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sldIdLst>
    <p:sldId id="259" r:id="rId2"/>
    <p:sldId id="258" r:id="rId3"/>
    <p:sldId id="289" r:id="rId4"/>
    <p:sldId id="260" r:id="rId5"/>
    <p:sldId id="261" r:id="rId6"/>
    <p:sldId id="263" r:id="rId7"/>
    <p:sldId id="269" r:id="rId8"/>
    <p:sldId id="262" r:id="rId9"/>
    <p:sldId id="265" r:id="rId10"/>
    <p:sldId id="266" r:id="rId11"/>
    <p:sldId id="264" r:id="rId12"/>
    <p:sldId id="271" r:id="rId13"/>
    <p:sldId id="272" r:id="rId14"/>
    <p:sldId id="275" r:id="rId15"/>
    <p:sldId id="274" r:id="rId16"/>
    <p:sldId id="267" r:id="rId17"/>
    <p:sldId id="276" r:id="rId18"/>
    <p:sldId id="273" r:id="rId19"/>
    <p:sldId id="277" r:id="rId20"/>
    <p:sldId id="278" r:id="rId21"/>
    <p:sldId id="268" r:id="rId22"/>
    <p:sldId id="279" r:id="rId23"/>
    <p:sldId id="280" r:id="rId24"/>
    <p:sldId id="281" r:id="rId25"/>
    <p:sldId id="283" r:id="rId26"/>
    <p:sldId id="285" r:id="rId27"/>
    <p:sldId id="290" r:id="rId28"/>
  </p:sldIdLst>
  <p:sldSz cx="9144000" cy="5143500" type="screen16x9"/>
  <p:notesSz cx="6858000" cy="9144000"/>
  <p:custDataLst>
    <p:tags r:id="rId30"/>
  </p:custDataLst>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87878"/>
    <a:srgbClr val="00B0BE"/>
    <a:srgbClr val="FFAE47"/>
    <a:srgbClr val="6E41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629" autoAdjust="0"/>
    <p:restoredTop sz="94660"/>
  </p:normalViewPr>
  <p:slideViewPr>
    <p:cSldViewPr snapToGrid="0">
      <p:cViewPr varScale="1">
        <p:scale>
          <a:sx n="121" d="100"/>
          <a:sy n="121" d="100"/>
        </p:scale>
        <p:origin x="444"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tags" Target="tags/tag1.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EA21B4-15EB-4976-9E1A-F7A165794283}" type="datetimeFigureOut">
              <a:rPr lang="zh-CN" altLang="en-US" smtClean="0"/>
              <a:t>2018/11/30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FC8C3D-B89D-4C34-8FAB-50EEF12DE85D}" type="slidenum">
              <a:rPr lang="zh-CN" altLang="en-US" smtClean="0"/>
              <a:t>‹#›</a:t>
            </a:fld>
            <a:endParaRPr lang="zh-CN" altLang="en-US"/>
          </a:p>
        </p:txBody>
      </p:sp>
    </p:spTree>
    <p:extLst>
      <p:ext uri="{BB962C8B-B14F-4D97-AF65-F5344CB8AC3E}">
        <p14:creationId xmlns:p14="http://schemas.microsoft.com/office/powerpoint/2010/main" val="2695676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a:t>
            </a:fld>
            <a:endParaRPr lang="zh-CN" altLang="en-US"/>
          </a:p>
        </p:txBody>
      </p:sp>
    </p:spTree>
    <p:extLst>
      <p:ext uri="{BB962C8B-B14F-4D97-AF65-F5344CB8AC3E}">
        <p14:creationId xmlns:p14="http://schemas.microsoft.com/office/powerpoint/2010/main" val="37422218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a:t>
            </a:fld>
            <a:endParaRPr lang="zh-CN" altLang="en-US"/>
          </a:p>
        </p:txBody>
      </p:sp>
    </p:spTree>
    <p:extLst>
      <p:ext uri="{BB962C8B-B14F-4D97-AF65-F5344CB8AC3E}">
        <p14:creationId xmlns:p14="http://schemas.microsoft.com/office/powerpoint/2010/main" val="147314883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3</a:t>
            </a:fld>
            <a:endParaRPr lang="zh-CN" altLang="en-US"/>
          </a:p>
        </p:txBody>
      </p:sp>
    </p:spTree>
    <p:extLst>
      <p:ext uri="{BB962C8B-B14F-4D97-AF65-F5344CB8AC3E}">
        <p14:creationId xmlns:p14="http://schemas.microsoft.com/office/powerpoint/2010/main" val="40370274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4</a:t>
            </a:fld>
            <a:endParaRPr lang="zh-CN" altLang="en-US"/>
          </a:p>
        </p:txBody>
      </p:sp>
    </p:spTree>
    <p:extLst>
      <p:ext uri="{BB962C8B-B14F-4D97-AF65-F5344CB8AC3E}">
        <p14:creationId xmlns:p14="http://schemas.microsoft.com/office/powerpoint/2010/main" val="409175261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5</a:t>
            </a:fld>
            <a:endParaRPr lang="zh-CN" altLang="en-US"/>
          </a:p>
        </p:txBody>
      </p:sp>
    </p:spTree>
    <p:extLst>
      <p:ext uri="{BB962C8B-B14F-4D97-AF65-F5344CB8AC3E}">
        <p14:creationId xmlns:p14="http://schemas.microsoft.com/office/powerpoint/2010/main" val="35055358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6</a:t>
            </a:fld>
            <a:endParaRPr lang="zh-CN" altLang="en-US"/>
          </a:p>
        </p:txBody>
      </p:sp>
    </p:spTree>
    <p:extLst>
      <p:ext uri="{BB962C8B-B14F-4D97-AF65-F5344CB8AC3E}">
        <p14:creationId xmlns:p14="http://schemas.microsoft.com/office/powerpoint/2010/main" val="29325351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7</a:t>
            </a:fld>
            <a:endParaRPr lang="zh-CN" altLang="en-US"/>
          </a:p>
        </p:txBody>
      </p:sp>
    </p:spTree>
    <p:extLst>
      <p:ext uri="{BB962C8B-B14F-4D97-AF65-F5344CB8AC3E}">
        <p14:creationId xmlns:p14="http://schemas.microsoft.com/office/powerpoint/2010/main" val="5845520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8</a:t>
            </a:fld>
            <a:endParaRPr lang="zh-CN" altLang="en-US"/>
          </a:p>
        </p:txBody>
      </p:sp>
    </p:spTree>
    <p:extLst>
      <p:ext uri="{BB962C8B-B14F-4D97-AF65-F5344CB8AC3E}">
        <p14:creationId xmlns:p14="http://schemas.microsoft.com/office/powerpoint/2010/main" val="36236935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9</a:t>
            </a:fld>
            <a:endParaRPr lang="zh-CN" altLang="en-US"/>
          </a:p>
        </p:txBody>
      </p:sp>
    </p:spTree>
    <p:extLst>
      <p:ext uri="{BB962C8B-B14F-4D97-AF65-F5344CB8AC3E}">
        <p14:creationId xmlns:p14="http://schemas.microsoft.com/office/powerpoint/2010/main" val="95389626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10</a:t>
            </a:fld>
            <a:endParaRPr lang="zh-CN" altLang="en-US"/>
          </a:p>
        </p:txBody>
      </p:sp>
    </p:spTree>
    <p:extLst>
      <p:ext uri="{BB962C8B-B14F-4D97-AF65-F5344CB8AC3E}">
        <p14:creationId xmlns:p14="http://schemas.microsoft.com/office/powerpoint/2010/main" val="36169540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11</a:t>
            </a:fld>
            <a:endParaRPr lang="zh-CN" altLang="en-US"/>
          </a:p>
        </p:txBody>
      </p:sp>
    </p:spTree>
    <p:extLst>
      <p:ext uri="{BB962C8B-B14F-4D97-AF65-F5344CB8AC3E}">
        <p14:creationId xmlns:p14="http://schemas.microsoft.com/office/powerpoint/2010/main" val="374210990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12</a:t>
            </a:fld>
            <a:endParaRPr lang="zh-CN" altLang="en-US"/>
          </a:p>
        </p:txBody>
      </p:sp>
    </p:spTree>
    <p:extLst>
      <p:ext uri="{BB962C8B-B14F-4D97-AF65-F5344CB8AC3E}">
        <p14:creationId xmlns:p14="http://schemas.microsoft.com/office/powerpoint/2010/main" val="305816797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13</a:t>
            </a:fld>
            <a:endParaRPr lang="zh-CN" altLang="en-US"/>
          </a:p>
        </p:txBody>
      </p:sp>
    </p:spTree>
    <p:extLst>
      <p:ext uri="{BB962C8B-B14F-4D97-AF65-F5344CB8AC3E}">
        <p14:creationId xmlns:p14="http://schemas.microsoft.com/office/powerpoint/2010/main" val="4240427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14</a:t>
            </a:fld>
            <a:endParaRPr lang="zh-CN" altLang="en-US"/>
          </a:p>
        </p:txBody>
      </p:sp>
    </p:spTree>
    <p:extLst>
      <p:ext uri="{BB962C8B-B14F-4D97-AF65-F5344CB8AC3E}">
        <p14:creationId xmlns:p14="http://schemas.microsoft.com/office/powerpoint/2010/main" val="2683121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15</a:t>
            </a:fld>
            <a:endParaRPr lang="zh-CN" altLang="en-US"/>
          </a:p>
        </p:txBody>
      </p:sp>
    </p:spTree>
    <p:extLst>
      <p:ext uri="{BB962C8B-B14F-4D97-AF65-F5344CB8AC3E}">
        <p14:creationId xmlns:p14="http://schemas.microsoft.com/office/powerpoint/2010/main" val="29041738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16</a:t>
            </a:fld>
            <a:endParaRPr lang="zh-CN" altLang="en-US"/>
          </a:p>
        </p:txBody>
      </p:sp>
    </p:spTree>
    <p:extLst>
      <p:ext uri="{BB962C8B-B14F-4D97-AF65-F5344CB8AC3E}">
        <p14:creationId xmlns:p14="http://schemas.microsoft.com/office/powerpoint/2010/main" val="168634988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17</a:t>
            </a:fld>
            <a:endParaRPr lang="zh-CN" altLang="en-US"/>
          </a:p>
        </p:txBody>
      </p:sp>
    </p:spTree>
    <p:extLst>
      <p:ext uri="{BB962C8B-B14F-4D97-AF65-F5344CB8AC3E}">
        <p14:creationId xmlns:p14="http://schemas.microsoft.com/office/powerpoint/2010/main" val="83449735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18</a:t>
            </a:fld>
            <a:endParaRPr lang="zh-CN" altLang="en-US"/>
          </a:p>
        </p:txBody>
      </p:sp>
    </p:spTree>
    <p:extLst>
      <p:ext uri="{BB962C8B-B14F-4D97-AF65-F5344CB8AC3E}">
        <p14:creationId xmlns:p14="http://schemas.microsoft.com/office/powerpoint/2010/main" val="299781253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19</a:t>
            </a:fld>
            <a:endParaRPr lang="zh-CN" altLang="en-US"/>
          </a:p>
        </p:txBody>
      </p:sp>
    </p:spTree>
    <p:extLst>
      <p:ext uri="{BB962C8B-B14F-4D97-AF65-F5344CB8AC3E}">
        <p14:creationId xmlns:p14="http://schemas.microsoft.com/office/powerpoint/2010/main" val="781240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20</a:t>
            </a:fld>
            <a:endParaRPr lang="zh-CN" altLang="en-US"/>
          </a:p>
        </p:txBody>
      </p:sp>
    </p:spTree>
    <p:extLst>
      <p:ext uri="{BB962C8B-B14F-4D97-AF65-F5344CB8AC3E}">
        <p14:creationId xmlns:p14="http://schemas.microsoft.com/office/powerpoint/2010/main" val="11041203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21</a:t>
            </a:fld>
            <a:endParaRPr lang="zh-CN" altLang="en-US"/>
          </a:p>
        </p:txBody>
      </p:sp>
    </p:spTree>
    <p:extLst>
      <p:ext uri="{BB962C8B-B14F-4D97-AF65-F5344CB8AC3E}">
        <p14:creationId xmlns:p14="http://schemas.microsoft.com/office/powerpoint/2010/main" val="391968145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22</a:t>
            </a:fld>
            <a:endParaRPr lang="zh-CN" altLang="en-US"/>
          </a:p>
        </p:txBody>
      </p:sp>
    </p:spTree>
    <p:extLst>
      <p:ext uri="{BB962C8B-B14F-4D97-AF65-F5344CB8AC3E}">
        <p14:creationId xmlns:p14="http://schemas.microsoft.com/office/powerpoint/2010/main" val="38203390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23</a:t>
            </a:fld>
            <a:endParaRPr lang="zh-CN" altLang="en-US"/>
          </a:p>
        </p:txBody>
      </p:sp>
    </p:spTree>
    <p:extLst>
      <p:ext uri="{BB962C8B-B14F-4D97-AF65-F5344CB8AC3E}">
        <p14:creationId xmlns:p14="http://schemas.microsoft.com/office/powerpoint/2010/main" val="204965936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24</a:t>
            </a:fld>
            <a:endParaRPr lang="zh-CN" altLang="en-US"/>
          </a:p>
        </p:txBody>
      </p:sp>
    </p:spTree>
    <p:extLst>
      <p:ext uri="{BB962C8B-B14F-4D97-AF65-F5344CB8AC3E}">
        <p14:creationId xmlns:p14="http://schemas.microsoft.com/office/powerpoint/2010/main" val="404530941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25</a:t>
            </a:fld>
            <a:endParaRPr lang="zh-CN" altLang="en-US"/>
          </a:p>
        </p:txBody>
      </p:sp>
    </p:spTree>
    <p:extLst>
      <p:ext uri="{BB962C8B-B14F-4D97-AF65-F5344CB8AC3E}">
        <p14:creationId xmlns:p14="http://schemas.microsoft.com/office/powerpoint/2010/main" val="78642123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26</a:t>
            </a:fld>
            <a:endParaRPr lang="zh-CN" altLang="en-US"/>
          </a:p>
        </p:txBody>
      </p:sp>
    </p:spTree>
    <p:extLst>
      <p:ext uri="{BB962C8B-B14F-4D97-AF65-F5344CB8AC3E}">
        <p14:creationId xmlns:p14="http://schemas.microsoft.com/office/powerpoint/2010/main" val="166647543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FC8C3D-B89D-4C34-8FAB-50EEF12DE85D}" type="slidenum">
              <a:rPr lang="zh-CN" altLang="en-US" smtClean="0"/>
              <a:t>27</a:t>
            </a:fld>
            <a:endParaRPr lang="zh-CN" altLang="en-US"/>
          </a:p>
        </p:txBody>
      </p:sp>
    </p:spTree>
    <p:extLst>
      <p:ext uri="{BB962C8B-B14F-4D97-AF65-F5344CB8AC3E}">
        <p14:creationId xmlns:p14="http://schemas.microsoft.com/office/powerpoint/2010/main" val="34474198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a:prstGeom prst="rect">
            <a:avLst/>
          </a:prstGeom>
        </p:spPr>
        <p:txBody>
          <a:bodyPr anchor="b"/>
          <a:lstStyle>
            <a:lvl1pPr algn="ctr">
              <a:defRPr sz="4500"/>
            </a:lvl1pPr>
          </a:lstStyle>
          <a:p>
            <a:r>
              <a:rPr lang="zh-CN" altLang="en-US"/>
              <a:t>单击此处编辑母版标题样式</a:t>
            </a:r>
            <a:endParaRPr lang="en-US" dirty="0"/>
          </a:p>
        </p:txBody>
      </p:sp>
      <p:sp>
        <p:nvSpPr>
          <p:cNvPr id="3" name="Subtitle 2"/>
          <p:cNvSpPr>
            <a:spLocks noGrp="1"/>
          </p:cNvSpPr>
          <p:nvPr>
            <p:ph type="subTitle" idx="1"/>
          </p:nvPr>
        </p:nvSpPr>
        <p:spPr>
          <a:xfrm>
            <a:off x="1143000" y="2701528"/>
            <a:ext cx="6858000" cy="1241822"/>
          </a:xfrm>
          <a:prstGeom prst="rect">
            <a:avLst/>
          </a:prstGeo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a:t>单击此处编辑母版副标题样式</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4445969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idx="1"/>
          </p:nvPr>
        </p:nvSpPr>
        <p:spPr>
          <a:xfrm>
            <a:off x="628650" y="1369219"/>
            <a:ext cx="78867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546234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a:prstGeom prst="rect">
            <a:avLst/>
          </a:prstGeom>
        </p:spPr>
        <p:txBody>
          <a:bodyPr anchor="b"/>
          <a:lstStyle>
            <a:lvl1pPr>
              <a:defRPr sz="4500"/>
            </a:lvl1pPr>
          </a:lstStyle>
          <a:p>
            <a:r>
              <a:rPr lang="zh-CN" altLang="en-US"/>
              <a:t>单击此处编辑母版标题样式</a:t>
            </a:r>
            <a:endParaRPr lang="en-US" dirty="0"/>
          </a:p>
        </p:txBody>
      </p:sp>
      <p:sp>
        <p:nvSpPr>
          <p:cNvPr id="3" name="Text Placeholder 2"/>
          <p:cNvSpPr>
            <a:spLocks noGrp="1"/>
          </p:cNvSpPr>
          <p:nvPr>
            <p:ph type="body" idx="1"/>
          </p:nvPr>
        </p:nvSpPr>
        <p:spPr>
          <a:xfrm>
            <a:off x="623888" y="3442098"/>
            <a:ext cx="7886700" cy="1125140"/>
          </a:xfrm>
          <a:prstGeom prst="rect">
            <a:avLst/>
          </a:prstGeo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1233088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6286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4629150" y="1369219"/>
            <a:ext cx="3886200" cy="3263504"/>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795990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a:prstGeom prst="rect">
            <a:avLst/>
          </a:prstGeo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629842" y="1260872"/>
            <a:ext cx="3868340"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4" name="Content Placeholder 3"/>
          <p:cNvSpPr>
            <a:spLocks noGrp="1"/>
          </p:cNvSpPr>
          <p:nvPr>
            <p:ph sz="half" idx="2"/>
          </p:nvPr>
        </p:nvSpPr>
        <p:spPr>
          <a:xfrm>
            <a:off x="629842" y="1878806"/>
            <a:ext cx="3868340"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4629150" y="1260872"/>
            <a:ext cx="3887391" cy="617934"/>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a:t>单击此处编辑母版文本样式</a:t>
            </a:r>
          </a:p>
        </p:txBody>
      </p:sp>
      <p:sp>
        <p:nvSpPr>
          <p:cNvPr id="6" name="Content Placeholder 5"/>
          <p:cNvSpPr>
            <a:spLocks noGrp="1"/>
          </p:cNvSpPr>
          <p:nvPr>
            <p:ph sz="quarter" idx="4"/>
          </p:nvPr>
        </p:nvSpPr>
        <p:spPr>
          <a:xfrm>
            <a:off x="4629150" y="1878806"/>
            <a:ext cx="3887391" cy="2763441"/>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8" name="Footer Placeholder 7"/>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9" name="Slide Number Placeholder 8"/>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7666206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4" name="Footer Placeholder 3"/>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5" name="Slide Number Placeholder 4"/>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40107988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3" name="Footer Placeholder 2"/>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4" name="Slide Number Placeholder 3"/>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0067238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Content Placeholder 2"/>
          <p:cNvSpPr>
            <a:spLocks noGrp="1"/>
          </p:cNvSpPr>
          <p:nvPr>
            <p:ph idx="1"/>
          </p:nvPr>
        </p:nvSpPr>
        <p:spPr>
          <a:xfrm>
            <a:off x="3887391" y="740569"/>
            <a:ext cx="4629150" cy="3655219"/>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0697433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a:prstGeom prst="rect">
            <a:avLst/>
          </a:prstGeom>
        </p:spPr>
        <p:txBody>
          <a:bodyPr anchor="b"/>
          <a:lstStyle>
            <a:lvl1pPr>
              <a:defRPr sz="24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a:prstGeom prst="rect">
            <a:avLst/>
          </a:prstGeo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a:t>单击图标添加图片</a:t>
            </a:r>
            <a:endParaRPr lang="en-US" dirty="0"/>
          </a:p>
        </p:txBody>
      </p:sp>
      <p:sp>
        <p:nvSpPr>
          <p:cNvPr id="4" name="Text Placeholder 3"/>
          <p:cNvSpPr>
            <a:spLocks noGrp="1"/>
          </p:cNvSpPr>
          <p:nvPr>
            <p:ph type="body" sz="half" idx="2"/>
          </p:nvPr>
        </p:nvSpPr>
        <p:spPr>
          <a:xfrm>
            <a:off x="629841" y="1543050"/>
            <a:ext cx="2949178" cy="2858691"/>
          </a:xfrm>
          <a:prstGeom prst="rect">
            <a:avLst/>
          </a:prstGeo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a:t>单击此处编辑母版文本样式</a:t>
            </a:r>
          </a:p>
        </p:txBody>
      </p:sp>
      <p:sp>
        <p:nvSpPr>
          <p:cNvPr id="5" name="Date Placeholder 4"/>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6" name="Footer Placeholder 5"/>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7" name="Slide Number Placeholder 6"/>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21140781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a:xfrm>
            <a:off x="628650" y="273844"/>
            <a:ext cx="7886700" cy="994172"/>
          </a:xfrm>
          <a:prstGeom prst="rect">
            <a:avLst/>
          </a:prstGeom>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1369219"/>
            <a:ext cx="7886700" cy="3263504"/>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354832307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a:prstGeom prst="rect">
            <a:avLst/>
          </a:prstGeo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a:xfrm>
            <a:off x="628650" y="4767263"/>
            <a:ext cx="2057400" cy="273844"/>
          </a:xfrm>
          <a:prstGeom prst="rect">
            <a:avLst/>
          </a:prstGeom>
        </p:spPr>
        <p:txBody>
          <a:bodyPr/>
          <a:lstStyle/>
          <a:p>
            <a:fld id="{D29152AF-866D-4172-B3F7-41443DAD18EA}" type="datetimeFigureOut">
              <a:rPr lang="zh-CN" altLang="en-US" smtClean="0"/>
              <a:t>2018/11/30</a:t>
            </a:fld>
            <a:endParaRPr lang="zh-CN" altLang="en-US"/>
          </a:p>
        </p:txBody>
      </p:sp>
      <p:sp>
        <p:nvSpPr>
          <p:cNvPr id="5" name="Footer Placeholder 4"/>
          <p:cNvSpPr>
            <a:spLocks noGrp="1"/>
          </p:cNvSpPr>
          <p:nvPr>
            <p:ph type="ftr" sz="quarter" idx="11"/>
          </p:nvPr>
        </p:nvSpPr>
        <p:spPr>
          <a:xfrm>
            <a:off x="3028950" y="4767263"/>
            <a:ext cx="3086100" cy="273844"/>
          </a:xfrm>
          <a:prstGeom prst="rect">
            <a:avLst/>
          </a:prstGeom>
        </p:spPr>
        <p:txBody>
          <a:bodyPr/>
          <a:lstStyle/>
          <a:p>
            <a:endParaRPr lang="zh-CN" altLang="en-US"/>
          </a:p>
        </p:txBody>
      </p:sp>
      <p:sp>
        <p:nvSpPr>
          <p:cNvPr id="6" name="Slide Number Placeholder 5"/>
          <p:cNvSpPr>
            <a:spLocks noGrp="1"/>
          </p:cNvSpPr>
          <p:nvPr>
            <p:ph type="sldNum" sz="quarter" idx="12"/>
          </p:nvPr>
        </p:nvSpPr>
        <p:spPr>
          <a:xfrm>
            <a:off x="6457950" y="4767263"/>
            <a:ext cx="2057400" cy="273844"/>
          </a:xfrm>
          <a:prstGeom prst="rect">
            <a:avLst/>
          </a:prstGeom>
        </p:spPr>
        <p:txBody>
          <a:bodyPr/>
          <a:lstStyle/>
          <a:p>
            <a:fld id="{238AAF56-7046-4D42-BA0B-D046FAD3E88E}" type="slidenum">
              <a:rPr lang="zh-CN" altLang="en-US" smtClean="0"/>
              <a:t>‹#›</a:t>
            </a:fld>
            <a:endParaRPr lang="zh-CN" altLang="en-US"/>
          </a:p>
        </p:txBody>
      </p:sp>
    </p:spTree>
    <p:extLst>
      <p:ext uri="{BB962C8B-B14F-4D97-AF65-F5344CB8AC3E}">
        <p14:creationId xmlns:p14="http://schemas.microsoft.com/office/powerpoint/2010/main" val="14675723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258310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jpg"/><Relationship Id="rId5" Type="http://schemas.openxmlformats.org/officeDocument/2006/relationships/image" Target="../media/image13.pn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2.wdp"/></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17.png"/><Relationship Id="rId4" Type="http://schemas.microsoft.com/office/2007/relationships/hdphoto" Target="../media/hdphoto2.wd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xmlns="" id="{D0F356AC-E24C-4FB6-82FC-4BF7CD79AD00}"/>
              </a:ext>
            </a:extLst>
          </p:cNvPr>
          <p:cNvGrpSpPr/>
          <p:nvPr/>
        </p:nvGrpSpPr>
        <p:grpSpPr>
          <a:xfrm>
            <a:off x="3434798" y="418478"/>
            <a:ext cx="575388" cy="575387"/>
            <a:chOff x="304800" y="673100"/>
            <a:chExt cx="4000500" cy="4000500"/>
          </a:xfrm>
          <a:effectLst>
            <a:outerShdw blurRad="444500" dist="254000" dir="8100000" algn="tr" rotWithShape="0">
              <a:prstClr val="black">
                <a:alpha val="50000"/>
              </a:prstClr>
            </a:outerShdw>
          </a:effectLst>
        </p:grpSpPr>
        <p:sp>
          <p:nvSpPr>
            <p:cNvPr id="37" name="同心圆 40">
              <a:extLst>
                <a:ext uri="{FF2B5EF4-FFF2-40B4-BE49-F238E27FC236}">
                  <a16:creationId xmlns:a16="http://schemas.microsoft.com/office/drawing/2014/main" xmlns="" id="{F2BFEF07-70BB-4A70-A407-1CB17E5E505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a:extLst>
                <a:ext uri="{FF2B5EF4-FFF2-40B4-BE49-F238E27FC236}">
                  <a16:creationId xmlns:a16="http://schemas.microsoft.com/office/drawing/2014/main" xmlns="" id="{4FEEF1EA-9627-4712-A650-9788A7D504C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xmlns="" id="{CE9E34D7-C916-41D2-9209-CBB4C4FC5EA5}"/>
              </a:ext>
            </a:extLst>
          </p:cNvPr>
          <p:cNvGrpSpPr/>
          <p:nvPr/>
        </p:nvGrpSpPr>
        <p:grpSpPr>
          <a:xfrm>
            <a:off x="3417510" y="2269981"/>
            <a:ext cx="792088" cy="792087"/>
            <a:chOff x="304800" y="673100"/>
            <a:chExt cx="4000500" cy="4000500"/>
          </a:xfrm>
          <a:effectLst>
            <a:outerShdw blurRad="444500" dist="254000" dir="8100000" algn="tr" rotWithShape="0">
              <a:prstClr val="black">
                <a:alpha val="50000"/>
              </a:prstClr>
            </a:outerShdw>
          </a:effectLst>
        </p:grpSpPr>
        <p:sp>
          <p:nvSpPr>
            <p:cNvPr id="44" name="同心圆 43">
              <a:extLst>
                <a:ext uri="{FF2B5EF4-FFF2-40B4-BE49-F238E27FC236}">
                  <a16:creationId xmlns:a16="http://schemas.microsoft.com/office/drawing/2014/main" xmlns="" id="{B925BA07-D6C6-4168-8A07-EBD5B3B035E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椭圆 44">
              <a:extLst>
                <a:ext uri="{FF2B5EF4-FFF2-40B4-BE49-F238E27FC236}">
                  <a16:creationId xmlns:a16="http://schemas.microsoft.com/office/drawing/2014/main" xmlns="" id="{418547ED-7C39-4F09-8A08-D4B5B7A00316}"/>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a:extLst>
              <a:ext uri="{FF2B5EF4-FFF2-40B4-BE49-F238E27FC236}">
                <a16:creationId xmlns:a16="http://schemas.microsoft.com/office/drawing/2014/main" xmlns="" id="{215F8E28-64F5-463E-B26B-C9D106B6FD76}"/>
              </a:ext>
            </a:extLst>
          </p:cNvPr>
          <p:cNvGrpSpPr/>
          <p:nvPr/>
        </p:nvGrpSpPr>
        <p:grpSpPr>
          <a:xfrm>
            <a:off x="954370" y="717810"/>
            <a:ext cx="2862054" cy="2862052"/>
            <a:chOff x="304800" y="673100"/>
            <a:chExt cx="4000500" cy="4000500"/>
          </a:xfrm>
          <a:effectLst>
            <a:outerShdw blurRad="444500" dist="254000" dir="8100000" algn="tr" rotWithShape="0">
              <a:prstClr val="black">
                <a:alpha val="50000"/>
              </a:prstClr>
            </a:outerShdw>
          </a:effectLst>
        </p:grpSpPr>
        <p:sp>
          <p:nvSpPr>
            <p:cNvPr id="47" name="同心圆 46">
              <a:extLst>
                <a:ext uri="{FF2B5EF4-FFF2-40B4-BE49-F238E27FC236}">
                  <a16:creationId xmlns:a16="http://schemas.microsoft.com/office/drawing/2014/main" xmlns="" id="{F5A8D3BC-9BE2-4F71-B40A-55DC49072E7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a:extLst>
                <a:ext uri="{FF2B5EF4-FFF2-40B4-BE49-F238E27FC236}">
                  <a16:creationId xmlns:a16="http://schemas.microsoft.com/office/drawing/2014/main" xmlns="" id="{135E0754-2118-45F5-94E7-BAE9AB59026A}"/>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14">
            <a:extLst>
              <a:ext uri="{FF2B5EF4-FFF2-40B4-BE49-F238E27FC236}">
                <a16:creationId xmlns:a16="http://schemas.microsoft.com/office/drawing/2014/main" xmlns="" id="{9612900A-5F11-4147-96C6-01C2404D4874}"/>
              </a:ext>
            </a:extLst>
          </p:cNvPr>
          <p:cNvSpPr>
            <a:spLocks noChangeArrowheads="1"/>
          </p:cNvSpPr>
          <p:nvPr/>
        </p:nvSpPr>
        <p:spPr bwMode="auto">
          <a:xfrm>
            <a:off x="1323888" y="1498598"/>
            <a:ext cx="2459273" cy="1323439"/>
          </a:xfrm>
          <a:prstGeom prst="rect">
            <a:avLst/>
          </a:prstGeom>
          <a:extLst/>
        </p:spPr>
        <p:txBody>
          <a:bodyPr wrap="square">
            <a:spAutoFit/>
          </a:bodyPr>
          <a:lstStyle/>
          <a:p>
            <a:r>
              <a:rPr lang="en-US" altLang="zh-CN" sz="8000" dirty="0">
                <a:solidFill>
                  <a:schemeClr val="accent2"/>
                </a:solidFill>
                <a:latin typeface="Impact" panose="020B0806030902050204" pitchFamily="34" charset="0"/>
                <a:ea typeface="微软雅黑" pitchFamily="34" charset="-122"/>
                <a:sym typeface="方正兰亭粗黑_GBK" charset="-122"/>
              </a:rPr>
              <a:t>2019</a:t>
            </a:r>
          </a:p>
        </p:txBody>
      </p:sp>
      <p:grpSp>
        <p:nvGrpSpPr>
          <p:cNvPr id="50" name="组合 49">
            <a:extLst>
              <a:ext uri="{FF2B5EF4-FFF2-40B4-BE49-F238E27FC236}">
                <a16:creationId xmlns:a16="http://schemas.microsoft.com/office/drawing/2014/main" xmlns="" id="{E26408C3-664B-4DF9-8568-5A5F2AA6EA65}"/>
              </a:ext>
            </a:extLst>
          </p:cNvPr>
          <p:cNvGrpSpPr/>
          <p:nvPr/>
        </p:nvGrpSpPr>
        <p:grpSpPr>
          <a:xfrm>
            <a:off x="179512" y="827880"/>
            <a:ext cx="1152128" cy="1152127"/>
            <a:chOff x="304800" y="673100"/>
            <a:chExt cx="4000500" cy="4000500"/>
          </a:xfrm>
          <a:effectLst>
            <a:outerShdw blurRad="444500" dist="254000" dir="8100000" algn="tr" rotWithShape="0">
              <a:prstClr val="black">
                <a:alpha val="50000"/>
              </a:prstClr>
            </a:outerShdw>
          </a:effectLst>
        </p:grpSpPr>
        <p:sp>
          <p:nvSpPr>
            <p:cNvPr id="51" name="同心圆 50">
              <a:extLst>
                <a:ext uri="{FF2B5EF4-FFF2-40B4-BE49-F238E27FC236}">
                  <a16:creationId xmlns:a16="http://schemas.microsoft.com/office/drawing/2014/main" xmlns="" id="{F6B438CC-EFB7-47D0-B9F9-0FC43CD6293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a:extLst>
                <a:ext uri="{FF2B5EF4-FFF2-40B4-BE49-F238E27FC236}">
                  <a16:creationId xmlns:a16="http://schemas.microsoft.com/office/drawing/2014/main" xmlns="" id="{0461625D-26ED-46B1-B6BD-54B1A9E1127C}"/>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Group 10">
            <a:extLst>
              <a:ext uri="{FF2B5EF4-FFF2-40B4-BE49-F238E27FC236}">
                <a16:creationId xmlns:a16="http://schemas.microsoft.com/office/drawing/2014/main" xmlns="" id="{543905DE-61F5-4D5C-8683-FC0016678199}"/>
              </a:ext>
            </a:extLst>
          </p:cNvPr>
          <p:cNvGrpSpPr>
            <a:grpSpLocks/>
          </p:cNvGrpSpPr>
          <p:nvPr/>
        </p:nvGrpSpPr>
        <p:grpSpPr bwMode="auto">
          <a:xfrm>
            <a:off x="6804248" y="4504539"/>
            <a:ext cx="285036" cy="285091"/>
            <a:chOff x="0" y="0"/>
            <a:chExt cx="965499" cy="965499"/>
          </a:xfrm>
        </p:grpSpPr>
        <p:sp>
          <p:nvSpPr>
            <p:cNvPr id="54" name="AutoShape 11">
              <a:extLst>
                <a:ext uri="{FF2B5EF4-FFF2-40B4-BE49-F238E27FC236}">
                  <a16:creationId xmlns:a16="http://schemas.microsoft.com/office/drawing/2014/main" xmlns="" id="{27CC1291-1908-41E4-BF81-B702ADB33183}"/>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5" name="AutoShape 12">
              <a:extLst>
                <a:ext uri="{FF2B5EF4-FFF2-40B4-BE49-F238E27FC236}">
                  <a16:creationId xmlns:a16="http://schemas.microsoft.com/office/drawing/2014/main" xmlns="" id="{997DCFE7-D57B-41E2-814C-0E0C2E19CAC6}"/>
                </a:ext>
              </a:extLst>
            </p:cNvPr>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tx1">
                <a:lumMod val="50000"/>
                <a:lumOff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6" name="Group 13">
            <a:extLst>
              <a:ext uri="{FF2B5EF4-FFF2-40B4-BE49-F238E27FC236}">
                <a16:creationId xmlns:a16="http://schemas.microsoft.com/office/drawing/2014/main" xmlns="" id="{DDD47C35-4C67-474E-B9FB-9A1D52373CC3}"/>
              </a:ext>
            </a:extLst>
          </p:cNvPr>
          <p:cNvGrpSpPr>
            <a:grpSpLocks/>
          </p:cNvGrpSpPr>
          <p:nvPr/>
        </p:nvGrpSpPr>
        <p:grpSpPr bwMode="auto">
          <a:xfrm>
            <a:off x="7207399" y="4504539"/>
            <a:ext cx="285505" cy="285091"/>
            <a:chOff x="0" y="0"/>
            <a:chExt cx="965499" cy="965499"/>
          </a:xfrm>
        </p:grpSpPr>
        <p:sp>
          <p:nvSpPr>
            <p:cNvPr id="57" name="AutoShape 14">
              <a:extLst>
                <a:ext uri="{FF2B5EF4-FFF2-40B4-BE49-F238E27FC236}">
                  <a16:creationId xmlns:a16="http://schemas.microsoft.com/office/drawing/2014/main" xmlns="" id="{C943A9A4-0A1E-40FF-90E8-38B4AEC230A8}"/>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8" name="AutoShape 15">
              <a:extLst>
                <a:ext uri="{FF2B5EF4-FFF2-40B4-BE49-F238E27FC236}">
                  <a16:creationId xmlns:a16="http://schemas.microsoft.com/office/drawing/2014/main" xmlns="" id="{5FB1FC1E-26AD-41FF-85C4-DC3D418C129F}"/>
                </a:ext>
              </a:extLst>
            </p:cNvPr>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9" name="Group 16">
            <a:extLst>
              <a:ext uri="{FF2B5EF4-FFF2-40B4-BE49-F238E27FC236}">
                <a16:creationId xmlns:a16="http://schemas.microsoft.com/office/drawing/2014/main" xmlns="" id="{39B0240C-B0C3-4579-825C-74F74EE5B942}"/>
              </a:ext>
            </a:extLst>
          </p:cNvPr>
          <p:cNvGrpSpPr>
            <a:grpSpLocks/>
          </p:cNvGrpSpPr>
          <p:nvPr/>
        </p:nvGrpSpPr>
        <p:grpSpPr bwMode="auto">
          <a:xfrm>
            <a:off x="7611019" y="4504539"/>
            <a:ext cx="285036" cy="285091"/>
            <a:chOff x="0" y="0"/>
            <a:chExt cx="965499" cy="965499"/>
          </a:xfrm>
        </p:grpSpPr>
        <p:sp>
          <p:nvSpPr>
            <p:cNvPr id="60" name="AutoShape 17">
              <a:extLst>
                <a:ext uri="{FF2B5EF4-FFF2-40B4-BE49-F238E27FC236}">
                  <a16:creationId xmlns:a16="http://schemas.microsoft.com/office/drawing/2014/main" xmlns="" id="{84F91C34-2551-4978-A502-CDBFDAE7BA6E}"/>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1" name="AutoShape 18">
              <a:extLst>
                <a:ext uri="{FF2B5EF4-FFF2-40B4-BE49-F238E27FC236}">
                  <a16:creationId xmlns:a16="http://schemas.microsoft.com/office/drawing/2014/main" xmlns="" id="{249A78DC-E919-4958-BD36-C6E546BBA7E6}"/>
                </a:ext>
              </a:extLst>
            </p:cNvPr>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2" name="Group 19">
            <a:extLst>
              <a:ext uri="{FF2B5EF4-FFF2-40B4-BE49-F238E27FC236}">
                <a16:creationId xmlns:a16="http://schemas.microsoft.com/office/drawing/2014/main" xmlns="" id="{B99FA534-A494-4893-8051-9B8BD8E69B51}"/>
              </a:ext>
            </a:extLst>
          </p:cNvPr>
          <p:cNvGrpSpPr>
            <a:grpSpLocks/>
          </p:cNvGrpSpPr>
          <p:nvPr/>
        </p:nvGrpSpPr>
        <p:grpSpPr bwMode="auto">
          <a:xfrm>
            <a:off x="8014170" y="4504539"/>
            <a:ext cx="285036" cy="285091"/>
            <a:chOff x="0" y="0"/>
            <a:chExt cx="965499" cy="965499"/>
          </a:xfrm>
        </p:grpSpPr>
        <p:sp>
          <p:nvSpPr>
            <p:cNvPr id="63" name="AutoShape 20">
              <a:extLst>
                <a:ext uri="{FF2B5EF4-FFF2-40B4-BE49-F238E27FC236}">
                  <a16:creationId xmlns:a16="http://schemas.microsoft.com/office/drawing/2014/main" xmlns="" id="{B9377F61-556E-4CC4-BECF-6B8B71E281B0}"/>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AutoShape 21">
              <a:extLst>
                <a:ext uri="{FF2B5EF4-FFF2-40B4-BE49-F238E27FC236}">
                  <a16:creationId xmlns:a16="http://schemas.microsoft.com/office/drawing/2014/main" xmlns="" id="{E90CD1A5-B7EB-4ED0-AE48-2603E670685A}"/>
                </a:ext>
              </a:extLst>
            </p:cNvPr>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5" name="Group 22">
            <a:extLst>
              <a:ext uri="{FF2B5EF4-FFF2-40B4-BE49-F238E27FC236}">
                <a16:creationId xmlns:a16="http://schemas.microsoft.com/office/drawing/2014/main" xmlns="" id="{6CD3833B-8D66-45FA-B373-A2CACE2450CF}"/>
              </a:ext>
            </a:extLst>
          </p:cNvPr>
          <p:cNvGrpSpPr>
            <a:grpSpLocks/>
          </p:cNvGrpSpPr>
          <p:nvPr/>
        </p:nvGrpSpPr>
        <p:grpSpPr bwMode="auto">
          <a:xfrm>
            <a:off x="8417321" y="4504539"/>
            <a:ext cx="285036" cy="285091"/>
            <a:chOff x="0" y="0"/>
            <a:chExt cx="965499" cy="965499"/>
          </a:xfrm>
        </p:grpSpPr>
        <p:sp>
          <p:nvSpPr>
            <p:cNvPr id="66" name="AutoShape 23">
              <a:extLst>
                <a:ext uri="{FF2B5EF4-FFF2-40B4-BE49-F238E27FC236}">
                  <a16:creationId xmlns:a16="http://schemas.microsoft.com/office/drawing/2014/main" xmlns="" id="{66ED9FBC-8063-4503-BBA6-9BF4154ED3E1}"/>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7" name="AutoShape 24">
              <a:extLst>
                <a:ext uri="{FF2B5EF4-FFF2-40B4-BE49-F238E27FC236}">
                  <a16:creationId xmlns:a16="http://schemas.microsoft.com/office/drawing/2014/main" xmlns="" id="{D6199574-F34A-49C5-8A3B-5D9978AF4DC9}"/>
                </a:ext>
              </a:extLst>
            </p:cNvPr>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8" name="组合 67">
            <a:extLst>
              <a:ext uri="{FF2B5EF4-FFF2-40B4-BE49-F238E27FC236}">
                <a16:creationId xmlns:a16="http://schemas.microsoft.com/office/drawing/2014/main" xmlns="" id="{41D3FD80-6220-4EDC-B8D7-FAD77C5432D9}"/>
              </a:ext>
            </a:extLst>
          </p:cNvPr>
          <p:cNvGrpSpPr/>
          <p:nvPr/>
        </p:nvGrpSpPr>
        <p:grpSpPr>
          <a:xfrm>
            <a:off x="488061" y="4084256"/>
            <a:ext cx="940068" cy="940064"/>
            <a:chOff x="304800" y="673100"/>
            <a:chExt cx="4000500" cy="4000500"/>
          </a:xfrm>
          <a:effectLst>
            <a:outerShdw blurRad="444500" dist="254000" dir="8100000" algn="tr" rotWithShape="0">
              <a:prstClr val="black">
                <a:alpha val="50000"/>
              </a:prstClr>
            </a:outerShdw>
          </a:effectLst>
        </p:grpSpPr>
        <p:sp>
          <p:nvSpPr>
            <p:cNvPr id="69" name="同心圆 70">
              <a:extLst>
                <a:ext uri="{FF2B5EF4-FFF2-40B4-BE49-F238E27FC236}">
                  <a16:creationId xmlns:a16="http://schemas.microsoft.com/office/drawing/2014/main" xmlns="" id="{330D0D8A-8AC2-4426-8BB2-1BBBDC87F16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a:extLst>
                <a:ext uri="{FF2B5EF4-FFF2-40B4-BE49-F238E27FC236}">
                  <a16:creationId xmlns:a16="http://schemas.microsoft.com/office/drawing/2014/main" xmlns="" id="{5AA1A46B-7FB5-4617-B6A3-5456F16AA82C}"/>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xmlns="" id="{0B3D5610-9B04-4421-BAD6-518F928E0E19}"/>
              </a:ext>
            </a:extLst>
          </p:cNvPr>
          <p:cNvGrpSpPr/>
          <p:nvPr/>
        </p:nvGrpSpPr>
        <p:grpSpPr>
          <a:xfrm>
            <a:off x="1851036" y="4084256"/>
            <a:ext cx="575388" cy="575387"/>
            <a:chOff x="304800" y="673100"/>
            <a:chExt cx="4000500" cy="4000500"/>
          </a:xfrm>
          <a:effectLst>
            <a:outerShdw blurRad="444500" dist="254000" dir="8100000" algn="tr" rotWithShape="0">
              <a:prstClr val="black">
                <a:alpha val="50000"/>
              </a:prstClr>
            </a:outerShdw>
          </a:effectLst>
        </p:grpSpPr>
        <p:sp>
          <p:nvSpPr>
            <p:cNvPr id="72" name="同心圆 73">
              <a:extLst>
                <a:ext uri="{FF2B5EF4-FFF2-40B4-BE49-F238E27FC236}">
                  <a16:creationId xmlns:a16="http://schemas.microsoft.com/office/drawing/2014/main" xmlns="" id="{B783265C-1A9B-4F24-86E4-BD6C58CB370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a:extLst>
                <a:ext uri="{FF2B5EF4-FFF2-40B4-BE49-F238E27FC236}">
                  <a16:creationId xmlns:a16="http://schemas.microsoft.com/office/drawing/2014/main" xmlns="" id="{4E7A94C0-8999-4B6A-B77D-BD93A442E5C0}"/>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矩形 73">
            <a:extLst>
              <a:ext uri="{FF2B5EF4-FFF2-40B4-BE49-F238E27FC236}">
                <a16:creationId xmlns:a16="http://schemas.microsoft.com/office/drawing/2014/main" xmlns="" id="{F3AABBE3-40E3-4106-87B9-05D247D0EA0F}"/>
              </a:ext>
            </a:extLst>
          </p:cNvPr>
          <p:cNvSpPr/>
          <p:nvPr/>
        </p:nvSpPr>
        <p:spPr>
          <a:xfrm>
            <a:off x="4211960" y="1500540"/>
            <a:ext cx="4824536" cy="523220"/>
          </a:xfrm>
          <a:prstGeom prst="rect">
            <a:avLst/>
          </a:prstGeom>
        </p:spPr>
        <p:txBody>
          <a:bodyPr wrap="square">
            <a:spAutoFit/>
          </a:bodyPr>
          <a:lstStyle/>
          <a:p>
            <a:r>
              <a:rPr lang="zh-CN" altLang="en-US" sz="2800" b="1" dirty="0">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rPr>
              <a:t>年终仓库工作总结</a:t>
            </a:r>
            <a:r>
              <a:rPr lang="en-US" altLang="zh-CN" sz="2800" b="1" dirty="0" err="1">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rPr>
              <a:t>ppt</a:t>
            </a:r>
            <a:r>
              <a:rPr lang="zh-CN" altLang="en-US" sz="2800" b="1" dirty="0">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rPr>
              <a:t>模板</a:t>
            </a:r>
            <a:endParaRPr lang="zh-CN" altLang="en-US" sz="2800" b="1" dirty="0">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endParaRPr>
          </a:p>
        </p:txBody>
      </p:sp>
      <p:sp>
        <p:nvSpPr>
          <p:cNvPr id="76" name="文本框 3">
            <a:extLst>
              <a:ext uri="{FF2B5EF4-FFF2-40B4-BE49-F238E27FC236}">
                <a16:creationId xmlns:a16="http://schemas.microsoft.com/office/drawing/2014/main" xmlns="" id="{7D62BEBE-AF0B-416A-896D-07AA1D85BFC1}"/>
              </a:ext>
            </a:extLst>
          </p:cNvPr>
          <p:cNvSpPr txBox="1">
            <a:spLocks noChangeArrowheads="1"/>
          </p:cNvSpPr>
          <p:nvPr/>
        </p:nvSpPr>
        <p:spPr bwMode="auto">
          <a:xfrm>
            <a:off x="5732270" y="3418014"/>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zh-CN" altLang="zu-ZA" sz="1400" b="0" dirty="0">
                <a:solidFill>
                  <a:schemeClr val="tx1">
                    <a:lumMod val="65000"/>
                    <a:lumOff val="35000"/>
                  </a:schemeClr>
                </a:solidFill>
              </a:rPr>
              <a:t>汇报人：小明同学</a:t>
            </a:r>
            <a:endParaRPr lang="zh-CN" altLang="zh-CN" sz="1400" b="0" dirty="0">
              <a:solidFill>
                <a:schemeClr val="tx1">
                  <a:lumMod val="65000"/>
                  <a:lumOff val="35000"/>
                </a:schemeClr>
              </a:solidFill>
            </a:endParaRPr>
          </a:p>
        </p:txBody>
      </p:sp>
      <p:grpSp>
        <p:nvGrpSpPr>
          <p:cNvPr id="77" name="Group 25">
            <a:extLst>
              <a:ext uri="{FF2B5EF4-FFF2-40B4-BE49-F238E27FC236}">
                <a16:creationId xmlns:a16="http://schemas.microsoft.com/office/drawing/2014/main" xmlns="" id="{AEDCE55A-F47A-46AD-90FB-529587D739C1}"/>
              </a:ext>
            </a:extLst>
          </p:cNvPr>
          <p:cNvGrpSpPr/>
          <p:nvPr/>
        </p:nvGrpSpPr>
        <p:grpSpPr>
          <a:xfrm>
            <a:off x="0" y="5078332"/>
            <a:ext cx="9144000" cy="71120"/>
            <a:chOff x="0" y="3474720"/>
            <a:chExt cx="10261600" cy="71120"/>
          </a:xfrm>
        </p:grpSpPr>
        <p:sp>
          <p:nvSpPr>
            <p:cNvPr id="78" name="Rectangle 26">
              <a:extLst>
                <a:ext uri="{FF2B5EF4-FFF2-40B4-BE49-F238E27FC236}">
                  <a16:creationId xmlns:a16="http://schemas.microsoft.com/office/drawing/2014/main" xmlns="" id="{34C5DB06-4328-4922-8F32-BCE12F604974}"/>
                </a:ext>
              </a:extLst>
            </p:cNvPr>
            <p:cNvSpPr/>
            <p:nvPr/>
          </p:nvSpPr>
          <p:spPr>
            <a:xfrm>
              <a:off x="0" y="3474720"/>
              <a:ext cx="2052320"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27">
              <a:extLst>
                <a:ext uri="{FF2B5EF4-FFF2-40B4-BE49-F238E27FC236}">
                  <a16:creationId xmlns:a16="http://schemas.microsoft.com/office/drawing/2014/main" xmlns="" id="{AD262EEC-0EF0-4C79-84B8-A1FB6BD12B21}"/>
                </a:ext>
              </a:extLst>
            </p:cNvPr>
            <p:cNvSpPr/>
            <p:nvPr/>
          </p:nvSpPr>
          <p:spPr>
            <a:xfrm>
              <a:off x="2052320" y="3474720"/>
              <a:ext cx="2052320" cy="711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28">
              <a:extLst>
                <a:ext uri="{FF2B5EF4-FFF2-40B4-BE49-F238E27FC236}">
                  <a16:creationId xmlns:a16="http://schemas.microsoft.com/office/drawing/2014/main" xmlns="" id="{DD46DF38-1ED4-4823-8384-58333A798DC9}"/>
                </a:ext>
              </a:extLst>
            </p:cNvPr>
            <p:cNvSpPr/>
            <p:nvPr/>
          </p:nvSpPr>
          <p:spPr>
            <a:xfrm>
              <a:off x="4104640" y="3474720"/>
              <a:ext cx="2052320"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29">
              <a:extLst>
                <a:ext uri="{FF2B5EF4-FFF2-40B4-BE49-F238E27FC236}">
                  <a16:creationId xmlns:a16="http://schemas.microsoft.com/office/drawing/2014/main" xmlns="" id="{025969BC-4BC5-4582-99BB-9413E5526B7F}"/>
                </a:ext>
              </a:extLst>
            </p:cNvPr>
            <p:cNvSpPr/>
            <p:nvPr/>
          </p:nvSpPr>
          <p:spPr>
            <a:xfrm>
              <a:off x="6156960" y="3474720"/>
              <a:ext cx="2052320"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30">
              <a:extLst>
                <a:ext uri="{FF2B5EF4-FFF2-40B4-BE49-F238E27FC236}">
                  <a16:creationId xmlns:a16="http://schemas.microsoft.com/office/drawing/2014/main" xmlns="" id="{E65C5268-D8CA-4784-A73E-B32E65CB0747}"/>
                </a:ext>
              </a:extLst>
            </p:cNvPr>
            <p:cNvSpPr/>
            <p:nvPr/>
          </p:nvSpPr>
          <p:spPr>
            <a:xfrm>
              <a:off x="8209280" y="3474720"/>
              <a:ext cx="2052320" cy="711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62344696"/>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20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40000">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14:bounceEnd="40000">
                                          <p:cBhvr additive="base">
                                            <p:cTn id="11" dur="20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0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40000">
                                          <p:cBhvr additive="base">
                                            <p:cTn id="15" dur="20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14:presetBounceEnd="40000">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14:bounceEnd="40000">
                                          <p:cBhvr additive="base">
                                            <p:cTn id="19" dur="2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14:presetBounceEnd="40000">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14:bounceEnd="40000">
                                          <p:cBhvr additive="base">
                                            <p:cTn id="23" dur="200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24" dur="2000" fill="hold"/>
                                            <p:tgtEl>
                                              <p:spTgt spid="68"/>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14:presetBounceEnd="40000">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14:bounceEnd="40000">
                                          <p:cBhvr additive="base">
                                            <p:cTn id="27" dur="2000" fill="hold"/>
                                            <p:tgtEl>
                                              <p:spTgt spid="71"/>
                                            </p:tgtEl>
                                            <p:attrNameLst>
                                              <p:attrName>ppt_x</p:attrName>
                                            </p:attrNameLst>
                                          </p:cBhvr>
                                          <p:tavLst>
                                            <p:tav tm="0">
                                              <p:val>
                                                <p:strVal val="0-#ppt_w/2"/>
                                              </p:val>
                                            </p:tav>
                                            <p:tav tm="100000">
                                              <p:val>
                                                <p:strVal val="#ppt_x"/>
                                              </p:val>
                                            </p:tav>
                                          </p:tavLst>
                                        </p:anim>
                                        <p:anim calcmode="lin" valueType="num" p14:bounceEnd="40000">
                                          <p:cBhvr additive="base">
                                            <p:cTn id="28" dur="2000" fill="hold"/>
                                            <p:tgtEl>
                                              <p:spTgt spid="7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9"/>
                                            </p:tgtEl>
                                            <p:attrNameLst>
                                              <p:attrName>style.visibility</p:attrName>
                                            </p:attrNameLst>
                                          </p:cBhvr>
                                          <p:to>
                                            <p:strVal val="visible"/>
                                          </p:to>
                                        </p:set>
                                        <p:anim by="(-#ppt_w*2)" calcmode="lin" valueType="num">
                                          <p:cBhvr rctx="PPT">
                                            <p:cTn id="32" dur="1000" autoRev="1" fill="hold">
                                              <p:stCondLst>
                                                <p:cond delay="0"/>
                                              </p:stCondLst>
                                            </p:cTn>
                                            <p:tgtEl>
                                              <p:spTgt spid="49"/>
                                            </p:tgtEl>
                                            <p:attrNameLst>
                                              <p:attrName>ppt_w</p:attrName>
                                            </p:attrNameLst>
                                          </p:cBhvr>
                                        </p:anim>
                                        <p:anim by="(#ppt_w*0.50)" calcmode="lin" valueType="num">
                                          <p:cBhvr>
                                            <p:cTn id="33" dur="1000" decel="50000" autoRev="1" fill="hold">
                                              <p:stCondLst>
                                                <p:cond delay="0"/>
                                              </p:stCondLst>
                                            </p:cTn>
                                            <p:tgtEl>
                                              <p:spTgt spid="49"/>
                                            </p:tgtEl>
                                            <p:attrNameLst>
                                              <p:attrName>ppt_x</p:attrName>
                                            </p:attrNameLst>
                                          </p:cBhvr>
                                        </p:anim>
                                        <p:anim from="(-#ppt_h/2)" to="(#ppt_y)" calcmode="lin" valueType="num">
                                          <p:cBhvr>
                                            <p:cTn id="34" dur="2000" fill="hold">
                                              <p:stCondLst>
                                                <p:cond delay="0"/>
                                              </p:stCondLst>
                                            </p:cTn>
                                            <p:tgtEl>
                                              <p:spTgt spid="49"/>
                                            </p:tgtEl>
                                            <p:attrNameLst>
                                              <p:attrName>ppt_y</p:attrName>
                                            </p:attrNameLst>
                                          </p:cBhvr>
                                        </p:anim>
                                        <p:animRot by="21600000">
                                          <p:cBhvr>
                                            <p:cTn id="35" dur="2000" fill="hold">
                                              <p:stCondLst>
                                                <p:cond delay="0"/>
                                              </p:stCondLst>
                                            </p:cTn>
                                            <p:tgtEl>
                                              <p:spTgt spid="49"/>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42" presetClass="entr" presetSubtype="0" fill="hold" grpId="0" nodeType="afterEffect">
                                      <p:stCondLst>
                                        <p:cond delay="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anim calcmode="lin" valueType="num">
                                          <p:cBhvr>
                                            <p:cTn id="60" dur="750" fill="hold"/>
                                            <p:tgtEl>
                                              <p:spTgt spid="74"/>
                                            </p:tgtEl>
                                            <p:attrNameLst>
                                              <p:attrName>ppt_x</p:attrName>
                                            </p:attrNameLst>
                                          </p:cBhvr>
                                          <p:tavLst>
                                            <p:tav tm="0">
                                              <p:val>
                                                <p:strVal val="#ppt_x"/>
                                              </p:val>
                                            </p:tav>
                                            <p:tav tm="100000">
                                              <p:val>
                                                <p:strVal val="#ppt_x"/>
                                              </p:val>
                                            </p:tav>
                                          </p:tavLst>
                                        </p:anim>
                                        <p:anim calcmode="lin" valueType="num">
                                          <p:cBhvr>
                                            <p:cTn id="61" dur="750" fill="hold"/>
                                            <p:tgtEl>
                                              <p:spTgt spid="74"/>
                                            </p:tgtEl>
                                            <p:attrNameLst>
                                              <p:attrName>ppt_y</p:attrName>
                                            </p:attrNameLst>
                                          </p:cBhvr>
                                          <p:tavLst>
                                            <p:tav tm="0">
                                              <p:val>
                                                <p:strVal val="#ppt_y+.1"/>
                                              </p:val>
                                            </p:tav>
                                            <p:tav tm="100000">
                                              <p:val>
                                                <p:strVal val="#ppt_y"/>
                                              </p:val>
                                            </p:tav>
                                          </p:tavLst>
                                        </p:anim>
                                      </p:childTnLst>
                                    </p:cTn>
                                  </p:par>
                                </p:childTnLst>
                              </p:cTn>
                            </p:par>
                            <p:par>
                              <p:cTn id="62" fill="hold">
                                <p:stCondLst>
                                  <p:cond delay="6400"/>
                                </p:stCondLst>
                                <p:childTnLst>
                                  <p:par>
                                    <p:cTn id="63" presetID="23" presetClass="entr" presetSubtype="528" fill="hold" grpId="0" nodeType="afterEffect">
                                      <p:stCondLst>
                                        <p:cond delay="0"/>
                                      </p:stCondLst>
                                      <p:iterate type="lt">
                                        <p:tmPct val="10000"/>
                                      </p:iterate>
                                      <p:childTnLst>
                                        <p:set>
                                          <p:cBhvr>
                                            <p:cTn id="64" dur="1" fill="hold">
                                              <p:stCondLst>
                                                <p:cond delay="0"/>
                                              </p:stCondLst>
                                            </p:cTn>
                                            <p:tgtEl>
                                              <p:spTgt spid="76"/>
                                            </p:tgtEl>
                                            <p:attrNameLst>
                                              <p:attrName>style.visibility</p:attrName>
                                            </p:attrNameLst>
                                          </p:cBhvr>
                                          <p:to>
                                            <p:strVal val="visible"/>
                                          </p:to>
                                        </p:set>
                                        <p:anim calcmode="lin" valueType="num">
                                          <p:cBhvr>
                                            <p:cTn id="65" dur="500" fill="hold"/>
                                            <p:tgtEl>
                                              <p:spTgt spid="76"/>
                                            </p:tgtEl>
                                            <p:attrNameLst>
                                              <p:attrName>ppt_w</p:attrName>
                                            </p:attrNameLst>
                                          </p:cBhvr>
                                          <p:tavLst>
                                            <p:tav tm="0">
                                              <p:val>
                                                <p:fltVal val="0"/>
                                              </p:val>
                                            </p:tav>
                                            <p:tav tm="100000">
                                              <p:val>
                                                <p:strVal val="#ppt_w"/>
                                              </p:val>
                                            </p:tav>
                                          </p:tavLst>
                                        </p:anim>
                                        <p:anim calcmode="lin" valueType="num">
                                          <p:cBhvr>
                                            <p:cTn id="66" dur="500" fill="hold"/>
                                            <p:tgtEl>
                                              <p:spTgt spid="76"/>
                                            </p:tgtEl>
                                            <p:attrNameLst>
                                              <p:attrName>ppt_h</p:attrName>
                                            </p:attrNameLst>
                                          </p:cBhvr>
                                          <p:tavLst>
                                            <p:tav tm="0">
                                              <p:val>
                                                <p:fltVal val="0"/>
                                              </p:val>
                                            </p:tav>
                                            <p:tav tm="100000">
                                              <p:val>
                                                <p:strVal val="#ppt_h"/>
                                              </p:val>
                                            </p:tav>
                                          </p:tavLst>
                                        </p:anim>
                                        <p:anim calcmode="lin" valueType="num">
                                          <p:cBhvr>
                                            <p:cTn id="67" dur="500" fill="hold"/>
                                            <p:tgtEl>
                                              <p:spTgt spid="76"/>
                                            </p:tgtEl>
                                            <p:attrNameLst>
                                              <p:attrName>ppt_x</p:attrName>
                                            </p:attrNameLst>
                                          </p:cBhvr>
                                          <p:tavLst>
                                            <p:tav tm="0">
                                              <p:val>
                                                <p:fltVal val="0.5"/>
                                              </p:val>
                                            </p:tav>
                                            <p:tav tm="100000">
                                              <p:val>
                                                <p:strVal val="#ppt_x"/>
                                              </p:val>
                                            </p:tav>
                                          </p:tavLst>
                                        </p:anim>
                                        <p:anim calcmode="lin" valueType="num">
                                          <p:cBhvr>
                                            <p:cTn id="68" dur="500" fill="hold"/>
                                            <p:tgtEl>
                                              <p:spTgt spid="76"/>
                                            </p:tgtEl>
                                            <p:attrNameLst>
                                              <p:attrName>ppt_y</p:attrName>
                                            </p:attrNameLst>
                                          </p:cBhvr>
                                          <p:tavLst>
                                            <p:tav tm="0">
                                              <p:val>
                                                <p:fltVal val="0.5"/>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3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ppt_x"/>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2000" fill="hold"/>
                                            <p:tgtEl>
                                              <p:spTgt spid="50"/>
                                            </p:tgtEl>
                                            <p:attrNameLst>
                                              <p:attrName>ppt_x</p:attrName>
                                            </p:attrNameLst>
                                          </p:cBhvr>
                                          <p:tavLst>
                                            <p:tav tm="0">
                                              <p:val>
                                                <p:strVal val="0-#ppt_w/2"/>
                                              </p:val>
                                            </p:tav>
                                            <p:tav tm="100000">
                                              <p:val>
                                                <p:strVal val="#ppt_x"/>
                                              </p:val>
                                            </p:tav>
                                          </p:tavLst>
                                        </p:anim>
                                        <p:anim calcmode="lin" valueType="num">
                                          <p:cBhvr additive="base">
                                            <p:cTn id="12" dur="200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2000" fill="hold"/>
                                            <p:tgtEl>
                                              <p:spTgt spid="43"/>
                                            </p:tgtEl>
                                            <p:attrNameLst>
                                              <p:attrName>ppt_x</p:attrName>
                                            </p:attrNameLst>
                                          </p:cBhvr>
                                          <p:tavLst>
                                            <p:tav tm="0">
                                              <p:val>
                                                <p:strVal val="1+#ppt_w/2"/>
                                              </p:val>
                                            </p:tav>
                                            <p:tav tm="100000">
                                              <p:val>
                                                <p:strVal val="#ppt_x"/>
                                              </p:val>
                                            </p:tav>
                                          </p:tavLst>
                                        </p:anim>
                                        <p:anim calcmode="lin" valueType="num">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2000" fill="hold"/>
                                            <p:tgtEl>
                                              <p:spTgt spid="32"/>
                                            </p:tgtEl>
                                            <p:attrNameLst>
                                              <p:attrName>ppt_x</p:attrName>
                                            </p:attrNameLst>
                                          </p:cBhvr>
                                          <p:tavLst>
                                            <p:tav tm="0">
                                              <p:val>
                                                <p:strVal val="1+#ppt_w/2"/>
                                              </p:val>
                                            </p:tav>
                                            <p:tav tm="100000">
                                              <p:val>
                                                <p:strVal val="#ppt_x"/>
                                              </p:val>
                                            </p:tav>
                                          </p:tavLst>
                                        </p:anim>
                                        <p:anim calcmode="lin" valueType="num">
                                          <p:cBhvr additive="base">
                                            <p:cTn id="20" dur="20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2000" fill="hold"/>
                                            <p:tgtEl>
                                              <p:spTgt spid="68"/>
                                            </p:tgtEl>
                                            <p:attrNameLst>
                                              <p:attrName>ppt_x</p:attrName>
                                            </p:attrNameLst>
                                          </p:cBhvr>
                                          <p:tavLst>
                                            <p:tav tm="0">
                                              <p:val>
                                                <p:strVal val="0-#ppt_w/2"/>
                                              </p:val>
                                            </p:tav>
                                            <p:tav tm="100000">
                                              <p:val>
                                                <p:strVal val="#ppt_x"/>
                                              </p:val>
                                            </p:tav>
                                          </p:tavLst>
                                        </p:anim>
                                        <p:anim calcmode="lin" valueType="num">
                                          <p:cBhvr additive="base">
                                            <p:cTn id="24" dur="2000" fill="hold"/>
                                            <p:tgtEl>
                                              <p:spTgt spid="68"/>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2000" fill="hold"/>
                                            <p:tgtEl>
                                              <p:spTgt spid="71"/>
                                            </p:tgtEl>
                                            <p:attrNameLst>
                                              <p:attrName>ppt_x</p:attrName>
                                            </p:attrNameLst>
                                          </p:cBhvr>
                                          <p:tavLst>
                                            <p:tav tm="0">
                                              <p:val>
                                                <p:strVal val="0-#ppt_w/2"/>
                                              </p:val>
                                            </p:tav>
                                            <p:tav tm="100000">
                                              <p:val>
                                                <p:strVal val="#ppt_x"/>
                                              </p:val>
                                            </p:tav>
                                          </p:tavLst>
                                        </p:anim>
                                        <p:anim calcmode="lin" valueType="num">
                                          <p:cBhvr additive="base">
                                            <p:cTn id="28" dur="2000" fill="hold"/>
                                            <p:tgtEl>
                                              <p:spTgt spid="7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9"/>
                                            </p:tgtEl>
                                            <p:attrNameLst>
                                              <p:attrName>style.visibility</p:attrName>
                                            </p:attrNameLst>
                                          </p:cBhvr>
                                          <p:to>
                                            <p:strVal val="visible"/>
                                          </p:to>
                                        </p:set>
                                        <p:anim by="(-#ppt_w*2)" calcmode="lin" valueType="num">
                                          <p:cBhvr rctx="PPT">
                                            <p:cTn id="32" dur="1000" autoRev="1" fill="hold">
                                              <p:stCondLst>
                                                <p:cond delay="0"/>
                                              </p:stCondLst>
                                            </p:cTn>
                                            <p:tgtEl>
                                              <p:spTgt spid="49"/>
                                            </p:tgtEl>
                                            <p:attrNameLst>
                                              <p:attrName>ppt_w</p:attrName>
                                            </p:attrNameLst>
                                          </p:cBhvr>
                                        </p:anim>
                                        <p:anim by="(#ppt_w*0.50)" calcmode="lin" valueType="num">
                                          <p:cBhvr>
                                            <p:cTn id="33" dur="1000" decel="50000" autoRev="1" fill="hold">
                                              <p:stCondLst>
                                                <p:cond delay="0"/>
                                              </p:stCondLst>
                                            </p:cTn>
                                            <p:tgtEl>
                                              <p:spTgt spid="49"/>
                                            </p:tgtEl>
                                            <p:attrNameLst>
                                              <p:attrName>ppt_x</p:attrName>
                                            </p:attrNameLst>
                                          </p:cBhvr>
                                        </p:anim>
                                        <p:anim from="(-#ppt_h/2)" to="(#ppt_y)" calcmode="lin" valueType="num">
                                          <p:cBhvr>
                                            <p:cTn id="34" dur="2000" fill="hold">
                                              <p:stCondLst>
                                                <p:cond delay="0"/>
                                              </p:stCondLst>
                                            </p:cTn>
                                            <p:tgtEl>
                                              <p:spTgt spid="49"/>
                                            </p:tgtEl>
                                            <p:attrNameLst>
                                              <p:attrName>ppt_y</p:attrName>
                                            </p:attrNameLst>
                                          </p:cBhvr>
                                        </p:anim>
                                        <p:animRot by="21600000">
                                          <p:cBhvr>
                                            <p:cTn id="35" dur="2000" fill="hold">
                                              <p:stCondLst>
                                                <p:cond delay="0"/>
                                              </p:stCondLst>
                                            </p:cTn>
                                            <p:tgtEl>
                                              <p:spTgt spid="49"/>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42" presetClass="entr" presetSubtype="0" fill="hold" grpId="0" nodeType="afterEffect">
                                      <p:stCondLst>
                                        <p:cond delay="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anim calcmode="lin" valueType="num">
                                          <p:cBhvr>
                                            <p:cTn id="60" dur="750" fill="hold"/>
                                            <p:tgtEl>
                                              <p:spTgt spid="74"/>
                                            </p:tgtEl>
                                            <p:attrNameLst>
                                              <p:attrName>ppt_x</p:attrName>
                                            </p:attrNameLst>
                                          </p:cBhvr>
                                          <p:tavLst>
                                            <p:tav tm="0">
                                              <p:val>
                                                <p:strVal val="#ppt_x"/>
                                              </p:val>
                                            </p:tav>
                                            <p:tav tm="100000">
                                              <p:val>
                                                <p:strVal val="#ppt_x"/>
                                              </p:val>
                                            </p:tav>
                                          </p:tavLst>
                                        </p:anim>
                                        <p:anim calcmode="lin" valueType="num">
                                          <p:cBhvr>
                                            <p:cTn id="61" dur="750" fill="hold"/>
                                            <p:tgtEl>
                                              <p:spTgt spid="74"/>
                                            </p:tgtEl>
                                            <p:attrNameLst>
                                              <p:attrName>ppt_y</p:attrName>
                                            </p:attrNameLst>
                                          </p:cBhvr>
                                          <p:tavLst>
                                            <p:tav tm="0">
                                              <p:val>
                                                <p:strVal val="#ppt_y+.1"/>
                                              </p:val>
                                            </p:tav>
                                            <p:tav tm="100000">
                                              <p:val>
                                                <p:strVal val="#ppt_y"/>
                                              </p:val>
                                            </p:tav>
                                          </p:tavLst>
                                        </p:anim>
                                      </p:childTnLst>
                                    </p:cTn>
                                  </p:par>
                                </p:childTnLst>
                              </p:cTn>
                            </p:par>
                            <p:par>
                              <p:cTn id="62" fill="hold">
                                <p:stCondLst>
                                  <p:cond delay="6400"/>
                                </p:stCondLst>
                                <p:childTnLst>
                                  <p:par>
                                    <p:cTn id="63" presetID="23" presetClass="entr" presetSubtype="528" fill="hold" grpId="0" nodeType="afterEffect">
                                      <p:stCondLst>
                                        <p:cond delay="0"/>
                                      </p:stCondLst>
                                      <p:iterate type="lt">
                                        <p:tmPct val="10000"/>
                                      </p:iterate>
                                      <p:childTnLst>
                                        <p:set>
                                          <p:cBhvr>
                                            <p:cTn id="64" dur="1" fill="hold">
                                              <p:stCondLst>
                                                <p:cond delay="0"/>
                                              </p:stCondLst>
                                            </p:cTn>
                                            <p:tgtEl>
                                              <p:spTgt spid="76"/>
                                            </p:tgtEl>
                                            <p:attrNameLst>
                                              <p:attrName>style.visibility</p:attrName>
                                            </p:attrNameLst>
                                          </p:cBhvr>
                                          <p:to>
                                            <p:strVal val="visible"/>
                                          </p:to>
                                        </p:set>
                                        <p:anim calcmode="lin" valueType="num">
                                          <p:cBhvr>
                                            <p:cTn id="65" dur="500" fill="hold"/>
                                            <p:tgtEl>
                                              <p:spTgt spid="76"/>
                                            </p:tgtEl>
                                            <p:attrNameLst>
                                              <p:attrName>ppt_w</p:attrName>
                                            </p:attrNameLst>
                                          </p:cBhvr>
                                          <p:tavLst>
                                            <p:tav tm="0">
                                              <p:val>
                                                <p:fltVal val="0"/>
                                              </p:val>
                                            </p:tav>
                                            <p:tav tm="100000">
                                              <p:val>
                                                <p:strVal val="#ppt_w"/>
                                              </p:val>
                                            </p:tav>
                                          </p:tavLst>
                                        </p:anim>
                                        <p:anim calcmode="lin" valueType="num">
                                          <p:cBhvr>
                                            <p:cTn id="66" dur="500" fill="hold"/>
                                            <p:tgtEl>
                                              <p:spTgt spid="76"/>
                                            </p:tgtEl>
                                            <p:attrNameLst>
                                              <p:attrName>ppt_h</p:attrName>
                                            </p:attrNameLst>
                                          </p:cBhvr>
                                          <p:tavLst>
                                            <p:tav tm="0">
                                              <p:val>
                                                <p:fltVal val="0"/>
                                              </p:val>
                                            </p:tav>
                                            <p:tav tm="100000">
                                              <p:val>
                                                <p:strVal val="#ppt_h"/>
                                              </p:val>
                                            </p:tav>
                                          </p:tavLst>
                                        </p:anim>
                                        <p:anim calcmode="lin" valueType="num">
                                          <p:cBhvr>
                                            <p:cTn id="67" dur="500" fill="hold"/>
                                            <p:tgtEl>
                                              <p:spTgt spid="76"/>
                                            </p:tgtEl>
                                            <p:attrNameLst>
                                              <p:attrName>ppt_x</p:attrName>
                                            </p:attrNameLst>
                                          </p:cBhvr>
                                          <p:tavLst>
                                            <p:tav tm="0">
                                              <p:val>
                                                <p:fltVal val="0.5"/>
                                              </p:val>
                                            </p:tav>
                                            <p:tav tm="100000">
                                              <p:val>
                                                <p:strVal val="#ppt_x"/>
                                              </p:val>
                                            </p:tav>
                                          </p:tavLst>
                                        </p:anim>
                                        <p:anim calcmode="lin" valueType="num">
                                          <p:cBhvr>
                                            <p:cTn id="68" dur="500" fill="hold"/>
                                            <p:tgtEl>
                                              <p:spTgt spid="76"/>
                                            </p:tgtEl>
                                            <p:attrNameLst>
                                              <p:attrName>ppt_y</p:attrName>
                                            </p:attrNameLst>
                                          </p:cBhvr>
                                          <p:tavLst>
                                            <p:tav tm="0">
                                              <p:val>
                                                <p:fltVal val="0.5"/>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3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p:bldP spid="76"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0" name="组合 79"/>
          <p:cNvGrpSpPr/>
          <p:nvPr/>
        </p:nvGrpSpPr>
        <p:grpSpPr>
          <a:xfrm>
            <a:off x="706852" y="1347614"/>
            <a:ext cx="2352980" cy="2352980"/>
            <a:chOff x="304800" y="673100"/>
            <a:chExt cx="4000500" cy="4000500"/>
          </a:xfrm>
          <a:effectLst>
            <a:outerShdw blurRad="444500" dist="254000" dir="6840000" algn="tr" rotWithShape="0">
              <a:prstClr val="black">
                <a:alpha val="50000"/>
              </a:prstClr>
            </a:outerShdw>
          </a:effectLst>
        </p:grpSpPr>
        <p:sp>
          <p:nvSpPr>
            <p:cNvPr id="81" name="同心圆 8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sp>
          <p:nvSpPr>
            <p:cNvPr id="82" name="椭圆 8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C00000"/>
                </a:solidFill>
                <a:latin typeface="+mj-ea"/>
                <a:ea typeface="+mj-ea"/>
              </a:endParaRPr>
            </a:p>
          </p:txBody>
        </p:sp>
      </p:grpSp>
      <p:sp>
        <p:nvSpPr>
          <p:cNvPr id="83" name="矩形 82"/>
          <p:cNvSpPr/>
          <p:nvPr/>
        </p:nvSpPr>
        <p:spPr>
          <a:xfrm>
            <a:off x="1033495" y="2002394"/>
            <a:ext cx="1920719" cy="861774"/>
          </a:xfrm>
          <a:prstGeom prst="rect">
            <a:avLst/>
          </a:prstGeom>
        </p:spPr>
        <p:txBody>
          <a:bodyPr wrap="square">
            <a:spAutoFit/>
          </a:bodyPr>
          <a:lstStyle/>
          <a:p>
            <a:pPr marL="0" marR="0" lvl="0" indent="0" defTabSz="934242" eaLnBrk="1" fontAlgn="auto" latinLnBrk="0" hangingPunct="1">
              <a:lnSpc>
                <a:spcPct val="100000"/>
              </a:lnSpc>
              <a:spcBef>
                <a:spcPts val="0"/>
              </a:spcBef>
              <a:spcAft>
                <a:spcPts val="0"/>
              </a:spcAft>
              <a:buClrTx/>
              <a:buSzTx/>
              <a:buFontTx/>
              <a:buNone/>
              <a:tabLst/>
              <a:defRPr/>
            </a:pPr>
            <a:r>
              <a:rPr kumimoji="0" lang="zh-CN" altLang="en-US" sz="5000" i="0" u="none" strike="noStrike" kern="0" cap="none" spc="0" normalizeH="0" baseline="0" noProof="0" dirty="0">
                <a:ln>
                  <a:noFill/>
                </a:ln>
                <a:solidFill>
                  <a:schemeClr val="accent2"/>
                </a:solidFill>
                <a:effectLst/>
                <a:uLnTx/>
                <a:uFillTx/>
                <a:latin typeface="方正大黑_GBK" panose="03000509000000000000" pitchFamily="65" charset="-122"/>
                <a:ea typeface="方正大黑_GBK" panose="03000509000000000000" pitchFamily="65" charset="-122"/>
              </a:rPr>
              <a:t>目 录</a:t>
            </a:r>
          </a:p>
        </p:txBody>
      </p:sp>
      <p:grpSp>
        <p:nvGrpSpPr>
          <p:cNvPr id="85" name="组合 84"/>
          <p:cNvGrpSpPr/>
          <p:nvPr/>
        </p:nvGrpSpPr>
        <p:grpSpPr>
          <a:xfrm>
            <a:off x="5731949" y="1480847"/>
            <a:ext cx="1602228" cy="1359398"/>
            <a:chOff x="5553262" y="2638733"/>
            <a:chExt cx="2397222" cy="2093640"/>
          </a:xfrm>
        </p:grpSpPr>
        <p:grpSp>
          <p:nvGrpSpPr>
            <p:cNvPr id="86" name="组合 85"/>
            <p:cNvGrpSpPr/>
            <p:nvPr/>
          </p:nvGrpSpPr>
          <p:grpSpPr>
            <a:xfrm>
              <a:off x="5553262" y="2638733"/>
              <a:ext cx="2397222" cy="2093640"/>
              <a:chOff x="5553262" y="2638733"/>
              <a:chExt cx="2397222" cy="2093640"/>
            </a:xfrm>
          </p:grpSpPr>
          <p:grpSp>
            <p:nvGrpSpPr>
              <p:cNvPr id="88" name="组合 87"/>
              <p:cNvGrpSpPr/>
              <p:nvPr/>
            </p:nvGrpSpPr>
            <p:grpSpPr>
              <a:xfrm>
                <a:off x="5553262" y="2638733"/>
                <a:ext cx="2397222" cy="2093640"/>
                <a:chOff x="1511944" y="2420246"/>
                <a:chExt cx="2627152" cy="2294453"/>
              </a:xfrm>
              <a:effectLst>
                <a:outerShdw blurRad="203200" dist="38100" dir="3780000" sx="103000" sy="103000" algn="t" rotWithShape="0">
                  <a:prstClr val="black">
                    <a:alpha val="25000"/>
                  </a:prstClr>
                </a:outerShdw>
              </a:effectLst>
            </p:grpSpPr>
            <p:sp>
              <p:nvSpPr>
                <p:cNvPr id="9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89" name="Freeform 7"/>
              <p:cNvSpPr>
                <a:spLocks/>
              </p:cNvSpPr>
              <p:nvPr/>
            </p:nvSpPr>
            <p:spPr bwMode="auto">
              <a:xfrm>
                <a:off x="5864945" y="2882683"/>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FFAE47"/>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87" name="TextBox 85"/>
            <p:cNvSpPr txBox="1"/>
            <p:nvPr/>
          </p:nvSpPr>
          <p:spPr>
            <a:xfrm>
              <a:off x="6259489" y="3110169"/>
              <a:ext cx="1273333" cy="995429"/>
            </a:xfrm>
            <a:prstGeom prst="rect">
              <a:avLst/>
            </a:prstGeom>
            <a:noFill/>
          </p:spPr>
          <p:txBody>
            <a:bodyPr wrap="square" rtlCol="0">
              <a:spAutoFit/>
            </a:bodyPr>
            <a:lstStyle/>
            <a:p>
              <a:r>
                <a:rPr lang="en-US" altLang="zh-CN" sz="3600" dirty="0">
                  <a:solidFill>
                    <a:schemeClr val="bg1"/>
                  </a:solidFill>
                  <a:latin typeface="+mj-ea"/>
                  <a:ea typeface="+mj-ea"/>
                </a:rPr>
                <a:t>03</a:t>
              </a:r>
              <a:endParaRPr lang="zh-CN" altLang="en-US" sz="3600" dirty="0">
                <a:solidFill>
                  <a:schemeClr val="bg1"/>
                </a:solidFill>
                <a:latin typeface="+mj-ea"/>
                <a:ea typeface="+mj-ea"/>
              </a:endParaRPr>
            </a:p>
          </p:txBody>
        </p:sp>
      </p:grpSp>
      <p:grpSp>
        <p:nvGrpSpPr>
          <p:cNvPr id="92" name="组合 91"/>
          <p:cNvGrpSpPr/>
          <p:nvPr/>
        </p:nvGrpSpPr>
        <p:grpSpPr>
          <a:xfrm>
            <a:off x="3278088" y="1492091"/>
            <a:ext cx="1602228" cy="1359398"/>
            <a:chOff x="1881842" y="2656049"/>
            <a:chExt cx="2397222" cy="2093640"/>
          </a:xfrm>
        </p:grpSpPr>
        <p:grpSp>
          <p:nvGrpSpPr>
            <p:cNvPr id="93" name="组合 92"/>
            <p:cNvGrpSpPr/>
            <p:nvPr/>
          </p:nvGrpSpPr>
          <p:grpSpPr>
            <a:xfrm>
              <a:off x="1881842" y="2656049"/>
              <a:ext cx="2397222" cy="2093640"/>
              <a:chOff x="1511944" y="2420246"/>
              <a:chExt cx="2627152" cy="2294453"/>
            </a:xfrm>
            <a:effectLst>
              <a:outerShdw blurRad="203200" dist="38100" dir="3780000" sx="103000" sy="103000" algn="t" rotWithShape="0">
                <a:prstClr val="black">
                  <a:alpha val="25000"/>
                </a:prstClr>
              </a:outerShdw>
            </a:effectLst>
          </p:grpSpPr>
          <p:sp>
            <p:nvSpPr>
              <p:cNvPr id="96"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7"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94" name="Freeform 7"/>
            <p:cNvSpPr>
              <a:spLocks/>
            </p:cNvSpPr>
            <p:nvPr/>
          </p:nvSpPr>
          <p:spPr bwMode="auto">
            <a:xfrm>
              <a:off x="2193523" y="2932555"/>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6E4180"/>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95" name="TextBox 93"/>
            <p:cNvSpPr txBox="1"/>
            <p:nvPr/>
          </p:nvSpPr>
          <p:spPr>
            <a:xfrm>
              <a:off x="2575311" y="3250047"/>
              <a:ext cx="1157729" cy="995429"/>
            </a:xfrm>
            <a:prstGeom prst="rect">
              <a:avLst/>
            </a:prstGeom>
            <a:noFill/>
          </p:spPr>
          <p:txBody>
            <a:bodyPr wrap="square" rtlCol="0">
              <a:spAutoFit/>
            </a:bodyPr>
            <a:lstStyle/>
            <a:p>
              <a:r>
                <a:rPr lang="en-US" altLang="zh-CN" sz="3600" dirty="0">
                  <a:solidFill>
                    <a:schemeClr val="bg1"/>
                  </a:solidFill>
                  <a:latin typeface="+mj-ea"/>
                  <a:ea typeface="+mj-ea"/>
                </a:rPr>
                <a:t>01</a:t>
              </a:r>
              <a:endParaRPr lang="zh-CN" altLang="en-US" sz="3600" dirty="0">
                <a:solidFill>
                  <a:schemeClr val="bg1"/>
                </a:solidFill>
                <a:latin typeface="+mj-ea"/>
                <a:ea typeface="+mj-ea"/>
              </a:endParaRPr>
            </a:p>
          </p:txBody>
        </p:sp>
      </p:grpSp>
      <p:grpSp>
        <p:nvGrpSpPr>
          <p:cNvPr id="98" name="组合 97"/>
          <p:cNvGrpSpPr/>
          <p:nvPr/>
        </p:nvGrpSpPr>
        <p:grpSpPr>
          <a:xfrm>
            <a:off x="4507954" y="2171789"/>
            <a:ext cx="1602228" cy="1359398"/>
            <a:chOff x="3721944" y="3702869"/>
            <a:chExt cx="2397222" cy="2093640"/>
          </a:xfrm>
        </p:grpSpPr>
        <p:grpSp>
          <p:nvGrpSpPr>
            <p:cNvPr id="99" name="组合 98"/>
            <p:cNvGrpSpPr/>
            <p:nvPr/>
          </p:nvGrpSpPr>
          <p:grpSpPr>
            <a:xfrm>
              <a:off x="3721944" y="3702869"/>
              <a:ext cx="2397222" cy="2093640"/>
              <a:chOff x="3721944" y="3702869"/>
              <a:chExt cx="2397222" cy="2093640"/>
            </a:xfrm>
          </p:grpSpPr>
          <p:grpSp>
            <p:nvGrpSpPr>
              <p:cNvPr id="101" name="组合 100"/>
              <p:cNvGrpSpPr/>
              <p:nvPr/>
            </p:nvGrpSpPr>
            <p:grpSpPr>
              <a:xfrm>
                <a:off x="3721944" y="3702869"/>
                <a:ext cx="2397222" cy="2093640"/>
                <a:chOff x="1511944" y="2420246"/>
                <a:chExt cx="2627152" cy="2294453"/>
              </a:xfrm>
              <a:effectLst>
                <a:outerShdw blurRad="203200" dist="38100" dir="3780000" sx="103000" sy="103000" algn="t" rotWithShape="0">
                  <a:prstClr val="black">
                    <a:alpha val="25000"/>
                  </a:prstClr>
                </a:outerShdw>
              </a:effectLst>
            </p:grpSpPr>
            <p:sp>
              <p:nvSpPr>
                <p:cNvPr id="103"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04"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2" name="Freeform 7"/>
              <p:cNvSpPr>
                <a:spLocks/>
              </p:cNvSpPr>
              <p:nvPr/>
            </p:nvSpPr>
            <p:spPr bwMode="auto">
              <a:xfrm>
                <a:off x="4033627" y="3946819"/>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E87878"/>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0" name="TextBox 98"/>
            <p:cNvSpPr txBox="1"/>
            <p:nvPr/>
          </p:nvSpPr>
          <p:spPr>
            <a:xfrm>
              <a:off x="4382515" y="4183862"/>
              <a:ext cx="1220570" cy="995429"/>
            </a:xfrm>
            <a:prstGeom prst="rect">
              <a:avLst/>
            </a:prstGeom>
            <a:noFill/>
          </p:spPr>
          <p:txBody>
            <a:bodyPr wrap="square" rtlCol="0">
              <a:spAutoFit/>
            </a:bodyPr>
            <a:lstStyle/>
            <a:p>
              <a:r>
                <a:rPr lang="en-US" altLang="zh-CN" sz="3600" dirty="0">
                  <a:solidFill>
                    <a:schemeClr val="bg1"/>
                  </a:solidFill>
                  <a:latin typeface="+mj-ea"/>
                  <a:ea typeface="+mj-ea"/>
                </a:rPr>
                <a:t>02</a:t>
              </a:r>
              <a:endParaRPr lang="zh-CN" altLang="en-US" sz="3600" dirty="0">
                <a:solidFill>
                  <a:schemeClr val="bg1"/>
                </a:solidFill>
                <a:latin typeface="+mj-ea"/>
                <a:ea typeface="+mj-ea"/>
              </a:endParaRPr>
            </a:p>
          </p:txBody>
        </p:sp>
      </p:grpSp>
      <p:grpSp>
        <p:nvGrpSpPr>
          <p:cNvPr id="105" name="组合 104"/>
          <p:cNvGrpSpPr/>
          <p:nvPr/>
        </p:nvGrpSpPr>
        <p:grpSpPr>
          <a:xfrm>
            <a:off x="6958451" y="2164982"/>
            <a:ext cx="1602228" cy="1359398"/>
            <a:chOff x="7388330" y="3692384"/>
            <a:chExt cx="2397222" cy="2093640"/>
          </a:xfrm>
        </p:grpSpPr>
        <p:grpSp>
          <p:nvGrpSpPr>
            <p:cNvPr id="106" name="组合 105"/>
            <p:cNvGrpSpPr/>
            <p:nvPr/>
          </p:nvGrpSpPr>
          <p:grpSpPr>
            <a:xfrm>
              <a:off x="7388330" y="3692384"/>
              <a:ext cx="2397222" cy="2093640"/>
              <a:chOff x="7388330" y="3692384"/>
              <a:chExt cx="2397222" cy="2093640"/>
            </a:xfrm>
          </p:grpSpPr>
          <p:grpSp>
            <p:nvGrpSpPr>
              <p:cNvPr id="108" name="组合 107"/>
              <p:cNvGrpSpPr/>
              <p:nvPr/>
            </p:nvGrpSpPr>
            <p:grpSpPr>
              <a:xfrm>
                <a:off x="7388330" y="3692384"/>
                <a:ext cx="2397222" cy="2093640"/>
                <a:chOff x="1511944" y="2420246"/>
                <a:chExt cx="2627152" cy="2294453"/>
              </a:xfrm>
              <a:effectLst>
                <a:outerShdw blurRad="203200" dist="38100" dir="3780000" sx="103000" sy="103000" algn="t" rotWithShape="0">
                  <a:prstClr val="black">
                    <a:alpha val="25000"/>
                  </a:prstClr>
                </a:outerShdw>
              </a:effectLst>
            </p:grpSpPr>
            <p:sp>
              <p:nvSpPr>
                <p:cNvPr id="110" name="Freeform 6"/>
                <p:cNvSpPr>
                  <a:spLocks/>
                </p:cNvSpPr>
                <p:nvPr/>
              </p:nvSpPr>
              <p:spPr bwMode="auto">
                <a:xfrm>
                  <a:off x="1511944" y="2420246"/>
                  <a:ext cx="2627152" cy="2294453"/>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solidFill>
                  <a:schemeClr val="bg1"/>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sp>
              <p:nvSpPr>
                <p:cNvPr id="111" name="Freeform 6"/>
                <p:cNvSpPr>
                  <a:spLocks/>
                </p:cNvSpPr>
                <p:nvPr/>
              </p:nvSpPr>
              <p:spPr bwMode="auto">
                <a:xfrm>
                  <a:off x="1524106" y="2431739"/>
                  <a:ext cx="2602832" cy="2271469"/>
                </a:xfrm>
                <a:custGeom>
                  <a:avLst/>
                  <a:gdLst>
                    <a:gd name="T0" fmla="*/ 4479 w 4516"/>
                    <a:gd name="T1" fmla="*/ 2074 h 3947"/>
                    <a:gd name="T2" fmla="*/ 3967 w 4516"/>
                    <a:gd name="T3" fmla="*/ 2960 h 3947"/>
                    <a:gd name="T4" fmla="*/ 3455 w 4516"/>
                    <a:gd name="T5" fmla="*/ 3847 h 3947"/>
                    <a:gd name="T6" fmla="*/ 3282 w 4516"/>
                    <a:gd name="T7" fmla="*/ 3947 h 3947"/>
                    <a:gd name="T8" fmla="*/ 2258 w 4516"/>
                    <a:gd name="T9" fmla="*/ 3947 h 3947"/>
                    <a:gd name="T10" fmla="*/ 1234 w 4516"/>
                    <a:gd name="T11" fmla="*/ 3947 h 3947"/>
                    <a:gd name="T12" fmla="*/ 1061 w 4516"/>
                    <a:gd name="T13" fmla="*/ 3847 h 3947"/>
                    <a:gd name="T14" fmla="*/ 549 w 4516"/>
                    <a:gd name="T15" fmla="*/ 2960 h 3947"/>
                    <a:gd name="T16" fmla="*/ 37 w 4516"/>
                    <a:gd name="T17" fmla="*/ 2074 h 3947"/>
                    <a:gd name="T18" fmla="*/ 37 w 4516"/>
                    <a:gd name="T19" fmla="*/ 1874 h 3947"/>
                    <a:gd name="T20" fmla="*/ 549 w 4516"/>
                    <a:gd name="T21" fmla="*/ 987 h 3947"/>
                    <a:gd name="T22" fmla="*/ 1061 w 4516"/>
                    <a:gd name="T23" fmla="*/ 100 h 3947"/>
                    <a:gd name="T24" fmla="*/ 1234 w 4516"/>
                    <a:gd name="T25" fmla="*/ 0 h 3947"/>
                    <a:gd name="T26" fmla="*/ 2258 w 4516"/>
                    <a:gd name="T27" fmla="*/ 0 h 3947"/>
                    <a:gd name="T28" fmla="*/ 3282 w 4516"/>
                    <a:gd name="T29" fmla="*/ 0 h 3947"/>
                    <a:gd name="T30" fmla="*/ 3455 w 4516"/>
                    <a:gd name="T31" fmla="*/ 100 h 3947"/>
                    <a:gd name="T32" fmla="*/ 3967 w 4516"/>
                    <a:gd name="T33" fmla="*/ 987 h 3947"/>
                    <a:gd name="T34" fmla="*/ 4479 w 4516"/>
                    <a:gd name="T35" fmla="*/ 1874 h 3947"/>
                    <a:gd name="T36" fmla="*/ 4479 w 4516"/>
                    <a:gd name="T37" fmla="*/ 2074 h 3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516" h="3947">
                      <a:moveTo>
                        <a:pt x="4479" y="2074"/>
                      </a:moveTo>
                      <a:lnTo>
                        <a:pt x="3967" y="2960"/>
                      </a:lnTo>
                      <a:lnTo>
                        <a:pt x="3455" y="3847"/>
                      </a:lnTo>
                      <a:cubicBezTo>
                        <a:pt x="3418" y="3911"/>
                        <a:pt x="3355" y="3947"/>
                        <a:pt x="3282" y="3947"/>
                      </a:cubicBezTo>
                      <a:lnTo>
                        <a:pt x="2258" y="3947"/>
                      </a:lnTo>
                      <a:lnTo>
                        <a:pt x="1234" y="3947"/>
                      </a:lnTo>
                      <a:cubicBezTo>
                        <a:pt x="1160" y="3947"/>
                        <a:pt x="1097" y="3911"/>
                        <a:pt x="1061" y="3847"/>
                      </a:cubicBezTo>
                      <a:lnTo>
                        <a:pt x="549" y="2960"/>
                      </a:lnTo>
                      <a:lnTo>
                        <a:pt x="37" y="2074"/>
                      </a:lnTo>
                      <a:cubicBezTo>
                        <a:pt x="0" y="2010"/>
                        <a:pt x="0" y="1937"/>
                        <a:pt x="37" y="1874"/>
                      </a:cubicBezTo>
                      <a:lnTo>
                        <a:pt x="549" y="987"/>
                      </a:lnTo>
                      <a:lnTo>
                        <a:pt x="1061" y="100"/>
                      </a:lnTo>
                      <a:cubicBezTo>
                        <a:pt x="1097" y="36"/>
                        <a:pt x="1160" y="0"/>
                        <a:pt x="1234" y="0"/>
                      </a:cubicBezTo>
                      <a:lnTo>
                        <a:pt x="2258" y="0"/>
                      </a:lnTo>
                      <a:lnTo>
                        <a:pt x="3282" y="0"/>
                      </a:lnTo>
                      <a:cubicBezTo>
                        <a:pt x="3355" y="0"/>
                        <a:pt x="3418" y="36"/>
                        <a:pt x="3455" y="100"/>
                      </a:cubicBezTo>
                      <a:lnTo>
                        <a:pt x="3967" y="987"/>
                      </a:lnTo>
                      <a:lnTo>
                        <a:pt x="4479" y="1874"/>
                      </a:lnTo>
                      <a:cubicBezTo>
                        <a:pt x="4516" y="1937"/>
                        <a:pt x="4516" y="2010"/>
                        <a:pt x="4479" y="2074"/>
                      </a:cubicBezTo>
                      <a:close/>
                    </a:path>
                  </a:pathLst>
                </a:custGeom>
                <a:gradFill>
                  <a:gsLst>
                    <a:gs pos="0">
                      <a:schemeClr val="bg1">
                        <a:lumMod val="82000"/>
                        <a:lumOff val="18000"/>
                      </a:schemeClr>
                    </a:gs>
                    <a:gs pos="47000">
                      <a:srgbClr val="F5F5F5"/>
                    </a:gs>
                    <a:gs pos="100000">
                      <a:schemeClr val="bg1">
                        <a:lumMod val="95000"/>
                        <a:lumOff val="5000"/>
                      </a:schemeClr>
                    </a:gs>
                  </a:gsLst>
                  <a:lin ang="18900000" scaled="0"/>
                </a:gra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9" name="Freeform 7"/>
              <p:cNvSpPr>
                <a:spLocks/>
              </p:cNvSpPr>
              <p:nvPr/>
            </p:nvSpPr>
            <p:spPr bwMode="auto">
              <a:xfrm>
                <a:off x="7700013" y="3936334"/>
                <a:ext cx="1773860" cy="1540629"/>
              </a:xfrm>
              <a:custGeom>
                <a:avLst/>
                <a:gdLst>
                  <a:gd name="T0" fmla="*/ 3404 w 3431"/>
                  <a:gd name="T1" fmla="*/ 1576 h 2999"/>
                  <a:gd name="T2" fmla="*/ 3015 w 3431"/>
                  <a:gd name="T3" fmla="*/ 2249 h 2999"/>
                  <a:gd name="T4" fmla="*/ 2625 w 3431"/>
                  <a:gd name="T5" fmla="*/ 2923 h 2999"/>
                  <a:gd name="T6" fmla="*/ 2494 w 3431"/>
                  <a:gd name="T7" fmla="*/ 2999 h 2999"/>
                  <a:gd name="T8" fmla="*/ 1716 w 3431"/>
                  <a:gd name="T9" fmla="*/ 2999 h 2999"/>
                  <a:gd name="T10" fmla="*/ 938 w 3431"/>
                  <a:gd name="T11" fmla="*/ 2999 h 2999"/>
                  <a:gd name="T12" fmla="*/ 806 w 3431"/>
                  <a:gd name="T13" fmla="*/ 2923 h 2999"/>
                  <a:gd name="T14" fmla="*/ 417 w 3431"/>
                  <a:gd name="T15" fmla="*/ 2249 h 2999"/>
                  <a:gd name="T16" fmla="*/ 28 w 3431"/>
                  <a:gd name="T17" fmla="*/ 1576 h 2999"/>
                  <a:gd name="T18" fmla="*/ 28 w 3431"/>
                  <a:gd name="T19" fmla="*/ 1424 h 2999"/>
                  <a:gd name="T20" fmla="*/ 417 w 3431"/>
                  <a:gd name="T21" fmla="*/ 750 h 2999"/>
                  <a:gd name="T22" fmla="*/ 806 w 3431"/>
                  <a:gd name="T23" fmla="*/ 76 h 2999"/>
                  <a:gd name="T24" fmla="*/ 938 w 3431"/>
                  <a:gd name="T25" fmla="*/ 0 h 2999"/>
                  <a:gd name="T26" fmla="*/ 1716 w 3431"/>
                  <a:gd name="T27" fmla="*/ 0 h 2999"/>
                  <a:gd name="T28" fmla="*/ 2494 w 3431"/>
                  <a:gd name="T29" fmla="*/ 0 h 2999"/>
                  <a:gd name="T30" fmla="*/ 2625 w 3431"/>
                  <a:gd name="T31" fmla="*/ 76 h 2999"/>
                  <a:gd name="T32" fmla="*/ 3015 w 3431"/>
                  <a:gd name="T33" fmla="*/ 750 h 2999"/>
                  <a:gd name="T34" fmla="*/ 3404 w 3431"/>
                  <a:gd name="T35" fmla="*/ 1424 h 2999"/>
                  <a:gd name="T36" fmla="*/ 3404 w 3431"/>
                  <a:gd name="T37" fmla="*/ 1576 h 29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31" h="2999">
                    <a:moveTo>
                      <a:pt x="3404" y="1576"/>
                    </a:moveTo>
                    <a:lnTo>
                      <a:pt x="3015" y="2249"/>
                    </a:lnTo>
                    <a:lnTo>
                      <a:pt x="2625" y="2923"/>
                    </a:lnTo>
                    <a:cubicBezTo>
                      <a:pt x="2598" y="2972"/>
                      <a:pt x="2550" y="2999"/>
                      <a:pt x="2494" y="2999"/>
                    </a:cubicBezTo>
                    <a:lnTo>
                      <a:pt x="1716" y="2999"/>
                    </a:lnTo>
                    <a:lnTo>
                      <a:pt x="938" y="2999"/>
                    </a:lnTo>
                    <a:cubicBezTo>
                      <a:pt x="882" y="2999"/>
                      <a:pt x="834" y="2972"/>
                      <a:pt x="806" y="2923"/>
                    </a:cubicBezTo>
                    <a:lnTo>
                      <a:pt x="417" y="2249"/>
                    </a:lnTo>
                    <a:lnTo>
                      <a:pt x="28" y="1576"/>
                    </a:lnTo>
                    <a:cubicBezTo>
                      <a:pt x="0" y="1527"/>
                      <a:pt x="0" y="1472"/>
                      <a:pt x="28" y="1424"/>
                    </a:cubicBezTo>
                    <a:lnTo>
                      <a:pt x="417" y="750"/>
                    </a:lnTo>
                    <a:lnTo>
                      <a:pt x="806" y="76"/>
                    </a:lnTo>
                    <a:cubicBezTo>
                      <a:pt x="834" y="28"/>
                      <a:pt x="882" y="0"/>
                      <a:pt x="938" y="0"/>
                    </a:cubicBezTo>
                    <a:lnTo>
                      <a:pt x="1716" y="0"/>
                    </a:lnTo>
                    <a:lnTo>
                      <a:pt x="2494" y="0"/>
                    </a:lnTo>
                    <a:cubicBezTo>
                      <a:pt x="2550" y="0"/>
                      <a:pt x="2598" y="28"/>
                      <a:pt x="2625" y="76"/>
                    </a:cubicBezTo>
                    <a:lnTo>
                      <a:pt x="3015" y="750"/>
                    </a:lnTo>
                    <a:lnTo>
                      <a:pt x="3404" y="1424"/>
                    </a:lnTo>
                    <a:cubicBezTo>
                      <a:pt x="3431" y="1472"/>
                      <a:pt x="3431" y="1527"/>
                      <a:pt x="3404" y="1576"/>
                    </a:cubicBezTo>
                    <a:close/>
                  </a:path>
                </a:pathLst>
              </a:custGeom>
              <a:solidFill>
                <a:srgbClr val="00B0BE"/>
              </a:solidFill>
              <a:ln w="7938" cap="flat">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zh-CN" altLang="en-US">
                  <a:latin typeface="+mj-ea"/>
                  <a:ea typeface="+mj-ea"/>
                </a:endParaRPr>
              </a:p>
            </p:txBody>
          </p:sp>
        </p:grpSp>
        <p:sp>
          <p:nvSpPr>
            <p:cNvPr id="107" name="TextBox 105"/>
            <p:cNvSpPr txBox="1"/>
            <p:nvPr/>
          </p:nvSpPr>
          <p:spPr>
            <a:xfrm>
              <a:off x="8048903" y="4173377"/>
              <a:ext cx="1185202" cy="995429"/>
            </a:xfrm>
            <a:prstGeom prst="rect">
              <a:avLst/>
            </a:prstGeom>
            <a:noFill/>
          </p:spPr>
          <p:txBody>
            <a:bodyPr wrap="square" rtlCol="0">
              <a:spAutoFit/>
            </a:bodyPr>
            <a:lstStyle/>
            <a:p>
              <a:r>
                <a:rPr lang="en-US" altLang="zh-CN" sz="3600" dirty="0">
                  <a:solidFill>
                    <a:schemeClr val="bg1"/>
                  </a:solidFill>
                  <a:latin typeface="+mj-ea"/>
                  <a:ea typeface="+mj-ea"/>
                </a:rPr>
                <a:t>04</a:t>
              </a:r>
              <a:endParaRPr lang="zh-CN" altLang="en-US" sz="3600" dirty="0">
                <a:solidFill>
                  <a:schemeClr val="bg1"/>
                </a:solidFill>
                <a:latin typeface="+mj-ea"/>
                <a:ea typeface="+mj-ea"/>
              </a:endParaRPr>
            </a:p>
          </p:txBody>
        </p:sp>
      </p:grpSp>
      <p:sp>
        <p:nvSpPr>
          <p:cNvPr id="113" name="TextBox 111"/>
          <p:cNvSpPr txBox="1"/>
          <p:nvPr/>
        </p:nvSpPr>
        <p:spPr>
          <a:xfrm>
            <a:off x="3688840" y="2612988"/>
            <a:ext cx="742986" cy="1631216"/>
          </a:xfrm>
          <a:prstGeom prst="rect">
            <a:avLst/>
          </a:prstGeom>
          <a:noFill/>
        </p:spPr>
        <p:txBody>
          <a:bodyPr wrap="square" rtlCol="0">
            <a:spAutoFit/>
          </a:bodyPr>
          <a:lstStyle/>
          <a:p>
            <a:r>
              <a:rPr lang="en-US" altLang="zh-CN" sz="2000" dirty="0">
                <a:solidFill>
                  <a:schemeClr val="tx1">
                    <a:lumMod val="65000"/>
                    <a:lumOff val="35000"/>
                  </a:schemeClr>
                </a:solidFill>
                <a:latin typeface="+mj-ea"/>
                <a:ea typeface="+mj-ea"/>
              </a:rPr>
              <a:t>	</a:t>
            </a:r>
            <a:r>
              <a:rPr lang="zh-CN" altLang="zu-ZA" sz="2000" dirty="0">
                <a:solidFill>
                  <a:schemeClr val="tx1">
                    <a:lumMod val="65000"/>
                    <a:lumOff val="35000"/>
                  </a:schemeClr>
                </a:solidFill>
                <a:latin typeface="微软雅黑 Light" panose="020B0502040204020203" pitchFamily="34" charset="-122"/>
                <a:ea typeface="微软雅黑 Light" panose="020B0502040204020203" pitchFamily="34" charset="-122"/>
              </a:rPr>
              <a:t>年度工作概述</a:t>
            </a:r>
          </a:p>
          <a:p>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16" name="TextBox 114"/>
          <p:cNvSpPr txBox="1"/>
          <p:nvPr/>
        </p:nvSpPr>
        <p:spPr>
          <a:xfrm>
            <a:off x="4993332" y="1144883"/>
            <a:ext cx="821370" cy="1015663"/>
          </a:xfrm>
          <a:prstGeom prst="rect">
            <a:avLst/>
          </a:prstGeom>
          <a:noFill/>
        </p:spPr>
        <p:txBody>
          <a:bodyPr wrap="square" rtlCol="0">
            <a:spAutoFit/>
          </a:bodyPr>
          <a:lstStyle/>
          <a:p>
            <a:r>
              <a:rPr lang="zh-CN" altLang="zu-ZA" sz="2000" dirty="0">
                <a:solidFill>
                  <a:schemeClr val="tx1">
                    <a:lumMod val="65000"/>
                    <a:lumOff val="35000"/>
                  </a:schemeClr>
                </a:solidFill>
                <a:latin typeface="微软雅黑 Light" panose="020B0502040204020203" pitchFamily="34" charset="-122"/>
                <a:ea typeface="微软雅黑 Light" panose="020B0502040204020203" pitchFamily="34" charset="-122"/>
              </a:rPr>
              <a:t>工作完成情况</a:t>
            </a:r>
          </a:p>
        </p:txBody>
      </p:sp>
      <p:sp>
        <p:nvSpPr>
          <p:cNvPr id="119" name="TextBox 117"/>
          <p:cNvSpPr txBox="1"/>
          <p:nvPr/>
        </p:nvSpPr>
        <p:spPr>
          <a:xfrm>
            <a:off x="6192989" y="2730251"/>
            <a:ext cx="857187" cy="1554272"/>
          </a:xfrm>
          <a:prstGeom prst="rect">
            <a:avLst/>
          </a:prstGeom>
          <a:noFill/>
        </p:spPr>
        <p:txBody>
          <a:bodyPr wrap="square" rtlCol="0">
            <a:spAutoFit/>
          </a:bodyPr>
          <a:lstStyle/>
          <a:p>
            <a:r>
              <a:rPr lang="en-US" altLang="zh-CN" sz="1500" dirty="0">
                <a:solidFill>
                  <a:schemeClr val="tx1">
                    <a:lumMod val="65000"/>
                    <a:lumOff val="35000"/>
                  </a:schemeClr>
                </a:solidFill>
                <a:latin typeface="微软雅黑 Light" panose="020B0502040204020203" pitchFamily="34" charset="-122"/>
                <a:ea typeface="微软雅黑 Light" panose="020B0502040204020203" pitchFamily="34" charset="-122"/>
              </a:rPr>
              <a:t>	</a:t>
            </a:r>
            <a:r>
              <a:rPr lang="zh-CN" altLang="zu-ZA" sz="2000" dirty="0">
                <a:solidFill>
                  <a:schemeClr val="tx1">
                    <a:lumMod val="65000"/>
                    <a:lumOff val="35000"/>
                  </a:schemeClr>
                </a:solidFill>
                <a:latin typeface="微软雅黑 Light" panose="020B0502040204020203" pitchFamily="34" charset="-122"/>
                <a:ea typeface="微软雅黑 Light" panose="020B0502040204020203" pitchFamily="34" charset="-122"/>
              </a:rPr>
              <a:t>项目成果展示</a:t>
            </a:r>
          </a:p>
          <a:p>
            <a:endParaRPr lang="zh-CN" altLang="en-US" sz="20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122" name="TextBox 120"/>
          <p:cNvSpPr txBox="1"/>
          <p:nvPr/>
        </p:nvSpPr>
        <p:spPr>
          <a:xfrm>
            <a:off x="7399957" y="1072363"/>
            <a:ext cx="792152" cy="1015663"/>
          </a:xfrm>
          <a:prstGeom prst="rect">
            <a:avLst/>
          </a:prstGeom>
          <a:noFill/>
        </p:spPr>
        <p:txBody>
          <a:bodyPr wrap="square" rtlCol="0">
            <a:spAutoFit/>
          </a:bodyPr>
          <a:lstStyle/>
          <a:p>
            <a:r>
              <a:rPr lang="zh-CN" altLang="zu-ZA" sz="2000" dirty="0">
                <a:solidFill>
                  <a:schemeClr val="tx1">
                    <a:lumMod val="65000"/>
                    <a:lumOff val="35000"/>
                  </a:schemeClr>
                </a:solidFill>
                <a:latin typeface="微软雅黑 Light" panose="020B0502040204020203" pitchFamily="34" charset="-122"/>
                <a:ea typeface="微软雅黑 Light" panose="020B0502040204020203" pitchFamily="34" charset="-122"/>
              </a:rPr>
              <a:t>工作不足之处</a:t>
            </a:r>
          </a:p>
        </p:txBody>
      </p:sp>
      <p:grpSp>
        <p:nvGrpSpPr>
          <p:cNvPr id="38" name="Group 25">
            <a:extLst>
              <a:ext uri="{FF2B5EF4-FFF2-40B4-BE49-F238E27FC236}">
                <a16:creationId xmlns:a16="http://schemas.microsoft.com/office/drawing/2014/main" xmlns="" id="{53B5CCCF-E9FD-46DE-8BB8-8B85304FB5DD}"/>
              </a:ext>
            </a:extLst>
          </p:cNvPr>
          <p:cNvGrpSpPr/>
          <p:nvPr/>
        </p:nvGrpSpPr>
        <p:grpSpPr>
          <a:xfrm>
            <a:off x="0" y="5079104"/>
            <a:ext cx="9144000" cy="71120"/>
            <a:chOff x="0" y="3474720"/>
            <a:chExt cx="10261600" cy="71120"/>
          </a:xfrm>
        </p:grpSpPr>
        <p:sp>
          <p:nvSpPr>
            <p:cNvPr id="39" name="Rectangle 26">
              <a:extLst>
                <a:ext uri="{FF2B5EF4-FFF2-40B4-BE49-F238E27FC236}">
                  <a16:creationId xmlns:a16="http://schemas.microsoft.com/office/drawing/2014/main" xmlns="" id="{08AA9AD1-DF53-4624-A933-25543A6962A7}"/>
                </a:ext>
              </a:extLst>
            </p:cNvPr>
            <p:cNvSpPr/>
            <p:nvPr/>
          </p:nvSpPr>
          <p:spPr>
            <a:xfrm>
              <a:off x="0" y="3474720"/>
              <a:ext cx="2052320"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27">
              <a:extLst>
                <a:ext uri="{FF2B5EF4-FFF2-40B4-BE49-F238E27FC236}">
                  <a16:creationId xmlns:a16="http://schemas.microsoft.com/office/drawing/2014/main" xmlns="" id="{DB48B206-05B0-4DAF-8ED5-249793A5E734}"/>
                </a:ext>
              </a:extLst>
            </p:cNvPr>
            <p:cNvSpPr/>
            <p:nvPr/>
          </p:nvSpPr>
          <p:spPr>
            <a:xfrm>
              <a:off x="2052320" y="3474720"/>
              <a:ext cx="2052320" cy="711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28">
              <a:extLst>
                <a:ext uri="{FF2B5EF4-FFF2-40B4-BE49-F238E27FC236}">
                  <a16:creationId xmlns:a16="http://schemas.microsoft.com/office/drawing/2014/main" xmlns="" id="{22381D5D-F9DF-463A-82F7-7D7A209711E2}"/>
                </a:ext>
              </a:extLst>
            </p:cNvPr>
            <p:cNvSpPr/>
            <p:nvPr/>
          </p:nvSpPr>
          <p:spPr>
            <a:xfrm>
              <a:off x="4104640" y="3474720"/>
              <a:ext cx="2052320"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29">
              <a:extLst>
                <a:ext uri="{FF2B5EF4-FFF2-40B4-BE49-F238E27FC236}">
                  <a16:creationId xmlns:a16="http://schemas.microsoft.com/office/drawing/2014/main" xmlns="" id="{4AAF19DF-CF1A-4ED9-9E23-80448F2ED2D8}"/>
                </a:ext>
              </a:extLst>
            </p:cNvPr>
            <p:cNvSpPr/>
            <p:nvPr/>
          </p:nvSpPr>
          <p:spPr>
            <a:xfrm>
              <a:off x="6156960" y="3474720"/>
              <a:ext cx="2052320"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30">
              <a:extLst>
                <a:ext uri="{FF2B5EF4-FFF2-40B4-BE49-F238E27FC236}">
                  <a16:creationId xmlns:a16="http://schemas.microsoft.com/office/drawing/2014/main" xmlns="" id="{64B63570-87D2-45EB-AB59-90A9E5EE5F44}"/>
                </a:ext>
              </a:extLst>
            </p:cNvPr>
            <p:cNvSpPr/>
            <p:nvPr/>
          </p:nvSpPr>
          <p:spPr>
            <a:xfrm>
              <a:off x="8209280" y="3474720"/>
              <a:ext cx="2052320" cy="711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60729690"/>
      </p:ext>
    </p:extLst>
  </p:cSld>
  <p:clrMapOvr>
    <a:masterClrMapping/>
  </p:clrMapOvr>
  <mc:AlternateContent xmlns:mc="http://schemas.openxmlformats.org/markup-compatibility/2006" xmlns:p14="http://schemas.microsoft.com/office/powerpoint/2010/main">
    <mc:Choice Requires="p14">
      <p:transition spd="slow" p14:dur="900" advTm="0">
        <p14:warp dir="in"/>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14:presetBounceEnd="55000">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14:bounceEnd="55000">
                                          <p:cBhvr additive="base">
                                            <p:cTn id="7" dur="2000" fill="hold"/>
                                            <p:tgtEl>
                                              <p:spTgt spid="80"/>
                                            </p:tgtEl>
                                            <p:attrNameLst>
                                              <p:attrName>ppt_x</p:attrName>
                                            </p:attrNameLst>
                                          </p:cBhvr>
                                          <p:tavLst>
                                            <p:tav tm="0">
                                              <p:val>
                                                <p:strVal val="#ppt_x"/>
                                              </p:val>
                                            </p:tav>
                                            <p:tav tm="100000">
                                              <p:val>
                                                <p:strVal val="#ppt_x"/>
                                              </p:val>
                                            </p:tav>
                                          </p:tavLst>
                                        </p:anim>
                                        <p:anim calcmode="lin" valueType="num" p14:bounceEnd="55000">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3"/>
                                            </p:tgtEl>
                                            <p:attrNameLst>
                                              <p:attrName>style.visibility</p:attrName>
                                            </p:attrNameLst>
                                          </p:cBhvr>
                                          <p:to>
                                            <p:strVal val="visible"/>
                                          </p:to>
                                        </p:set>
                                        <p:anim by="(-#ppt_w*2)" calcmode="lin" valueType="num">
                                          <p:cBhvr rctx="PPT">
                                            <p:cTn id="11" dur="500" autoRev="1" fill="hold">
                                              <p:stCondLst>
                                                <p:cond delay="0"/>
                                              </p:stCondLst>
                                            </p:cTn>
                                            <p:tgtEl>
                                              <p:spTgt spid="83"/>
                                            </p:tgtEl>
                                            <p:attrNameLst>
                                              <p:attrName>ppt_w</p:attrName>
                                            </p:attrNameLst>
                                          </p:cBhvr>
                                        </p:anim>
                                        <p:anim by="(#ppt_w*0.50)" calcmode="lin" valueType="num">
                                          <p:cBhvr>
                                            <p:cTn id="12" dur="500" decel="50000" autoRev="1" fill="hold">
                                              <p:stCondLst>
                                                <p:cond delay="0"/>
                                              </p:stCondLst>
                                            </p:cTn>
                                            <p:tgtEl>
                                              <p:spTgt spid="83"/>
                                            </p:tgtEl>
                                            <p:attrNameLst>
                                              <p:attrName>ppt_x</p:attrName>
                                            </p:attrNameLst>
                                          </p:cBhvr>
                                        </p:anim>
                                        <p:anim from="(-#ppt_h/2)" to="(#ppt_y)" calcmode="lin" valueType="num">
                                          <p:cBhvr>
                                            <p:cTn id="13" dur="1000" fill="hold">
                                              <p:stCondLst>
                                                <p:cond delay="0"/>
                                              </p:stCondLst>
                                            </p:cTn>
                                            <p:tgtEl>
                                              <p:spTgt spid="83"/>
                                            </p:tgtEl>
                                            <p:attrNameLst>
                                              <p:attrName>ppt_y</p:attrName>
                                            </p:attrNameLst>
                                          </p:cBhvr>
                                        </p:anim>
                                        <p:animRot by="21600000">
                                          <p:cBhvr>
                                            <p:cTn id="14" dur="1000" fill="hold">
                                              <p:stCondLst>
                                                <p:cond delay="0"/>
                                              </p:stCondLst>
                                            </p:cTn>
                                            <p:tgtEl>
                                              <p:spTgt spid="83"/>
                                            </p:tgtEl>
                                            <p:attrNameLst>
                                              <p:attrName>r</p:attrName>
                                            </p:attrNameLst>
                                          </p:cBhvr>
                                        </p:animRot>
                                      </p:childTnLst>
                                    </p:cTn>
                                  </p:par>
                                </p:childTnLst>
                              </p:cTn>
                            </p:par>
                            <p:par>
                              <p:cTn id="15" fill="hold">
                                <p:stCondLst>
                                  <p:cond delay="2100"/>
                                </p:stCondLst>
                                <p:childTnLst>
                                  <p:par>
                                    <p:cTn id="16" presetID="2" presetClass="entr" presetSubtype="3" accel="52000" fill="hold" nodeType="afterEffect" p14:presetBounceEnd="38000">
                                      <p:stCondLst>
                                        <p:cond delay="0"/>
                                      </p:stCondLst>
                                      <p:childTnLst>
                                        <p:set>
                                          <p:cBhvr>
                                            <p:cTn id="17" dur="1" fill="hold">
                                              <p:stCondLst>
                                                <p:cond delay="0"/>
                                              </p:stCondLst>
                                            </p:cTn>
                                            <p:tgtEl>
                                              <p:spTgt spid="92"/>
                                            </p:tgtEl>
                                            <p:attrNameLst>
                                              <p:attrName>style.visibility</p:attrName>
                                            </p:attrNameLst>
                                          </p:cBhvr>
                                          <p:to>
                                            <p:strVal val="visible"/>
                                          </p:to>
                                        </p:set>
                                        <p:anim calcmode="lin" valueType="num" p14:bounceEnd="38000">
                                          <p:cBhvr additive="base">
                                            <p:cTn id="18" dur="2000" fill="hold"/>
                                            <p:tgtEl>
                                              <p:spTgt spid="92"/>
                                            </p:tgtEl>
                                            <p:attrNameLst>
                                              <p:attrName>ppt_x</p:attrName>
                                            </p:attrNameLst>
                                          </p:cBhvr>
                                          <p:tavLst>
                                            <p:tav tm="0">
                                              <p:val>
                                                <p:strVal val="1+#ppt_w/2"/>
                                              </p:val>
                                            </p:tav>
                                            <p:tav tm="100000">
                                              <p:val>
                                                <p:strVal val="#ppt_x"/>
                                              </p:val>
                                            </p:tav>
                                          </p:tavLst>
                                        </p:anim>
                                        <p:anim calcmode="lin" valueType="num" p14:bounceEnd="38000">
                                          <p:cBhvr additive="base">
                                            <p:cTn id="19" dur="2000" fill="hold"/>
                                            <p:tgtEl>
                                              <p:spTgt spid="92"/>
                                            </p:tgtEl>
                                            <p:attrNameLst>
                                              <p:attrName>ppt_y</p:attrName>
                                            </p:attrNameLst>
                                          </p:cBhvr>
                                          <p:tavLst>
                                            <p:tav tm="0">
                                              <p:val>
                                                <p:strVal val="0-#ppt_h/2"/>
                                              </p:val>
                                            </p:tav>
                                            <p:tav tm="100000">
                                              <p:val>
                                                <p:strVal val="#ppt_y"/>
                                              </p:val>
                                            </p:tav>
                                          </p:tavLst>
                                        </p:anim>
                                      </p:childTnLst>
                                    </p:cTn>
                                  </p:par>
                                  <p:par>
                                    <p:cTn id="20" presetID="2" presetClass="entr" presetSubtype="12" accel="52000" fill="hold" nodeType="withEffect" p14:presetBounceEnd="38000">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14:bounceEnd="38000">
                                          <p:cBhvr additive="base">
                                            <p:cTn id="22" dur="2000" fill="hold"/>
                                            <p:tgtEl>
                                              <p:spTgt spid="98"/>
                                            </p:tgtEl>
                                            <p:attrNameLst>
                                              <p:attrName>ppt_x</p:attrName>
                                            </p:attrNameLst>
                                          </p:cBhvr>
                                          <p:tavLst>
                                            <p:tav tm="0">
                                              <p:val>
                                                <p:strVal val="0-#ppt_w/2"/>
                                              </p:val>
                                            </p:tav>
                                            <p:tav tm="100000">
                                              <p:val>
                                                <p:strVal val="#ppt_x"/>
                                              </p:val>
                                            </p:tav>
                                          </p:tavLst>
                                        </p:anim>
                                        <p:anim calcmode="lin" valueType="num" p14:bounceEnd="38000">
                                          <p:cBhvr additive="base">
                                            <p:cTn id="23" dur="2000" fill="hold"/>
                                            <p:tgtEl>
                                              <p:spTgt spid="98"/>
                                            </p:tgtEl>
                                            <p:attrNameLst>
                                              <p:attrName>ppt_y</p:attrName>
                                            </p:attrNameLst>
                                          </p:cBhvr>
                                          <p:tavLst>
                                            <p:tav tm="0">
                                              <p:val>
                                                <p:strVal val="1+#ppt_h/2"/>
                                              </p:val>
                                            </p:tav>
                                            <p:tav tm="100000">
                                              <p:val>
                                                <p:strVal val="#ppt_y"/>
                                              </p:val>
                                            </p:tav>
                                          </p:tavLst>
                                        </p:anim>
                                      </p:childTnLst>
                                    </p:cTn>
                                  </p:par>
                                  <p:par>
                                    <p:cTn id="24" presetID="2" presetClass="entr" presetSubtype="3" accel="52000" fill="hold" nodeType="withEffect" p14:presetBounceEnd="38000">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14:bounceEnd="38000">
                                          <p:cBhvr additive="base">
                                            <p:cTn id="26" dur="2000" fill="hold"/>
                                            <p:tgtEl>
                                              <p:spTgt spid="85"/>
                                            </p:tgtEl>
                                            <p:attrNameLst>
                                              <p:attrName>ppt_x</p:attrName>
                                            </p:attrNameLst>
                                          </p:cBhvr>
                                          <p:tavLst>
                                            <p:tav tm="0">
                                              <p:val>
                                                <p:strVal val="1+#ppt_w/2"/>
                                              </p:val>
                                            </p:tav>
                                            <p:tav tm="100000">
                                              <p:val>
                                                <p:strVal val="#ppt_x"/>
                                              </p:val>
                                            </p:tav>
                                          </p:tavLst>
                                        </p:anim>
                                        <p:anim calcmode="lin" valueType="num" p14:bounceEnd="38000">
                                          <p:cBhvr additive="base">
                                            <p:cTn id="27" dur="2000" fill="hold"/>
                                            <p:tgtEl>
                                              <p:spTgt spid="85"/>
                                            </p:tgtEl>
                                            <p:attrNameLst>
                                              <p:attrName>ppt_y</p:attrName>
                                            </p:attrNameLst>
                                          </p:cBhvr>
                                          <p:tavLst>
                                            <p:tav tm="0">
                                              <p:val>
                                                <p:strVal val="0-#ppt_h/2"/>
                                              </p:val>
                                            </p:tav>
                                            <p:tav tm="100000">
                                              <p:val>
                                                <p:strVal val="#ppt_y"/>
                                              </p:val>
                                            </p:tav>
                                          </p:tavLst>
                                        </p:anim>
                                      </p:childTnLst>
                                    </p:cTn>
                                  </p:par>
                                  <p:par>
                                    <p:cTn id="28" presetID="2" presetClass="entr" presetSubtype="12" accel="52000" fill="hold" nodeType="withEffect" p14:presetBounceEnd="38000">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14:bounceEnd="38000">
                                          <p:cBhvr additive="base">
                                            <p:cTn id="30" dur="2000" fill="hold"/>
                                            <p:tgtEl>
                                              <p:spTgt spid="105"/>
                                            </p:tgtEl>
                                            <p:attrNameLst>
                                              <p:attrName>ppt_x</p:attrName>
                                            </p:attrNameLst>
                                          </p:cBhvr>
                                          <p:tavLst>
                                            <p:tav tm="0">
                                              <p:val>
                                                <p:strVal val="0-#ppt_w/2"/>
                                              </p:val>
                                            </p:tav>
                                            <p:tav tm="100000">
                                              <p:val>
                                                <p:strVal val="#ppt_x"/>
                                              </p:val>
                                            </p:tav>
                                          </p:tavLst>
                                        </p:anim>
                                        <p:anim calcmode="lin" valueType="num" p14:bounceEnd="38000">
                                          <p:cBhvr additive="base">
                                            <p:cTn id="31" dur="20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13"/>
                                            </p:tgtEl>
                                            <p:attrNameLst>
                                              <p:attrName>style.visibility</p:attrName>
                                            </p:attrNameLst>
                                          </p:cBhvr>
                                          <p:to>
                                            <p:strVal val="visible"/>
                                          </p:to>
                                        </p:set>
                                        <p:anim calcmode="lin" valueType="num">
                                          <p:cBhvr additive="base">
                                            <p:cTn id="36" dur="1000" fill="hold"/>
                                            <p:tgtEl>
                                              <p:spTgt spid="113"/>
                                            </p:tgtEl>
                                            <p:attrNameLst>
                                              <p:attrName>ppt_x</p:attrName>
                                            </p:attrNameLst>
                                          </p:cBhvr>
                                          <p:tavLst>
                                            <p:tav tm="0">
                                              <p:val>
                                                <p:strVal val="#ppt_x"/>
                                              </p:val>
                                            </p:tav>
                                            <p:tav tm="100000">
                                              <p:val>
                                                <p:strVal val="#ppt_x"/>
                                              </p:val>
                                            </p:tav>
                                          </p:tavLst>
                                        </p:anim>
                                        <p:anim calcmode="lin" valueType="num">
                                          <p:cBhvr additive="base">
                                            <p:cTn id="37" dur="1000" fill="hold"/>
                                            <p:tgtEl>
                                              <p:spTgt spid="1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9"/>
                                            </p:tgtEl>
                                            <p:attrNameLst>
                                              <p:attrName>style.visibility</p:attrName>
                                            </p:attrNameLst>
                                          </p:cBhvr>
                                          <p:to>
                                            <p:strVal val="visible"/>
                                          </p:to>
                                        </p:set>
                                        <p:anim calcmode="lin" valueType="num">
                                          <p:cBhvr additive="base">
                                            <p:cTn id="40" dur="1000" fill="hold"/>
                                            <p:tgtEl>
                                              <p:spTgt spid="119"/>
                                            </p:tgtEl>
                                            <p:attrNameLst>
                                              <p:attrName>ppt_x</p:attrName>
                                            </p:attrNameLst>
                                          </p:cBhvr>
                                          <p:tavLst>
                                            <p:tav tm="0">
                                              <p:val>
                                                <p:strVal val="#ppt_x"/>
                                              </p:val>
                                            </p:tav>
                                            <p:tav tm="100000">
                                              <p:val>
                                                <p:strVal val="#ppt_x"/>
                                              </p:val>
                                            </p:tav>
                                          </p:tavLst>
                                        </p:anim>
                                        <p:anim calcmode="lin" valueType="num">
                                          <p:cBhvr additive="base">
                                            <p:cTn id="41" dur="10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grpId="0" nodeType="click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1000" fill="hold"/>
                                            <p:tgtEl>
                                              <p:spTgt spid="116"/>
                                            </p:tgtEl>
                                            <p:attrNameLst>
                                              <p:attrName>ppt_x</p:attrName>
                                            </p:attrNameLst>
                                          </p:cBhvr>
                                          <p:tavLst>
                                            <p:tav tm="0">
                                              <p:val>
                                                <p:strVal val="#ppt_x"/>
                                              </p:val>
                                            </p:tav>
                                            <p:tav tm="100000">
                                              <p:val>
                                                <p:strVal val="#ppt_x"/>
                                              </p:val>
                                            </p:tav>
                                          </p:tavLst>
                                        </p:anim>
                                        <p:anim calcmode="lin" valueType="num">
                                          <p:cBhvr additive="base">
                                            <p:cTn id="47" dur="1000" fill="hold"/>
                                            <p:tgtEl>
                                              <p:spTgt spid="116"/>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additive="base">
                                            <p:cTn id="50" dur="1000" fill="hold"/>
                                            <p:tgtEl>
                                              <p:spTgt spid="122"/>
                                            </p:tgtEl>
                                            <p:attrNameLst>
                                              <p:attrName>ppt_x</p:attrName>
                                            </p:attrNameLst>
                                          </p:cBhvr>
                                          <p:tavLst>
                                            <p:tav tm="0">
                                              <p:val>
                                                <p:strVal val="#ppt_x"/>
                                              </p:val>
                                            </p:tav>
                                            <p:tav tm="100000">
                                              <p:val>
                                                <p:strVal val="#ppt_x"/>
                                              </p:val>
                                            </p:tav>
                                          </p:tavLst>
                                        </p:anim>
                                        <p:anim calcmode="lin" valueType="num">
                                          <p:cBhvr additive="base">
                                            <p:cTn id="51" dur="1000" fill="hold"/>
                                            <p:tgtEl>
                                              <p:spTgt spid="122"/>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left)">
                                          <p:cBhvr>
                                            <p:cTn id="56" dur="3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113" grpId="0"/>
          <p:bldP spid="116" grpId="0"/>
          <p:bldP spid="119" grpId="0"/>
          <p:bldP spid="12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withEffect">
                                      <p:stCondLst>
                                        <p:cond delay="0"/>
                                      </p:stCondLst>
                                      <p:childTnLst>
                                        <p:set>
                                          <p:cBhvr>
                                            <p:cTn id="6" dur="1" fill="hold">
                                              <p:stCondLst>
                                                <p:cond delay="0"/>
                                              </p:stCondLst>
                                            </p:cTn>
                                            <p:tgtEl>
                                              <p:spTgt spid="80"/>
                                            </p:tgtEl>
                                            <p:attrNameLst>
                                              <p:attrName>style.visibility</p:attrName>
                                            </p:attrNameLst>
                                          </p:cBhvr>
                                          <p:to>
                                            <p:strVal val="visible"/>
                                          </p:to>
                                        </p:set>
                                        <p:anim calcmode="lin" valueType="num">
                                          <p:cBhvr additive="base">
                                            <p:cTn id="7" dur="2000" fill="hold"/>
                                            <p:tgtEl>
                                              <p:spTgt spid="80"/>
                                            </p:tgtEl>
                                            <p:attrNameLst>
                                              <p:attrName>ppt_x</p:attrName>
                                            </p:attrNameLst>
                                          </p:cBhvr>
                                          <p:tavLst>
                                            <p:tav tm="0">
                                              <p:val>
                                                <p:strVal val="#ppt_x"/>
                                              </p:val>
                                            </p:tav>
                                            <p:tav tm="100000">
                                              <p:val>
                                                <p:strVal val="#ppt_x"/>
                                              </p:val>
                                            </p:tav>
                                          </p:tavLst>
                                        </p:anim>
                                        <p:anim calcmode="lin" valueType="num">
                                          <p:cBhvr additive="base">
                                            <p:cTn id="8" dur="2000" fill="hold"/>
                                            <p:tgtEl>
                                              <p:spTgt spid="80"/>
                                            </p:tgtEl>
                                            <p:attrNameLst>
                                              <p:attrName>ppt_y</p:attrName>
                                            </p:attrNameLst>
                                          </p:cBhvr>
                                          <p:tavLst>
                                            <p:tav tm="0">
                                              <p:val>
                                                <p:strVal val="0-#ppt_h/2"/>
                                              </p:val>
                                            </p:tav>
                                            <p:tav tm="100000">
                                              <p:val>
                                                <p:strVal val="#ppt_y"/>
                                              </p:val>
                                            </p:tav>
                                          </p:tavLst>
                                        </p:anim>
                                      </p:childTnLst>
                                    </p:cTn>
                                  </p:par>
                                  <p:par>
                                    <p:cTn id="9" presetID="56" presetClass="entr" presetSubtype="0" fill="hold" grpId="0" nodeType="withEffect">
                                      <p:stCondLst>
                                        <p:cond delay="1000"/>
                                      </p:stCondLst>
                                      <p:iterate type="lt">
                                        <p:tmPct val="10000"/>
                                      </p:iterate>
                                      <p:childTnLst>
                                        <p:set>
                                          <p:cBhvr>
                                            <p:cTn id="10" dur="1" fill="hold">
                                              <p:stCondLst>
                                                <p:cond delay="0"/>
                                              </p:stCondLst>
                                            </p:cTn>
                                            <p:tgtEl>
                                              <p:spTgt spid="83"/>
                                            </p:tgtEl>
                                            <p:attrNameLst>
                                              <p:attrName>style.visibility</p:attrName>
                                            </p:attrNameLst>
                                          </p:cBhvr>
                                          <p:to>
                                            <p:strVal val="visible"/>
                                          </p:to>
                                        </p:set>
                                        <p:anim by="(-#ppt_w*2)" calcmode="lin" valueType="num">
                                          <p:cBhvr rctx="PPT">
                                            <p:cTn id="11" dur="500" autoRev="1" fill="hold">
                                              <p:stCondLst>
                                                <p:cond delay="0"/>
                                              </p:stCondLst>
                                            </p:cTn>
                                            <p:tgtEl>
                                              <p:spTgt spid="83"/>
                                            </p:tgtEl>
                                            <p:attrNameLst>
                                              <p:attrName>ppt_w</p:attrName>
                                            </p:attrNameLst>
                                          </p:cBhvr>
                                        </p:anim>
                                        <p:anim by="(#ppt_w*0.50)" calcmode="lin" valueType="num">
                                          <p:cBhvr>
                                            <p:cTn id="12" dur="500" decel="50000" autoRev="1" fill="hold">
                                              <p:stCondLst>
                                                <p:cond delay="0"/>
                                              </p:stCondLst>
                                            </p:cTn>
                                            <p:tgtEl>
                                              <p:spTgt spid="83"/>
                                            </p:tgtEl>
                                            <p:attrNameLst>
                                              <p:attrName>ppt_x</p:attrName>
                                            </p:attrNameLst>
                                          </p:cBhvr>
                                        </p:anim>
                                        <p:anim from="(-#ppt_h/2)" to="(#ppt_y)" calcmode="lin" valueType="num">
                                          <p:cBhvr>
                                            <p:cTn id="13" dur="1000" fill="hold">
                                              <p:stCondLst>
                                                <p:cond delay="0"/>
                                              </p:stCondLst>
                                            </p:cTn>
                                            <p:tgtEl>
                                              <p:spTgt spid="83"/>
                                            </p:tgtEl>
                                            <p:attrNameLst>
                                              <p:attrName>ppt_y</p:attrName>
                                            </p:attrNameLst>
                                          </p:cBhvr>
                                        </p:anim>
                                        <p:animRot by="21600000">
                                          <p:cBhvr>
                                            <p:cTn id="14" dur="1000" fill="hold">
                                              <p:stCondLst>
                                                <p:cond delay="0"/>
                                              </p:stCondLst>
                                            </p:cTn>
                                            <p:tgtEl>
                                              <p:spTgt spid="83"/>
                                            </p:tgtEl>
                                            <p:attrNameLst>
                                              <p:attrName>r</p:attrName>
                                            </p:attrNameLst>
                                          </p:cBhvr>
                                        </p:animRot>
                                      </p:childTnLst>
                                    </p:cTn>
                                  </p:par>
                                </p:childTnLst>
                              </p:cTn>
                            </p:par>
                            <p:par>
                              <p:cTn id="15" fill="hold">
                                <p:stCondLst>
                                  <p:cond delay="2100"/>
                                </p:stCondLst>
                                <p:childTnLst>
                                  <p:par>
                                    <p:cTn id="16" presetID="2" presetClass="entr" presetSubtype="3" accel="52000" fill="hold" nodeType="afterEffect">
                                      <p:stCondLst>
                                        <p:cond delay="0"/>
                                      </p:stCondLst>
                                      <p:childTnLst>
                                        <p:set>
                                          <p:cBhvr>
                                            <p:cTn id="17" dur="1" fill="hold">
                                              <p:stCondLst>
                                                <p:cond delay="0"/>
                                              </p:stCondLst>
                                            </p:cTn>
                                            <p:tgtEl>
                                              <p:spTgt spid="92"/>
                                            </p:tgtEl>
                                            <p:attrNameLst>
                                              <p:attrName>style.visibility</p:attrName>
                                            </p:attrNameLst>
                                          </p:cBhvr>
                                          <p:to>
                                            <p:strVal val="visible"/>
                                          </p:to>
                                        </p:set>
                                        <p:anim calcmode="lin" valueType="num">
                                          <p:cBhvr additive="base">
                                            <p:cTn id="18" dur="2000" fill="hold"/>
                                            <p:tgtEl>
                                              <p:spTgt spid="92"/>
                                            </p:tgtEl>
                                            <p:attrNameLst>
                                              <p:attrName>ppt_x</p:attrName>
                                            </p:attrNameLst>
                                          </p:cBhvr>
                                          <p:tavLst>
                                            <p:tav tm="0">
                                              <p:val>
                                                <p:strVal val="1+#ppt_w/2"/>
                                              </p:val>
                                            </p:tav>
                                            <p:tav tm="100000">
                                              <p:val>
                                                <p:strVal val="#ppt_x"/>
                                              </p:val>
                                            </p:tav>
                                          </p:tavLst>
                                        </p:anim>
                                        <p:anim calcmode="lin" valueType="num">
                                          <p:cBhvr additive="base">
                                            <p:cTn id="19" dur="2000" fill="hold"/>
                                            <p:tgtEl>
                                              <p:spTgt spid="92"/>
                                            </p:tgtEl>
                                            <p:attrNameLst>
                                              <p:attrName>ppt_y</p:attrName>
                                            </p:attrNameLst>
                                          </p:cBhvr>
                                          <p:tavLst>
                                            <p:tav tm="0">
                                              <p:val>
                                                <p:strVal val="0-#ppt_h/2"/>
                                              </p:val>
                                            </p:tav>
                                            <p:tav tm="100000">
                                              <p:val>
                                                <p:strVal val="#ppt_y"/>
                                              </p:val>
                                            </p:tav>
                                          </p:tavLst>
                                        </p:anim>
                                      </p:childTnLst>
                                    </p:cTn>
                                  </p:par>
                                  <p:par>
                                    <p:cTn id="20" presetID="2" presetClass="entr" presetSubtype="12" accel="52000" fill="hold" nodeType="withEffect">
                                      <p:stCondLst>
                                        <p:cond delay="0"/>
                                      </p:stCondLst>
                                      <p:childTnLst>
                                        <p:set>
                                          <p:cBhvr>
                                            <p:cTn id="21" dur="1" fill="hold">
                                              <p:stCondLst>
                                                <p:cond delay="0"/>
                                              </p:stCondLst>
                                            </p:cTn>
                                            <p:tgtEl>
                                              <p:spTgt spid="98"/>
                                            </p:tgtEl>
                                            <p:attrNameLst>
                                              <p:attrName>style.visibility</p:attrName>
                                            </p:attrNameLst>
                                          </p:cBhvr>
                                          <p:to>
                                            <p:strVal val="visible"/>
                                          </p:to>
                                        </p:set>
                                        <p:anim calcmode="lin" valueType="num">
                                          <p:cBhvr additive="base">
                                            <p:cTn id="22" dur="2000" fill="hold"/>
                                            <p:tgtEl>
                                              <p:spTgt spid="98"/>
                                            </p:tgtEl>
                                            <p:attrNameLst>
                                              <p:attrName>ppt_x</p:attrName>
                                            </p:attrNameLst>
                                          </p:cBhvr>
                                          <p:tavLst>
                                            <p:tav tm="0">
                                              <p:val>
                                                <p:strVal val="0-#ppt_w/2"/>
                                              </p:val>
                                            </p:tav>
                                            <p:tav tm="100000">
                                              <p:val>
                                                <p:strVal val="#ppt_x"/>
                                              </p:val>
                                            </p:tav>
                                          </p:tavLst>
                                        </p:anim>
                                        <p:anim calcmode="lin" valueType="num">
                                          <p:cBhvr additive="base">
                                            <p:cTn id="23" dur="2000" fill="hold"/>
                                            <p:tgtEl>
                                              <p:spTgt spid="98"/>
                                            </p:tgtEl>
                                            <p:attrNameLst>
                                              <p:attrName>ppt_y</p:attrName>
                                            </p:attrNameLst>
                                          </p:cBhvr>
                                          <p:tavLst>
                                            <p:tav tm="0">
                                              <p:val>
                                                <p:strVal val="1+#ppt_h/2"/>
                                              </p:val>
                                            </p:tav>
                                            <p:tav tm="100000">
                                              <p:val>
                                                <p:strVal val="#ppt_y"/>
                                              </p:val>
                                            </p:tav>
                                          </p:tavLst>
                                        </p:anim>
                                      </p:childTnLst>
                                    </p:cTn>
                                  </p:par>
                                  <p:par>
                                    <p:cTn id="24" presetID="2" presetClass="entr" presetSubtype="3" accel="52000" fill="hold" nodeType="withEffect">
                                      <p:stCondLst>
                                        <p:cond delay="0"/>
                                      </p:stCondLst>
                                      <p:childTnLst>
                                        <p:set>
                                          <p:cBhvr>
                                            <p:cTn id="25" dur="1" fill="hold">
                                              <p:stCondLst>
                                                <p:cond delay="0"/>
                                              </p:stCondLst>
                                            </p:cTn>
                                            <p:tgtEl>
                                              <p:spTgt spid="85"/>
                                            </p:tgtEl>
                                            <p:attrNameLst>
                                              <p:attrName>style.visibility</p:attrName>
                                            </p:attrNameLst>
                                          </p:cBhvr>
                                          <p:to>
                                            <p:strVal val="visible"/>
                                          </p:to>
                                        </p:set>
                                        <p:anim calcmode="lin" valueType="num">
                                          <p:cBhvr additive="base">
                                            <p:cTn id="26" dur="2000" fill="hold"/>
                                            <p:tgtEl>
                                              <p:spTgt spid="85"/>
                                            </p:tgtEl>
                                            <p:attrNameLst>
                                              <p:attrName>ppt_x</p:attrName>
                                            </p:attrNameLst>
                                          </p:cBhvr>
                                          <p:tavLst>
                                            <p:tav tm="0">
                                              <p:val>
                                                <p:strVal val="1+#ppt_w/2"/>
                                              </p:val>
                                            </p:tav>
                                            <p:tav tm="100000">
                                              <p:val>
                                                <p:strVal val="#ppt_x"/>
                                              </p:val>
                                            </p:tav>
                                          </p:tavLst>
                                        </p:anim>
                                        <p:anim calcmode="lin" valueType="num">
                                          <p:cBhvr additive="base">
                                            <p:cTn id="27" dur="2000" fill="hold"/>
                                            <p:tgtEl>
                                              <p:spTgt spid="85"/>
                                            </p:tgtEl>
                                            <p:attrNameLst>
                                              <p:attrName>ppt_y</p:attrName>
                                            </p:attrNameLst>
                                          </p:cBhvr>
                                          <p:tavLst>
                                            <p:tav tm="0">
                                              <p:val>
                                                <p:strVal val="0-#ppt_h/2"/>
                                              </p:val>
                                            </p:tav>
                                            <p:tav tm="100000">
                                              <p:val>
                                                <p:strVal val="#ppt_y"/>
                                              </p:val>
                                            </p:tav>
                                          </p:tavLst>
                                        </p:anim>
                                      </p:childTnLst>
                                    </p:cTn>
                                  </p:par>
                                  <p:par>
                                    <p:cTn id="28" presetID="2" presetClass="entr" presetSubtype="12" accel="52000" fill="hold" nodeType="withEffect">
                                      <p:stCondLst>
                                        <p:cond delay="0"/>
                                      </p:stCondLst>
                                      <p:childTnLst>
                                        <p:set>
                                          <p:cBhvr>
                                            <p:cTn id="29" dur="1" fill="hold">
                                              <p:stCondLst>
                                                <p:cond delay="0"/>
                                              </p:stCondLst>
                                            </p:cTn>
                                            <p:tgtEl>
                                              <p:spTgt spid="105"/>
                                            </p:tgtEl>
                                            <p:attrNameLst>
                                              <p:attrName>style.visibility</p:attrName>
                                            </p:attrNameLst>
                                          </p:cBhvr>
                                          <p:to>
                                            <p:strVal val="visible"/>
                                          </p:to>
                                        </p:set>
                                        <p:anim calcmode="lin" valueType="num">
                                          <p:cBhvr additive="base">
                                            <p:cTn id="30" dur="2000" fill="hold"/>
                                            <p:tgtEl>
                                              <p:spTgt spid="105"/>
                                            </p:tgtEl>
                                            <p:attrNameLst>
                                              <p:attrName>ppt_x</p:attrName>
                                            </p:attrNameLst>
                                          </p:cBhvr>
                                          <p:tavLst>
                                            <p:tav tm="0">
                                              <p:val>
                                                <p:strVal val="0-#ppt_w/2"/>
                                              </p:val>
                                            </p:tav>
                                            <p:tav tm="100000">
                                              <p:val>
                                                <p:strVal val="#ppt_x"/>
                                              </p:val>
                                            </p:tav>
                                          </p:tavLst>
                                        </p:anim>
                                        <p:anim calcmode="lin" valueType="num">
                                          <p:cBhvr additive="base">
                                            <p:cTn id="31" dur="2000" fill="hold"/>
                                            <p:tgtEl>
                                              <p:spTgt spid="105"/>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13"/>
                                            </p:tgtEl>
                                            <p:attrNameLst>
                                              <p:attrName>style.visibility</p:attrName>
                                            </p:attrNameLst>
                                          </p:cBhvr>
                                          <p:to>
                                            <p:strVal val="visible"/>
                                          </p:to>
                                        </p:set>
                                        <p:anim calcmode="lin" valueType="num">
                                          <p:cBhvr additive="base">
                                            <p:cTn id="36" dur="1000" fill="hold"/>
                                            <p:tgtEl>
                                              <p:spTgt spid="113"/>
                                            </p:tgtEl>
                                            <p:attrNameLst>
                                              <p:attrName>ppt_x</p:attrName>
                                            </p:attrNameLst>
                                          </p:cBhvr>
                                          <p:tavLst>
                                            <p:tav tm="0">
                                              <p:val>
                                                <p:strVal val="#ppt_x"/>
                                              </p:val>
                                            </p:tav>
                                            <p:tav tm="100000">
                                              <p:val>
                                                <p:strVal val="#ppt_x"/>
                                              </p:val>
                                            </p:tav>
                                          </p:tavLst>
                                        </p:anim>
                                        <p:anim calcmode="lin" valueType="num">
                                          <p:cBhvr additive="base">
                                            <p:cTn id="37" dur="1000" fill="hold"/>
                                            <p:tgtEl>
                                              <p:spTgt spid="113"/>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0"/>
                                      </p:stCondLst>
                                      <p:childTnLst>
                                        <p:set>
                                          <p:cBhvr>
                                            <p:cTn id="39" dur="1" fill="hold">
                                              <p:stCondLst>
                                                <p:cond delay="0"/>
                                              </p:stCondLst>
                                            </p:cTn>
                                            <p:tgtEl>
                                              <p:spTgt spid="119"/>
                                            </p:tgtEl>
                                            <p:attrNameLst>
                                              <p:attrName>style.visibility</p:attrName>
                                            </p:attrNameLst>
                                          </p:cBhvr>
                                          <p:to>
                                            <p:strVal val="visible"/>
                                          </p:to>
                                        </p:set>
                                        <p:anim calcmode="lin" valueType="num">
                                          <p:cBhvr additive="base">
                                            <p:cTn id="40" dur="1000" fill="hold"/>
                                            <p:tgtEl>
                                              <p:spTgt spid="119"/>
                                            </p:tgtEl>
                                            <p:attrNameLst>
                                              <p:attrName>ppt_x</p:attrName>
                                            </p:attrNameLst>
                                          </p:cBhvr>
                                          <p:tavLst>
                                            <p:tav tm="0">
                                              <p:val>
                                                <p:strVal val="#ppt_x"/>
                                              </p:val>
                                            </p:tav>
                                            <p:tav tm="100000">
                                              <p:val>
                                                <p:strVal val="#ppt_x"/>
                                              </p:val>
                                            </p:tav>
                                          </p:tavLst>
                                        </p:anim>
                                        <p:anim calcmode="lin" valueType="num">
                                          <p:cBhvr additive="base">
                                            <p:cTn id="41" dur="1000" fill="hold"/>
                                            <p:tgtEl>
                                              <p:spTgt spid="119"/>
                                            </p:tgtEl>
                                            <p:attrNameLst>
                                              <p:attrName>ppt_y</p:attrName>
                                            </p:attrNameLst>
                                          </p:cBhvr>
                                          <p:tavLst>
                                            <p:tav tm="0">
                                              <p:val>
                                                <p:strVal val="1+#ppt_h/2"/>
                                              </p:val>
                                            </p:tav>
                                            <p:tav tm="100000">
                                              <p:val>
                                                <p:strVal val="#ppt_y"/>
                                              </p:val>
                                            </p:tav>
                                          </p:tavLst>
                                        </p:anim>
                                      </p:childTnLst>
                                    </p:cTn>
                                  </p:par>
                                </p:childTnLst>
                              </p:cTn>
                            </p:par>
                          </p:childTnLst>
                        </p:cTn>
                      </p:par>
                      <p:par>
                        <p:cTn id="42" fill="hold">
                          <p:stCondLst>
                            <p:cond delay="indefinite"/>
                          </p:stCondLst>
                          <p:childTnLst>
                            <p:par>
                              <p:cTn id="43" fill="hold">
                                <p:stCondLst>
                                  <p:cond delay="0"/>
                                </p:stCondLst>
                                <p:childTnLst>
                                  <p:par>
                                    <p:cTn id="44" presetID="2" presetClass="entr" presetSubtype="1" fill="hold" grpId="0" nodeType="clickEffect">
                                      <p:stCondLst>
                                        <p:cond delay="0"/>
                                      </p:stCondLst>
                                      <p:childTnLst>
                                        <p:set>
                                          <p:cBhvr>
                                            <p:cTn id="45" dur="1" fill="hold">
                                              <p:stCondLst>
                                                <p:cond delay="0"/>
                                              </p:stCondLst>
                                            </p:cTn>
                                            <p:tgtEl>
                                              <p:spTgt spid="116"/>
                                            </p:tgtEl>
                                            <p:attrNameLst>
                                              <p:attrName>style.visibility</p:attrName>
                                            </p:attrNameLst>
                                          </p:cBhvr>
                                          <p:to>
                                            <p:strVal val="visible"/>
                                          </p:to>
                                        </p:set>
                                        <p:anim calcmode="lin" valueType="num">
                                          <p:cBhvr additive="base">
                                            <p:cTn id="46" dur="1000" fill="hold"/>
                                            <p:tgtEl>
                                              <p:spTgt spid="116"/>
                                            </p:tgtEl>
                                            <p:attrNameLst>
                                              <p:attrName>ppt_x</p:attrName>
                                            </p:attrNameLst>
                                          </p:cBhvr>
                                          <p:tavLst>
                                            <p:tav tm="0">
                                              <p:val>
                                                <p:strVal val="#ppt_x"/>
                                              </p:val>
                                            </p:tav>
                                            <p:tav tm="100000">
                                              <p:val>
                                                <p:strVal val="#ppt_x"/>
                                              </p:val>
                                            </p:tav>
                                          </p:tavLst>
                                        </p:anim>
                                        <p:anim calcmode="lin" valueType="num">
                                          <p:cBhvr additive="base">
                                            <p:cTn id="47" dur="1000" fill="hold"/>
                                            <p:tgtEl>
                                              <p:spTgt spid="116"/>
                                            </p:tgtEl>
                                            <p:attrNameLst>
                                              <p:attrName>ppt_y</p:attrName>
                                            </p:attrNameLst>
                                          </p:cBhvr>
                                          <p:tavLst>
                                            <p:tav tm="0">
                                              <p:val>
                                                <p:strVal val="0-#ppt_h/2"/>
                                              </p:val>
                                            </p:tav>
                                            <p:tav tm="100000">
                                              <p:val>
                                                <p:strVal val="#ppt_y"/>
                                              </p:val>
                                            </p:tav>
                                          </p:tavLst>
                                        </p:anim>
                                      </p:childTnLst>
                                    </p:cTn>
                                  </p:par>
                                  <p:par>
                                    <p:cTn id="48" presetID="2" presetClass="entr" presetSubtype="1" fill="hold" grpId="0" nodeType="withEffect">
                                      <p:stCondLst>
                                        <p:cond delay="0"/>
                                      </p:stCondLst>
                                      <p:childTnLst>
                                        <p:set>
                                          <p:cBhvr>
                                            <p:cTn id="49" dur="1" fill="hold">
                                              <p:stCondLst>
                                                <p:cond delay="0"/>
                                              </p:stCondLst>
                                            </p:cTn>
                                            <p:tgtEl>
                                              <p:spTgt spid="122"/>
                                            </p:tgtEl>
                                            <p:attrNameLst>
                                              <p:attrName>style.visibility</p:attrName>
                                            </p:attrNameLst>
                                          </p:cBhvr>
                                          <p:to>
                                            <p:strVal val="visible"/>
                                          </p:to>
                                        </p:set>
                                        <p:anim calcmode="lin" valueType="num">
                                          <p:cBhvr additive="base">
                                            <p:cTn id="50" dur="1000" fill="hold"/>
                                            <p:tgtEl>
                                              <p:spTgt spid="122"/>
                                            </p:tgtEl>
                                            <p:attrNameLst>
                                              <p:attrName>ppt_x</p:attrName>
                                            </p:attrNameLst>
                                          </p:cBhvr>
                                          <p:tavLst>
                                            <p:tav tm="0">
                                              <p:val>
                                                <p:strVal val="#ppt_x"/>
                                              </p:val>
                                            </p:tav>
                                            <p:tav tm="100000">
                                              <p:val>
                                                <p:strVal val="#ppt_x"/>
                                              </p:val>
                                            </p:tav>
                                          </p:tavLst>
                                        </p:anim>
                                        <p:anim calcmode="lin" valueType="num">
                                          <p:cBhvr additive="base">
                                            <p:cTn id="51" dur="1000" fill="hold"/>
                                            <p:tgtEl>
                                              <p:spTgt spid="122"/>
                                            </p:tgtEl>
                                            <p:attrNameLst>
                                              <p:attrName>ppt_y</p:attrName>
                                            </p:attrNameLst>
                                          </p:cBhvr>
                                          <p:tavLst>
                                            <p:tav tm="0">
                                              <p:val>
                                                <p:strVal val="0-#ppt_h/2"/>
                                              </p:val>
                                            </p:tav>
                                            <p:tav tm="100000">
                                              <p:val>
                                                <p:strVal val="#ppt_y"/>
                                              </p:val>
                                            </p:tav>
                                          </p:tavLst>
                                        </p:anim>
                                      </p:childTnLst>
                                    </p:cTn>
                                  </p:par>
                                </p:childTnLst>
                              </p:cTn>
                            </p:par>
                          </p:childTnLst>
                        </p:cTn>
                      </p:par>
                      <p:par>
                        <p:cTn id="52" fill="hold">
                          <p:stCondLst>
                            <p:cond delay="indefinite"/>
                          </p:stCondLst>
                          <p:childTnLst>
                            <p:par>
                              <p:cTn id="53" fill="hold">
                                <p:stCondLst>
                                  <p:cond delay="0"/>
                                </p:stCondLst>
                                <p:childTnLst>
                                  <p:par>
                                    <p:cTn id="54" presetID="22" presetClass="entr" presetSubtype="8" fill="hold" nodeType="clickEffect">
                                      <p:stCondLst>
                                        <p:cond delay="0"/>
                                      </p:stCondLst>
                                      <p:childTnLst>
                                        <p:set>
                                          <p:cBhvr>
                                            <p:cTn id="55" dur="1" fill="hold">
                                              <p:stCondLst>
                                                <p:cond delay="0"/>
                                              </p:stCondLst>
                                            </p:cTn>
                                            <p:tgtEl>
                                              <p:spTgt spid="38"/>
                                            </p:tgtEl>
                                            <p:attrNameLst>
                                              <p:attrName>style.visibility</p:attrName>
                                            </p:attrNameLst>
                                          </p:cBhvr>
                                          <p:to>
                                            <p:strVal val="visible"/>
                                          </p:to>
                                        </p:set>
                                        <p:animEffect transition="in" filter="wipe(left)">
                                          <p:cBhvr>
                                            <p:cTn id="56" dur="30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3" grpId="0"/>
          <p:bldP spid="113" grpId="0"/>
          <p:bldP spid="116" grpId="0"/>
          <p:bldP spid="119" grpId="0"/>
          <p:bldP spid="122"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zu-ZA" sz="1400" b="1" dirty="0">
                  <a:solidFill>
                    <a:srgbClr val="F45159"/>
                  </a:solidFill>
                  <a:latin typeface="微软雅黑" pitchFamily="34" charset="-122"/>
                  <a:ea typeface="微软雅黑" pitchFamily="34" charset="-122"/>
                </a:rPr>
                <a:t>年度工作概述</a:t>
              </a:r>
            </a:p>
          </p:txBody>
        </p:sp>
      </p:grpSp>
      <p:sp>
        <p:nvSpPr>
          <p:cNvPr id="18" name="文本框 9">
            <a:extLst>
              <a:ext uri="{FF2B5EF4-FFF2-40B4-BE49-F238E27FC236}">
                <a16:creationId xmlns:a16="http://schemas.microsoft.com/office/drawing/2014/main" xmlns="" id="{E216568C-3C26-4A22-B6F8-D27191E5CF39}"/>
              </a:ext>
            </a:extLst>
          </p:cNvPr>
          <p:cNvSpPr txBox="1">
            <a:spLocks noChangeArrowheads="1"/>
          </p:cNvSpPr>
          <p:nvPr/>
        </p:nvSpPr>
        <p:spPr bwMode="auto">
          <a:xfrm>
            <a:off x="3133212" y="3710268"/>
            <a:ext cx="1605898" cy="221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团队成员介绍</a:t>
            </a:r>
          </a:p>
        </p:txBody>
      </p:sp>
      <p:grpSp>
        <p:nvGrpSpPr>
          <p:cNvPr id="19" name="组合 74">
            <a:extLst>
              <a:ext uri="{FF2B5EF4-FFF2-40B4-BE49-F238E27FC236}">
                <a16:creationId xmlns:a16="http://schemas.microsoft.com/office/drawing/2014/main" xmlns="" id="{DD122A3E-5717-4B56-98E4-A40823FAF081}"/>
              </a:ext>
            </a:extLst>
          </p:cNvPr>
          <p:cNvGrpSpPr>
            <a:grpSpLocks/>
          </p:cNvGrpSpPr>
          <p:nvPr/>
        </p:nvGrpSpPr>
        <p:grpSpPr bwMode="auto">
          <a:xfrm>
            <a:off x="3173448" y="3742018"/>
            <a:ext cx="168275" cy="166688"/>
            <a:chOff x="5005199" y="3717533"/>
            <a:chExt cx="168274" cy="167568"/>
          </a:xfrm>
        </p:grpSpPr>
        <p:sp>
          <p:nvSpPr>
            <p:cNvPr id="20" name="椭圆 19">
              <a:extLst>
                <a:ext uri="{FF2B5EF4-FFF2-40B4-BE49-F238E27FC236}">
                  <a16:creationId xmlns:a16="http://schemas.microsoft.com/office/drawing/2014/main" xmlns="" id="{36DBD594-6FC4-44C0-8DB3-D6E34DC3B2C8}"/>
                </a:ext>
              </a:extLst>
            </p:cNvPr>
            <p:cNvSpPr/>
            <p:nvPr/>
          </p:nvSpPr>
          <p:spPr>
            <a:xfrm>
              <a:off x="5005199" y="3717533"/>
              <a:ext cx="168274" cy="167568"/>
            </a:xfrm>
            <a:prstGeom prst="ellipse">
              <a:avLst/>
            </a:prstGeom>
            <a:solidFill>
              <a:srgbClr val="EF3E36"/>
            </a:solidFill>
            <a:ln>
              <a:solidFill>
                <a:srgbClr val="EF3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1" name="等腰三角形 20">
              <a:extLst>
                <a:ext uri="{FF2B5EF4-FFF2-40B4-BE49-F238E27FC236}">
                  <a16:creationId xmlns:a16="http://schemas.microsoft.com/office/drawing/2014/main" xmlns="" id="{A942510A-B609-43AE-A977-8983590CA713}"/>
                </a:ext>
              </a:extLst>
            </p:cNvPr>
            <p:cNvSpPr/>
            <p:nvPr/>
          </p:nvSpPr>
          <p:spPr>
            <a:xfrm rot="5400000">
              <a:off x="5039784" y="3741785"/>
              <a:ext cx="129267" cy="119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3" name="文本框 9">
            <a:extLst>
              <a:ext uri="{FF2B5EF4-FFF2-40B4-BE49-F238E27FC236}">
                <a16:creationId xmlns:a16="http://schemas.microsoft.com/office/drawing/2014/main" xmlns="" id="{6BC71F7A-9290-4A33-A236-9FCAAC8A30F7}"/>
              </a:ext>
            </a:extLst>
          </p:cNvPr>
          <p:cNvSpPr txBox="1">
            <a:spLocks noChangeArrowheads="1"/>
          </p:cNvSpPr>
          <p:nvPr/>
        </p:nvSpPr>
        <p:spPr bwMode="auto">
          <a:xfrm>
            <a:off x="4941051" y="3736756"/>
            <a:ext cx="172822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年度工作概述</a:t>
            </a:r>
          </a:p>
        </p:txBody>
      </p:sp>
      <p:grpSp>
        <p:nvGrpSpPr>
          <p:cNvPr id="24" name="组合 79">
            <a:extLst>
              <a:ext uri="{FF2B5EF4-FFF2-40B4-BE49-F238E27FC236}">
                <a16:creationId xmlns:a16="http://schemas.microsoft.com/office/drawing/2014/main" xmlns="" id="{832CF1AB-2AC9-450D-8E0C-BE707D1DAC7C}"/>
              </a:ext>
            </a:extLst>
          </p:cNvPr>
          <p:cNvGrpSpPr>
            <a:grpSpLocks/>
          </p:cNvGrpSpPr>
          <p:nvPr/>
        </p:nvGrpSpPr>
        <p:grpSpPr bwMode="auto">
          <a:xfrm>
            <a:off x="5062348" y="3755768"/>
            <a:ext cx="168553" cy="167666"/>
            <a:chOff x="5005199" y="3717032"/>
            <a:chExt cx="168551" cy="168551"/>
          </a:xfrm>
        </p:grpSpPr>
        <p:sp>
          <p:nvSpPr>
            <p:cNvPr id="25" name="椭圆 24">
              <a:extLst>
                <a:ext uri="{FF2B5EF4-FFF2-40B4-BE49-F238E27FC236}">
                  <a16:creationId xmlns:a16="http://schemas.microsoft.com/office/drawing/2014/main" xmlns="" id="{338E6B4A-8E9B-4F40-854B-29FD25ACCB7C}"/>
                </a:ext>
              </a:extLst>
            </p:cNvPr>
            <p:cNvSpPr/>
            <p:nvPr/>
          </p:nvSpPr>
          <p:spPr>
            <a:xfrm>
              <a:off x="5005199" y="3717533"/>
              <a:ext cx="168273" cy="167568"/>
            </a:xfrm>
            <a:prstGeom prst="ellipse">
              <a:avLst/>
            </a:prstGeom>
            <a:solidFill>
              <a:srgbClr val="EF3E36"/>
            </a:solidFill>
            <a:ln>
              <a:solidFill>
                <a:srgbClr val="EF3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6" name="等腰三角形 25">
              <a:extLst>
                <a:ext uri="{FF2B5EF4-FFF2-40B4-BE49-F238E27FC236}">
                  <a16:creationId xmlns:a16="http://schemas.microsoft.com/office/drawing/2014/main" xmlns="" id="{06F911E3-65FA-412B-8D71-4276D775C10A}"/>
                </a:ext>
              </a:extLst>
            </p:cNvPr>
            <p:cNvSpPr/>
            <p:nvPr/>
          </p:nvSpPr>
          <p:spPr>
            <a:xfrm rot="5400000">
              <a:off x="5039783" y="3741786"/>
              <a:ext cx="129267" cy="1190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8" name="文本框 9">
            <a:extLst>
              <a:ext uri="{FF2B5EF4-FFF2-40B4-BE49-F238E27FC236}">
                <a16:creationId xmlns:a16="http://schemas.microsoft.com/office/drawing/2014/main" xmlns="" id="{DB6A3E65-BA37-49FD-9340-35E89D26E51E}"/>
              </a:ext>
            </a:extLst>
          </p:cNvPr>
          <p:cNvSpPr txBox="1">
            <a:spLocks noChangeArrowheads="1"/>
          </p:cNvSpPr>
          <p:nvPr/>
        </p:nvSpPr>
        <p:spPr bwMode="auto">
          <a:xfrm>
            <a:off x="3118866" y="4014316"/>
            <a:ext cx="186516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年度工作大事件</a:t>
            </a:r>
          </a:p>
        </p:txBody>
      </p:sp>
      <p:grpSp>
        <p:nvGrpSpPr>
          <p:cNvPr id="29" name="组合 84">
            <a:extLst>
              <a:ext uri="{FF2B5EF4-FFF2-40B4-BE49-F238E27FC236}">
                <a16:creationId xmlns:a16="http://schemas.microsoft.com/office/drawing/2014/main" xmlns="" id="{2D6338BA-2413-4DBC-8894-E341EC12CBA0}"/>
              </a:ext>
            </a:extLst>
          </p:cNvPr>
          <p:cNvGrpSpPr>
            <a:grpSpLocks/>
          </p:cNvGrpSpPr>
          <p:nvPr/>
        </p:nvGrpSpPr>
        <p:grpSpPr bwMode="auto">
          <a:xfrm>
            <a:off x="3173449" y="4030445"/>
            <a:ext cx="168491" cy="167666"/>
            <a:chOff x="5005199" y="3717032"/>
            <a:chExt cx="168551" cy="168551"/>
          </a:xfrm>
        </p:grpSpPr>
        <p:sp>
          <p:nvSpPr>
            <p:cNvPr id="30" name="椭圆 29">
              <a:extLst>
                <a:ext uri="{FF2B5EF4-FFF2-40B4-BE49-F238E27FC236}">
                  <a16:creationId xmlns:a16="http://schemas.microsoft.com/office/drawing/2014/main" xmlns="" id="{8D6BCE21-7703-4BE7-AF56-CC15BCC29D1F}"/>
                </a:ext>
              </a:extLst>
            </p:cNvPr>
            <p:cNvSpPr/>
            <p:nvPr/>
          </p:nvSpPr>
          <p:spPr>
            <a:xfrm>
              <a:off x="5005199" y="3717533"/>
              <a:ext cx="168335" cy="167568"/>
            </a:xfrm>
            <a:prstGeom prst="ellipse">
              <a:avLst/>
            </a:prstGeom>
            <a:solidFill>
              <a:srgbClr val="EF3E36"/>
            </a:solidFill>
            <a:ln>
              <a:solidFill>
                <a:srgbClr val="EF3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1" name="等腰三角形 30">
              <a:extLst>
                <a:ext uri="{FF2B5EF4-FFF2-40B4-BE49-F238E27FC236}">
                  <a16:creationId xmlns:a16="http://schemas.microsoft.com/office/drawing/2014/main" xmlns="" id="{975C278E-9D8F-4DF5-BC89-B65FC24F2677}"/>
                </a:ext>
              </a:extLst>
            </p:cNvPr>
            <p:cNvSpPr/>
            <p:nvPr/>
          </p:nvSpPr>
          <p:spPr>
            <a:xfrm rot="5400000">
              <a:off x="5039820" y="3741763"/>
              <a:ext cx="129267" cy="1191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3" name="文本框 9">
            <a:extLst>
              <a:ext uri="{FF2B5EF4-FFF2-40B4-BE49-F238E27FC236}">
                <a16:creationId xmlns:a16="http://schemas.microsoft.com/office/drawing/2014/main" xmlns="" id="{0B9365D7-9782-43BD-A1C9-224ED0E3D8FD}"/>
              </a:ext>
            </a:extLst>
          </p:cNvPr>
          <p:cNvSpPr txBox="1">
            <a:spLocks noChangeArrowheads="1"/>
          </p:cNvSpPr>
          <p:nvPr/>
        </p:nvSpPr>
        <p:spPr bwMode="auto">
          <a:xfrm>
            <a:off x="4964148" y="4056833"/>
            <a:ext cx="157672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重点工作回顾</a:t>
            </a:r>
          </a:p>
        </p:txBody>
      </p:sp>
      <p:grpSp>
        <p:nvGrpSpPr>
          <p:cNvPr id="34" name="组合 89">
            <a:extLst>
              <a:ext uri="{FF2B5EF4-FFF2-40B4-BE49-F238E27FC236}">
                <a16:creationId xmlns:a16="http://schemas.microsoft.com/office/drawing/2014/main" xmlns="" id="{DE1E258C-74EB-4CE5-950C-A3D67506FB74}"/>
              </a:ext>
            </a:extLst>
          </p:cNvPr>
          <p:cNvGrpSpPr>
            <a:grpSpLocks/>
          </p:cNvGrpSpPr>
          <p:nvPr/>
        </p:nvGrpSpPr>
        <p:grpSpPr bwMode="auto">
          <a:xfrm>
            <a:off x="5077290" y="4094748"/>
            <a:ext cx="168553" cy="167666"/>
            <a:chOff x="5005199" y="3717032"/>
            <a:chExt cx="168551" cy="168551"/>
          </a:xfrm>
        </p:grpSpPr>
        <p:sp>
          <p:nvSpPr>
            <p:cNvPr id="35" name="椭圆 34">
              <a:extLst>
                <a:ext uri="{FF2B5EF4-FFF2-40B4-BE49-F238E27FC236}">
                  <a16:creationId xmlns:a16="http://schemas.microsoft.com/office/drawing/2014/main" xmlns="" id="{06B58295-6667-4282-9EA3-B9730FF90E38}"/>
                </a:ext>
              </a:extLst>
            </p:cNvPr>
            <p:cNvSpPr/>
            <p:nvPr/>
          </p:nvSpPr>
          <p:spPr>
            <a:xfrm>
              <a:off x="5005199" y="3717533"/>
              <a:ext cx="168273" cy="167568"/>
            </a:xfrm>
            <a:prstGeom prst="ellipse">
              <a:avLst/>
            </a:prstGeom>
            <a:solidFill>
              <a:srgbClr val="EF3E36"/>
            </a:solidFill>
            <a:ln>
              <a:solidFill>
                <a:srgbClr val="EF3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6" name="等腰三角形 35">
              <a:extLst>
                <a:ext uri="{FF2B5EF4-FFF2-40B4-BE49-F238E27FC236}">
                  <a16:creationId xmlns:a16="http://schemas.microsoft.com/office/drawing/2014/main" xmlns="" id="{60A2015E-F8B0-4050-B1DE-6D032AF39406}"/>
                </a:ext>
              </a:extLst>
            </p:cNvPr>
            <p:cNvSpPr/>
            <p:nvPr/>
          </p:nvSpPr>
          <p:spPr>
            <a:xfrm rot="5400000">
              <a:off x="5039783" y="3741786"/>
              <a:ext cx="129267" cy="1190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8" name="文本框 9">
            <a:extLst>
              <a:ext uri="{FF2B5EF4-FFF2-40B4-BE49-F238E27FC236}">
                <a16:creationId xmlns:a16="http://schemas.microsoft.com/office/drawing/2014/main" xmlns="" id="{3E7C4C1A-B1F2-4641-9A8B-07C7B89B817F}"/>
              </a:ext>
            </a:extLst>
          </p:cNvPr>
          <p:cNvSpPr txBox="1">
            <a:spLocks noChangeArrowheads="1"/>
          </p:cNvSpPr>
          <p:nvPr/>
        </p:nvSpPr>
        <p:spPr bwMode="auto">
          <a:xfrm>
            <a:off x="3133212" y="4291876"/>
            <a:ext cx="15337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团队建设情况</a:t>
            </a:r>
          </a:p>
        </p:txBody>
      </p:sp>
      <p:grpSp>
        <p:nvGrpSpPr>
          <p:cNvPr id="39" name="组合 94">
            <a:extLst>
              <a:ext uri="{FF2B5EF4-FFF2-40B4-BE49-F238E27FC236}">
                <a16:creationId xmlns:a16="http://schemas.microsoft.com/office/drawing/2014/main" xmlns="" id="{E7C01DB2-64D1-422A-9D17-5A7E4E81222B}"/>
              </a:ext>
            </a:extLst>
          </p:cNvPr>
          <p:cNvGrpSpPr>
            <a:grpSpLocks/>
          </p:cNvGrpSpPr>
          <p:nvPr/>
        </p:nvGrpSpPr>
        <p:grpSpPr bwMode="auto">
          <a:xfrm>
            <a:off x="3173449" y="4313729"/>
            <a:ext cx="190434" cy="171720"/>
            <a:chOff x="5005199" y="3717032"/>
            <a:chExt cx="168551" cy="168551"/>
          </a:xfrm>
        </p:grpSpPr>
        <p:sp>
          <p:nvSpPr>
            <p:cNvPr id="40" name="椭圆 39">
              <a:extLst>
                <a:ext uri="{FF2B5EF4-FFF2-40B4-BE49-F238E27FC236}">
                  <a16:creationId xmlns:a16="http://schemas.microsoft.com/office/drawing/2014/main" xmlns="" id="{29312BE8-4283-44A6-B640-17A796652FC2}"/>
                </a:ext>
              </a:extLst>
            </p:cNvPr>
            <p:cNvSpPr/>
            <p:nvPr/>
          </p:nvSpPr>
          <p:spPr>
            <a:xfrm>
              <a:off x="5005199" y="3717533"/>
              <a:ext cx="168274" cy="167568"/>
            </a:xfrm>
            <a:prstGeom prst="ellipse">
              <a:avLst/>
            </a:prstGeom>
            <a:solidFill>
              <a:srgbClr val="EF3E36"/>
            </a:solidFill>
            <a:ln>
              <a:solidFill>
                <a:srgbClr val="EF3E3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41" name="等腰三角形 40">
              <a:extLst>
                <a:ext uri="{FF2B5EF4-FFF2-40B4-BE49-F238E27FC236}">
                  <a16:creationId xmlns:a16="http://schemas.microsoft.com/office/drawing/2014/main" xmlns="" id="{DE0B2D78-3480-4997-97D3-7662357CB662}"/>
                </a:ext>
              </a:extLst>
            </p:cNvPr>
            <p:cNvSpPr/>
            <p:nvPr/>
          </p:nvSpPr>
          <p:spPr>
            <a:xfrm rot="5400000">
              <a:off x="5039784" y="3741785"/>
              <a:ext cx="129266" cy="119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grpSp>
        <p:nvGrpSpPr>
          <p:cNvPr id="32" name="Group 25">
            <a:extLst>
              <a:ext uri="{FF2B5EF4-FFF2-40B4-BE49-F238E27FC236}">
                <a16:creationId xmlns:a16="http://schemas.microsoft.com/office/drawing/2014/main" xmlns="" id="{62D5A892-0F6B-407B-9F99-BDCC34F8E611}"/>
              </a:ext>
            </a:extLst>
          </p:cNvPr>
          <p:cNvGrpSpPr/>
          <p:nvPr/>
        </p:nvGrpSpPr>
        <p:grpSpPr>
          <a:xfrm>
            <a:off x="-1" y="5072380"/>
            <a:ext cx="9144000" cy="71120"/>
            <a:chOff x="0" y="3474720"/>
            <a:chExt cx="10261600" cy="71120"/>
          </a:xfrm>
        </p:grpSpPr>
        <p:sp>
          <p:nvSpPr>
            <p:cNvPr id="37" name="Rectangle 26">
              <a:extLst>
                <a:ext uri="{FF2B5EF4-FFF2-40B4-BE49-F238E27FC236}">
                  <a16:creationId xmlns:a16="http://schemas.microsoft.com/office/drawing/2014/main" xmlns="" id="{593182DB-84BB-45FD-8A41-2F3AB9309562}"/>
                </a:ext>
              </a:extLst>
            </p:cNvPr>
            <p:cNvSpPr/>
            <p:nvPr/>
          </p:nvSpPr>
          <p:spPr>
            <a:xfrm>
              <a:off x="0" y="3474720"/>
              <a:ext cx="2052320"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2" name="Rectangle 27">
              <a:extLst>
                <a:ext uri="{FF2B5EF4-FFF2-40B4-BE49-F238E27FC236}">
                  <a16:creationId xmlns:a16="http://schemas.microsoft.com/office/drawing/2014/main" xmlns="" id="{80838EBC-3967-4006-A351-015EA1448A53}"/>
                </a:ext>
              </a:extLst>
            </p:cNvPr>
            <p:cNvSpPr/>
            <p:nvPr/>
          </p:nvSpPr>
          <p:spPr>
            <a:xfrm>
              <a:off x="2052320" y="3474720"/>
              <a:ext cx="2052320" cy="711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3" name="Rectangle 28">
              <a:extLst>
                <a:ext uri="{FF2B5EF4-FFF2-40B4-BE49-F238E27FC236}">
                  <a16:creationId xmlns:a16="http://schemas.microsoft.com/office/drawing/2014/main" xmlns="" id="{299D7585-6DBC-41D1-A5AD-16B4635EAB4D}"/>
                </a:ext>
              </a:extLst>
            </p:cNvPr>
            <p:cNvSpPr/>
            <p:nvPr/>
          </p:nvSpPr>
          <p:spPr>
            <a:xfrm>
              <a:off x="4104640" y="3474720"/>
              <a:ext cx="2052320"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4" name="Rectangle 29">
              <a:extLst>
                <a:ext uri="{FF2B5EF4-FFF2-40B4-BE49-F238E27FC236}">
                  <a16:creationId xmlns:a16="http://schemas.microsoft.com/office/drawing/2014/main" xmlns="" id="{8C4A3FD6-95A6-4535-8E16-52B9C7B68916}"/>
                </a:ext>
              </a:extLst>
            </p:cNvPr>
            <p:cNvSpPr/>
            <p:nvPr/>
          </p:nvSpPr>
          <p:spPr>
            <a:xfrm>
              <a:off x="6156960" y="3474720"/>
              <a:ext cx="2052320"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30">
              <a:extLst>
                <a:ext uri="{FF2B5EF4-FFF2-40B4-BE49-F238E27FC236}">
                  <a16:creationId xmlns:a16="http://schemas.microsoft.com/office/drawing/2014/main" xmlns="" id="{1CB4A550-A913-4E5D-9731-3AC49C2CED86}"/>
                </a:ext>
              </a:extLst>
            </p:cNvPr>
            <p:cNvSpPr/>
            <p:nvPr/>
          </p:nvSpPr>
          <p:spPr>
            <a:xfrm>
              <a:off x="8209280" y="3474720"/>
              <a:ext cx="2052320" cy="711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4820118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ppt_x"/>
                                          </p:val>
                                        </p:tav>
                                        <p:tav tm="100000">
                                          <p:val>
                                            <p:strVal val="#ppt_x"/>
                                          </p:val>
                                        </p:tav>
                                      </p:tavLst>
                                    </p:anim>
                                    <p:anim calcmode="lin" valueType="num">
                                      <p:cBhvr additive="base">
                                        <p:cTn id="38" dur="500" fill="hold"/>
                                        <p:tgtEl>
                                          <p:spTgt spid="1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ppt_x"/>
                                          </p:val>
                                        </p:tav>
                                        <p:tav tm="100000">
                                          <p:val>
                                            <p:strVal val="#ppt_x"/>
                                          </p:val>
                                        </p:tav>
                                      </p:tavLst>
                                    </p:anim>
                                    <p:anim calcmode="lin" valueType="num">
                                      <p:cBhvr additive="base">
                                        <p:cTn id="42"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ppt_x"/>
                                          </p:val>
                                        </p:tav>
                                        <p:tav tm="100000">
                                          <p:val>
                                            <p:strVal val="#ppt_x"/>
                                          </p:val>
                                        </p:tav>
                                      </p:tavLst>
                                    </p:anim>
                                    <p:anim calcmode="lin" valueType="num">
                                      <p:cBhvr additive="base">
                                        <p:cTn id="78" dur="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fill="hold"/>
                                        <p:tgtEl>
                                          <p:spTgt spid="39"/>
                                        </p:tgtEl>
                                        <p:attrNameLst>
                                          <p:attrName>ppt_x</p:attrName>
                                        </p:attrNameLst>
                                      </p:cBhvr>
                                      <p:tavLst>
                                        <p:tav tm="0">
                                          <p:val>
                                            <p:strVal val="#ppt_x"/>
                                          </p:val>
                                        </p:tav>
                                        <p:tav tm="100000">
                                          <p:val>
                                            <p:strVal val="#ppt_x"/>
                                          </p:val>
                                        </p:tav>
                                      </p:tavLst>
                                    </p:anim>
                                    <p:anim calcmode="lin" valueType="num">
                                      <p:cBhvr additive="base">
                                        <p:cTn id="8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wipe(left)">
                                      <p:cBhvr>
                                        <p:cTn id="87" dur="30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8" grpId="0"/>
      <p:bldP spid="23" grpId="0"/>
      <p:bldP spid="28" grpId="0"/>
      <p:bldP spid="33" grpId="0"/>
      <p:bldP spid="3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圆角矩形 35"/>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团队成员介绍</a:t>
            </a:r>
          </a:p>
        </p:txBody>
      </p:sp>
      <p:grpSp>
        <p:nvGrpSpPr>
          <p:cNvPr id="37" name="组合 36"/>
          <p:cNvGrpSpPr/>
          <p:nvPr/>
        </p:nvGrpSpPr>
        <p:grpSpPr>
          <a:xfrm>
            <a:off x="695987" y="1071240"/>
            <a:ext cx="1609079" cy="1608497"/>
            <a:chOff x="1367367" y="1923540"/>
            <a:chExt cx="2091076" cy="2091076"/>
          </a:xfrm>
        </p:grpSpPr>
        <p:pic>
          <p:nvPicPr>
            <p:cNvPr id="38" name="图片 37"/>
            <p:cNvPicPr>
              <a:picLocks noChangeAspect="1"/>
            </p:cNvPicPr>
            <p:nvPr/>
          </p:nvPicPr>
          <p:blipFill rotWithShape="1">
            <a:blip r:embed="rId3" cstate="print">
              <a:extLst>
                <a:ext uri="{28A0092B-C50C-407E-A947-70E740481C1C}">
                  <a14:useLocalDpi xmlns:a14="http://schemas.microsoft.com/office/drawing/2010/main" val="0"/>
                </a:ext>
              </a:extLst>
            </a:blip>
            <a:srcRect l="73700" t="47157" r="11582" b="34475"/>
            <a:stretch/>
          </p:blipFill>
          <p:spPr>
            <a:xfrm>
              <a:off x="1452218" y="2113785"/>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39" name="组合 38"/>
            <p:cNvGrpSpPr/>
            <p:nvPr/>
          </p:nvGrpSpPr>
          <p:grpSpPr>
            <a:xfrm>
              <a:off x="1367367" y="1923540"/>
              <a:ext cx="2091076" cy="2091076"/>
              <a:chOff x="4742449" y="2216782"/>
              <a:chExt cx="3801476" cy="3801476"/>
            </a:xfrm>
          </p:grpSpPr>
          <p:sp>
            <p:nvSpPr>
              <p:cNvPr id="40" name="任意多边形 39"/>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圆角矩形 40"/>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圆角矩形 41"/>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43" name="组合 42"/>
          <p:cNvGrpSpPr/>
          <p:nvPr/>
        </p:nvGrpSpPr>
        <p:grpSpPr>
          <a:xfrm>
            <a:off x="2742810" y="1071240"/>
            <a:ext cx="1609079" cy="1608497"/>
            <a:chOff x="3751324" y="1923540"/>
            <a:chExt cx="2091076" cy="2091076"/>
          </a:xfrm>
        </p:grpSpPr>
        <p:pic>
          <p:nvPicPr>
            <p:cNvPr id="44" name="图片 43"/>
            <p:cNvPicPr>
              <a:picLocks noChangeAspect="1"/>
            </p:cNvPicPr>
            <p:nvPr/>
          </p:nvPicPr>
          <p:blipFill rotWithShape="1">
            <a:blip r:embed="rId4" cstate="print">
              <a:extLst>
                <a:ext uri="{28A0092B-C50C-407E-A947-70E740481C1C}">
                  <a14:useLocalDpi xmlns:a14="http://schemas.microsoft.com/office/drawing/2010/main" val="0"/>
                </a:ext>
              </a:extLst>
            </a:blip>
            <a:srcRect l="9140" t="82547" r="76874"/>
            <a:stretch/>
          </p:blipFill>
          <p:spPr>
            <a:xfrm>
              <a:off x="3907120" y="2113785"/>
              <a:ext cx="1921373" cy="1710587"/>
            </a:xfrm>
            <a:custGeom>
              <a:avLst/>
              <a:gdLst>
                <a:gd name="connsiteX0" fmla="*/ 0 w 2579915"/>
                <a:gd name="connsiteY0" fmla="*/ 0 h 2296884"/>
                <a:gd name="connsiteX1" fmla="*/ 2579915 w 2579915"/>
                <a:gd name="connsiteY1" fmla="*/ 0 h 2296884"/>
                <a:gd name="connsiteX2" fmla="*/ 2579915 w 2579915"/>
                <a:gd name="connsiteY2" fmla="*/ 2296884 h 2296884"/>
                <a:gd name="connsiteX3" fmla="*/ 0 w 2579915"/>
                <a:gd name="connsiteY3" fmla="*/ 2296884 h 2296884"/>
              </a:gdLst>
              <a:ahLst/>
              <a:cxnLst>
                <a:cxn ang="0">
                  <a:pos x="connsiteX0" y="connsiteY0"/>
                </a:cxn>
                <a:cxn ang="0">
                  <a:pos x="connsiteX1" y="connsiteY1"/>
                </a:cxn>
                <a:cxn ang="0">
                  <a:pos x="connsiteX2" y="connsiteY2"/>
                </a:cxn>
                <a:cxn ang="0">
                  <a:pos x="connsiteX3" y="connsiteY3"/>
                </a:cxn>
              </a:cxnLst>
              <a:rect l="l" t="t" r="r" b="b"/>
              <a:pathLst>
                <a:path w="2579915" h="2296884">
                  <a:moveTo>
                    <a:pt x="0" y="0"/>
                  </a:moveTo>
                  <a:lnTo>
                    <a:pt x="2579915" y="0"/>
                  </a:lnTo>
                  <a:lnTo>
                    <a:pt x="2579915" y="2296884"/>
                  </a:lnTo>
                  <a:lnTo>
                    <a:pt x="0" y="2296884"/>
                  </a:lnTo>
                  <a:close/>
                </a:path>
              </a:pathLst>
            </a:custGeom>
          </p:spPr>
        </p:pic>
        <p:grpSp>
          <p:nvGrpSpPr>
            <p:cNvPr id="45" name="组合 44"/>
            <p:cNvGrpSpPr/>
            <p:nvPr/>
          </p:nvGrpSpPr>
          <p:grpSpPr>
            <a:xfrm>
              <a:off x="3751324" y="1923540"/>
              <a:ext cx="2091076" cy="2091076"/>
              <a:chOff x="4742449" y="2216782"/>
              <a:chExt cx="3801476" cy="3801476"/>
            </a:xfrm>
          </p:grpSpPr>
          <p:sp>
            <p:nvSpPr>
              <p:cNvPr id="46" name="任意多边形 45"/>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 name="圆角矩形 46"/>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圆角矩形 47"/>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49" name="组合 48"/>
          <p:cNvGrpSpPr/>
          <p:nvPr/>
        </p:nvGrpSpPr>
        <p:grpSpPr>
          <a:xfrm>
            <a:off x="4786446" y="1071240"/>
            <a:ext cx="1615449" cy="1608497"/>
            <a:chOff x="6258959" y="1923540"/>
            <a:chExt cx="2099355" cy="2091076"/>
          </a:xfrm>
        </p:grpSpPr>
        <p:pic>
          <p:nvPicPr>
            <p:cNvPr id="50" name="图片 49"/>
            <p:cNvPicPr>
              <a:picLocks noChangeAspect="1"/>
            </p:cNvPicPr>
            <p:nvPr/>
          </p:nvPicPr>
          <p:blipFill rotWithShape="1">
            <a:blip r:embed="rId5" cstate="print">
              <a:extLst>
                <a:ext uri="{28A0092B-C50C-407E-A947-70E740481C1C}">
                  <a14:useLocalDpi xmlns:a14="http://schemas.microsoft.com/office/drawing/2010/main" val="0"/>
                </a:ext>
              </a:extLst>
            </a:blip>
            <a:srcRect l="5035" t="178" r="75662" b="75733"/>
            <a:stretch/>
          </p:blipFill>
          <p:spPr>
            <a:xfrm>
              <a:off x="6436941" y="2113786"/>
              <a:ext cx="1921373" cy="1710589"/>
            </a:xfrm>
            <a:custGeom>
              <a:avLst/>
              <a:gdLst>
                <a:gd name="connsiteX0" fmla="*/ 0 w 2579915"/>
                <a:gd name="connsiteY0" fmla="*/ 0 h 2296885"/>
                <a:gd name="connsiteX1" fmla="*/ 2579915 w 2579915"/>
                <a:gd name="connsiteY1" fmla="*/ 0 h 2296885"/>
                <a:gd name="connsiteX2" fmla="*/ 2579915 w 2579915"/>
                <a:gd name="connsiteY2" fmla="*/ 2296885 h 2296885"/>
                <a:gd name="connsiteX3" fmla="*/ 0 w 2579915"/>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5" h="2296885">
                  <a:moveTo>
                    <a:pt x="0" y="0"/>
                  </a:moveTo>
                  <a:lnTo>
                    <a:pt x="2579915" y="0"/>
                  </a:lnTo>
                  <a:lnTo>
                    <a:pt x="2579915" y="2296885"/>
                  </a:lnTo>
                  <a:lnTo>
                    <a:pt x="0" y="2296885"/>
                  </a:lnTo>
                  <a:close/>
                </a:path>
              </a:pathLst>
            </a:custGeom>
          </p:spPr>
        </p:pic>
        <p:grpSp>
          <p:nvGrpSpPr>
            <p:cNvPr id="51" name="组合 50"/>
            <p:cNvGrpSpPr/>
            <p:nvPr/>
          </p:nvGrpSpPr>
          <p:grpSpPr>
            <a:xfrm>
              <a:off x="6258959" y="1923540"/>
              <a:ext cx="2091076" cy="2091076"/>
              <a:chOff x="4742449" y="2216782"/>
              <a:chExt cx="3801476" cy="3801476"/>
            </a:xfrm>
          </p:grpSpPr>
          <p:sp>
            <p:nvSpPr>
              <p:cNvPr id="52" name="任意多边形 51"/>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圆角矩形 52"/>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圆角矩形 53"/>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55" name="组合 54"/>
          <p:cNvGrpSpPr/>
          <p:nvPr/>
        </p:nvGrpSpPr>
        <p:grpSpPr>
          <a:xfrm>
            <a:off x="6832781" y="1071240"/>
            <a:ext cx="1616423" cy="1608497"/>
            <a:chOff x="8787513" y="1923540"/>
            <a:chExt cx="2100620" cy="2091076"/>
          </a:xfrm>
        </p:grpSpPr>
        <p:pic>
          <p:nvPicPr>
            <p:cNvPr id="56" name="图片 55"/>
            <p:cNvPicPr>
              <a:picLocks noChangeAspect="1"/>
            </p:cNvPicPr>
            <p:nvPr/>
          </p:nvPicPr>
          <p:blipFill rotWithShape="1">
            <a:blip r:embed="rId6" cstate="print">
              <a:extLst>
                <a:ext uri="{28A0092B-C50C-407E-A947-70E740481C1C}">
                  <a14:useLocalDpi xmlns:a14="http://schemas.microsoft.com/office/drawing/2010/main" val="0"/>
                </a:ext>
              </a:extLst>
            </a:blip>
            <a:srcRect l="70295" b="75455"/>
            <a:stretch/>
          </p:blipFill>
          <p:spPr>
            <a:xfrm>
              <a:off x="8966762" y="2113784"/>
              <a:ext cx="1921371" cy="1710589"/>
            </a:xfrm>
            <a:custGeom>
              <a:avLst/>
              <a:gdLst>
                <a:gd name="connsiteX0" fmla="*/ 0 w 2579914"/>
                <a:gd name="connsiteY0" fmla="*/ 0 h 2296885"/>
                <a:gd name="connsiteX1" fmla="*/ 2579914 w 2579914"/>
                <a:gd name="connsiteY1" fmla="*/ 0 h 2296885"/>
                <a:gd name="connsiteX2" fmla="*/ 2579914 w 2579914"/>
                <a:gd name="connsiteY2" fmla="*/ 2296885 h 2296885"/>
                <a:gd name="connsiteX3" fmla="*/ 0 w 2579914"/>
                <a:gd name="connsiteY3" fmla="*/ 2296885 h 2296885"/>
              </a:gdLst>
              <a:ahLst/>
              <a:cxnLst>
                <a:cxn ang="0">
                  <a:pos x="connsiteX0" y="connsiteY0"/>
                </a:cxn>
                <a:cxn ang="0">
                  <a:pos x="connsiteX1" y="connsiteY1"/>
                </a:cxn>
                <a:cxn ang="0">
                  <a:pos x="connsiteX2" y="connsiteY2"/>
                </a:cxn>
                <a:cxn ang="0">
                  <a:pos x="connsiteX3" y="connsiteY3"/>
                </a:cxn>
              </a:cxnLst>
              <a:rect l="l" t="t" r="r" b="b"/>
              <a:pathLst>
                <a:path w="2579914" h="2296885">
                  <a:moveTo>
                    <a:pt x="0" y="0"/>
                  </a:moveTo>
                  <a:lnTo>
                    <a:pt x="2579914" y="0"/>
                  </a:lnTo>
                  <a:lnTo>
                    <a:pt x="2579914" y="2296885"/>
                  </a:lnTo>
                  <a:lnTo>
                    <a:pt x="0" y="2296885"/>
                  </a:lnTo>
                  <a:close/>
                </a:path>
              </a:pathLst>
            </a:custGeom>
          </p:spPr>
        </p:pic>
        <p:grpSp>
          <p:nvGrpSpPr>
            <p:cNvPr id="57" name="组合 56"/>
            <p:cNvGrpSpPr/>
            <p:nvPr/>
          </p:nvGrpSpPr>
          <p:grpSpPr>
            <a:xfrm>
              <a:off x="8787513" y="1923540"/>
              <a:ext cx="2091076" cy="2091076"/>
              <a:chOff x="4742449" y="2216782"/>
              <a:chExt cx="3801476" cy="3801476"/>
            </a:xfrm>
          </p:grpSpPr>
          <p:sp>
            <p:nvSpPr>
              <p:cNvPr id="58" name="任意多边形 57"/>
              <p:cNvSpPr/>
              <p:nvPr/>
            </p:nvSpPr>
            <p:spPr>
              <a:xfrm>
                <a:off x="4742449" y="2216782"/>
                <a:ext cx="3801476" cy="3801476"/>
              </a:xfrm>
              <a:custGeom>
                <a:avLst/>
                <a:gdLst>
                  <a:gd name="connsiteX0" fmla="*/ 627244 w 3801476"/>
                  <a:gd name="connsiteY0" fmla="*/ 310063 h 3801476"/>
                  <a:gd name="connsiteX1" fmla="*/ 310063 w 3801476"/>
                  <a:gd name="connsiteY1" fmla="*/ 627244 h 3801476"/>
                  <a:gd name="connsiteX2" fmla="*/ 310063 w 3801476"/>
                  <a:gd name="connsiteY2" fmla="*/ 3174232 h 3801476"/>
                  <a:gd name="connsiteX3" fmla="*/ 627244 w 3801476"/>
                  <a:gd name="connsiteY3" fmla="*/ 3491413 h 3801476"/>
                  <a:gd name="connsiteX4" fmla="*/ 3174232 w 3801476"/>
                  <a:gd name="connsiteY4" fmla="*/ 3491413 h 3801476"/>
                  <a:gd name="connsiteX5" fmla="*/ 3491413 w 3801476"/>
                  <a:gd name="connsiteY5" fmla="*/ 3174232 h 3801476"/>
                  <a:gd name="connsiteX6" fmla="*/ 3491413 w 3801476"/>
                  <a:gd name="connsiteY6" fmla="*/ 627244 h 3801476"/>
                  <a:gd name="connsiteX7" fmla="*/ 3174232 w 3801476"/>
                  <a:gd name="connsiteY7" fmla="*/ 310063 h 3801476"/>
                  <a:gd name="connsiteX8" fmla="*/ 379007 w 3801476"/>
                  <a:gd name="connsiteY8" fmla="*/ 0 h 3801476"/>
                  <a:gd name="connsiteX9" fmla="*/ 3422469 w 3801476"/>
                  <a:gd name="connsiteY9" fmla="*/ 0 h 3801476"/>
                  <a:gd name="connsiteX10" fmla="*/ 3801476 w 3801476"/>
                  <a:gd name="connsiteY10" fmla="*/ 379007 h 3801476"/>
                  <a:gd name="connsiteX11" fmla="*/ 3801476 w 3801476"/>
                  <a:gd name="connsiteY11" fmla="*/ 3422469 h 3801476"/>
                  <a:gd name="connsiteX12" fmla="*/ 3422469 w 3801476"/>
                  <a:gd name="connsiteY12" fmla="*/ 3801476 h 3801476"/>
                  <a:gd name="connsiteX13" fmla="*/ 379007 w 3801476"/>
                  <a:gd name="connsiteY13" fmla="*/ 3801476 h 3801476"/>
                  <a:gd name="connsiteX14" fmla="*/ 0 w 3801476"/>
                  <a:gd name="connsiteY14" fmla="*/ 3422469 h 3801476"/>
                  <a:gd name="connsiteX15" fmla="*/ 0 w 3801476"/>
                  <a:gd name="connsiteY15" fmla="*/ 379007 h 3801476"/>
                  <a:gd name="connsiteX16" fmla="*/ 379007 w 3801476"/>
                  <a:gd name="connsiteY16" fmla="*/ 0 h 38014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801476" h="3801476">
                    <a:moveTo>
                      <a:pt x="627244" y="310063"/>
                    </a:moveTo>
                    <a:cubicBezTo>
                      <a:pt x="452070" y="310063"/>
                      <a:pt x="310063" y="452070"/>
                      <a:pt x="310063" y="627244"/>
                    </a:cubicBezTo>
                    <a:lnTo>
                      <a:pt x="310063" y="3174232"/>
                    </a:lnTo>
                    <a:cubicBezTo>
                      <a:pt x="310063" y="3349406"/>
                      <a:pt x="452070" y="3491413"/>
                      <a:pt x="627244" y="3491413"/>
                    </a:cubicBezTo>
                    <a:lnTo>
                      <a:pt x="3174232" y="3491413"/>
                    </a:lnTo>
                    <a:cubicBezTo>
                      <a:pt x="3349406" y="3491413"/>
                      <a:pt x="3491413" y="3349406"/>
                      <a:pt x="3491413" y="3174232"/>
                    </a:cubicBezTo>
                    <a:lnTo>
                      <a:pt x="3491413" y="627244"/>
                    </a:lnTo>
                    <a:cubicBezTo>
                      <a:pt x="3491413" y="452070"/>
                      <a:pt x="3349406" y="310063"/>
                      <a:pt x="3174232" y="310063"/>
                    </a:cubicBezTo>
                    <a:close/>
                    <a:moveTo>
                      <a:pt x="379007" y="0"/>
                    </a:moveTo>
                    <a:lnTo>
                      <a:pt x="3422469" y="0"/>
                    </a:lnTo>
                    <a:cubicBezTo>
                      <a:pt x="3631789" y="0"/>
                      <a:pt x="3801476" y="169687"/>
                      <a:pt x="3801476" y="379007"/>
                    </a:cubicBezTo>
                    <a:lnTo>
                      <a:pt x="3801476" y="3422469"/>
                    </a:lnTo>
                    <a:cubicBezTo>
                      <a:pt x="3801476" y="3631789"/>
                      <a:pt x="3631789" y="3801476"/>
                      <a:pt x="3422469" y="3801476"/>
                    </a:cubicBezTo>
                    <a:lnTo>
                      <a:pt x="379007" y="3801476"/>
                    </a:lnTo>
                    <a:cubicBezTo>
                      <a:pt x="169687" y="3801476"/>
                      <a:pt x="0" y="3631789"/>
                      <a:pt x="0" y="3422469"/>
                    </a:cubicBezTo>
                    <a:lnTo>
                      <a:pt x="0" y="379007"/>
                    </a:lnTo>
                    <a:cubicBezTo>
                      <a:pt x="0" y="169687"/>
                      <a:pt x="169687" y="0"/>
                      <a:pt x="379007" y="0"/>
                    </a:cubicBezTo>
                    <a:close/>
                  </a:path>
                </a:pathLst>
              </a:custGeom>
              <a:gradFill flip="none" rotWithShape="1">
                <a:gsLst>
                  <a:gs pos="0">
                    <a:schemeClr val="bg1">
                      <a:lumMod val="95000"/>
                    </a:schemeClr>
                  </a:gs>
                  <a:gs pos="100000">
                    <a:schemeClr val="bg1">
                      <a:lumMod val="75000"/>
                    </a:schemeClr>
                  </a:gs>
                </a:gsLst>
                <a:lin ang="2700000" scaled="1"/>
                <a:tileRect/>
              </a:gradFill>
              <a:ln w="25400">
                <a:noFill/>
              </a:ln>
              <a:effectLst>
                <a:outerShdw blurRad="177800" dist="88900" dir="2700000" algn="tl"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圆角矩形 58"/>
              <p:cNvSpPr/>
              <p:nvPr/>
            </p:nvSpPr>
            <p:spPr>
              <a:xfrm>
                <a:off x="5052512" y="2526845"/>
                <a:ext cx="3181350" cy="3181350"/>
              </a:xfrm>
              <a:prstGeom prst="roundRect">
                <a:avLst>
                  <a:gd name="adj" fmla="val 9970"/>
                </a:avLst>
              </a:prstGeom>
              <a:noFill/>
              <a:ln w="76200">
                <a:gradFill flip="none" rotWithShape="1">
                  <a:gsLst>
                    <a:gs pos="100000">
                      <a:schemeClr val="bg1">
                        <a:lumMod val="96000"/>
                      </a:schemeClr>
                    </a:gs>
                    <a:gs pos="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 name="圆角矩形 59"/>
              <p:cNvSpPr/>
              <p:nvPr/>
            </p:nvSpPr>
            <p:spPr>
              <a:xfrm>
                <a:off x="4742449" y="2216782"/>
                <a:ext cx="3801476" cy="3801476"/>
              </a:xfrm>
              <a:prstGeom prst="roundRect">
                <a:avLst>
                  <a:gd name="adj" fmla="val 9970"/>
                </a:avLst>
              </a:prstGeom>
              <a:noFill/>
              <a:ln w="22225">
                <a:gradFill flip="none" rotWithShape="1">
                  <a:gsLst>
                    <a:gs pos="0">
                      <a:schemeClr val="bg1"/>
                    </a:gs>
                    <a:gs pos="100000">
                      <a:schemeClr val="bg1">
                        <a:lumMod val="65000"/>
                      </a:schemeClr>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1" name="文本框 23"/>
          <p:cNvSpPr txBox="1"/>
          <p:nvPr/>
        </p:nvSpPr>
        <p:spPr>
          <a:xfrm>
            <a:off x="718069"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62" name="组合 61"/>
          <p:cNvGrpSpPr/>
          <p:nvPr/>
        </p:nvGrpSpPr>
        <p:grpSpPr>
          <a:xfrm>
            <a:off x="705647" y="3036432"/>
            <a:ext cx="1447988" cy="478780"/>
            <a:chOff x="940739" y="4267247"/>
            <a:chExt cx="1930400" cy="638521"/>
          </a:xfrm>
        </p:grpSpPr>
        <p:sp>
          <p:nvSpPr>
            <p:cNvPr id="63" name="任意多边形 62"/>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任意多边形 63"/>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EB9624"/>
                  </a:solidFill>
                  <a:latin typeface="+mn-ea"/>
                </a:rPr>
                <a:t>输入待用名</a:t>
              </a:r>
            </a:p>
          </p:txBody>
        </p:sp>
      </p:grpSp>
      <p:grpSp>
        <p:nvGrpSpPr>
          <p:cNvPr id="66" name="组合 65"/>
          <p:cNvGrpSpPr/>
          <p:nvPr/>
        </p:nvGrpSpPr>
        <p:grpSpPr>
          <a:xfrm>
            <a:off x="2802550" y="3036432"/>
            <a:ext cx="1447988" cy="478780"/>
            <a:chOff x="940739" y="4267247"/>
            <a:chExt cx="1930400" cy="638521"/>
          </a:xfrm>
        </p:grpSpPr>
        <p:sp>
          <p:nvSpPr>
            <p:cNvPr id="67" name="任意多边形 66"/>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 name="任意多边形 67"/>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01ACBE"/>
                  </a:solidFill>
                  <a:latin typeface="+mn-ea"/>
                </a:rPr>
                <a:t>输入待用名</a:t>
              </a:r>
            </a:p>
          </p:txBody>
        </p:sp>
      </p:grpSp>
      <p:grpSp>
        <p:nvGrpSpPr>
          <p:cNvPr id="70" name="组合 69"/>
          <p:cNvGrpSpPr/>
          <p:nvPr/>
        </p:nvGrpSpPr>
        <p:grpSpPr>
          <a:xfrm>
            <a:off x="4899453" y="3036432"/>
            <a:ext cx="1447988" cy="478780"/>
            <a:chOff x="940739" y="4267247"/>
            <a:chExt cx="1930400" cy="638521"/>
          </a:xfrm>
        </p:grpSpPr>
        <p:sp>
          <p:nvSpPr>
            <p:cNvPr id="71" name="任意多边形 70"/>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任意多边形 71"/>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FF7171"/>
                  </a:solidFill>
                  <a:latin typeface="+mn-ea"/>
                </a:rPr>
                <a:t>输入待用名</a:t>
              </a:r>
            </a:p>
          </p:txBody>
        </p:sp>
      </p:grpSp>
      <p:grpSp>
        <p:nvGrpSpPr>
          <p:cNvPr id="74" name="组合 73"/>
          <p:cNvGrpSpPr/>
          <p:nvPr/>
        </p:nvGrpSpPr>
        <p:grpSpPr>
          <a:xfrm>
            <a:off x="6996357" y="3036432"/>
            <a:ext cx="1447988" cy="478780"/>
            <a:chOff x="940739" y="4267247"/>
            <a:chExt cx="1930400" cy="638521"/>
          </a:xfrm>
        </p:grpSpPr>
        <p:sp>
          <p:nvSpPr>
            <p:cNvPr id="75" name="任意多边形 74"/>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0">
                  <a:schemeClr val="bg1"/>
                </a:gs>
                <a:gs pos="100000">
                  <a:schemeClr val="bg1">
                    <a:lumMod val="80000"/>
                  </a:schemeClr>
                </a:gs>
              </a:gsLst>
              <a:lin ang="2700000" scaled="1"/>
            </a:gradFill>
            <a:ln>
              <a:noFill/>
            </a:ln>
            <a:effectLst>
              <a:outerShdw blurRad="1016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任意多边形 75"/>
            <p:cNvSpPr/>
            <p:nvPr/>
          </p:nvSpPr>
          <p:spPr>
            <a:xfrm>
              <a:off x="940739" y="4267247"/>
              <a:ext cx="1930400" cy="638521"/>
            </a:xfrm>
            <a:custGeom>
              <a:avLst/>
              <a:gdLst>
                <a:gd name="connsiteX0" fmla="*/ 50498 w 1930400"/>
                <a:gd name="connsiteY0" fmla="*/ 0 h 638521"/>
                <a:gd name="connsiteX1" fmla="*/ 1879902 w 1930400"/>
                <a:gd name="connsiteY1" fmla="*/ 0 h 638521"/>
                <a:gd name="connsiteX2" fmla="*/ 1930400 w 1930400"/>
                <a:gd name="connsiteY2" fmla="*/ 50498 h 638521"/>
                <a:gd name="connsiteX3" fmla="*/ 1930400 w 1930400"/>
                <a:gd name="connsiteY3" fmla="*/ 442988 h 638521"/>
                <a:gd name="connsiteX4" fmla="*/ 1879902 w 1930400"/>
                <a:gd name="connsiteY4" fmla="*/ 493486 h 638521"/>
                <a:gd name="connsiteX5" fmla="*/ 1124527 w 1930400"/>
                <a:gd name="connsiteY5" fmla="*/ 493486 h 638521"/>
                <a:gd name="connsiteX6" fmla="*/ 965200 w 1930400"/>
                <a:gd name="connsiteY6" fmla="*/ 638521 h 638521"/>
                <a:gd name="connsiteX7" fmla="*/ 805872 w 1930400"/>
                <a:gd name="connsiteY7" fmla="*/ 493486 h 638521"/>
                <a:gd name="connsiteX8" fmla="*/ 50498 w 1930400"/>
                <a:gd name="connsiteY8" fmla="*/ 493486 h 638521"/>
                <a:gd name="connsiteX9" fmla="*/ 0 w 1930400"/>
                <a:gd name="connsiteY9" fmla="*/ 442988 h 638521"/>
                <a:gd name="connsiteX10" fmla="*/ 0 w 1930400"/>
                <a:gd name="connsiteY10" fmla="*/ 50498 h 638521"/>
                <a:gd name="connsiteX11" fmla="*/ 50498 w 1930400"/>
                <a:gd name="connsiteY11" fmla="*/ 0 h 638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930400" h="638521">
                  <a:moveTo>
                    <a:pt x="50498" y="0"/>
                  </a:moveTo>
                  <a:lnTo>
                    <a:pt x="1879902" y="0"/>
                  </a:lnTo>
                  <a:cubicBezTo>
                    <a:pt x="1907791" y="0"/>
                    <a:pt x="1930400" y="22609"/>
                    <a:pt x="1930400" y="50498"/>
                  </a:cubicBezTo>
                  <a:lnTo>
                    <a:pt x="1930400" y="442988"/>
                  </a:lnTo>
                  <a:cubicBezTo>
                    <a:pt x="1930400" y="470877"/>
                    <a:pt x="1907791" y="493486"/>
                    <a:pt x="1879902" y="493486"/>
                  </a:cubicBezTo>
                  <a:lnTo>
                    <a:pt x="1124527" y="493486"/>
                  </a:lnTo>
                  <a:lnTo>
                    <a:pt x="965200" y="638521"/>
                  </a:lnTo>
                  <a:lnTo>
                    <a:pt x="805872" y="493486"/>
                  </a:lnTo>
                  <a:lnTo>
                    <a:pt x="50498" y="493486"/>
                  </a:lnTo>
                  <a:cubicBezTo>
                    <a:pt x="22609" y="493486"/>
                    <a:pt x="0" y="470877"/>
                    <a:pt x="0" y="442988"/>
                  </a:cubicBezTo>
                  <a:lnTo>
                    <a:pt x="0" y="50498"/>
                  </a:lnTo>
                  <a:cubicBezTo>
                    <a:pt x="0" y="22609"/>
                    <a:pt x="22609" y="0"/>
                    <a:pt x="50498" y="0"/>
                  </a:cubicBezTo>
                  <a:close/>
                </a:path>
              </a:pathLst>
            </a:custGeom>
            <a:gradFill>
              <a:gsLst>
                <a:gs pos="100000">
                  <a:schemeClr val="bg1">
                    <a:lumMod val="98000"/>
                  </a:schemeClr>
                </a:gs>
                <a:gs pos="0">
                  <a:schemeClr val="bg1">
                    <a:lumMod val="88000"/>
                  </a:schemeClr>
                </a:gs>
              </a:gsLst>
              <a:lin ang="2700000" scaled="1"/>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文本框 146"/>
            <p:cNvSpPr txBox="1"/>
            <p:nvPr/>
          </p:nvSpPr>
          <p:spPr>
            <a:xfrm>
              <a:off x="1009001" y="4323745"/>
              <a:ext cx="1793875" cy="331022"/>
            </a:xfrm>
            <a:prstGeom prst="rect">
              <a:avLst/>
            </a:prstGeom>
            <a:noFill/>
          </p:spPr>
          <p:txBody>
            <a:bodyPr wrap="square" rtlCol="0">
              <a:spAutoFit/>
            </a:bodyPr>
            <a:lstStyle/>
            <a:p>
              <a:pPr algn="ctr"/>
              <a:r>
                <a:rPr lang="zh-CN" altLang="en-US" sz="1013" b="1" dirty="0">
                  <a:solidFill>
                    <a:srgbClr val="7030A0"/>
                  </a:solidFill>
                  <a:latin typeface="+mn-ea"/>
                </a:rPr>
                <a:t>输入待用名</a:t>
              </a:r>
            </a:p>
          </p:txBody>
        </p:sp>
      </p:grpSp>
      <p:sp>
        <p:nvSpPr>
          <p:cNvPr id="78" name="文本框 23"/>
          <p:cNvSpPr txBox="1"/>
          <p:nvPr/>
        </p:nvSpPr>
        <p:spPr>
          <a:xfrm>
            <a:off x="285375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79" name="文本框 23"/>
          <p:cNvSpPr txBox="1"/>
          <p:nvPr/>
        </p:nvSpPr>
        <p:spPr>
          <a:xfrm>
            <a:off x="4954546"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sp>
        <p:nvSpPr>
          <p:cNvPr id="80" name="文本框 23"/>
          <p:cNvSpPr txBox="1"/>
          <p:nvPr/>
        </p:nvSpPr>
        <p:spPr>
          <a:xfrm>
            <a:off x="7069993" y="3680784"/>
            <a:ext cx="1341692" cy="812530"/>
          </a:xfrm>
          <a:prstGeom prst="rect">
            <a:avLst/>
          </a:prstGeom>
          <a:noFill/>
        </p:spPr>
        <p:txBody>
          <a:bodyPr wrap="square" rtlCol="0">
            <a:spAutoFit/>
          </a:bodyPr>
          <a:lstStyle/>
          <a:p>
            <a:pPr algn="just">
              <a:lnSpc>
                <a:spcPct val="13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点击添加文字说明详情介绍点击添加文字说明详情介绍点击添加文字文字说明详情介绍</a:t>
            </a:r>
          </a:p>
        </p:txBody>
      </p:sp>
      <p:grpSp>
        <p:nvGrpSpPr>
          <p:cNvPr id="81" name="Group 25">
            <a:extLst>
              <a:ext uri="{FF2B5EF4-FFF2-40B4-BE49-F238E27FC236}">
                <a16:creationId xmlns:a16="http://schemas.microsoft.com/office/drawing/2014/main" xmlns="" id="{0693387C-6A2F-4090-8899-05F3B0093149}"/>
              </a:ext>
            </a:extLst>
          </p:cNvPr>
          <p:cNvGrpSpPr/>
          <p:nvPr/>
        </p:nvGrpSpPr>
        <p:grpSpPr>
          <a:xfrm>
            <a:off x="0" y="5072380"/>
            <a:ext cx="9144000" cy="71120"/>
            <a:chOff x="0" y="3474720"/>
            <a:chExt cx="10261600" cy="71120"/>
          </a:xfrm>
        </p:grpSpPr>
        <p:sp>
          <p:nvSpPr>
            <p:cNvPr id="82" name="Rectangle 26">
              <a:extLst>
                <a:ext uri="{FF2B5EF4-FFF2-40B4-BE49-F238E27FC236}">
                  <a16:creationId xmlns:a16="http://schemas.microsoft.com/office/drawing/2014/main" xmlns="" id="{64FE9E4D-C850-4F30-A810-C0D150D00EB8}"/>
                </a:ext>
              </a:extLst>
            </p:cNvPr>
            <p:cNvSpPr/>
            <p:nvPr/>
          </p:nvSpPr>
          <p:spPr>
            <a:xfrm>
              <a:off x="0" y="3474720"/>
              <a:ext cx="2052320"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27">
              <a:extLst>
                <a:ext uri="{FF2B5EF4-FFF2-40B4-BE49-F238E27FC236}">
                  <a16:creationId xmlns:a16="http://schemas.microsoft.com/office/drawing/2014/main" xmlns="" id="{9E893746-0461-4D6C-B923-44CFA561CBF3}"/>
                </a:ext>
              </a:extLst>
            </p:cNvPr>
            <p:cNvSpPr/>
            <p:nvPr/>
          </p:nvSpPr>
          <p:spPr>
            <a:xfrm>
              <a:off x="2052320" y="3474720"/>
              <a:ext cx="2052320" cy="711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28">
              <a:extLst>
                <a:ext uri="{FF2B5EF4-FFF2-40B4-BE49-F238E27FC236}">
                  <a16:creationId xmlns:a16="http://schemas.microsoft.com/office/drawing/2014/main" xmlns="" id="{FF763CC1-C086-4488-BDE6-85D1B3837902}"/>
                </a:ext>
              </a:extLst>
            </p:cNvPr>
            <p:cNvSpPr/>
            <p:nvPr/>
          </p:nvSpPr>
          <p:spPr>
            <a:xfrm>
              <a:off x="4104640" y="3474720"/>
              <a:ext cx="2052320"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29">
              <a:extLst>
                <a:ext uri="{FF2B5EF4-FFF2-40B4-BE49-F238E27FC236}">
                  <a16:creationId xmlns:a16="http://schemas.microsoft.com/office/drawing/2014/main" xmlns="" id="{7357D88D-C57E-4FDB-ACE3-18BE64EF8F53}"/>
                </a:ext>
              </a:extLst>
            </p:cNvPr>
            <p:cNvSpPr/>
            <p:nvPr/>
          </p:nvSpPr>
          <p:spPr>
            <a:xfrm>
              <a:off x="6156960" y="3474720"/>
              <a:ext cx="2052320"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30">
              <a:extLst>
                <a:ext uri="{FF2B5EF4-FFF2-40B4-BE49-F238E27FC236}">
                  <a16:creationId xmlns:a16="http://schemas.microsoft.com/office/drawing/2014/main" xmlns="" id="{724EC87E-978D-4A2E-BB7C-4718D8C93CF3}"/>
                </a:ext>
              </a:extLst>
            </p:cNvPr>
            <p:cNvSpPr/>
            <p:nvPr/>
          </p:nvSpPr>
          <p:spPr>
            <a:xfrm>
              <a:off x="8209280" y="3474720"/>
              <a:ext cx="2052320" cy="711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711966216"/>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7"/>
                                        </p:tgtEl>
                                        <p:attrNameLst>
                                          <p:attrName>style.visibility</p:attrName>
                                        </p:attrNameLst>
                                      </p:cBhvr>
                                      <p:to>
                                        <p:strVal val="visible"/>
                                      </p:to>
                                    </p:set>
                                    <p:anim calcmode="lin" valueType="num">
                                      <p:cBhvr>
                                        <p:cTn id="11" dur="100" fill="hold"/>
                                        <p:tgtEl>
                                          <p:spTgt spid="37"/>
                                        </p:tgtEl>
                                        <p:attrNameLst>
                                          <p:attrName>ppt_w</p:attrName>
                                        </p:attrNameLst>
                                      </p:cBhvr>
                                      <p:tavLst>
                                        <p:tav tm="0">
                                          <p:val>
                                            <p:fltVal val="0"/>
                                          </p:val>
                                        </p:tav>
                                        <p:tav tm="100000">
                                          <p:val>
                                            <p:strVal val="#ppt_w"/>
                                          </p:val>
                                        </p:tav>
                                      </p:tavLst>
                                    </p:anim>
                                    <p:anim calcmode="lin" valueType="num">
                                      <p:cBhvr>
                                        <p:cTn id="12" dur="100" fill="hold"/>
                                        <p:tgtEl>
                                          <p:spTgt spid="37"/>
                                        </p:tgtEl>
                                        <p:attrNameLst>
                                          <p:attrName>ppt_h</p:attrName>
                                        </p:attrNameLst>
                                      </p:cBhvr>
                                      <p:tavLst>
                                        <p:tav tm="0">
                                          <p:val>
                                            <p:fltVal val="0"/>
                                          </p:val>
                                        </p:tav>
                                        <p:tav tm="100000">
                                          <p:val>
                                            <p:strVal val="#ppt_h"/>
                                          </p:val>
                                        </p:tav>
                                      </p:tavLst>
                                    </p:anim>
                                    <p:animEffect transition="in" filter="fade">
                                      <p:cBhvr>
                                        <p:cTn id="13" dur="100"/>
                                        <p:tgtEl>
                                          <p:spTgt spid="37"/>
                                        </p:tgtEl>
                                      </p:cBhvr>
                                    </p:animEffect>
                                  </p:childTnLst>
                                </p:cTn>
                              </p:par>
                              <p:par>
                                <p:cTn id="14" presetID="6" presetClass="emph" presetSubtype="0" fill="hold" nodeType="withEffect">
                                  <p:stCondLst>
                                    <p:cond delay="100"/>
                                  </p:stCondLst>
                                  <p:childTnLst>
                                    <p:animScale>
                                      <p:cBhvr>
                                        <p:cTn id="15" dur="100" fill="hold"/>
                                        <p:tgtEl>
                                          <p:spTgt spid="37"/>
                                        </p:tgtEl>
                                      </p:cBhvr>
                                      <p:by x="110000" y="110000"/>
                                    </p:animScale>
                                  </p:childTnLst>
                                </p:cTn>
                              </p:par>
                              <p:par>
                                <p:cTn id="16" presetID="6" presetClass="emph" presetSubtype="0" fill="hold" nodeType="withEffect">
                                  <p:stCondLst>
                                    <p:cond delay="200"/>
                                  </p:stCondLst>
                                  <p:childTnLst>
                                    <p:animScale>
                                      <p:cBhvr>
                                        <p:cTn id="17" dur="200" fill="hold"/>
                                        <p:tgtEl>
                                          <p:spTgt spid="37"/>
                                        </p:tgtEl>
                                      </p:cBhvr>
                                      <p:by x="90000" y="90000"/>
                                    </p:animScale>
                                  </p:childTnLst>
                                </p:cTn>
                              </p:par>
                              <p:par>
                                <p:cTn id="18" presetID="6" presetClass="emph" presetSubtype="0" fill="hold" nodeType="withEffect">
                                  <p:stCondLst>
                                    <p:cond delay="400"/>
                                  </p:stCondLst>
                                  <p:childTnLst>
                                    <p:animScale>
                                      <p:cBhvr>
                                        <p:cTn id="19" dur="100" fill="hold"/>
                                        <p:tgtEl>
                                          <p:spTgt spid="37"/>
                                        </p:tgtEl>
                                      </p:cBhvr>
                                      <p:by x="105000" y="105000"/>
                                    </p:animScale>
                                  </p:childTnLst>
                                </p:cTn>
                              </p:par>
                              <p:par>
                                <p:cTn id="20" presetID="6" presetClass="emph" presetSubtype="0" fill="hold" nodeType="withEffect">
                                  <p:stCondLst>
                                    <p:cond delay="500"/>
                                  </p:stCondLst>
                                  <p:childTnLst>
                                    <p:animScale>
                                      <p:cBhvr>
                                        <p:cTn id="21" dur="200" fill="hold"/>
                                        <p:tgtEl>
                                          <p:spTgt spid="37"/>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p:cTn id="25" dur="100" fill="hold"/>
                                        <p:tgtEl>
                                          <p:spTgt spid="43"/>
                                        </p:tgtEl>
                                        <p:attrNameLst>
                                          <p:attrName>ppt_w</p:attrName>
                                        </p:attrNameLst>
                                      </p:cBhvr>
                                      <p:tavLst>
                                        <p:tav tm="0">
                                          <p:val>
                                            <p:fltVal val="0"/>
                                          </p:val>
                                        </p:tav>
                                        <p:tav tm="100000">
                                          <p:val>
                                            <p:strVal val="#ppt_w"/>
                                          </p:val>
                                        </p:tav>
                                      </p:tavLst>
                                    </p:anim>
                                    <p:anim calcmode="lin" valueType="num">
                                      <p:cBhvr>
                                        <p:cTn id="26" dur="100" fill="hold"/>
                                        <p:tgtEl>
                                          <p:spTgt spid="43"/>
                                        </p:tgtEl>
                                        <p:attrNameLst>
                                          <p:attrName>ppt_h</p:attrName>
                                        </p:attrNameLst>
                                      </p:cBhvr>
                                      <p:tavLst>
                                        <p:tav tm="0">
                                          <p:val>
                                            <p:fltVal val="0"/>
                                          </p:val>
                                        </p:tav>
                                        <p:tav tm="100000">
                                          <p:val>
                                            <p:strVal val="#ppt_h"/>
                                          </p:val>
                                        </p:tav>
                                      </p:tavLst>
                                    </p:anim>
                                    <p:animEffect transition="in" filter="fade">
                                      <p:cBhvr>
                                        <p:cTn id="27" dur="100"/>
                                        <p:tgtEl>
                                          <p:spTgt spid="43"/>
                                        </p:tgtEl>
                                      </p:cBhvr>
                                    </p:animEffect>
                                  </p:childTnLst>
                                </p:cTn>
                              </p:par>
                              <p:par>
                                <p:cTn id="28" presetID="6" presetClass="emph" presetSubtype="0" fill="hold" nodeType="withEffect">
                                  <p:stCondLst>
                                    <p:cond delay="100"/>
                                  </p:stCondLst>
                                  <p:childTnLst>
                                    <p:animScale>
                                      <p:cBhvr>
                                        <p:cTn id="29" dur="100" fill="hold"/>
                                        <p:tgtEl>
                                          <p:spTgt spid="43"/>
                                        </p:tgtEl>
                                      </p:cBhvr>
                                      <p:by x="110000" y="110000"/>
                                    </p:animScale>
                                  </p:childTnLst>
                                </p:cTn>
                              </p:par>
                              <p:par>
                                <p:cTn id="30" presetID="6" presetClass="emph" presetSubtype="0" fill="hold" nodeType="withEffect">
                                  <p:stCondLst>
                                    <p:cond delay="200"/>
                                  </p:stCondLst>
                                  <p:childTnLst>
                                    <p:animScale>
                                      <p:cBhvr>
                                        <p:cTn id="31" dur="200" fill="hold"/>
                                        <p:tgtEl>
                                          <p:spTgt spid="43"/>
                                        </p:tgtEl>
                                      </p:cBhvr>
                                      <p:by x="90000" y="90000"/>
                                    </p:animScale>
                                  </p:childTnLst>
                                </p:cTn>
                              </p:par>
                              <p:par>
                                <p:cTn id="32" presetID="6" presetClass="emph" presetSubtype="0" fill="hold" nodeType="withEffect">
                                  <p:stCondLst>
                                    <p:cond delay="400"/>
                                  </p:stCondLst>
                                  <p:childTnLst>
                                    <p:animScale>
                                      <p:cBhvr>
                                        <p:cTn id="33" dur="100" fill="hold"/>
                                        <p:tgtEl>
                                          <p:spTgt spid="43"/>
                                        </p:tgtEl>
                                      </p:cBhvr>
                                      <p:by x="105000" y="105000"/>
                                    </p:animScale>
                                  </p:childTnLst>
                                </p:cTn>
                              </p:par>
                              <p:par>
                                <p:cTn id="34" presetID="6" presetClass="emph" presetSubtype="0" fill="hold" nodeType="withEffect">
                                  <p:stCondLst>
                                    <p:cond delay="500"/>
                                  </p:stCondLst>
                                  <p:childTnLst>
                                    <p:animScale>
                                      <p:cBhvr>
                                        <p:cTn id="35" dur="200" fill="hold"/>
                                        <p:tgtEl>
                                          <p:spTgt spid="43"/>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49"/>
                                        </p:tgtEl>
                                        <p:attrNameLst>
                                          <p:attrName>style.visibility</p:attrName>
                                        </p:attrNameLst>
                                      </p:cBhvr>
                                      <p:to>
                                        <p:strVal val="visible"/>
                                      </p:to>
                                    </p:set>
                                    <p:anim calcmode="lin" valueType="num">
                                      <p:cBhvr>
                                        <p:cTn id="39" dur="100" fill="hold"/>
                                        <p:tgtEl>
                                          <p:spTgt spid="49"/>
                                        </p:tgtEl>
                                        <p:attrNameLst>
                                          <p:attrName>ppt_w</p:attrName>
                                        </p:attrNameLst>
                                      </p:cBhvr>
                                      <p:tavLst>
                                        <p:tav tm="0">
                                          <p:val>
                                            <p:fltVal val="0"/>
                                          </p:val>
                                        </p:tav>
                                        <p:tav tm="100000">
                                          <p:val>
                                            <p:strVal val="#ppt_w"/>
                                          </p:val>
                                        </p:tav>
                                      </p:tavLst>
                                    </p:anim>
                                    <p:anim calcmode="lin" valueType="num">
                                      <p:cBhvr>
                                        <p:cTn id="40" dur="100" fill="hold"/>
                                        <p:tgtEl>
                                          <p:spTgt spid="49"/>
                                        </p:tgtEl>
                                        <p:attrNameLst>
                                          <p:attrName>ppt_h</p:attrName>
                                        </p:attrNameLst>
                                      </p:cBhvr>
                                      <p:tavLst>
                                        <p:tav tm="0">
                                          <p:val>
                                            <p:fltVal val="0"/>
                                          </p:val>
                                        </p:tav>
                                        <p:tav tm="100000">
                                          <p:val>
                                            <p:strVal val="#ppt_h"/>
                                          </p:val>
                                        </p:tav>
                                      </p:tavLst>
                                    </p:anim>
                                    <p:animEffect transition="in" filter="fade">
                                      <p:cBhvr>
                                        <p:cTn id="41" dur="100"/>
                                        <p:tgtEl>
                                          <p:spTgt spid="49"/>
                                        </p:tgtEl>
                                      </p:cBhvr>
                                    </p:animEffect>
                                  </p:childTnLst>
                                </p:cTn>
                              </p:par>
                              <p:par>
                                <p:cTn id="42" presetID="6" presetClass="emph" presetSubtype="0" fill="hold" nodeType="withEffect">
                                  <p:stCondLst>
                                    <p:cond delay="100"/>
                                  </p:stCondLst>
                                  <p:childTnLst>
                                    <p:animScale>
                                      <p:cBhvr>
                                        <p:cTn id="43" dur="100" fill="hold"/>
                                        <p:tgtEl>
                                          <p:spTgt spid="49"/>
                                        </p:tgtEl>
                                      </p:cBhvr>
                                      <p:by x="110000" y="110000"/>
                                    </p:animScale>
                                  </p:childTnLst>
                                </p:cTn>
                              </p:par>
                              <p:par>
                                <p:cTn id="44" presetID="6" presetClass="emph" presetSubtype="0" fill="hold" nodeType="withEffect">
                                  <p:stCondLst>
                                    <p:cond delay="200"/>
                                  </p:stCondLst>
                                  <p:childTnLst>
                                    <p:animScale>
                                      <p:cBhvr>
                                        <p:cTn id="45" dur="200" fill="hold"/>
                                        <p:tgtEl>
                                          <p:spTgt spid="49"/>
                                        </p:tgtEl>
                                      </p:cBhvr>
                                      <p:by x="90000" y="90000"/>
                                    </p:animScale>
                                  </p:childTnLst>
                                </p:cTn>
                              </p:par>
                              <p:par>
                                <p:cTn id="46" presetID="6" presetClass="emph" presetSubtype="0" fill="hold" nodeType="withEffect">
                                  <p:stCondLst>
                                    <p:cond delay="400"/>
                                  </p:stCondLst>
                                  <p:childTnLst>
                                    <p:animScale>
                                      <p:cBhvr>
                                        <p:cTn id="47" dur="100" fill="hold"/>
                                        <p:tgtEl>
                                          <p:spTgt spid="49"/>
                                        </p:tgtEl>
                                      </p:cBhvr>
                                      <p:by x="105000" y="105000"/>
                                    </p:animScale>
                                  </p:childTnLst>
                                </p:cTn>
                              </p:par>
                              <p:par>
                                <p:cTn id="48" presetID="6" presetClass="emph" presetSubtype="0" fill="hold" nodeType="withEffect">
                                  <p:stCondLst>
                                    <p:cond delay="500"/>
                                  </p:stCondLst>
                                  <p:childTnLst>
                                    <p:animScale>
                                      <p:cBhvr>
                                        <p:cTn id="49" dur="200" fill="hold"/>
                                        <p:tgtEl>
                                          <p:spTgt spid="49"/>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55"/>
                                        </p:tgtEl>
                                        <p:attrNameLst>
                                          <p:attrName>style.visibility</p:attrName>
                                        </p:attrNameLst>
                                      </p:cBhvr>
                                      <p:to>
                                        <p:strVal val="visible"/>
                                      </p:to>
                                    </p:set>
                                    <p:anim calcmode="lin" valueType="num">
                                      <p:cBhvr>
                                        <p:cTn id="53" dur="100" fill="hold"/>
                                        <p:tgtEl>
                                          <p:spTgt spid="55"/>
                                        </p:tgtEl>
                                        <p:attrNameLst>
                                          <p:attrName>ppt_w</p:attrName>
                                        </p:attrNameLst>
                                      </p:cBhvr>
                                      <p:tavLst>
                                        <p:tav tm="0">
                                          <p:val>
                                            <p:fltVal val="0"/>
                                          </p:val>
                                        </p:tav>
                                        <p:tav tm="100000">
                                          <p:val>
                                            <p:strVal val="#ppt_w"/>
                                          </p:val>
                                        </p:tav>
                                      </p:tavLst>
                                    </p:anim>
                                    <p:anim calcmode="lin" valueType="num">
                                      <p:cBhvr>
                                        <p:cTn id="54" dur="100" fill="hold"/>
                                        <p:tgtEl>
                                          <p:spTgt spid="55"/>
                                        </p:tgtEl>
                                        <p:attrNameLst>
                                          <p:attrName>ppt_h</p:attrName>
                                        </p:attrNameLst>
                                      </p:cBhvr>
                                      <p:tavLst>
                                        <p:tav tm="0">
                                          <p:val>
                                            <p:fltVal val="0"/>
                                          </p:val>
                                        </p:tav>
                                        <p:tav tm="100000">
                                          <p:val>
                                            <p:strVal val="#ppt_h"/>
                                          </p:val>
                                        </p:tav>
                                      </p:tavLst>
                                    </p:anim>
                                    <p:animEffect transition="in" filter="fade">
                                      <p:cBhvr>
                                        <p:cTn id="55" dur="100"/>
                                        <p:tgtEl>
                                          <p:spTgt spid="55"/>
                                        </p:tgtEl>
                                      </p:cBhvr>
                                    </p:animEffect>
                                  </p:childTnLst>
                                </p:cTn>
                              </p:par>
                              <p:par>
                                <p:cTn id="56" presetID="6" presetClass="emph" presetSubtype="0" fill="hold" nodeType="withEffect">
                                  <p:stCondLst>
                                    <p:cond delay="100"/>
                                  </p:stCondLst>
                                  <p:childTnLst>
                                    <p:animScale>
                                      <p:cBhvr>
                                        <p:cTn id="57" dur="100" fill="hold"/>
                                        <p:tgtEl>
                                          <p:spTgt spid="55"/>
                                        </p:tgtEl>
                                      </p:cBhvr>
                                      <p:by x="110000" y="110000"/>
                                    </p:animScale>
                                  </p:childTnLst>
                                </p:cTn>
                              </p:par>
                              <p:par>
                                <p:cTn id="58" presetID="6" presetClass="emph" presetSubtype="0" fill="hold" nodeType="withEffect">
                                  <p:stCondLst>
                                    <p:cond delay="200"/>
                                  </p:stCondLst>
                                  <p:childTnLst>
                                    <p:animScale>
                                      <p:cBhvr>
                                        <p:cTn id="59" dur="200" fill="hold"/>
                                        <p:tgtEl>
                                          <p:spTgt spid="55"/>
                                        </p:tgtEl>
                                      </p:cBhvr>
                                      <p:by x="90000" y="90000"/>
                                    </p:animScale>
                                  </p:childTnLst>
                                </p:cTn>
                              </p:par>
                              <p:par>
                                <p:cTn id="60" presetID="6" presetClass="emph" presetSubtype="0" fill="hold" nodeType="withEffect">
                                  <p:stCondLst>
                                    <p:cond delay="400"/>
                                  </p:stCondLst>
                                  <p:childTnLst>
                                    <p:animScale>
                                      <p:cBhvr>
                                        <p:cTn id="61" dur="100" fill="hold"/>
                                        <p:tgtEl>
                                          <p:spTgt spid="55"/>
                                        </p:tgtEl>
                                      </p:cBhvr>
                                      <p:by x="105000" y="105000"/>
                                    </p:animScale>
                                  </p:childTnLst>
                                </p:cTn>
                              </p:par>
                              <p:par>
                                <p:cTn id="62" presetID="6" presetClass="emph" presetSubtype="0" fill="hold" nodeType="withEffect">
                                  <p:stCondLst>
                                    <p:cond delay="500"/>
                                  </p:stCondLst>
                                  <p:childTnLst>
                                    <p:animScale>
                                      <p:cBhvr>
                                        <p:cTn id="63" dur="200" fill="hold"/>
                                        <p:tgtEl>
                                          <p:spTgt spid="55"/>
                                        </p:tgtEl>
                                      </p:cBhvr>
                                      <p:by x="95000" y="95000"/>
                                    </p:animScale>
                                  </p:childTnLst>
                                </p:cTn>
                              </p:par>
                            </p:childTnLst>
                          </p:cTn>
                        </p:par>
                        <p:par>
                          <p:cTn id="64" fill="hold">
                            <p:stCondLst>
                              <p:cond delay="3300"/>
                            </p:stCondLst>
                            <p:childTnLst>
                              <p:par>
                                <p:cTn id="65" presetID="42" presetClass="entr" presetSubtype="0" fill="hold" nodeType="afterEffect">
                                  <p:stCondLst>
                                    <p:cond delay="0"/>
                                  </p:stCondLst>
                                  <p:childTnLst>
                                    <p:set>
                                      <p:cBhvr>
                                        <p:cTn id="66" dur="1" fill="hold">
                                          <p:stCondLst>
                                            <p:cond delay="0"/>
                                          </p:stCondLst>
                                        </p:cTn>
                                        <p:tgtEl>
                                          <p:spTgt spid="62"/>
                                        </p:tgtEl>
                                        <p:attrNameLst>
                                          <p:attrName>style.visibility</p:attrName>
                                        </p:attrNameLst>
                                      </p:cBhvr>
                                      <p:to>
                                        <p:strVal val="visible"/>
                                      </p:to>
                                    </p:set>
                                    <p:animEffect transition="in" filter="fade">
                                      <p:cBhvr>
                                        <p:cTn id="67" dur="500"/>
                                        <p:tgtEl>
                                          <p:spTgt spid="62"/>
                                        </p:tgtEl>
                                      </p:cBhvr>
                                    </p:animEffect>
                                    <p:anim calcmode="lin" valueType="num">
                                      <p:cBhvr>
                                        <p:cTn id="68" dur="500" fill="hold"/>
                                        <p:tgtEl>
                                          <p:spTgt spid="62"/>
                                        </p:tgtEl>
                                        <p:attrNameLst>
                                          <p:attrName>ppt_x</p:attrName>
                                        </p:attrNameLst>
                                      </p:cBhvr>
                                      <p:tavLst>
                                        <p:tav tm="0">
                                          <p:val>
                                            <p:strVal val="#ppt_x"/>
                                          </p:val>
                                        </p:tav>
                                        <p:tav tm="100000">
                                          <p:val>
                                            <p:strVal val="#ppt_x"/>
                                          </p:val>
                                        </p:tav>
                                      </p:tavLst>
                                    </p:anim>
                                    <p:anim calcmode="lin" valueType="num">
                                      <p:cBhvr>
                                        <p:cTn id="69" dur="500" fill="hold"/>
                                        <p:tgtEl>
                                          <p:spTgt spid="62"/>
                                        </p:tgtEl>
                                        <p:attrNameLst>
                                          <p:attrName>ppt_y</p:attrName>
                                        </p:attrNameLst>
                                      </p:cBhvr>
                                      <p:tavLst>
                                        <p:tav tm="0">
                                          <p:val>
                                            <p:strVal val="#ppt_y+.1"/>
                                          </p:val>
                                        </p:tav>
                                        <p:tav tm="100000">
                                          <p:val>
                                            <p:strVal val="#ppt_y"/>
                                          </p:val>
                                        </p:tav>
                                      </p:tavLst>
                                    </p:anim>
                                  </p:childTnLst>
                                </p:cTn>
                              </p:par>
                              <p:par>
                                <p:cTn id="70" presetID="42" presetClass="entr" presetSubtype="0" fill="hold" nodeType="withEffect">
                                  <p:stCondLst>
                                    <p:cond delay="0"/>
                                  </p:stCondLst>
                                  <p:childTnLst>
                                    <p:set>
                                      <p:cBhvr>
                                        <p:cTn id="71" dur="1" fill="hold">
                                          <p:stCondLst>
                                            <p:cond delay="0"/>
                                          </p:stCondLst>
                                        </p:cTn>
                                        <p:tgtEl>
                                          <p:spTgt spid="66"/>
                                        </p:tgtEl>
                                        <p:attrNameLst>
                                          <p:attrName>style.visibility</p:attrName>
                                        </p:attrNameLst>
                                      </p:cBhvr>
                                      <p:to>
                                        <p:strVal val="visible"/>
                                      </p:to>
                                    </p:set>
                                    <p:animEffect transition="in" filter="fade">
                                      <p:cBhvr>
                                        <p:cTn id="72" dur="500"/>
                                        <p:tgtEl>
                                          <p:spTgt spid="66"/>
                                        </p:tgtEl>
                                      </p:cBhvr>
                                    </p:animEffect>
                                    <p:anim calcmode="lin" valueType="num">
                                      <p:cBhvr>
                                        <p:cTn id="73" dur="500" fill="hold"/>
                                        <p:tgtEl>
                                          <p:spTgt spid="66"/>
                                        </p:tgtEl>
                                        <p:attrNameLst>
                                          <p:attrName>ppt_x</p:attrName>
                                        </p:attrNameLst>
                                      </p:cBhvr>
                                      <p:tavLst>
                                        <p:tav tm="0">
                                          <p:val>
                                            <p:strVal val="#ppt_x"/>
                                          </p:val>
                                        </p:tav>
                                        <p:tav tm="100000">
                                          <p:val>
                                            <p:strVal val="#ppt_x"/>
                                          </p:val>
                                        </p:tav>
                                      </p:tavLst>
                                    </p:anim>
                                    <p:anim calcmode="lin" valueType="num">
                                      <p:cBhvr>
                                        <p:cTn id="74" dur="500" fill="hold"/>
                                        <p:tgtEl>
                                          <p:spTgt spid="66"/>
                                        </p:tgtEl>
                                        <p:attrNameLst>
                                          <p:attrName>ppt_y</p:attrName>
                                        </p:attrNameLst>
                                      </p:cBhvr>
                                      <p:tavLst>
                                        <p:tav tm="0">
                                          <p:val>
                                            <p:strVal val="#ppt_y+.1"/>
                                          </p:val>
                                        </p:tav>
                                        <p:tav tm="100000">
                                          <p:val>
                                            <p:strVal val="#ppt_y"/>
                                          </p:val>
                                        </p:tav>
                                      </p:tavLst>
                                    </p:anim>
                                  </p:childTnLst>
                                </p:cTn>
                              </p:par>
                              <p:par>
                                <p:cTn id="75" presetID="42" presetClass="entr" presetSubtype="0" fill="hold" nodeType="withEffect">
                                  <p:stCondLst>
                                    <p:cond delay="0"/>
                                  </p:stCondLst>
                                  <p:childTnLst>
                                    <p:set>
                                      <p:cBhvr>
                                        <p:cTn id="76" dur="1" fill="hold">
                                          <p:stCondLst>
                                            <p:cond delay="0"/>
                                          </p:stCondLst>
                                        </p:cTn>
                                        <p:tgtEl>
                                          <p:spTgt spid="70"/>
                                        </p:tgtEl>
                                        <p:attrNameLst>
                                          <p:attrName>style.visibility</p:attrName>
                                        </p:attrNameLst>
                                      </p:cBhvr>
                                      <p:to>
                                        <p:strVal val="visible"/>
                                      </p:to>
                                    </p:set>
                                    <p:animEffect transition="in" filter="fade">
                                      <p:cBhvr>
                                        <p:cTn id="77" dur="500"/>
                                        <p:tgtEl>
                                          <p:spTgt spid="70"/>
                                        </p:tgtEl>
                                      </p:cBhvr>
                                    </p:animEffect>
                                    <p:anim calcmode="lin" valueType="num">
                                      <p:cBhvr>
                                        <p:cTn id="78" dur="500" fill="hold"/>
                                        <p:tgtEl>
                                          <p:spTgt spid="70"/>
                                        </p:tgtEl>
                                        <p:attrNameLst>
                                          <p:attrName>ppt_x</p:attrName>
                                        </p:attrNameLst>
                                      </p:cBhvr>
                                      <p:tavLst>
                                        <p:tav tm="0">
                                          <p:val>
                                            <p:strVal val="#ppt_x"/>
                                          </p:val>
                                        </p:tav>
                                        <p:tav tm="100000">
                                          <p:val>
                                            <p:strVal val="#ppt_x"/>
                                          </p:val>
                                        </p:tav>
                                      </p:tavLst>
                                    </p:anim>
                                    <p:anim calcmode="lin" valueType="num">
                                      <p:cBhvr>
                                        <p:cTn id="79" dur="500" fill="hold"/>
                                        <p:tgtEl>
                                          <p:spTgt spid="70"/>
                                        </p:tgtEl>
                                        <p:attrNameLst>
                                          <p:attrName>ppt_y</p:attrName>
                                        </p:attrNameLst>
                                      </p:cBhvr>
                                      <p:tavLst>
                                        <p:tav tm="0">
                                          <p:val>
                                            <p:strVal val="#ppt_y+.1"/>
                                          </p:val>
                                        </p:tav>
                                        <p:tav tm="100000">
                                          <p:val>
                                            <p:strVal val="#ppt_y"/>
                                          </p:val>
                                        </p:tav>
                                      </p:tavLst>
                                    </p:anim>
                                  </p:childTnLst>
                                </p:cTn>
                              </p:par>
                              <p:par>
                                <p:cTn id="80" presetID="42" presetClass="entr" presetSubtype="0" fill="hold" nodeType="withEffect">
                                  <p:stCondLst>
                                    <p:cond delay="0"/>
                                  </p:stCondLst>
                                  <p:childTnLst>
                                    <p:set>
                                      <p:cBhvr>
                                        <p:cTn id="81" dur="1" fill="hold">
                                          <p:stCondLst>
                                            <p:cond delay="0"/>
                                          </p:stCondLst>
                                        </p:cTn>
                                        <p:tgtEl>
                                          <p:spTgt spid="74"/>
                                        </p:tgtEl>
                                        <p:attrNameLst>
                                          <p:attrName>style.visibility</p:attrName>
                                        </p:attrNameLst>
                                      </p:cBhvr>
                                      <p:to>
                                        <p:strVal val="visible"/>
                                      </p:to>
                                    </p:set>
                                    <p:animEffect transition="in" filter="fade">
                                      <p:cBhvr>
                                        <p:cTn id="82" dur="500"/>
                                        <p:tgtEl>
                                          <p:spTgt spid="74"/>
                                        </p:tgtEl>
                                      </p:cBhvr>
                                    </p:animEffect>
                                    <p:anim calcmode="lin" valueType="num">
                                      <p:cBhvr>
                                        <p:cTn id="83" dur="500" fill="hold"/>
                                        <p:tgtEl>
                                          <p:spTgt spid="74"/>
                                        </p:tgtEl>
                                        <p:attrNameLst>
                                          <p:attrName>ppt_x</p:attrName>
                                        </p:attrNameLst>
                                      </p:cBhvr>
                                      <p:tavLst>
                                        <p:tav tm="0">
                                          <p:val>
                                            <p:strVal val="#ppt_x"/>
                                          </p:val>
                                        </p:tav>
                                        <p:tav tm="100000">
                                          <p:val>
                                            <p:strVal val="#ppt_x"/>
                                          </p:val>
                                        </p:tav>
                                      </p:tavLst>
                                    </p:anim>
                                    <p:anim calcmode="lin" valueType="num">
                                      <p:cBhvr>
                                        <p:cTn id="84" dur="500" fill="hold"/>
                                        <p:tgtEl>
                                          <p:spTgt spid="74"/>
                                        </p:tgtEl>
                                        <p:attrNameLst>
                                          <p:attrName>ppt_y</p:attrName>
                                        </p:attrNameLst>
                                      </p:cBhvr>
                                      <p:tavLst>
                                        <p:tav tm="0">
                                          <p:val>
                                            <p:strVal val="#ppt_y+.1"/>
                                          </p:val>
                                        </p:tav>
                                        <p:tav tm="100000">
                                          <p:val>
                                            <p:strVal val="#ppt_y"/>
                                          </p:val>
                                        </p:tav>
                                      </p:tavLst>
                                    </p:anim>
                                  </p:childTnLst>
                                </p:cTn>
                              </p:par>
                            </p:childTnLst>
                          </p:cTn>
                        </p:par>
                        <p:par>
                          <p:cTn id="85" fill="hold">
                            <p:stCondLst>
                              <p:cond delay="3800"/>
                            </p:stCondLst>
                            <p:childTnLst>
                              <p:par>
                                <p:cTn id="86" presetID="22" presetClass="entr" presetSubtype="1" fill="hold" grpId="0" nodeType="afterEffect">
                                  <p:stCondLst>
                                    <p:cond delay="0"/>
                                  </p:stCondLst>
                                  <p:childTnLst>
                                    <p:set>
                                      <p:cBhvr>
                                        <p:cTn id="87" dur="1" fill="hold">
                                          <p:stCondLst>
                                            <p:cond delay="0"/>
                                          </p:stCondLst>
                                        </p:cTn>
                                        <p:tgtEl>
                                          <p:spTgt spid="61"/>
                                        </p:tgtEl>
                                        <p:attrNameLst>
                                          <p:attrName>style.visibility</p:attrName>
                                        </p:attrNameLst>
                                      </p:cBhvr>
                                      <p:to>
                                        <p:strVal val="visible"/>
                                      </p:to>
                                    </p:set>
                                    <p:animEffect transition="in" filter="wipe(up)">
                                      <p:cBhvr>
                                        <p:cTn id="88" dur="500"/>
                                        <p:tgtEl>
                                          <p:spTgt spid="61"/>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78"/>
                                        </p:tgtEl>
                                        <p:attrNameLst>
                                          <p:attrName>style.visibility</p:attrName>
                                        </p:attrNameLst>
                                      </p:cBhvr>
                                      <p:to>
                                        <p:strVal val="visible"/>
                                      </p:to>
                                    </p:set>
                                    <p:animEffect transition="in" filter="wipe(up)">
                                      <p:cBhvr>
                                        <p:cTn id="91" dur="500"/>
                                        <p:tgtEl>
                                          <p:spTgt spid="78"/>
                                        </p:tgtEl>
                                      </p:cBhvr>
                                    </p:animEffect>
                                  </p:childTnLst>
                                </p:cTn>
                              </p:par>
                              <p:par>
                                <p:cTn id="92" presetID="22" presetClass="entr" presetSubtype="1" fill="hold" grpId="0" nodeType="withEffect">
                                  <p:stCondLst>
                                    <p:cond delay="0"/>
                                  </p:stCondLst>
                                  <p:childTnLst>
                                    <p:set>
                                      <p:cBhvr>
                                        <p:cTn id="93" dur="1" fill="hold">
                                          <p:stCondLst>
                                            <p:cond delay="0"/>
                                          </p:stCondLst>
                                        </p:cTn>
                                        <p:tgtEl>
                                          <p:spTgt spid="79"/>
                                        </p:tgtEl>
                                        <p:attrNameLst>
                                          <p:attrName>style.visibility</p:attrName>
                                        </p:attrNameLst>
                                      </p:cBhvr>
                                      <p:to>
                                        <p:strVal val="visible"/>
                                      </p:to>
                                    </p:set>
                                    <p:animEffect transition="in" filter="wipe(up)">
                                      <p:cBhvr>
                                        <p:cTn id="94" dur="500"/>
                                        <p:tgtEl>
                                          <p:spTgt spid="79"/>
                                        </p:tgtEl>
                                      </p:cBhvr>
                                    </p:animEffect>
                                  </p:childTnLst>
                                </p:cTn>
                              </p:par>
                              <p:par>
                                <p:cTn id="95" presetID="22" presetClass="entr" presetSubtype="1" fill="hold" grpId="0" nodeType="withEffect">
                                  <p:stCondLst>
                                    <p:cond delay="0"/>
                                  </p:stCondLst>
                                  <p:childTnLst>
                                    <p:set>
                                      <p:cBhvr>
                                        <p:cTn id="96" dur="1" fill="hold">
                                          <p:stCondLst>
                                            <p:cond delay="0"/>
                                          </p:stCondLst>
                                        </p:cTn>
                                        <p:tgtEl>
                                          <p:spTgt spid="80"/>
                                        </p:tgtEl>
                                        <p:attrNameLst>
                                          <p:attrName>style.visibility</p:attrName>
                                        </p:attrNameLst>
                                      </p:cBhvr>
                                      <p:to>
                                        <p:strVal val="visible"/>
                                      </p:to>
                                    </p:set>
                                    <p:animEffect transition="in" filter="wipe(up)">
                                      <p:cBhvr>
                                        <p:cTn id="97" dur="500"/>
                                        <p:tgtEl>
                                          <p:spTgt spid="80"/>
                                        </p:tgtEl>
                                      </p:cBhvr>
                                    </p:animEffect>
                                  </p:childTnLst>
                                </p:cTn>
                              </p:par>
                            </p:childTnLst>
                          </p:cTn>
                        </p:par>
                      </p:childTnLst>
                    </p:cTn>
                  </p:par>
                  <p:par>
                    <p:cTn id="98" fill="hold">
                      <p:stCondLst>
                        <p:cond delay="indefinite"/>
                      </p:stCondLst>
                      <p:childTnLst>
                        <p:par>
                          <p:cTn id="99" fill="hold">
                            <p:stCondLst>
                              <p:cond delay="0"/>
                            </p:stCondLst>
                            <p:childTnLst>
                              <p:par>
                                <p:cTn id="100" presetID="22" presetClass="entr" presetSubtype="8" fill="hold" nodeType="clickEffect">
                                  <p:stCondLst>
                                    <p:cond delay="0"/>
                                  </p:stCondLst>
                                  <p:childTnLst>
                                    <p:set>
                                      <p:cBhvr>
                                        <p:cTn id="101" dur="1" fill="hold">
                                          <p:stCondLst>
                                            <p:cond delay="0"/>
                                          </p:stCondLst>
                                        </p:cTn>
                                        <p:tgtEl>
                                          <p:spTgt spid="81"/>
                                        </p:tgtEl>
                                        <p:attrNameLst>
                                          <p:attrName>style.visibility</p:attrName>
                                        </p:attrNameLst>
                                      </p:cBhvr>
                                      <p:to>
                                        <p:strVal val="visible"/>
                                      </p:to>
                                    </p:set>
                                    <p:animEffect transition="in" filter="wipe(left)">
                                      <p:cBhvr>
                                        <p:cTn id="102" dur="30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61" grpId="0"/>
      <p:bldP spid="78" grpId="0"/>
      <p:bldP spid="79" grpId="0"/>
      <p:bldP spid="8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年度工作情况</a:t>
            </a:r>
          </a:p>
        </p:txBody>
      </p:sp>
      <p:grpSp>
        <p:nvGrpSpPr>
          <p:cNvPr id="68" name="Group 737"/>
          <p:cNvGrpSpPr>
            <a:grpSpLocks noChangeAspect="1"/>
          </p:cNvGrpSpPr>
          <p:nvPr/>
        </p:nvGrpSpPr>
        <p:grpSpPr bwMode="auto">
          <a:xfrm>
            <a:off x="1502188" y="1468629"/>
            <a:ext cx="2330756" cy="2196344"/>
            <a:chOff x="2105" y="527"/>
            <a:chExt cx="3468" cy="3268"/>
          </a:xfrm>
        </p:grpSpPr>
        <p:sp>
          <p:nvSpPr>
            <p:cNvPr id="69"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4"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5"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6"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7"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8"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9"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0"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1"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2"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3"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4"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5"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6"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7"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8"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9"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0"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1"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2"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3"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4"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5"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6"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7"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8"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9"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0"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1"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2"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3"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4"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5"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6"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7"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8"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9"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0"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1"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2"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3"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4"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5"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6"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7"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8"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9"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0"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1"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2"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3"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4"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5"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6"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7"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8"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9"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0"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1"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2"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3"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4"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5"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6"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17" name="组合 216"/>
          <p:cNvGrpSpPr/>
          <p:nvPr/>
        </p:nvGrpSpPr>
        <p:grpSpPr>
          <a:xfrm>
            <a:off x="415958" y="1522219"/>
            <a:ext cx="1791296" cy="1791296"/>
            <a:chOff x="5444044" y="1830654"/>
            <a:chExt cx="1850013" cy="1850013"/>
          </a:xfrm>
          <a:scene3d>
            <a:camera prst="isometricOffAxis2Left"/>
            <a:lightRig rig="threePt" dir="t"/>
          </a:scene3d>
        </p:grpSpPr>
        <p:sp>
          <p:nvSpPr>
            <p:cNvPr id="218" name="椭圆 217"/>
            <p:cNvSpPr/>
            <p:nvPr/>
          </p:nvSpPr>
          <p:spPr>
            <a:xfrm>
              <a:off x="5444044" y="1830654"/>
              <a:ext cx="1850013" cy="1850013"/>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19" name="椭圆 218"/>
            <p:cNvSpPr/>
            <p:nvPr/>
          </p:nvSpPr>
          <p:spPr>
            <a:xfrm>
              <a:off x="5576188" y="1962798"/>
              <a:ext cx="1585725" cy="1585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0" name="椭圆 219"/>
            <p:cNvSpPr/>
            <p:nvPr/>
          </p:nvSpPr>
          <p:spPr>
            <a:xfrm>
              <a:off x="5697987" y="2084597"/>
              <a:ext cx="1342126" cy="1342126"/>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1" name="椭圆 220"/>
            <p:cNvSpPr/>
            <p:nvPr/>
          </p:nvSpPr>
          <p:spPr>
            <a:xfrm>
              <a:off x="5861139" y="2247749"/>
              <a:ext cx="1015823" cy="101582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2" name="椭圆 221"/>
            <p:cNvSpPr/>
            <p:nvPr/>
          </p:nvSpPr>
          <p:spPr>
            <a:xfrm>
              <a:off x="5972810" y="2359420"/>
              <a:ext cx="792480" cy="792480"/>
            </a:xfrm>
            <a:prstGeom prst="ellipse">
              <a:avLst/>
            </a:prstGeom>
            <a:solidFill>
              <a:srgbClr val="F9F9F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23" name="椭圆 222"/>
            <p:cNvSpPr/>
            <p:nvPr/>
          </p:nvSpPr>
          <p:spPr>
            <a:xfrm>
              <a:off x="6171523" y="2558133"/>
              <a:ext cx="395054" cy="395054"/>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224" name="组合 223"/>
          <p:cNvGrpSpPr/>
          <p:nvPr/>
        </p:nvGrpSpPr>
        <p:grpSpPr>
          <a:xfrm>
            <a:off x="1348801" y="897063"/>
            <a:ext cx="4644176" cy="4184029"/>
            <a:chOff x="2179402" y="1094484"/>
            <a:chExt cx="6192234" cy="5578705"/>
          </a:xfrm>
        </p:grpSpPr>
        <p:sp>
          <p:nvSpPr>
            <p:cNvPr id="225" name="矩形 1683"/>
            <p:cNvSpPr/>
            <p:nvPr/>
          </p:nvSpPr>
          <p:spPr>
            <a:xfrm rot="3786281">
              <a:off x="3548146" y="5941564"/>
              <a:ext cx="1285879" cy="177372"/>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101873 w 661515"/>
                <a:gd name="connsiteY0" fmla="*/ 4487 h 128302"/>
                <a:gd name="connsiteX1" fmla="*/ 661515 w 661515"/>
                <a:gd name="connsiteY1" fmla="*/ 0 h 128302"/>
                <a:gd name="connsiteX2" fmla="*/ 619681 w 661515"/>
                <a:gd name="connsiteY2" fmla="*/ 101361 h 128302"/>
                <a:gd name="connsiteX3" fmla="*/ 0 w 661515"/>
                <a:gd name="connsiteY3" fmla="*/ 128302 h 128302"/>
                <a:gd name="connsiteX4" fmla="*/ 101873 w 661515"/>
                <a:gd name="connsiteY4" fmla="*/ 4487 h 128302"/>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66164 w 592961"/>
                <a:gd name="connsiteY0" fmla="*/ 8868 h 113416"/>
                <a:gd name="connsiteX1" fmla="*/ 592961 w 592961"/>
                <a:gd name="connsiteY1" fmla="*/ 0 h 113416"/>
                <a:gd name="connsiteX2" fmla="*/ 551127 w 592961"/>
                <a:gd name="connsiteY2" fmla="*/ 101361 h 113416"/>
                <a:gd name="connsiteX3" fmla="*/ 0 w 592961"/>
                <a:gd name="connsiteY3" fmla="*/ 113415 h 113416"/>
                <a:gd name="connsiteX4" fmla="*/ 66164 w 592961"/>
                <a:gd name="connsiteY4" fmla="*/ 8868 h 113416"/>
                <a:gd name="connsiteX0" fmla="*/ 36362 w 613552"/>
                <a:gd name="connsiteY0" fmla="*/ 0 h 117548"/>
                <a:gd name="connsiteX1" fmla="*/ 613552 w 613552"/>
                <a:gd name="connsiteY1" fmla="*/ 4134 h 117548"/>
                <a:gd name="connsiteX2" fmla="*/ 571718 w 613552"/>
                <a:gd name="connsiteY2" fmla="*/ 105495 h 117548"/>
                <a:gd name="connsiteX3" fmla="*/ 20591 w 613552"/>
                <a:gd name="connsiteY3" fmla="*/ 117549 h 117548"/>
                <a:gd name="connsiteX4" fmla="*/ 36362 w 613552"/>
                <a:gd name="connsiteY4" fmla="*/ 0 h 117548"/>
                <a:gd name="connsiteX0" fmla="*/ 15771 w 592961"/>
                <a:gd name="connsiteY0" fmla="*/ 0 h 117549"/>
                <a:gd name="connsiteX1" fmla="*/ 592961 w 592961"/>
                <a:gd name="connsiteY1" fmla="*/ 4134 h 117549"/>
                <a:gd name="connsiteX2" fmla="*/ 551127 w 592961"/>
                <a:gd name="connsiteY2" fmla="*/ 105495 h 117549"/>
                <a:gd name="connsiteX3" fmla="*/ 0 w 592961"/>
                <a:gd name="connsiteY3" fmla="*/ 117549 h 117549"/>
                <a:gd name="connsiteX4" fmla="*/ 15771 w 592961"/>
                <a:gd name="connsiteY4" fmla="*/ 0 h 117549"/>
                <a:gd name="connsiteX0" fmla="*/ 15771 w 593018"/>
                <a:gd name="connsiteY0" fmla="*/ 0 h 117549"/>
                <a:gd name="connsiteX1" fmla="*/ 592961 w 593018"/>
                <a:gd name="connsiteY1" fmla="*/ 4134 h 117549"/>
                <a:gd name="connsiteX2" fmla="*/ 574025 w 593018"/>
                <a:gd name="connsiteY2" fmla="*/ 110390 h 117549"/>
                <a:gd name="connsiteX3" fmla="*/ 0 w 593018"/>
                <a:gd name="connsiteY3" fmla="*/ 117549 h 117549"/>
                <a:gd name="connsiteX4" fmla="*/ 15771 w 593018"/>
                <a:gd name="connsiteY4" fmla="*/ 0 h 117549"/>
                <a:gd name="connsiteX0" fmla="*/ 15771 w 592961"/>
                <a:gd name="connsiteY0" fmla="*/ 0 h 117549"/>
                <a:gd name="connsiteX1" fmla="*/ 592961 w 592961"/>
                <a:gd name="connsiteY1" fmla="*/ 4134 h 117549"/>
                <a:gd name="connsiteX2" fmla="*/ 574025 w 592961"/>
                <a:gd name="connsiteY2" fmla="*/ 110390 h 117549"/>
                <a:gd name="connsiteX3" fmla="*/ 0 w 592961"/>
                <a:gd name="connsiteY3" fmla="*/ 117549 h 117549"/>
                <a:gd name="connsiteX4" fmla="*/ 15771 w 592961"/>
                <a:gd name="connsiteY4" fmla="*/ 0 h 117549"/>
                <a:gd name="connsiteX0" fmla="*/ 15771 w 593091"/>
                <a:gd name="connsiteY0" fmla="*/ 0 h 117549"/>
                <a:gd name="connsiteX1" fmla="*/ 592961 w 593091"/>
                <a:gd name="connsiteY1" fmla="*/ 4134 h 117549"/>
                <a:gd name="connsiteX2" fmla="*/ 582541 w 593091"/>
                <a:gd name="connsiteY2" fmla="*/ 109519 h 117549"/>
                <a:gd name="connsiteX3" fmla="*/ 0 w 593091"/>
                <a:gd name="connsiteY3" fmla="*/ 117549 h 117549"/>
                <a:gd name="connsiteX4" fmla="*/ 15771 w 593091"/>
                <a:gd name="connsiteY4" fmla="*/ 0 h 117549"/>
                <a:gd name="connsiteX0" fmla="*/ 15771 w 592961"/>
                <a:gd name="connsiteY0" fmla="*/ 0 h 117549"/>
                <a:gd name="connsiteX1" fmla="*/ 592961 w 592961"/>
                <a:gd name="connsiteY1" fmla="*/ 4134 h 117549"/>
                <a:gd name="connsiteX2" fmla="*/ 582541 w 592961"/>
                <a:gd name="connsiteY2" fmla="*/ 109519 h 117549"/>
                <a:gd name="connsiteX3" fmla="*/ 0 w 592961"/>
                <a:gd name="connsiteY3" fmla="*/ 117549 h 117549"/>
                <a:gd name="connsiteX4" fmla="*/ 15771 w 592961"/>
                <a:gd name="connsiteY4" fmla="*/ 0 h 11754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2961" h="117549">
                  <a:moveTo>
                    <a:pt x="15771" y="0"/>
                  </a:moveTo>
                  <a:lnTo>
                    <a:pt x="592961" y="4134"/>
                  </a:lnTo>
                  <a:cubicBezTo>
                    <a:pt x="592978" y="35710"/>
                    <a:pt x="589776" y="58913"/>
                    <a:pt x="582541" y="109519"/>
                  </a:cubicBezTo>
                  <a:lnTo>
                    <a:pt x="0" y="117549"/>
                  </a:lnTo>
                  <a:cubicBezTo>
                    <a:pt x="10042" y="90388"/>
                    <a:pt x="3970" y="22807"/>
                    <a:pt x="15771" y="0"/>
                  </a:cubicBezTo>
                  <a:close/>
                </a:path>
              </a:pathLst>
            </a:custGeom>
            <a:gradFill>
              <a:gsLst>
                <a:gs pos="0">
                  <a:schemeClr val="tx1">
                    <a:alpha val="60000"/>
                  </a:schemeClr>
                </a:gs>
                <a:gs pos="100000">
                  <a:srgbClr val="EFEFEF">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p>
          </p:txBody>
        </p:sp>
        <p:pic>
          <p:nvPicPr>
            <p:cNvPr id="226" name="图片 225"/>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5585618" y="2890048"/>
              <a:ext cx="1362075" cy="119039"/>
            </a:xfrm>
            <a:prstGeom prst="rect">
              <a:avLst/>
            </a:prstGeom>
          </p:spPr>
        </p:pic>
        <p:pic>
          <p:nvPicPr>
            <p:cNvPr id="227" name="图片 226"/>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flipV="1">
              <a:off x="5585618" y="3375554"/>
              <a:ext cx="1362075" cy="119039"/>
            </a:xfrm>
            <a:prstGeom prst="rect">
              <a:avLst/>
            </a:prstGeom>
          </p:spPr>
        </p:pic>
        <p:pic>
          <p:nvPicPr>
            <p:cNvPr id="228" name="图片 227"/>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7676540" y="4082557"/>
              <a:ext cx="688210" cy="119039"/>
            </a:xfrm>
            <a:prstGeom prst="rect">
              <a:avLst/>
            </a:prstGeom>
          </p:spPr>
        </p:pic>
        <p:pic>
          <p:nvPicPr>
            <p:cNvPr id="229" name="图片 228"/>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7676540" y="3092470"/>
              <a:ext cx="688210" cy="119039"/>
            </a:xfrm>
            <a:prstGeom prst="rect">
              <a:avLst/>
            </a:prstGeom>
          </p:spPr>
        </p:pic>
        <p:pic>
          <p:nvPicPr>
            <p:cNvPr id="230" name="图片 229"/>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7676540" y="1301077"/>
              <a:ext cx="688210" cy="119039"/>
            </a:xfrm>
            <a:prstGeom prst="rect">
              <a:avLst/>
            </a:prstGeom>
          </p:spPr>
        </p:pic>
        <p:grpSp>
          <p:nvGrpSpPr>
            <p:cNvPr id="231" name="组合 230"/>
            <p:cNvGrpSpPr/>
            <p:nvPr/>
          </p:nvGrpSpPr>
          <p:grpSpPr>
            <a:xfrm>
              <a:off x="5310249" y="1388988"/>
              <a:ext cx="3056032" cy="1778165"/>
              <a:chOff x="6702251" y="-566700"/>
              <a:chExt cx="5307271" cy="3057482"/>
            </a:xfrm>
          </p:grpSpPr>
          <p:sp>
            <p:nvSpPr>
              <p:cNvPr id="309" name="Freeform 730"/>
              <p:cNvSpPr>
                <a:spLocks/>
              </p:cNvSpPr>
              <p:nvPr/>
            </p:nvSpPr>
            <p:spPr bwMode="auto">
              <a:xfrm>
                <a:off x="6704097" y="-566700"/>
                <a:ext cx="5305425" cy="2884487"/>
              </a:xfrm>
              <a:custGeom>
                <a:avLst/>
                <a:gdLst>
                  <a:gd name="T0" fmla="*/ 0 w 1412"/>
                  <a:gd name="T1" fmla="*/ 766 h 766"/>
                  <a:gd name="T2" fmla="*/ 0 w 1412"/>
                  <a:gd name="T3" fmla="*/ 728 h 766"/>
                  <a:gd name="T4" fmla="*/ 693 w 1412"/>
                  <a:gd name="T5" fmla="*/ 728 h 766"/>
                  <a:gd name="T6" fmla="*/ 753 w 1412"/>
                  <a:gd name="T7" fmla="*/ 687 h 766"/>
                  <a:gd name="T8" fmla="*/ 990 w 1412"/>
                  <a:gd name="T9" fmla="*/ 87 h 766"/>
                  <a:gd name="T10" fmla="*/ 1117 w 1412"/>
                  <a:gd name="T11" fmla="*/ 0 h 766"/>
                  <a:gd name="T12" fmla="*/ 1412 w 1412"/>
                  <a:gd name="T13" fmla="*/ 0 h 766"/>
                  <a:gd name="T14" fmla="*/ 1412 w 1412"/>
                  <a:gd name="T15" fmla="*/ 359 h 766"/>
                  <a:gd name="T16" fmla="*/ 1094 w 1412"/>
                  <a:gd name="T17" fmla="*/ 359 h 766"/>
                  <a:gd name="T18" fmla="*/ 986 w 1412"/>
                  <a:gd name="T19" fmla="*/ 426 h 766"/>
                  <a:gd name="T20" fmla="*/ 756 w 1412"/>
                  <a:gd name="T21" fmla="*/ 739 h 766"/>
                  <a:gd name="T22" fmla="*/ 698 w 1412"/>
                  <a:gd name="T23" fmla="*/ 766 h 766"/>
                  <a:gd name="T24" fmla="*/ 0 w 1412"/>
                  <a:gd name="T25" fmla="*/ 7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2" h="766">
                    <a:moveTo>
                      <a:pt x="0" y="766"/>
                    </a:moveTo>
                    <a:cubicBezTo>
                      <a:pt x="0" y="728"/>
                      <a:pt x="0" y="728"/>
                      <a:pt x="0" y="728"/>
                    </a:cubicBezTo>
                    <a:cubicBezTo>
                      <a:pt x="693" y="728"/>
                      <a:pt x="693" y="728"/>
                      <a:pt x="693" y="728"/>
                    </a:cubicBezTo>
                    <a:cubicBezTo>
                      <a:pt x="719" y="728"/>
                      <a:pt x="743" y="712"/>
                      <a:pt x="753" y="687"/>
                    </a:cubicBezTo>
                    <a:cubicBezTo>
                      <a:pt x="990" y="87"/>
                      <a:pt x="990" y="87"/>
                      <a:pt x="990" y="87"/>
                    </a:cubicBezTo>
                    <a:cubicBezTo>
                      <a:pt x="1011" y="38"/>
                      <a:pt x="1054" y="0"/>
                      <a:pt x="1117" y="0"/>
                    </a:cubicBezTo>
                    <a:cubicBezTo>
                      <a:pt x="1412" y="0"/>
                      <a:pt x="1412" y="0"/>
                      <a:pt x="1412" y="0"/>
                    </a:cubicBezTo>
                    <a:cubicBezTo>
                      <a:pt x="1412" y="359"/>
                      <a:pt x="1412" y="359"/>
                      <a:pt x="1412" y="359"/>
                    </a:cubicBezTo>
                    <a:cubicBezTo>
                      <a:pt x="1094" y="359"/>
                      <a:pt x="1094" y="359"/>
                      <a:pt x="1094" y="359"/>
                    </a:cubicBezTo>
                    <a:cubicBezTo>
                      <a:pt x="1043" y="359"/>
                      <a:pt x="1010" y="390"/>
                      <a:pt x="986" y="426"/>
                    </a:cubicBezTo>
                    <a:cubicBezTo>
                      <a:pt x="756" y="739"/>
                      <a:pt x="756" y="739"/>
                      <a:pt x="756" y="739"/>
                    </a:cubicBezTo>
                    <a:cubicBezTo>
                      <a:pt x="744" y="756"/>
                      <a:pt x="719" y="766"/>
                      <a:pt x="698" y="766"/>
                    </a:cubicBezTo>
                    <a:lnTo>
                      <a:pt x="0" y="766"/>
                    </a:lnTo>
                    <a:close/>
                  </a:path>
                </a:pathLst>
              </a:custGeom>
              <a:gradFill>
                <a:gsLst>
                  <a:gs pos="67000">
                    <a:srgbClr val="F79403"/>
                  </a:gs>
                  <a:gs pos="71000">
                    <a:srgbClr val="D47F02"/>
                  </a:gs>
                  <a:gs pos="55000">
                    <a:srgbClr val="FDB851"/>
                  </a:gs>
                  <a:gs pos="46000">
                    <a:srgbClr val="FCA82C"/>
                  </a:gs>
                  <a:gs pos="51000">
                    <a:srgbClr val="D88102"/>
                  </a:gs>
                  <a:gs pos="0">
                    <a:srgbClr val="FDB851"/>
                  </a:gs>
                  <a:gs pos="81000">
                    <a:srgbClr val="F79403"/>
                  </a:gs>
                  <a:gs pos="100000">
                    <a:srgbClr val="FDAE39"/>
                  </a:gs>
                </a:gsLst>
                <a:lin ang="0" scaled="0"/>
              </a:grad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0" name="Freeform 734"/>
              <p:cNvSpPr>
                <a:spLocks/>
              </p:cNvSpPr>
              <p:nvPr/>
            </p:nvSpPr>
            <p:spPr bwMode="auto">
              <a:xfrm>
                <a:off x="6702251" y="874707"/>
                <a:ext cx="5305425" cy="1616075"/>
              </a:xfrm>
              <a:custGeom>
                <a:avLst/>
                <a:gdLst>
                  <a:gd name="T0" fmla="*/ 0 w 1412"/>
                  <a:gd name="T1" fmla="*/ 391 h 428"/>
                  <a:gd name="T2" fmla="*/ 697 w 1412"/>
                  <a:gd name="T3" fmla="*/ 391 h 428"/>
                  <a:gd name="T4" fmla="*/ 756 w 1412"/>
                  <a:gd name="T5" fmla="*/ 365 h 428"/>
                  <a:gd name="T6" fmla="*/ 986 w 1412"/>
                  <a:gd name="T7" fmla="*/ 67 h 428"/>
                  <a:gd name="T8" fmla="*/ 1094 w 1412"/>
                  <a:gd name="T9" fmla="*/ 0 h 428"/>
                  <a:gd name="T10" fmla="*/ 1412 w 1412"/>
                  <a:gd name="T11" fmla="*/ 0 h 428"/>
                  <a:gd name="T12" fmla="*/ 1412 w 1412"/>
                  <a:gd name="T13" fmla="*/ 428 h 428"/>
                  <a:gd name="T14" fmla="*/ 1050 w 1412"/>
                  <a:gd name="T15" fmla="*/ 428 h 428"/>
                  <a:gd name="T16" fmla="*/ 998 w 1412"/>
                  <a:gd name="T17" fmla="*/ 428 h 428"/>
                  <a:gd name="T18" fmla="*/ 942 w 1412"/>
                  <a:gd name="T19" fmla="*/ 428 h 428"/>
                  <a:gd name="T20" fmla="*/ 929 w 1412"/>
                  <a:gd name="T21" fmla="*/ 428 h 428"/>
                  <a:gd name="T22" fmla="*/ 737 w 1412"/>
                  <a:gd name="T23" fmla="*/ 428 h 428"/>
                  <a:gd name="T24" fmla="*/ 0 w 1412"/>
                  <a:gd name="T25" fmla="*/ 428 h 428"/>
                  <a:gd name="T26" fmla="*/ 0 w 1412"/>
                  <a:gd name="T27" fmla="*/ 39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12" h="428">
                    <a:moveTo>
                      <a:pt x="0" y="391"/>
                    </a:moveTo>
                    <a:cubicBezTo>
                      <a:pt x="697" y="391"/>
                      <a:pt x="697" y="391"/>
                      <a:pt x="697" y="391"/>
                    </a:cubicBezTo>
                    <a:cubicBezTo>
                      <a:pt x="715" y="391"/>
                      <a:pt x="744" y="381"/>
                      <a:pt x="756" y="365"/>
                    </a:cubicBezTo>
                    <a:cubicBezTo>
                      <a:pt x="986" y="67"/>
                      <a:pt x="986" y="67"/>
                      <a:pt x="986" y="67"/>
                    </a:cubicBezTo>
                    <a:cubicBezTo>
                      <a:pt x="1013" y="33"/>
                      <a:pt x="1042" y="0"/>
                      <a:pt x="1094" y="0"/>
                    </a:cubicBezTo>
                    <a:cubicBezTo>
                      <a:pt x="1412" y="0"/>
                      <a:pt x="1412" y="0"/>
                      <a:pt x="1412" y="0"/>
                    </a:cubicBezTo>
                    <a:cubicBezTo>
                      <a:pt x="1412" y="428"/>
                      <a:pt x="1412" y="428"/>
                      <a:pt x="1412" y="428"/>
                    </a:cubicBezTo>
                    <a:cubicBezTo>
                      <a:pt x="1050" y="428"/>
                      <a:pt x="1050" y="428"/>
                      <a:pt x="1050" y="428"/>
                    </a:cubicBezTo>
                    <a:cubicBezTo>
                      <a:pt x="1032" y="428"/>
                      <a:pt x="1032" y="428"/>
                      <a:pt x="998" y="428"/>
                    </a:cubicBezTo>
                    <a:cubicBezTo>
                      <a:pt x="942" y="428"/>
                      <a:pt x="942" y="428"/>
                      <a:pt x="942" y="428"/>
                    </a:cubicBezTo>
                    <a:cubicBezTo>
                      <a:pt x="929" y="428"/>
                      <a:pt x="929" y="428"/>
                      <a:pt x="929" y="428"/>
                    </a:cubicBezTo>
                    <a:cubicBezTo>
                      <a:pt x="737" y="428"/>
                      <a:pt x="737" y="428"/>
                      <a:pt x="737" y="428"/>
                    </a:cubicBezTo>
                    <a:cubicBezTo>
                      <a:pt x="0" y="428"/>
                      <a:pt x="0" y="428"/>
                      <a:pt x="0" y="428"/>
                    </a:cubicBezTo>
                    <a:lnTo>
                      <a:pt x="0" y="391"/>
                    </a:lnTo>
                    <a:close/>
                  </a:path>
                </a:pathLst>
              </a:custGeom>
              <a:gradFill>
                <a:gsLst>
                  <a:gs pos="67000">
                    <a:srgbClr val="01BDD1"/>
                  </a:gs>
                  <a:gs pos="71000">
                    <a:srgbClr val="018795"/>
                  </a:gs>
                  <a:gs pos="55000">
                    <a:srgbClr val="01ACBE"/>
                  </a:gs>
                  <a:gs pos="46000">
                    <a:srgbClr val="01ACBE"/>
                  </a:gs>
                  <a:gs pos="51000">
                    <a:srgbClr val="018795"/>
                  </a:gs>
                  <a:gs pos="0">
                    <a:srgbClr val="01ACBE"/>
                  </a:gs>
                  <a:gs pos="81000">
                    <a:srgbClr val="01ACBE"/>
                  </a:gs>
                  <a:gs pos="100000">
                    <a:srgbClr val="01ACBE"/>
                  </a:gs>
                </a:gsLst>
                <a:lin ang="0" scaled="0"/>
              </a:gradFill>
              <a:ln>
                <a:noFill/>
              </a:ln>
              <a:scene3d>
                <a:camera prst="orthographicFront"/>
                <a:lightRig rig="threePt" dir="t"/>
              </a:scene3d>
              <a:sp3d>
                <a:bevelT w="1270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232" name="组合 231"/>
            <p:cNvGrpSpPr/>
            <p:nvPr/>
          </p:nvGrpSpPr>
          <p:grpSpPr>
            <a:xfrm flipV="1">
              <a:off x="5310249" y="3202524"/>
              <a:ext cx="3056032" cy="1778165"/>
              <a:chOff x="6702251" y="-566700"/>
              <a:chExt cx="5307271" cy="3057482"/>
            </a:xfrm>
            <a:gradFill>
              <a:gsLst>
                <a:gs pos="67000">
                  <a:srgbClr val="F79403"/>
                </a:gs>
                <a:gs pos="71000">
                  <a:srgbClr val="D47F02"/>
                </a:gs>
                <a:gs pos="55000">
                  <a:srgbClr val="FDB851"/>
                </a:gs>
                <a:gs pos="46000">
                  <a:srgbClr val="FCA82C"/>
                </a:gs>
                <a:gs pos="51000">
                  <a:srgbClr val="D88102"/>
                </a:gs>
                <a:gs pos="0">
                  <a:srgbClr val="FDB851"/>
                </a:gs>
                <a:gs pos="81000">
                  <a:srgbClr val="F79403"/>
                </a:gs>
                <a:gs pos="100000">
                  <a:srgbClr val="FDAE39"/>
                </a:gs>
              </a:gsLst>
              <a:lin ang="0" scaled="0"/>
            </a:gradFill>
          </p:grpSpPr>
          <p:sp>
            <p:nvSpPr>
              <p:cNvPr id="307" name="Freeform 730"/>
              <p:cNvSpPr>
                <a:spLocks/>
              </p:cNvSpPr>
              <p:nvPr/>
            </p:nvSpPr>
            <p:spPr bwMode="auto">
              <a:xfrm>
                <a:off x="6704097" y="-566700"/>
                <a:ext cx="5305425" cy="2884487"/>
              </a:xfrm>
              <a:custGeom>
                <a:avLst/>
                <a:gdLst>
                  <a:gd name="T0" fmla="*/ 0 w 1412"/>
                  <a:gd name="T1" fmla="*/ 766 h 766"/>
                  <a:gd name="T2" fmla="*/ 0 w 1412"/>
                  <a:gd name="T3" fmla="*/ 728 h 766"/>
                  <a:gd name="T4" fmla="*/ 693 w 1412"/>
                  <a:gd name="T5" fmla="*/ 728 h 766"/>
                  <a:gd name="T6" fmla="*/ 753 w 1412"/>
                  <a:gd name="T7" fmla="*/ 687 h 766"/>
                  <a:gd name="T8" fmla="*/ 990 w 1412"/>
                  <a:gd name="T9" fmla="*/ 87 h 766"/>
                  <a:gd name="T10" fmla="*/ 1117 w 1412"/>
                  <a:gd name="T11" fmla="*/ 0 h 766"/>
                  <a:gd name="T12" fmla="*/ 1412 w 1412"/>
                  <a:gd name="T13" fmla="*/ 0 h 766"/>
                  <a:gd name="T14" fmla="*/ 1412 w 1412"/>
                  <a:gd name="T15" fmla="*/ 359 h 766"/>
                  <a:gd name="T16" fmla="*/ 1094 w 1412"/>
                  <a:gd name="T17" fmla="*/ 359 h 766"/>
                  <a:gd name="T18" fmla="*/ 986 w 1412"/>
                  <a:gd name="T19" fmla="*/ 426 h 766"/>
                  <a:gd name="T20" fmla="*/ 756 w 1412"/>
                  <a:gd name="T21" fmla="*/ 739 h 766"/>
                  <a:gd name="T22" fmla="*/ 698 w 1412"/>
                  <a:gd name="T23" fmla="*/ 766 h 766"/>
                  <a:gd name="T24" fmla="*/ 0 w 1412"/>
                  <a:gd name="T25" fmla="*/ 766 h 7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12" h="766">
                    <a:moveTo>
                      <a:pt x="0" y="766"/>
                    </a:moveTo>
                    <a:cubicBezTo>
                      <a:pt x="0" y="728"/>
                      <a:pt x="0" y="728"/>
                      <a:pt x="0" y="728"/>
                    </a:cubicBezTo>
                    <a:cubicBezTo>
                      <a:pt x="693" y="728"/>
                      <a:pt x="693" y="728"/>
                      <a:pt x="693" y="728"/>
                    </a:cubicBezTo>
                    <a:cubicBezTo>
                      <a:pt x="719" y="728"/>
                      <a:pt x="743" y="712"/>
                      <a:pt x="753" y="687"/>
                    </a:cubicBezTo>
                    <a:cubicBezTo>
                      <a:pt x="990" y="87"/>
                      <a:pt x="990" y="87"/>
                      <a:pt x="990" y="87"/>
                    </a:cubicBezTo>
                    <a:cubicBezTo>
                      <a:pt x="1011" y="38"/>
                      <a:pt x="1054" y="0"/>
                      <a:pt x="1117" y="0"/>
                    </a:cubicBezTo>
                    <a:cubicBezTo>
                      <a:pt x="1412" y="0"/>
                      <a:pt x="1412" y="0"/>
                      <a:pt x="1412" y="0"/>
                    </a:cubicBezTo>
                    <a:cubicBezTo>
                      <a:pt x="1412" y="359"/>
                      <a:pt x="1412" y="359"/>
                      <a:pt x="1412" y="359"/>
                    </a:cubicBezTo>
                    <a:cubicBezTo>
                      <a:pt x="1094" y="359"/>
                      <a:pt x="1094" y="359"/>
                      <a:pt x="1094" y="359"/>
                    </a:cubicBezTo>
                    <a:cubicBezTo>
                      <a:pt x="1043" y="359"/>
                      <a:pt x="1010" y="390"/>
                      <a:pt x="986" y="426"/>
                    </a:cubicBezTo>
                    <a:cubicBezTo>
                      <a:pt x="756" y="739"/>
                      <a:pt x="756" y="739"/>
                      <a:pt x="756" y="739"/>
                    </a:cubicBezTo>
                    <a:cubicBezTo>
                      <a:pt x="744" y="756"/>
                      <a:pt x="719" y="766"/>
                      <a:pt x="698" y="766"/>
                    </a:cubicBezTo>
                    <a:lnTo>
                      <a:pt x="0" y="766"/>
                    </a:lnTo>
                    <a:close/>
                  </a:path>
                </a:pathLst>
              </a:custGeom>
              <a:gradFill>
                <a:gsLst>
                  <a:gs pos="67000">
                    <a:srgbClr val="864D9D"/>
                  </a:gs>
                  <a:gs pos="71000">
                    <a:srgbClr val="543062"/>
                  </a:gs>
                  <a:gs pos="55000">
                    <a:srgbClr val="864D9D"/>
                  </a:gs>
                  <a:gs pos="46000">
                    <a:srgbClr val="864D9D"/>
                  </a:gs>
                  <a:gs pos="51000">
                    <a:srgbClr val="543062"/>
                  </a:gs>
                  <a:gs pos="0">
                    <a:srgbClr val="864D9D"/>
                  </a:gs>
                  <a:gs pos="81000">
                    <a:srgbClr val="864D9D"/>
                  </a:gs>
                  <a:gs pos="100000">
                    <a:srgbClr val="864D9D"/>
                  </a:gs>
                </a:gsLst>
                <a:lin ang="0" scaled="0"/>
              </a:grad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8" name="Freeform 734"/>
              <p:cNvSpPr>
                <a:spLocks/>
              </p:cNvSpPr>
              <p:nvPr/>
            </p:nvSpPr>
            <p:spPr bwMode="auto">
              <a:xfrm>
                <a:off x="6702251" y="874707"/>
                <a:ext cx="5305425" cy="1616075"/>
              </a:xfrm>
              <a:custGeom>
                <a:avLst/>
                <a:gdLst>
                  <a:gd name="T0" fmla="*/ 0 w 1412"/>
                  <a:gd name="T1" fmla="*/ 391 h 428"/>
                  <a:gd name="T2" fmla="*/ 697 w 1412"/>
                  <a:gd name="T3" fmla="*/ 391 h 428"/>
                  <a:gd name="T4" fmla="*/ 756 w 1412"/>
                  <a:gd name="T5" fmla="*/ 365 h 428"/>
                  <a:gd name="T6" fmla="*/ 986 w 1412"/>
                  <a:gd name="T7" fmla="*/ 67 h 428"/>
                  <a:gd name="T8" fmla="*/ 1094 w 1412"/>
                  <a:gd name="T9" fmla="*/ 0 h 428"/>
                  <a:gd name="T10" fmla="*/ 1412 w 1412"/>
                  <a:gd name="T11" fmla="*/ 0 h 428"/>
                  <a:gd name="T12" fmla="*/ 1412 w 1412"/>
                  <a:gd name="T13" fmla="*/ 428 h 428"/>
                  <a:gd name="T14" fmla="*/ 1050 w 1412"/>
                  <a:gd name="T15" fmla="*/ 428 h 428"/>
                  <a:gd name="T16" fmla="*/ 998 w 1412"/>
                  <a:gd name="T17" fmla="*/ 428 h 428"/>
                  <a:gd name="T18" fmla="*/ 942 w 1412"/>
                  <a:gd name="T19" fmla="*/ 428 h 428"/>
                  <a:gd name="T20" fmla="*/ 929 w 1412"/>
                  <a:gd name="T21" fmla="*/ 428 h 428"/>
                  <a:gd name="T22" fmla="*/ 737 w 1412"/>
                  <a:gd name="T23" fmla="*/ 428 h 428"/>
                  <a:gd name="T24" fmla="*/ 0 w 1412"/>
                  <a:gd name="T25" fmla="*/ 428 h 428"/>
                  <a:gd name="T26" fmla="*/ 0 w 1412"/>
                  <a:gd name="T27" fmla="*/ 391 h 4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12" h="428">
                    <a:moveTo>
                      <a:pt x="0" y="391"/>
                    </a:moveTo>
                    <a:cubicBezTo>
                      <a:pt x="697" y="391"/>
                      <a:pt x="697" y="391"/>
                      <a:pt x="697" y="391"/>
                    </a:cubicBezTo>
                    <a:cubicBezTo>
                      <a:pt x="715" y="391"/>
                      <a:pt x="744" y="381"/>
                      <a:pt x="756" y="365"/>
                    </a:cubicBezTo>
                    <a:cubicBezTo>
                      <a:pt x="986" y="67"/>
                      <a:pt x="986" y="67"/>
                      <a:pt x="986" y="67"/>
                    </a:cubicBezTo>
                    <a:cubicBezTo>
                      <a:pt x="1013" y="33"/>
                      <a:pt x="1042" y="0"/>
                      <a:pt x="1094" y="0"/>
                    </a:cubicBezTo>
                    <a:cubicBezTo>
                      <a:pt x="1412" y="0"/>
                      <a:pt x="1412" y="0"/>
                      <a:pt x="1412" y="0"/>
                    </a:cubicBezTo>
                    <a:cubicBezTo>
                      <a:pt x="1412" y="428"/>
                      <a:pt x="1412" y="428"/>
                      <a:pt x="1412" y="428"/>
                    </a:cubicBezTo>
                    <a:cubicBezTo>
                      <a:pt x="1050" y="428"/>
                      <a:pt x="1050" y="428"/>
                      <a:pt x="1050" y="428"/>
                    </a:cubicBezTo>
                    <a:cubicBezTo>
                      <a:pt x="1032" y="428"/>
                      <a:pt x="1032" y="428"/>
                      <a:pt x="998" y="428"/>
                    </a:cubicBezTo>
                    <a:cubicBezTo>
                      <a:pt x="942" y="428"/>
                      <a:pt x="942" y="428"/>
                      <a:pt x="942" y="428"/>
                    </a:cubicBezTo>
                    <a:cubicBezTo>
                      <a:pt x="929" y="428"/>
                      <a:pt x="929" y="428"/>
                      <a:pt x="929" y="428"/>
                    </a:cubicBezTo>
                    <a:cubicBezTo>
                      <a:pt x="737" y="428"/>
                      <a:pt x="737" y="428"/>
                      <a:pt x="737" y="428"/>
                    </a:cubicBezTo>
                    <a:cubicBezTo>
                      <a:pt x="0" y="428"/>
                      <a:pt x="0" y="428"/>
                      <a:pt x="0" y="428"/>
                    </a:cubicBezTo>
                    <a:lnTo>
                      <a:pt x="0" y="391"/>
                    </a:lnTo>
                    <a:close/>
                  </a:path>
                </a:pathLst>
              </a:custGeom>
              <a:gradFill>
                <a:gsLst>
                  <a:gs pos="67000">
                    <a:srgbClr val="E87071"/>
                  </a:gs>
                  <a:gs pos="71000">
                    <a:srgbClr val="DE3232"/>
                  </a:gs>
                  <a:gs pos="55000">
                    <a:srgbClr val="E87071"/>
                  </a:gs>
                  <a:gs pos="46000">
                    <a:srgbClr val="E87071"/>
                  </a:gs>
                  <a:gs pos="51000">
                    <a:srgbClr val="DE3232"/>
                  </a:gs>
                  <a:gs pos="0">
                    <a:srgbClr val="E87071"/>
                  </a:gs>
                  <a:gs pos="81000">
                    <a:srgbClr val="E87071"/>
                  </a:gs>
                  <a:gs pos="100000">
                    <a:srgbClr val="E87071"/>
                  </a:gs>
                </a:gsLst>
                <a:lin ang="0" scaled="0"/>
              </a:gradFill>
              <a:ln>
                <a:noFill/>
              </a:ln>
              <a:scene3d>
                <a:camera prst="orthographicFront"/>
                <a:lightRig rig="threePt" dir="t"/>
              </a:scene3d>
              <a:sp3d>
                <a:bevelT w="19050" h="6350" prst="angle"/>
              </a:sp3d>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pic>
          <p:nvPicPr>
            <p:cNvPr id="233" name="图片 232"/>
            <p:cNvPicPr>
              <a:picLocks noChangeAspect="1"/>
            </p:cNvPicPr>
            <p:nvPr/>
          </p:nvPicPr>
          <p:blipFill rotWithShape="1">
            <a:blip r:embed="rId5"/>
            <a:srcRect t="27860"/>
            <a:stretch/>
          </p:blipFill>
          <p:spPr>
            <a:xfrm>
              <a:off x="2224527" y="3091768"/>
              <a:ext cx="1458533" cy="397793"/>
            </a:xfrm>
            <a:prstGeom prst="rect">
              <a:avLst/>
            </a:prstGeom>
          </p:spPr>
        </p:pic>
        <p:pic>
          <p:nvPicPr>
            <p:cNvPr id="234" name="图片 233"/>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3468020">
              <a:off x="4330655" y="2834791"/>
              <a:ext cx="625645" cy="126307"/>
            </a:xfrm>
            <a:prstGeom prst="rect">
              <a:avLst/>
            </a:prstGeom>
          </p:spPr>
        </p:pic>
        <p:pic>
          <p:nvPicPr>
            <p:cNvPr id="235" name="图片 234"/>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3648733" y="2545814"/>
              <a:ext cx="625645" cy="126307"/>
            </a:xfrm>
            <a:prstGeom prst="rect">
              <a:avLst/>
            </a:prstGeom>
          </p:spPr>
        </p:pic>
        <p:sp>
          <p:nvSpPr>
            <p:cNvPr id="236" name="矩形 1683"/>
            <p:cNvSpPr/>
            <p:nvPr/>
          </p:nvSpPr>
          <p:spPr>
            <a:xfrm rot="17157560">
              <a:off x="3637498" y="3857550"/>
              <a:ext cx="1233911" cy="263370"/>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0 w 673777"/>
                <a:gd name="connsiteY0" fmla="*/ 0 h 178273"/>
                <a:gd name="connsiteX1" fmla="*/ 673777 w 673777"/>
                <a:gd name="connsiteY1" fmla="*/ 49971 h 178273"/>
                <a:gd name="connsiteX2" fmla="*/ 631943 w 673777"/>
                <a:gd name="connsiteY2" fmla="*/ 151332 h 178273"/>
                <a:gd name="connsiteX3" fmla="*/ 12262 w 673777"/>
                <a:gd name="connsiteY3" fmla="*/ 178273 h 178273"/>
                <a:gd name="connsiteX4" fmla="*/ 0 w 673777"/>
                <a:gd name="connsiteY4" fmla="*/ 0 h 178273"/>
                <a:gd name="connsiteX0" fmla="*/ 0 w 733378"/>
                <a:gd name="connsiteY0" fmla="*/ 0 h 156705"/>
                <a:gd name="connsiteX1" fmla="*/ 733378 w 733378"/>
                <a:gd name="connsiteY1" fmla="*/ 28403 h 156705"/>
                <a:gd name="connsiteX2" fmla="*/ 691544 w 733378"/>
                <a:gd name="connsiteY2" fmla="*/ 129764 h 156705"/>
                <a:gd name="connsiteX3" fmla="*/ 71863 w 733378"/>
                <a:gd name="connsiteY3" fmla="*/ 156705 h 156705"/>
                <a:gd name="connsiteX4" fmla="*/ 0 w 733378"/>
                <a:gd name="connsiteY4" fmla="*/ 0 h 156705"/>
                <a:gd name="connsiteX0" fmla="*/ 0 w 733378"/>
                <a:gd name="connsiteY0" fmla="*/ 0 h 151671"/>
                <a:gd name="connsiteX1" fmla="*/ 733378 w 733378"/>
                <a:gd name="connsiteY1" fmla="*/ 28403 h 151671"/>
                <a:gd name="connsiteX2" fmla="*/ 691544 w 733378"/>
                <a:gd name="connsiteY2" fmla="*/ 129764 h 151671"/>
                <a:gd name="connsiteX3" fmla="*/ 31260 w 733378"/>
                <a:gd name="connsiteY3" fmla="*/ 151671 h 151671"/>
                <a:gd name="connsiteX4" fmla="*/ 0 w 733378"/>
                <a:gd name="connsiteY4" fmla="*/ 0 h 151671"/>
                <a:gd name="connsiteX0" fmla="*/ 0 w 806362"/>
                <a:gd name="connsiteY0" fmla="*/ 28478 h 123268"/>
                <a:gd name="connsiteX1" fmla="*/ 806362 w 806362"/>
                <a:gd name="connsiteY1" fmla="*/ 0 h 123268"/>
                <a:gd name="connsiteX2" fmla="*/ 764528 w 806362"/>
                <a:gd name="connsiteY2" fmla="*/ 101361 h 123268"/>
                <a:gd name="connsiteX3" fmla="*/ 104244 w 806362"/>
                <a:gd name="connsiteY3" fmla="*/ 123268 h 123268"/>
                <a:gd name="connsiteX4" fmla="*/ 0 w 806362"/>
                <a:gd name="connsiteY4" fmla="*/ 28478 h 123268"/>
                <a:gd name="connsiteX0" fmla="*/ 0 w 806362"/>
                <a:gd name="connsiteY0" fmla="*/ 28478 h 123268"/>
                <a:gd name="connsiteX1" fmla="*/ 806362 w 806362"/>
                <a:gd name="connsiteY1" fmla="*/ 0 h 123268"/>
                <a:gd name="connsiteX2" fmla="*/ 773592 w 806362"/>
                <a:gd name="connsiteY2" fmla="*/ 74303 h 123268"/>
                <a:gd name="connsiteX3" fmla="*/ 104244 w 806362"/>
                <a:gd name="connsiteY3" fmla="*/ 123268 h 123268"/>
                <a:gd name="connsiteX4" fmla="*/ 0 w 806362"/>
                <a:gd name="connsiteY4" fmla="*/ 28478 h 123268"/>
                <a:gd name="connsiteX0" fmla="*/ 0 w 806362"/>
                <a:gd name="connsiteY0" fmla="*/ 28478 h 115936"/>
                <a:gd name="connsiteX1" fmla="*/ 806362 w 806362"/>
                <a:gd name="connsiteY1" fmla="*/ 0 h 115936"/>
                <a:gd name="connsiteX2" fmla="*/ 773592 w 806362"/>
                <a:gd name="connsiteY2" fmla="*/ 74303 h 115936"/>
                <a:gd name="connsiteX3" fmla="*/ 82646 w 806362"/>
                <a:gd name="connsiteY3" fmla="*/ 115936 h 115936"/>
                <a:gd name="connsiteX4" fmla="*/ 0 w 806362"/>
                <a:gd name="connsiteY4" fmla="*/ 28478 h 115936"/>
                <a:gd name="connsiteX0" fmla="*/ 0 w 756601"/>
                <a:gd name="connsiteY0" fmla="*/ 38371 h 115936"/>
                <a:gd name="connsiteX1" fmla="*/ 756601 w 756601"/>
                <a:gd name="connsiteY1" fmla="*/ 0 h 115936"/>
                <a:gd name="connsiteX2" fmla="*/ 723831 w 756601"/>
                <a:gd name="connsiteY2" fmla="*/ 74303 h 115936"/>
                <a:gd name="connsiteX3" fmla="*/ 32885 w 756601"/>
                <a:gd name="connsiteY3" fmla="*/ 115936 h 115936"/>
                <a:gd name="connsiteX4" fmla="*/ 0 w 756601"/>
                <a:gd name="connsiteY4" fmla="*/ 38371 h 115936"/>
                <a:gd name="connsiteX0" fmla="*/ 0 w 748644"/>
                <a:gd name="connsiteY0" fmla="*/ 77622 h 115936"/>
                <a:gd name="connsiteX1" fmla="*/ 748644 w 748644"/>
                <a:gd name="connsiteY1" fmla="*/ 0 h 115936"/>
                <a:gd name="connsiteX2" fmla="*/ 715874 w 748644"/>
                <a:gd name="connsiteY2" fmla="*/ 74303 h 115936"/>
                <a:gd name="connsiteX3" fmla="*/ 24928 w 748644"/>
                <a:gd name="connsiteY3" fmla="*/ 115936 h 115936"/>
                <a:gd name="connsiteX4" fmla="*/ 0 w 748644"/>
                <a:gd name="connsiteY4" fmla="*/ 77622 h 115936"/>
                <a:gd name="connsiteX0" fmla="*/ 0 w 753142"/>
                <a:gd name="connsiteY0" fmla="*/ 51210 h 115936"/>
                <a:gd name="connsiteX1" fmla="*/ 753142 w 753142"/>
                <a:gd name="connsiteY1" fmla="*/ 0 h 115936"/>
                <a:gd name="connsiteX2" fmla="*/ 720372 w 753142"/>
                <a:gd name="connsiteY2" fmla="*/ 74303 h 115936"/>
                <a:gd name="connsiteX3" fmla="*/ 29426 w 753142"/>
                <a:gd name="connsiteY3" fmla="*/ 115936 h 115936"/>
                <a:gd name="connsiteX4" fmla="*/ 0 w 753142"/>
                <a:gd name="connsiteY4" fmla="*/ 51210 h 115936"/>
                <a:gd name="connsiteX0" fmla="*/ 0 w 753486"/>
                <a:gd name="connsiteY0" fmla="*/ 59648 h 115936"/>
                <a:gd name="connsiteX1" fmla="*/ 753486 w 753486"/>
                <a:gd name="connsiteY1" fmla="*/ 0 h 115936"/>
                <a:gd name="connsiteX2" fmla="*/ 720716 w 753486"/>
                <a:gd name="connsiteY2" fmla="*/ 74303 h 115936"/>
                <a:gd name="connsiteX3" fmla="*/ 29770 w 753486"/>
                <a:gd name="connsiteY3" fmla="*/ 115936 h 115936"/>
                <a:gd name="connsiteX4" fmla="*/ 0 w 753486"/>
                <a:gd name="connsiteY4" fmla="*/ 59648 h 115936"/>
                <a:gd name="connsiteX0" fmla="*/ 0 w 728699"/>
                <a:gd name="connsiteY0" fmla="*/ 86785 h 143073"/>
                <a:gd name="connsiteX1" fmla="*/ 714779 w 728699"/>
                <a:gd name="connsiteY1" fmla="*/ 0 h 143073"/>
                <a:gd name="connsiteX2" fmla="*/ 720716 w 728699"/>
                <a:gd name="connsiteY2" fmla="*/ 101440 h 143073"/>
                <a:gd name="connsiteX3" fmla="*/ 29770 w 728699"/>
                <a:gd name="connsiteY3" fmla="*/ 143073 h 143073"/>
                <a:gd name="connsiteX4" fmla="*/ 0 w 728699"/>
                <a:gd name="connsiteY4" fmla="*/ 86785 h 143073"/>
                <a:gd name="connsiteX0" fmla="*/ 0 w 700363"/>
                <a:gd name="connsiteY0" fmla="*/ 94848 h 143073"/>
                <a:gd name="connsiteX1" fmla="*/ 686443 w 700363"/>
                <a:gd name="connsiteY1" fmla="*/ 0 h 143073"/>
                <a:gd name="connsiteX2" fmla="*/ 692380 w 700363"/>
                <a:gd name="connsiteY2" fmla="*/ 101440 h 143073"/>
                <a:gd name="connsiteX3" fmla="*/ 1434 w 700363"/>
                <a:gd name="connsiteY3" fmla="*/ 143073 h 143073"/>
                <a:gd name="connsiteX4" fmla="*/ 0 w 700363"/>
                <a:gd name="connsiteY4" fmla="*/ 94848 h 143073"/>
                <a:gd name="connsiteX0" fmla="*/ 0 w 702094"/>
                <a:gd name="connsiteY0" fmla="*/ 78707 h 143073"/>
                <a:gd name="connsiteX1" fmla="*/ 688174 w 702094"/>
                <a:gd name="connsiteY1" fmla="*/ 0 h 143073"/>
                <a:gd name="connsiteX2" fmla="*/ 694111 w 702094"/>
                <a:gd name="connsiteY2" fmla="*/ 101440 h 143073"/>
                <a:gd name="connsiteX3" fmla="*/ 3165 w 702094"/>
                <a:gd name="connsiteY3" fmla="*/ 143073 h 143073"/>
                <a:gd name="connsiteX4" fmla="*/ 0 w 702094"/>
                <a:gd name="connsiteY4" fmla="*/ 78707 h 143073"/>
                <a:gd name="connsiteX0" fmla="*/ 0 w 705544"/>
                <a:gd name="connsiteY0" fmla="*/ 104755 h 143073"/>
                <a:gd name="connsiteX1" fmla="*/ 691624 w 705544"/>
                <a:gd name="connsiteY1" fmla="*/ 0 h 143073"/>
                <a:gd name="connsiteX2" fmla="*/ 697561 w 705544"/>
                <a:gd name="connsiteY2" fmla="*/ 101440 h 143073"/>
                <a:gd name="connsiteX3" fmla="*/ 6615 w 705544"/>
                <a:gd name="connsiteY3" fmla="*/ 143073 h 143073"/>
                <a:gd name="connsiteX4" fmla="*/ 0 w 705544"/>
                <a:gd name="connsiteY4" fmla="*/ 104755 h 143073"/>
                <a:gd name="connsiteX0" fmla="*/ 0 w 702497"/>
                <a:gd name="connsiteY0" fmla="*/ 121991 h 160309"/>
                <a:gd name="connsiteX1" fmla="*/ 666050 w 702497"/>
                <a:gd name="connsiteY1" fmla="*/ 0 h 160309"/>
                <a:gd name="connsiteX2" fmla="*/ 697561 w 702497"/>
                <a:gd name="connsiteY2" fmla="*/ 118676 h 160309"/>
                <a:gd name="connsiteX3" fmla="*/ 6615 w 702497"/>
                <a:gd name="connsiteY3" fmla="*/ 160309 h 160309"/>
                <a:gd name="connsiteX4" fmla="*/ 0 w 702497"/>
                <a:gd name="connsiteY4" fmla="*/ 121991 h 160309"/>
                <a:gd name="connsiteX0" fmla="*/ 0 w 700427"/>
                <a:gd name="connsiteY0" fmla="*/ 110251 h 160309"/>
                <a:gd name="connsiteX1" fmla="*/ 663980 w 700427"/>
                <a:gd name="connsiteY1" fmla="*/ 0 h 160309"/>
                <a:gd name="connsiteX2" fmla="*/ 695491 w 700427"/>
                <a:gd name="connsiteY2" fmla="*/ 118676 h 160309"/>
                <a:gd name="connsiteX3" fmla="*/ 4545 w 700427"/>
                <a:gd name="connsiteY3" fmla="*/ 160309 h 160309"/>
                <a:gd name="connsiteX4" fmla="*/ 0 w 700427"/>
                <a:gd name="connsiteY4" fmla="*/ 110251 h 16030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00427" h="160309">
                  <a:moveTo>
                    <a:pt x="0" y="110251"/>
                  </a:moveTo>
                  <a:lnTo>
                    <a:pt x="663980" y="0"/>
                  </a:lnTo>
                  <a:cubicBezTo>
                    <a:pt x="663997" y="31576"/>
                    <a:pt x="716427" y="80416"/>
                    <a:pt x="695491" y="118676"/>
                  </a:cubicBezTo>
                  <a:lnTo>
                    <a:pt x="4545" y="160309"/>
                  </a:lnTo>
                  <a:lnTo>
                    <a:pt x="0" y="110251"/>
                  </a:lnTo>
                  <a:close/>
                </a:path>
              </a:pathLst>
            </a:custGeom>
            <a:solidFill>
              <a:schemeClr val="bg1"/>
            </a:solidFill>
            <a:ln>
              <a:noFill/>
            </a:ln>
            <a:effectLst>
              <a:outerShdw blurRad="457200" dist="546100" dir="11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7" name="矩形 1683"/>
            <p:cNvSpPr/>
            <p:nvPr/>
          </p:nvSpPr>
          <p:spPr>
            <a:xfrm rot="17157560">
              <a:off x="3697054" y="3853158"/>
              <a:ext cx="1420533" cy="190471"/>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0 w 673777"/>
                <a:gd name="connsiteY0" fmla="*/ 0 h 178273"/>
                <a:gd name="connsiteX1" fmla="*/ 673777 w 673777"/>
                <a:gd name="connsiteY1" fmla="*/ 49971 h 178273"/>
                <a:gd name="connsiteX2" fmla="*/ 631943 w 673777"/>
                <a:gd name="connsiteY2" fmla="*/ 151332 h 178273"/>
                <a:gd name="connsiteX3" fmla="*/ 12262 w 673777"/>
                <a:gd name="connsiteY3" fmla="*/ 178273 h 178273"/>
                <a:gd name="connsiteX4" fmla="*/ 0 w 673777"/>
                <a:gd name="connsiteY4" fmla="*/ 0 h 178273"/>
                <a:gd name="connsiteX0" fmla="*/ 0 w 733378"/>
                <a:gd name="connsiteY0" fmla="*/ 0 h 156705"/>
                <a:gd name="connsiteX1" fmla="*/ 733378 w 733378"/>
                <a:gd name="connsiteY1" fmla="*/ 28403 h 156705"/>
                <a:gd name="connsiteX2" fmla="*/ 691544 w 733378"/>
                <a:gd name="connsiteY2" fmla="*/ 129764 h 156705"/>
                <a:gd name="connsiteX3" fmla="*/ 71863 w 733378"/>
                <a:gd name="connsiteY3" fmla="*/ 156705 h 156705"/>
                <a:gd name="connsiteX4" fmla="*/ 0 w 733378"/>
                <a:gd name="connsiteY4" fmla="*/ 0 h 156705"/>
                <a:gd name="connsiteX0" fmla="*/ 0 w 733378"/>
                <a:gd name="connsiteY0" fmla="*/ 0 h 151671"/>
                <a:gd name="connsiteX1" fmla="*/ 733378 w 733378"/>
                <a:gd name="connsiteY1" fmla="*/ 28403 h 151671"/>
                <a:gd name="connsiteX2" fmla="*/ 691544 w 733378"/>
                <a:gd name="connsiteY2" fmla="*/ 129764 h 151671"/>
                <a:gd name="connsiteX3" fmla="*/ 31260 w 733378"/>
                <a:gd name="connsiteY3" fmla="*/ 151671 h 151671"/>
                <a:gd name="connsiteX4" fmla="*/ 0 w 733378"/>
                <a:gd name="connsiteY4" fmla="*/ 0 h 151671"/>
                <a:gd name="connsiteX0" fmla="*/ 0 w 806362"/>
                <a:gd name="connsiteY0" fmla="*/ 28478 h 123268"/>
                <a:gd name="connsiteX1" fmla="*/ 806362 w 806362"/>
                <a:gd name="connsiteY1" fmla="*/ 0 h 123268"/>
                <a:gd name="connsiteX2" fmla="*/ 764528 w 806362"/>
                <a:gd name="connsiteY2" fmla="*/ 101361 h 123268"/>
                <a:gd name="connsiteX3" fmla="*/ 104244 w 806362"/>
                <a:gd name="connsiteY3" fmla="*/ 123268 h 123268"/>
                <a:gd name="connsiteX4" fmla="*/ 0 w 806362"/>
                <a:gd name="connsiteY4" fmla="*/ 28478 h 123268"/>
                <a:gd name="connsiteX0" fmla="*/ 0 w 806362"/>
                <a:gd name="connsiteY0" fmla="*/ 28478 h 123268"/>
                <a:gd name="connsiteX1" fmla="*/ 806362 w 806362"/>
                <a:gd name="connsiteY1" fmla="*/ 0 h 123268"/>
                <a:gd name="connsiteX2" fmla="*/ 773592 w 806362"/>
                <a:gd name="connsiteY2" fmla="*/ 74303 h 123268"/>
                <a:gd name="connsiteX3" fmla="*/ 104244 w 806362"/>
                <a:gd name="connsiteY3" fmla="*/ 123268 h 123268"/>
                <a:gd name="connsiteX4" fmla="*/ 0 w 806362"/>
                <a:gd name="connsiteY4" fmla="*/ 28478 h 123268"/>
                <a:gd name="connsiteX0" fmla="*/ 0 w 806362"/>
                <a:gd name="connsiteY0" fmla="*/ 28478 h 115936"/>
                <a:gd name="connsiteX1" fmla="*/ 806362 w 806362"/>
                <a:gd name="connsiteY1" fmla="*/ 0 h 115936"/>
                <a:gd name="connsiteX2" fmla="*/ 773592 w 806362"/>
                <a:gd name="connsiteY2" fmla="*/ 74303 h 115936"/>
                <a:gd name="connsiteX3" fmla="*/ 82646 w 806362"/>
                <a:gd name="connsiteY3" fmla="*/ 115936 h 115936"/>
                <a:gd name="connsiteX4" fmla="*/ 0 w 806362"/>
                <a:gd name="connsiteY4" fmla="*/ 28478 h 11593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62" h="115936">
                  <a:moveTo>
                    <a:pt x="0" y="28478"/>
                  </a:moveTo>
                  <a:lnTo>
                    <a:pt x="806362" y="0"/>
                  </a:lnTo>
                  <a:cubicBezTo>
                    <a:pt x="806379" y="31576"/>
                    <a:pt x="794528" y="36043"/>
                    <a:pt x="773592" y="74303"/>
                  </a:cubicBezTo>
                  <a:lnTo>
                    <a:pt x="82646" y="115936"/>
                  </a:lnTo>
                  <a:lnTo>
                    <a:pt x="0" y="28478"/>
                  </a:lnTo>
                  <a:close/>
                </a:path>
              </a:pathLst>
            </a:custGeom>
            <a:solidFill>
              <a:schemeClr val="bg1"/>
            </a:solidFill>
            <a:ln>
              <a:noFill/>
            </a:ln>
            <a:effectLst>
              <a:outerShdw blurRad="457200" dist="4699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38" name="Freeform 706"/>
            <p:cNvSpPr>
              <a:spLocks/>
            </p:cNvSpPr>
            <p:nvPr/>
          </p:nvSpPr>
          <p:spPr bwMode="auto">
            <a:xfrm>
              <a:off x="3455778" y="3066063"/>
              <a:ext cx="1310839" cy="2121640"/>
            </a:xfrm>
            <a:custGeom>
              <a:avLst/>
              <a:gdLst>
                <a:gd name="T0" fmla="*/ 324 w 606"/>
                <a:gd name="T1" fmla="*/ 18 h 970"/>
                <a:gd name="T2" fmla="*/ 278 w 606"/>
                <a:gd name="T3" fmla="*/ 121 h 970"/>
                <a:gd name="T4" fmla="*/ 147 w 606"/>
                <a:gd name="T5" fmla="*/ 33 h 970"/>
                <a:gd name="T6" fmla="*/ 37 w 606"/>
                <a:gd name="T7" fmla="*/ 43 h 970"/>
                <a:gd name="T8" fmla="*/ 36 w 606"/>
                <a:gd name="T9" fmla="*/ 45 h 970"/>
                <a:gd name="T10" fmla="*/ 31 w 606"/>
                <a:gd name="T11" fmla="*/ 166 h 970"/>
                <a:gd name="T12" fmla="*/ 198 w 606"/>
                <a:gd name="T13" fmla="*/ 311 h 970"/>
                <a:gd name="T14" fmla="*/ 131 w 606"/>
                <a:gd name="T15" fmla="*/ 571 h 970"/>
                <a:gd name="T16" fmla="*/ 175 w 606"/>
                <a:gd name="T17" fmla="*/ 781 h 970"/>
                <a:gd name="T18" fmla="*/ 294 w 606"/>
                <a:gd name="T19" fmla="*/ 970 h 970"/>
                <a:gd name="T20" fmla="*/ 545 w 606"/>
                <a:gd name="T21" fmla="*/ 809 h 970"/>
                <a:gd name="T22" fmla="*/ 514 w 606"/>
                <a:gd name="T23" fmla="*/ 680 h 970"/>
                <a:gd name="T24" fmla="*/ 523 w 606"/>
                <a:gd name="T25" fmla="*/ 571 h 970"/>
                <a:gd name="T26" fmla="*/ 597 w 606"/>
                <a:gd name="T27" fmla="*/ 146 h 970"/>
                <a:gd name="T28" fmla="*/ 566 w 606"/>
                <a:gd name="T29" fmla="*/ 0 h 970"/>
                <a:gd name="T30" fmla="*/ 324 w 606"/>
                <a:gd name="T31" fmla="*/ 18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6" h="970">
                  <a:moveTo>
                    <a:pt x="324" y="18"/>
                  </a:moveTo>
                  <a:cubicBezTo>
                    <a:pt x="278" y="121"/>
                    <a:pt x="278" y="121"/>
                    <a:pt x="278" y="121"/>
                  </a:cubicBezTo>
                  <a:cubicBezTo>
                    <a:pt x="147" y="33"/>
                    <a:pt x="147" y="33"/>
                    <a:pt x="147" y="33"/>
                  </a:cubicBezTo>
                  <a:cubicBezTo>
                    <a:pt x="113" y="11"/>
                    <a:pt x="67" y="15"/>
                    <a:pt x="37" y="43"/>
                  </a:cubicBezTo>
                  <a:cubicBezTo>
                    <a:pt x="36" y="45"/>
                    <a:pt x="36" y="45"/>
                    <a:pt x="36" y="45"/>
                  </a:cubicBezTo>
                  <a:cubicBezTo>
                    <a:pt x="2" y="77"/>
                    <a:pt x="0" y="131"/>
                    <a:pt x="31" y="166"/>
                  </a:cubicBezTo>
                  <a:cubicBezTo>
                    <a:pt x="198" y="311"/>
                    <a:pt x="198" y="311"/>
                    <a:pt x="198" y="311"/>
                  </a:cubicBezTo>
                  <a:cubicBezTo>
                    <a:pt x="131" y="571"/>
                    <a:pt x="131" y="571"/>
                    <a:pt x="131" y="571"/>
                  </a:cubicBezTo>
                  <a:cubicBezTo>
                    <a:pt x="119" y="635"/>
                    <a:pt x="139" y="726"/>
                    <a:pt x="175" y="781"/>
                  </a:cubicBezTo>
                  <a:cubicBezTo>
                    <a:pt x="294" y="970"/>
                    <a:pt x="294" y="970"/>
                    <a:pt x="294" y="970"/>
                  </a:cubicBezTo>
                  <a:cubicBezTo>
                    <a:pt x="545" y="809"/>
                    <a:pt x="545" y="809"/>
                    <a:pt x="545" y="809"/>
                  </a:cubicBezTo>
                  <a:cubicBezTo>
                    <a:pt x="514" y="680"/>
                    <a:pt x="514" y="680"/>
                    <a:pt x="514" y="680"/>
                  </a:cubicBezTo>
                  <a:cubicBezTo>
                    <a:pt x="497" y="649"/>
                    <a:pt x="519" y="606"/>
                    <a:pt x="523" y="571"/>
                  </a:cubicBezTo>
                  <a:cubicBezTo>
                    <a:pt x="597" y="146"/>
                    <a:pt x="597" y="146"/>
                    <a:pt x="597" y="146"/>
                  </a:cubicBezTo>
                  <a:cubicBezTo>
                    <a:pt x="606" y="95"/>
                    <a:pt x="594" y="42"/>
                    <a:pt x="566" y="0"/>
                  </a:cubicBezTo>
                  <a:cubicBezTo>
                    <a:pt x="324" y="18"/>
                    <a:pt x="324" y="18"/>
                    <a:pt x="324" y="18"/>
                  </a:cubicBezTo>
                </a:path>
              </a:pathLst>
            </a:custGeom>
            <a:solidFill>
              <a:srgbClr val="DBB5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9" name="Freeform 707"/>
            <p:cNvSpPr>
              <a:spLocks/>
            </p:cNvSpPr>
            <p:nvPr/>
          </p:nvSpPr>
          <p:spPr bwMode="auto">
            <a:xfrm>
              <a:off x="3079164" y="2904494"/>
              <a:ext cx="702954" cy="535488"/>
            </a:xfrm>
            <a:custGeom>
              <a:avLst/>
              <a:gdLst>
                <a:gd name="T0" fmla="*/ 17 w 325"/>
                <a:gd name="T1" fmla="*/ 199 h 245"/>
                <a:gd name="T2" fmla="*/ 17 w 325"/>
                <a:gd name="T3" fmla="*/ 198 h 245"/>
                <a:gd name="T4" fmla="*/ 47 w 325"/>
                <a:gd name="T5" fmla="*/ 108 h 245"/>
                <a:gd name="T6" fmla="*/ 265 w 325"/>
                <a:gd name="T7" fmla="*/ 0 h 245"/>
                <a:gd name="T8" fmla="*/ 325 w 325"/>
                <a:gd name="T9" fmla="*/ 121 h 245"/>
                <a:gd name="T10" fmla="*/ 107 w 325"/>
                <a:gd name="T11" fmla="*/ 229 h 245"/>
                <a:gd name="T12" fmla="*/ 17 w 325"/>
                <a:gd name="T13" fmla="*/ 199 h 245"/>
              </a:gdLst>
              <a:ahLst/>
              <a:cxnLst>
                <a:cxn ang="0">
                  <a:pos x="T0" y="T1"/>
                </a:cxn>
                <a:cxn ang="0">
                  <a:pos x="T2" y="T3"/>
                </a:cxn>
                <a:cxn ang="0">
                  <a:pos x="T4" y="T5"/>
                </a:cxn>
                <a:cxn ang="0">
                  <a:pos x="T6" y="T7"/>
                </a:cxn>
                <a:cxn ang="0">
                  <a:pos x="T8" y="T9"/>
                </a:cxn>
                <a:cxn ang="0">
                  <a:pos x="T10" y="T11"/>
                </a:cxn>
                <a:cxn ang="0">
                  <a:pos x="T12" y="T13"/>
                </a:cxn>
              </a:cxnLst>
              <a:rect l="0" t="0" r="r" b="b"/>
              <a:pathLst>
                <a:path w="325" h="245">
                  <a:moveTo>
                    <a:pt x="17" y="199"/>
                  </a:moveTo>
                  <a:cubicBezTo>
                    <a:pt x="17" y="198"/>
                    <a:pt x="17" y="198"/>
                    <a:pt x="17" y="198"/>
                  </a:cubicBezTo>
                  <a:cubicBezTo>
                    <a:pt x="0" y="165"/>
                    <a:pt x="14" y="125"/>
                    <a:pt x="47" y="108"/>
                  </a:cubicBezTo>
                  <a:cubicBezTo>
                    <a:pt x="265" y="0"/>
                    <a:pt x="265" y="0"/>
                    <a:pt x="265" y="0"/>
                  </a:cubicBezTo>
                  <a:cubicBezTo>
                    <a:pt x="325" y="121"/>
                    <a:pt x="325" y="121"/>
                    <a:pt x="325" y="121"/>
                  </a:cubicBezTo>
                  <a:cubicBezTo>
                    <a:pt x="107" y="229"/>
                    <a:pt x="107" y="229"/>
                    <a:pt x="107" y="229"/>
                  </a:cubicBezTo>
                  <a:cubicBezTo>
                    <a:pt x="74" y="245"/>
                    <a:pt x="34" y="232"/>
                    <a:pt x="17" y="199"/>
                  </a:cubicBezTo>
                  <a:close/>
                </a:path>
              </a:pathLst>
            </a:custGeom>
            <a:solidFill>
              <a:srgbClr val="F8D5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0" name="Freeform 708"/>
            <p:cNvSpPr>
              <a:spLocks/>
            </p:cNvSpPr>
            <p:nvPr/>
          </p:nvSpPr>
          <p:spPr bwMode="auto">
            <a:xfrm>
              <a:off x="3221766" y="3166698"/>
              <a:ext cx="705696" cy="520716"/>
            </a:xfrm>
            <a:custGeom>
              <a:avLst/>
              <a:gdLst>
                <a:gd name="T0" fmla="*/ 16 w 326"/>
                <a:gd name="T1" fmla="*/ 189 h 238"/>
                <a:gd name="T2" fmla="*/ 15 w 326"/>
                <a:gd name="T3" fmla="*/ 188 h 238"/>
                <a:gd name="T4" fmla="*/ 49 w 326"/>
                <a:gd name="T5" fmla="*/ 100 h 238"/>
                <a:gd name="T6" fmla="*/ 270 w 326"/>
                <a:gd name="T7" fmla="*/ 0 h 238"/>
                <a:gd name="T8" fmla="*/ 326 w 326"/>
                <a:gd name="T9" fmla="*/ 123 h 238"/>
                <a:gd name="T10" fmla="*/ 104 w 326"/>
                <a:gd name="T11" fmla="*/ 223 h 238"/>
                <a:gd name="T12" fmla="*/ 16 w 326"/>
                <a:gd name="T13" fmla="*/ 189 h 238"/>
              </a:gdLst>
              <a:ahLst/>
              <a:cxnLst>
                <a:cxn ang="0">
                  <a:pos x="T0" y="T1"/>
                </a:cxn>
                <a:cxn ang="0">
                  <a:pos x="T2" y="T3"/>
                </a:cxn>
                <a:cxn ang="0">
                  <a:pos x="T4" y="T5"/>
                </a:cxn>
                <a:cxn ang="0">
                  <a:pos x="T6" y="T7"/>
                </a:cxn>
                <a:cxn ang="0">
                  <a:pos x="T8" y="T9"/>
                </a:cxn>
                <a:cxn ang="0">
                  <a:pos x="T10" y="T11"/>
                </a:cxn>
                <a:cxn ang="0">
                  <a:pos x="T12" y="T13"/>
                </a:cxn>
              </a:cxnLst>
              <a:rect l="0" t="0" r="r" b="b"/>
              <a:pathLst>
                <a:path w="326" h="238">
                  <a:moveTo>
                    <a:pt x="16" y="189"/>
                  </a:moveTo>
                  <a:cubicBezTo>
                    <a:pt x="15" y="188"/>
                    <a:pt x="15" y="188"/>
                    <a:pt x="15" y="188"/>
                  </a:cubicBezTo>
                  <a:cubicBezTo>
                    <a:pt x="0" y="155"/>
                    <a:pt x="15" y="115"/>
                    <a:pt x="49" y="100"/>
                  </a:cubicBezTo>
                  <a:cubicBezTo>
                    <a:pt x="270" y="0"/>
                    <a:pt x="270" y="0"/>
                    <a:pt x="270" y="0"/>
                  </a:cubicBezTo>
                  <a:cubicBezTo>
                    <a:pt x="326" y="123"/>
                    <a:pt x="326" y="123"/>
                    <a:pt x="326" y="123"/>
                  </a:cubicBezTo>
                  <a:cubicBezTo>
                    <a:pt x="104" y="223"/>
                    <a:pt x="104" y="223"/>
                    <a:pt x="104" y="223"/>
                  </a:cubicBezTo>
                  <a:cubicBezTo>
                    <a:pt x="70" y="238"/>
                    <a:pt x="31" y="223"/>
                    <a:pt x="16" y="189"/>
                  </a:cubicBezTo>
                </a:path>
              </a:pathLst>
            </a:custGeom>
            <a:solidFill>
              <a:srgbClr val="F8D5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1" name="Freeform 709"/>
            <p:cNvSpPr>
              <a:spLocks/>
            </p:cNvSpPr>
            <p:nvPr/>
          </p:nvSpPr>
          <p:spPr bwMode="auto">
            <a:xfrm>
              <a:off x="3442981" y="3381817"/>
              <a:ext cx="704783" cy="519793"/>
            </a:xfrm>
            <a:custGeom>
              <a:avLst/>
              <a:gdLst>
                <a:gd name="T0" fmla="*/ 16 w 326"/>
                <a:gd name="T1" fmla="*/ 189 h 238"/>
                <a:gd name="T2" fmla="*/ 15 w 326"/>
                <a:gd name="T3" fmla="*/ 188 h 238"/>
                <a:gd name="T4" fmla="*/ 49 w 326"/>
                <a:gd name="T5" fmla="*/ 100 h 238"/>
                <a:gd name="T6" fmla="*/ 271 w 326"/>
                <a:gd name="T7" fmla="*/ 0 h 238"/>
                <a:gd name="T8" fmla="*/ 326 w 326"/>
                <a:gd name="T9" fmla="*/ 123 h 238"/>
                <a:gd name="T10" fmla="*/ 104 w 326"/>
                <a:gd name="T11" fmla="*/ 223 h 238"/>
                <a:gd name="T12" fmla="*/ 16 w 326"/>
                <a:gd name="T13" fmla="*/ 189 h 238"/>
              </a:gdLst>
              <a:ahLst/>
              <a:cxnLst>
                <a:cxn ang="0">
                  <a:pos x="T0" y="T1"/>
                </a:cxn>
                <a:cxn ang="0">
                  <a:pos x="T2" y="T3"/>
                </a:cxn>
                <a:cxn ang="0">
                  <a:pos x="T4" y="T5"/>
                </a:cxn>
                <a:cxn ang="0">
                  <a:pos x="T6" y="T7"/>
                </a:cxn>
                <a:cxn ang="0">
                  <a:pos x="T8" y="T9"/>
                </a:cxn>
                <a:cxn ang="0">
                  <a:pos x="T10" y="T11"/>
                </a:cxn>
                <a:cxn ang="0">
                  <a:pos x="T12" y="T13"/>
                </a:cxn>
              </a:cxnLst>
              <a:rect l="0" t="0" r="r" b="b"/>
              <a:pathLst>
                <a:path w="326" h="238">
                  <a:moveTo>
                    <a:pt x="16" y="189"/>
                  </a:moveTo>
                  <a:cubicBezTo>
                    <a:pt x="15" y="188"/>
                    <a:pt x="15" y="188"/>
                    <a:pt x="15" y="188"/>
                  </a:cubicBezTo>
                  <a:cubicBezTo>
                    <a:pt x="0" y="154"/>
                    <a:pt x="15" y="115"/>
                    <a:pt x="49" y="100"/>
                  </a:cubicBezTo>
                  <a:cubicBezTo>
                    <a:pt x="271" y="0"/>
                    <a:pt x="271" y="0"/>
                    <a:pt x="271" y="0"/>
                  </a:cubicBezTo>
                  <a:cubicBezTo>
                    <a:pt x="326" y="123"/>
                    <a:pt x="326" y="123"/>
                    <a:pt x="326" y="123"/>
                  </a:cubicBezTo>
                  <a:cubicBezTo>
                    <a:pt x="104" y="223"/>
                    <a:pt x="104" y="223"/>
                    <a:pt x="104" y="223"/>
                  </a:cubicBezTo>
                  <a:cubicBezTo>
                    <a:pt x="71" y="238"/>
                    <a:pt x="31" y="223"/>
                    <a:pt x="16" y="189"/>
                  </a:cubicBezTo>
                </a:path>
              </a:pathLst>
            </a:custGeom>
            <a:solidFill>
              <a:srgbClr val="F8D5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2" name="Freeform 710"/>
            <p:cNvSpPr>
              <a:spLocks/>
            </p:cNvSpPr>
            <p:nvPr/>
          </p:nvSpPr>
          <p:spPr bwMode="auto">
            <a:xfrm>
              <a:off x="3464006" y="3593242"/>
              <a:ext cx="683757" cy="308367"/>
            </a:xfrm>
            <a:custGeom>
              <a:avLst/>
              <a:gdLst>
                <a:gd name="T0" fmla="*/ 305 w 316"/>
                <a:gd name="T1" fmla="*/ 0 h 141"/>
                <a:gd name="T2" fmla="*/ 85 w 316"/>
                <a:gd name="T3" fmla="*/ 99 h 141"/>
                <a:gd name="T4" fmla="*/ 0 w 316"/>
                <a:gd name="T5" fmla="*/ 71 h 141"/>
                <a:gd name="T6" fmla="*/ 5 w 316"/>
                <a:gd name="T7" fmla="*/ 91 h 141"/>
                <a:gd name="T8" fmla="*/ 6 w 316"/>
                <a:gd name="T9" fmla="*/ 92 h 141"/>
                <a:gd name="T10" fmla="*/ 94 w 316"/>
                <a:gd name="T11" fmla="*/ 126 h 141"/>
                <a:gd name="T12" fmla="*/ 316 w 316"/>
                <a:gd name="T13" fmla="*/ 26 h 141"/>
                <a:gd name="T14" fmla="*/ 305 w 316"/>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6" h="141">
                  <a:moveTo>
                    <a:pt x="305" y="0"/>
                  </a:moveTo>
                  <a:cubicBezTo>
                    <a:pt x="85" y="99"/>
                    <a:pt x="85" y="99"/>
                    <a:pt x="85" y="99"/>
                  </a:cubicBezTo>
                  <a:cubicBezTo>
                    <a:pt x="54" y="113"/>
                    <a:pt x="17" y="101"/>
                    <a:pt x="0" y="71"/>
                  </a:cubicBezTo>
                  <a:cubicBezTo>
                    <a:pt x="1" y="78"/>
                    <a:pt x="3" y="85"/>
                    <a:pt x="5" y="91"/>
                  </a:cubicBezTo>
                  <a:cubicBezTo>
                    <a:pt x="6" y="92"/>
                    <a:pt x="6" y="92"/>
                    <a:pt x="6" y="92"/>
                  </a:cubicBezTo>
                  <a:cubicBezTo>
                    <a:pt x="21" y="126"/>
                    <a:pt x="61" y="141"/>
                    <a:pt x="94" y="126"/>
                  </a:cubicBezTo>
                  <a:cubicBezTo>
                    <a:pt x="316" y="26"/>
                    <a:pt x="316" y="26"/>
                    <a:pt x="316" y="26"/>
                  </a:cubicBezTo>
                  <a:cubicBezTo>
                    <a:pt x="305" y="0"/>
                    <a:pt x="305" y="0"/>
                    <a:pt x="305" y="0"/>
                  </a:cubicBezTo>
                </a:path>
              </a:pathLst>
            </a:custGeom>
            <a:solidFill>
              <a:srgbClr val="ECC0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3" name="Freeform 711"/>
            <p:cNvSpPr>
              <a:spLocks/>
            </p:cNvSpPr>
            <p:nvPr/>
          </p:nvSpPr>
          <p:spPr bwMode="auto">
            <a:xfrm>
              <a:off x="3243704" y="3379047"/>
              <a:ext cx="683757" cy="308367"/>
            </a:xfrm>
            <a:custGeom>
              <a:avLst/>
              <a:gdLst>
                <a:gd name="T0" fmla="*/ 304 w 316"/>
                <a:gd name="T1" fmla="*/ 0 h 141"/>
                <a:gd name="T2" fmla="*/ 85 w 316"/>
                <a:gd name="T3" fmla="*/ 99 h 141"/>
                <a:gd name="T4" fmla="*/ 0 w 316"/>
                <a:gd name="T5" fmla="*/ 71 h 141"/>
                <a:gd name="T6" fmla="*/ 5 w 316"/>
                <a:gd name="T7" fmla="*/ 91 h 141"/>
                <a:gd name="T8" fmla="*/ 6 w 316"/>
                <a:gd name="T9" fmla="*/ 92 h 141"/>
                <a:gd name="T10" fmla="*/ 94 w 316"/>
                <a:gd name="T11" fmla="*/ 126 h 141"/>
                <a:gd name="T12" fmla="*/ 316 w 316"/>
                <a:gd name="T13" fmla="*/ 26 h 141"/>
                <a:gd name="T14" fmla="*/ 304 w 316"/>
                <a:gd name="T15" fmla="*/ 0 h 14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6" h="141">
                  <a:moveTo>
                    <a:pt x="304" y="0"/>
                  </a:moveTo>
                  <a:cubicBezTo>
                    <a:pt x="85" y="99"/>
                    <a:pt x="85" y="99"/>
                    <a:pt x="85" y="99"/>
                  </a:cubicBezTo>
                  <a:cubicBezTo>
                    <a:pt x="53" y="113"/>
                    <a:pt x="16" y="101"/>
                    <a:pt x="0" y="71"/>
                  </a:cubicBezTo>
                  <a:cubicBezTo>
                    <a:pt x="0" y="78"/>
                    <a:pt x="2" y="85"/>
                    <a:pt x="5" y="91"/>
                  </a:cubicBezTo>
                  <a:cubicBezTo>
                    <a:pt x="6" y="92"/>
                    <a:pt x="6" y="92"/>
                    <a:pt x="6" y="92"/>
                  </a:cubicBezTo>
                  <a:cubicBezTo>
                    <a:pt x="21" y="126"/>
                    <a:pt x="60" y="141"/>
                    <a:pt x="94" y="126"/>
                  </a:cubicBezTo>
                  <a:cubicBezTo>
                    <a:pt x="316" y="26"/>
                    <a:pt x="316" y="26"/>
                    <a:pt x="316" y="26"/>
                  </a:cubicBezTo>
                  <a:cubicBezTo>
                    <a:pt x="304" y="0"/>
                    <a:pt x="304" y="0"/>
                    <a:pt x="304" y="0"/>
                  </a:cubicBezTo>
                </a:path>
              </a:pathLst>
            </a:custGeom>
            <a:solidFill>
              <a:srgbClr val="ECC0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pic>
          <p:nvPicPr>
            <p:cNvPr id="244" name="Picture 71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09179" y="3403975"/>
              <a:ext cx="26510" cy="3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5" name="Picture 71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909179" y="3403975"/>
              <a:ext cx="26510" cy="332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6" name="矩形 1683"/>
            <p:cNvSpPr/>
            <p:nvPr/>
          </p:nvSpPr>
          <p:spPr>
            <a:xfrm rot="19988958">
              <a:off x="3199139" y="3347662"/>
              <a:ext cx="445880" cy="100427"/>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101873 w 661515"/>
                <a:gd name="connsiteY0" fmla="*/ 4487 h 128302"/>
                <a:gd name="connsiteX1" fmla="*/ 661515 w 661515"/>
                <a:gd name="connsiteY1" fmla="*/ 0 h 128302"/>
                <a:gd name="connsiteX2" fmla="*/ 619681 w 661515"/>
                <a:gd name="connsiteY2" fmla="*/ 101361 h 128302"/>
                <a:gd name="connsiteX3" fmla="*/ 0 w 661515"/>
                <a:gd name="connsiteY3" fmla="*/ 128302 h 128302"/>
                <a:gd name="connsiteX4" fmla="*/ 101873 w 661515"/>
                <a:gd name="connsiteY4" fmla="*/ 4487 h 128302"/>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43462 w 670259"/>
                <a:gd name="connsiteY0" fmla="*/ 8868 h 128234"/>
                <a:gd name="connsiteX1" fmla="*/ 670259 w 670259"/>
                <a:gd name="connsiteY1" fmla="*/ 0 h 128234"/>
                <a:gd name="connsiteX2" fmla="*/ 628425 w 670259"/>
                <a:gd name="connsiteY2" fmla="*/ 101361 h 128234"/>
                <a:gd name="connsiteX3" fmla="*/ 0 w 670259"/>
                <a:gd name="connsiteY3" fmla="*/ 128234 h 128234"/>
                <a:gd name="connsiteX4" fmla="*/ 143462 w 670259"/>
                <a:gd name="connsiteY4" fmla="*/ 8868 h 12823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70259" h="128234">
                  <a:moveTo>
                    <a:pt x="143462" y="8868"/>
                  </a:moveTo>
                  <a:lnTo>
                    <a:pt x="670259" y="0"/>
                  </a:lnTo>
                  <a:cubicBezTo>
                    <a:pt x="670276" y="31576"/>
                    <a:pt x="649361" y="63101"/>
                    <a:pt x="628425" y="101361"/>
                  </a:cubicBezTo>
                  <a:lnTo>
                    <a:pt x="0" y="128234"/>
                  </a:lnTo>
                  <a:cubicBezTo>
                    <a:pt x="59632" y="27474"/>
                    <a:pt x="58885" y="31676"/>
                    <a:pt x="143462" y="8868"/>
                  </a:cubicBezTo>
                  <a:close/>
                </a:path>
              </a:pathLst>
            </a:custGeom>
            <a:gradFill>
              <a:gsLst>
                <a:gs pos="0">
                  <a:srgbClr val="7B480B">
                    <a:alpha val="70000"/>
                  </a:srgbClr>
                </a:gs>
                <a:gs pos="100000">
                  <a:srgbClr val="F8D5AC">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7" name="Freeform 720"/>
            <p:cNvSpPr>
              <a:spLocks/>
            </p:cNvSpPr>
            <p:nvPr/>
          </p:nvSpPr>
          <p:spPr bwMode="auto">
            <a:xfrm>
              <a:off x="3101103" y="3114996"/>
              <a:ext cx="681015" cy="324986"/>
            </a:xfrm>
            <a:custGeom>
              <a:avLst/>
              <a:gdLst>
                <a:gd name="T0" fmla="*/ 302 w 315"/>
                <a:gd name="T1" fmla="*/ 0 h 149"/>
                <a:gd name="T2" fmla="*/ 88 w 315"/>
                <a:gd name="T3" fmla="*/ 106 h 149"/>
                <a:gd name="T4" fmla="*/ 0 w 315"/>
                <a:gd name="T5" fmla="*/ 79 h 149"/>
                <a:gd name="T6" fmla="*/ 7 w 315"/>
                <a:gd name="T7" fmla="*/ 102 h 149"/>
                <a:gd name="T8" fmla="*/ 7 w 315"/>
                <a:gd name="T9" fmla="*/ 103 h 149"/>
                <a:gd name="T10" fmla="*/ 97 w 315"/>
                <a:gd name="T11" fmla="*/ 133 h 149"/>
                <a:gd name="T12" fmla="*/ 315 w 315"/>
                <a:gd name="T13" fmla="*/ 25 h 149"/>
                <a:gd name="T14" fmla="*/ 302 w 315"/>
                <a:gd name="T15" fmla="*/ 0 h 14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5" h="149">
                  <a:moveTo>
                    <a:pt x="302" y="0"/>
                  </a:moveTo>
                  <a:cubicBezTo>
                    <a:pt x="88" y="106"/>
                    <a:pt x="88" y="106"/>
                    <a:pt x="88" y="106"/>
                  </a:cubicBezTo>
                  <a:cubicBezTo>
                    <a:pt x="56" y="122"/>
                    <a:pt x="18" y="110"/>
                    <a:pt x="0" y="79"/>
                  </a:cubicBezTo>
                  <a:cubicBezTo>
                    <a:pt x="1" y="87"/>
                    <a:pt x="3" y="94"/>
                    <a:pt x="7" y="102"/>
                  </a:cubicBezTo>
                  <a:cubicBezTo>
                    <a:pt x="7" y="103"/>
                    <a:pt x="7" y="103"/>
                    <a:pt x="7" y="103"/>
                  </a:cubicBezTo>
                  <a:cubicBezTo>
                    <a:pt x="24" y="136"/>
                    <a:pt x="64" y="149"/>
                    <a:pt x="97" y="133"/>
                  </a:cubicBezTo>
                  <a:cubicBezTo>
                    <a:pt x="315" y="25"/>
                    <a:pt x="315" y="25"/>
                    <a:pt x="315" y="25"/>
                  </a:cubicBezTo>
                  <a:lnTo>
                    <a:pt x="302" y="0"/>
                  </a:lnTo>
                  <a:close/>
                </a:path>
              </a:pathLst>
            </a:custGeom>
            <a:solidFill>
              <a:srgbClr val="ECC0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8" name="Freeform 721"/>
            <p:cNvSpPr>
              <a:spLocks/>
            </p:cNvSpPr>
            <p:nvPr/>
          </p:nvSpPr>
          <p:spPr bwMode="auto">
            <a:xfrm>
              <a:off x="3389049" y="2626594"/>
              <a:ext cx="1331864" cy="437623"/>
            </a:xfrm>
            <a:custGeom>
              <a:avLst/>
              <a:gdLst>
                <a:gd name="T0" fmla="*/ 77 w 616"/>
                <a:gd name="T1" fmla="*/ 0 h 200"/>
                <a:gd name="T2" fmla="*/ 371 w 616"/>
                <a:gd name="T3" fmla="*/ 0 h 200"/>
                <a:gd name="T4" fmla="*/ 494 w 616"/>
                <a:gd name="T5" fmla="*/ 51 h 200"/>
                <a:gd name="T6" fmla="*/ 616 w 616"/>
                <a:gd name="T7" fmla="*/ 181 h 200"/>
                <a:gd name="T8" fmla="*/ 367 w 616"/>
                <a:gd name="T9" fmla="*/ 200 h 200"/>
                <a:gd name="T10" fmla="*/ 322 w 616"/>
                <a:gd name="T11" fmla="*/ 166 h 200"/>
                <a:gd name="T12" fmla="*/ 261 w 616"/>
                <a:gd name="T13" fmla="*/ 146 h 200"/>
                <a:gd name="T14" fmla="*/ 101 w 616"/>
                <a:gd name="T15" fmla="*/ 147 h 200"/>
                <a:gd name="T16" fmla="*/ 9 w 616"/>
                <a:gd name="T17" fmla="*/ 52 h 200"/>
                <a:gd name="T18" fmla="*/ 10 w 616"/>
                <a:gd name="T19" fmla="*/ 50 h 200"/>
                <a:gd name="T20" fmla="*/ 77 w 616"/>
                <a:gd name="T21"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16" h="200">
                  <a:moveTo>
                    <a:pt x="77" y="0"/>
                  </a:moveTo>
                  <a:cubicBezTo>
                    <a:pt x="371" y="0"/>
                    <a:pt x="371" y="0"/>
                    <a:pt x="371" y="0"/>
                  </a:cubicBezTo>
                  <a:cubicBezTo>
                    <a:pt x="419" y="0"/>
                    <a:pt x="464" y="19"/>
                    <a:pt x="494" y="51"/>
                  </a:cubicBezTo>
                  <a:cubicBezTo>
                    <a:pt x="616" y="181"/>
                    <a:pt x="616" y="181"/>
                    <a:pt x="616" y="181"/>
                  </a:cubicBezTo>
                  <a:cubicBezTo>
                    <a:pt x="367" y="200"/>
                    <a:pt x="367" y="200"/>
                    <a:pt x="367" y="200"/>
                  </a:cubicBezTo>
                  <a:cubicBezTo>
                    <a:pt x="322" y="166"/>
                    <a:pt x="322" y="166"/>
                    <a:pt x="322" y="166"/>
                  </a:cubicBezTo>
                  <a:cubicBezTo>
                    <a:pt x="305" y="153"/>
                    <a:pt x="283" y="146"/>
                    <a:pt x="261" y="146"/>
                  </a:cubicBezTo>
                  <a:cubicBezTo>
                    <a:pt x="101" y="147"/>
                    <a:pt x="101" y="147"/>
                    <a:pt x="101" y="147"/>
                  </a:cubicBezTo>
                  <a:cubicBezTo>
                    <a:pt x="43" y="147"/>
                    <a:pt x="0" y="102"/>
                    <a:pt x="9" y="52"/>
                  </a:cubicBezTo>
                  <a:cubicBezTo>
                    <a:pt x="10" y="50"/>
                    <a:pt x="10" y="50"/>
                    <a:pt x="10" y="50"/>
                  </a:cubicBezTo>
                  <a:cubicBezTo>
                    <a:pt x="15" y="21"/>
                    <a:pt x="44" y="0"/>
                    <a:pt x="77" y="0"/>
                  </a:cubicBezTo>
                  <a:close/>
                </a:path>
              </a:pathLst>
            </a:custGeom>
            <a:solidFill>
              <a:srgbClr val="F8D5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9" name="Freeform 722"/>
            <p:cNvSpPr>
              <a:spLocks/>
            </p:cNvSpPr>
            <p:nvPr/>
          </p:nvSpPr>
          <p:spPr bwMode="auto">
            <a:xfrm>
              <a:off x="3410073" y="2810322"/>
              <a:ext cx="908629" cy="253895"/>
            </a:xfrm>
            <a:custGeom>
              <a:avLst/>
              <a:gdLst>
                <a:gd name="T0" fmla="*/ 420 w 420"/>
                <a:gd name="T1" fmla="*/ 111 h 116"/>
                <a:gd name="T2" fmla="*/ 317 w 420"/>
                <a:gd name="T3" fmla="*/ 32 h 116"/>
                <a:gd name="T4" fmla="*/ 54 w 420"/>
                <a:gd name="T5" fmla="*/ 32 h 116"/>
                <a:gd name="T6" fmla="*/ 0 w 420"/>
                <a:gd name="T7" fmla="*/ 0 h 116"/>
                <a:gd name="T8" fmla="*/ 91 w 420"/>
                <a:gd name="T9" fmla="*/ 63 h 116"/>
                <a:gd name="T10" fmla="*/ 251 w 420"/>
                <a:gd name="T11" fmla="*/ 62 h 116"/>
                <a:gd name="T12" fmla="*/ 312 w 420"/>
                <a:gd name="T13" fmla="*/ 82 h 116"/>
                <a:gd name="T14" fmla="*/ 357 w 420"/>
                <a:gd name="T15" fmla="*/ 116 h 116"/>
                <a:gd name="T16" fmla="*/ 420 w 420"/>
                <a:gd name="T17" fmla="*/ 111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0" h="116">
                  <a:moveTo>
                    <a:pt x="420" y="111"/>
                  </a:moveTo>
                  <a:cubicBezTo>
                    <a:pt x="400" y="74"/>
                    <a:pt x="317" y="32"/>
                    <a:pt x="317" y="32"/>
                  </a:cubicBezTo>
                  <a:cubicBezTo>
                    <a:pt x="317" y="32"/>
                    <a:pt x="121" y="32"/>
                    <a:pt x="54" y="32"/>
                  </a:cubicBezTo>
                  <a:cubicBezTo>
                    <a:pt x="26" y="32"/>
                    <a:pt x="10" y="17"/>
                    <a:pt x="0" y="0"/>
                  </a:cubicBezTo>
                  <a:cubicBezTo>
                    <a:pt x="10" y="35"/>
                    <a:pt x="46" y="63"/>
                    <a:pt x="91" y="63"/>
                  </a:cubicBezTo>
                  <a:cubicBezTo>
                    <a:pt x="251" y="62"/>
                    <a:pt x="251" y="62"/>
                    <a:pt x="251" y="62"/>
                  </a:cubicBezTo>
                  <a:cubicBezTo>
                    <a:pt x="273" y="62"/>
                    <a:pt x="295" y="69"/>
                    <a:pt x="312" y="82"/>
                  </a:cubicBezTo>
                  <a:cubicBezTo>
                    <a:pt x="357" y="116"/>
                    <a:pt x="357" y="116"/>
                    <a:pt x="357" y="116"/>
                  </a:cubicBezTo>
                  <a:lnTo>
                    <a:pt x="420" y="111"/>
                  </a:lnTo>
                  <a:close/>
                </a:path>
              </a:pathLst>
            </a:custGeom>
            <a:solidFill>
              <a:srgbClr val="DBB5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nvGrpSpPr>
            <p:cNvPr id="250" name="组合 249"/>
            <p:cNvGrpSpPr/>
            <p:nvPr/>
          </p:nvGrpSpPr>
          <p:grpSpPr>
            <a:xfrm>
              <a:off x="2179402" y="2156646"/>
              <a:ext cx="4184816" cy="1936990"/>
              <a:chOff x="1620602" y="1680396"/>
              <a:chExt cx="4184816" cy="1936990"/>
            </a:xfrm>
          </p:grpSpPr>
          <p:sp>
            <p:nvSpPr>
              <p:cNvPr id="264" name="Freeform 649"/>
              <p:cNvSpPr>
                <a:spLocks/>
              </p:cNvSpPr>
              <p:nvPr/>
            </p:nvSpPr>
            <p:spPr bwMode="auto">
              <a:xfrm>
                <a:off x="4603357" y="2085705"/>
                <a:ext cx="1156355" cy="520716"/>
              </a:xfrm>
              <a:custGeom>
                <a:avLst/>
                <a:gdLst>
                  <a:gd name="T0" fmla="*/ 0 w 535"/>
                  <a:gd name="T1" fmla="*/ 234 h 238"/>
                  <a:gd name="T2" fmla="*/ 165 w 535"/>
                  <a:gd name="T3" fmla="*/ 82 h 238"/>
                  <a:gd name="T4" fmla="*/ 488 w 535"/>
                  <a:gd name="T5" fmla="*/ 82 h 238"/>
                  <a:gd name="T6" fmla="*/ 402 w 535"/>
                  <a:gd name="T7" fmla="*/ 238 h 238"/>
                  <a:gd name="T8" fmla="*/ 0 w 535"/>
                  <a:gd name="T9" fmla="*/ 234 h 238"/>
                </a:gdLst>
                <a:ahLst/>
                <a:cxnLst>
                  <a:cxn ang="0">
                    <a:pos x="T0" y="T1"/>
                  </a:cxn>
                  <a:cxn ang="0">
                    <a:pos x="T2" y="T3"/>
                  </a:cxn>
                  <a:cxn ang="0">
                    <a:pos x="T4" y="T5"/>
                  </a:cxn>
                  <a:cxn ang="0">
                    <a:pos x="T6" y="T7"/>
                  </a:cxn>
                  <a:cxn ang="0">
                    <a:pos x="T8" y="T9"/>
                  </a:cxn>
                </a:cxnLst>
                <a:rect l="0" t="0" r="r" b="b"/>
                <a:pathLst>
                  <a:path w="535" h="238">
                    <a:moveTo>
                      <a:pt x="0" y="234"/>
                    </a:moveTo>
                    <a:cubicBezTo>
                      <a:pt x="0" y="234"/>
                      <a:pt x="123" y="119"/>
                      <a:pt x="165" y="82"/>
                    </a:cubicBezTo>
                    <a:cubicBezTo>
                      <a:pt x="245" y="11"/>
                      <a:pt x="431" y="0"/>
                      <a:pt x="488" y="82"/>
                    </a:cubicBezTo>
                    <a:cubicBezTo>
                      <a:pt x="535" y="149"/>
                      <a:pt x="402" y="238"/>
                      <a:pt x="402" y="238"/>
                    </a:cubicBezTo>
                    <a:lnTo>
                      <a:pt x="0" y="234"/>
                    </a:lnTo>
                    <a:close/>
                  </a:path>
                </a:pathLst>
              </a:custGeom>
              <a:solidFill>
                <a:srgbClr val="C7363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5" name="Freeform 650"/>
              <p:cNvSpPr>
                <a:spLocks/>
              </p:cNvSpPr>
              <p:nvPr/>
            </p:nvSpPr>
            <p:spPr bwMode="auto">
              <a:xfrm>
                <a:off x="4579591" y="2691361"/>
                <a:ext cx="1156355" cy="926025"/>
              </a:xfrm>
              <a:custGeom>
                <a:avLst/>
                <a:gdLst>
                  <a:gd name="T0" fmla="*/ 0 w 535"/>
                  <a:gd name="T1" fmla="*/ 8 h 423"/>
                  <a:gd name="T2" fmla="*/ 165 w 535"/>
                  <a:gd name="T3" fmla="*/ 277 h 423"/>
                  <a:gd name="T4" fmla="*/ 488 w 535"/>
                  <a:gd name="T5" fmla="*/ 277 h 423"/>
                  <a:gd name="T6" fmla="*/ 402 w 535"/>
                  <a:gd name="T7" fmla="*/ 0 h 423"/>
                  <a:gd name="T8" fmla="*/ 0 w 535"/>
                  <a:gd name="T9" fmla="*/ 8 h 423"/>
                </a:gdLst>
                <a:ahLst/>
                <a:cxnLst>
                  <a:cxn ang="0">
                    <a:pos x="T0" y="T1"/>
                  </a:cxn>
                  <a:cxn ang="0">
                    <a:pos x="T2" y="T3"/>
                  </a:cxn>
                  <a:cxn ang="0">
                    <a:pos x="T4" y="T5"/>
                  </a:cxn>
                  <a:cxn ang="0">
                    <a:pos x="T6" y="T7"/>
                  </a:cxn>
                  <a:cxn ang="0">
                    <a:pos x="T8" y="T9"/>
                  </a:cxn>
                </a:cxnLst>
                <a:rect l="0" t="0" r="r" b="b"/>
                <a:pathLst>
                  <a:path w="535" h="423">
                    <a:moveTo>
                      <a:pt x="0" y="8"/>
                    </a:moveTo>
                    <a:cubicBezTo>
                      <a:pt x="0" y="8"/>
                      <a:pt x="123" y="211"/>
                      <a:pt x="165" y="277"/>
                    </a:cubicBezTo>
                    <a:cubicBezTo>
                      <a:pt x="245" y="403"/>
                      <a:pt x="431" y="423"/>
                      <a:pt x="488" y="277"/>
                    </a:cubicBezTo>
                    <a:cubicBezTo>
                      <a:pt x="535" y="159"/>
                      <a:pt x="402" y="0"/>
                      <a:pt x="402" y="0"/>
                    </a:cubicBezTo>
                    <a:lnTo>
                      <a:pt x="0" y="8"/>
                    </a:lnTo>
                    <a:close/>
                  </a:path>
                </a:pathLst>
              </a:custGeom>
              <a:solidFill>
                <a:srgbClr val="5E040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6" name="Freeform 651"/>
              <p:cNvSpPr>
                <a:spLocks/>
              </p:cNvSpPr>
              <p:nvPr/>
            </p:nvSpPr>
            <p:spPr bwMode="auto">
              <a:xfrm>
                <a:off x="4587818" y="2680282"/>
                <a:ext cx="1157269" cy="926025"/>
              </a:xfrm>
              <a:custGeom>
                <a:avLst/>
                <a:gdLst>
                  <a:gd name="T0" fmla="*/ 0 w 535"/>
                  <a:gd name="T1" fmla="*/ 8 h 423"/>
                  <a:gd name="T2" fmla="*/ 165 w 535"/>
                  <a:gd name="T3" fmla="*/ 277 h 423"/>
                  <a:gd name="T4" fmla="*/ 488 w 535"/>
                  <a:gd name="T5" fmla="*/ 277 h 423"/>
                  <a:gd name="T6" fmla="*/ 402 w 535"/>
                  <a:gd name="T7" fmla="*/ 0 h 423"/>
                  <a:gd name="T8" fmla="*/ 0 w 535"/>
                  <a:gd name="T9" fmla="*/ 8 h 423"/>
                </a:gdLst>
                <a:ahLst/>
                <a:cxnLst>
                  <a:cxn ang="0">
                    <a:pos x="T0" y="T1"/>
                  </a:cxn>
                  <a:cxn ang="0">
                    <a:pos x="T2" y="T3"/>
                  </a:cxn>
                  <a:cxn ang="0">
                    <a:pos x="T4" y="T5"/>
                  </a:cxn>
                  <a:cxn ang="0">
                    <a:pos x="T6" y="T7"/>
                  </a:cxn>
                  <a:cxn ang="0">
                    <a:pos x="T8" y="T9"/>
                  </a:cxn>
                </a:cxnLst>
                <a:rect l="0" t="0" r="r" b="b"/>
                <a:pathLst>
                  <a:path w="535" h="423">
                    <a:moveTo>
                      <a:pt x="0" y="8"/>
                    </a:moveTo>
                    <a:cubicBezTo>
                      <a:pt x="0" y="8"/>
                      <a:pt x="123" y="211"/>
                      <a:pt x="165" y="277"/>
                    </a:cubicBezTo>
                    <a:cubicBezTo>
                      <a:pt x="245" y="403"/>
                      <a:pt x="431" y="423"/>
                      <a:pt x="488" y="277"/>
                    </a:cubicBezTo>
                    <a:cubicBezTo>
                      <a:pt x="535" y="159"/>
                      <a:pt x="402" y="0"/>
                      <a:pt x="402" y="0"/>
                    </a:cubicBezTo>
                    <a:lnTo>
                      <a:pt x="0" y="8"/>
                    </a:lnTo>
                    <a:close/>
                  </a:path>
                </a:pathLst>
              </a:custGeom>
              <a:solidFill>
                <a:srgbClr val="8A060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7" name="Freeform 652"/>
              <p:cNvSpPr>
                <a:spLocks/>
              </p:cNvSpPr>
              <p:nvPr/>
            </p:nvSpPr>
            <p:spPr bwMode="auto">
              <a:xfrm>
                <a:off x="3696556" y="2538100"/>
                <a:ext cx="1909585" cy="212349"/>
              </a:xfrm>
              <a:custGeom>
                <a:avLst/>
                <a:gdLst>
                  <a:gd name="T0" fmla="*/ 883 w 883"/>
                  <a:gd name="T1" fmla="*/ 48 h 97"/>
                  <a:gd name="T2" fmla="*/ 842 w 883"/>
                  <a:gd name="T3" fmla="*/ 19 h 97"/>
                  <a:gd name="T4" fmla="*/ 9 w 883"/>
                  <a:gd name="T5" fmla="*/ 0 h 97"/>
                  <a:gd name="T6" fmla="*/ 8 w 883"/>
                  <a:gd name="T7" fmla="*/ 0 h 97"/>
                  <a:gd name="T8" fmla="*/ 0 w 883"/>
                  <a:gd name="T9" fmla="*/ 48 h 97"/>
                  <a:gd name="T10" fmla="*/ 8 w 883"/>
                  <a:gd name="T11" fmla="*/ 97 h 97"/>
                  <a:gd name="T12" fmla="*/ 9 w 883"/>
                  <a:gd name="T13" fmla="*/ 97 h 97"/>
                  <a:gd name="T14" fmla="*/ 842 w 883"/>
                  <a:gd name="T15" fmla="*/ 77 h 97"/>
                  <a:gd name="T16" fmla="*/ 883 w 883"/>
                  <a:gd name="T17" fmla="*/ 4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3" h="97">
                    <a:moveTo>
                      <a:pt x="883" y="48"/>
                    </a:moveTo>
                    <a:cubicBezTo>
                      <a:pt x="883" y="39"/>
                      <a:pt x="842" y="19"/>
                      <a:pt x="842" y="19"/>
                    </a:cubicBezTo>
                    <a:cubicBezTo>
                      <a:pt x="842" y="19"/>
                      <a:pt x="11" y="0"/>
                      <a:pt x="9" y="0"/>
                    </a:cubicBezTo>
                    <a:cubicBezTo>
                      <a:pt x="8" y="0"/>
                      <a:pt x="8" y="0"/>
                      <a:pt x="8" y="0"/>
                    </a:cubicBezTo>
                    <a:cubicBezTo>
                      <a:pt x="4" y="1"/>
                      <a:pt x="0" y="26"/>
                      <a:pt x="0" y="48"/>
                    </a:cubicBezTo>
                    <a:cubicBezTo>
                      <a:pt x="0" y="71"/>
                      <a:pt x="4" y="95"/>
                      <a:pt x="8" y="97"/>
                    </a:cubicBezTo>
                    <a:cubicBezTo>
                      <a:pt x="9" y="97"/>
                      <a:pt x="9" y="97"/>
                      <a:pt x="9" y="97"/>
                    </a:cubicBezTo>
                    <a:cubicBezTo>
                      <a:pt x="11" y="97"/>
                      <a:pt x="842" y="77"/>
                      <a:pt x="842" y="77"/>
                    </a:cubicBezTo>
                    <a:cubicBezTo>
                      <a:pt x="842" y="77"/>
                      <a:pt x="883" y="58"/>
                      <a:pt x="883" y="48"/>
                    </a:cubicBezTo>
                    <a:close/>
                  </a:path>
                </a:pathLst>
              </a:custGeom>
              <a:gradFill>
                <a:gsLst>
                  <a:gs pos="43000">
                    <a:srgbClr val="FF5F53"/>
                  </a:gs>
                  <a:gs pos="0">
                    <a:srgbClr val="FF2211"/>
                  </a:gs>
                  <a:gs pos="100000">
                    <a:srgbClr val="791104"/>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8" name="Freeform 653"/>
              <p:cNvSpPr>
                <a:spLocks/>
              </p:cNvSpPr>
              <p:nvPr/>
            </p:nvSpPr>
            <p:spPr bwMode="auto">
              <a:xfrm>
                <a:off x="1620602" y="2593496"/>
                <a:ext cx="1385798" cy="100635"/>
              </a:xfrm>
              <a:custGeom>
                <a:avLst/>
                <a:gdLst>
                  <a:gd name="T0" fmla="*/ 76 w 641"/>
                  <a:gd name="T1" fmla="*/ 0 h 46"/>
                  <a:gd name="T2" fmla="*/ 2 w 641"/>
                  <a:gd name="T3" fmla="*/ 21 h 46"/>
                  <a:gd name="T4" fmla="*/ 2 w 641"/>
                  <a:gd name="T5" fmla="*/ 25 h 46"/>
                  <a:gd name="T6" fmla="*/ 76 w 641"/>
                  <a:gd name="T7" fmla="*/ 46 h 46"/>
                  <a:gd name="T8" fmla="*/ 641 w 641"/>
                  <a:gd name="T9" fmla="*/ 46 h 46"/>
                  <a:gd name="T10" fmla="*/ 641 w 641"/>
                  <a:gd name="T11" fmla="*/ 0 h 46"/>
                  <a:gd name="T12" fmla="*/ 76 w 641"/>
                  <a:gd name="T13" fmla="*/ 0 h 46"/>
                </a:gdLst>
                <a:ahLst/>
                <a:cxnLst>
                  <a:cxn ang="0">
                    <a:pos x="T0" y="T1"/>
                  </a:cxn>
                  <a:cxn ang="0">
                    <a:pos x="T2" y="T3"/>
                  </a:cxn>
                  <a:cxn ang="0">
                    <a:pos x="T4" y="T5"/>
                  </a:cxn>
                  <a:cxn ang="0">
                    <a:pos x="T6" y="T7"/>
                  </a:cxn>
                  <a:cxn ang="0">
                    <a:pos x="T8" y="T9"/>
                  </a:cxn>
                  <a:cxn ang="0">
                    <a:pos x="T10" y="T11"/>
                  </a:cxn>
                  <a:cxn ang="0">
                    <a:pos x="T12" y="T13"/>
                  </a:cxn>
                </a:cxnLst>
                <a:rect l="0" t="0" r="r" b="b"/>
                <a:pathLst>
                  <a:path w="641" h="46">
                    <a:moveTo>
                      <a:pt x="76" y="0"/>
                    </a:moveTo>
                    <a:cubicBezTo>
                      <a:pt x="2" y="21"/>
                      <a:pt x="2" y="21"/>
                      <a:pt x="2" y="21"/>
                    </a:cubicBezTo>
                    <a:cubicBezTo>
                      <a:pt x="0" y="22"/>
                      <a:pt x="0" y="24"/>
                      <a:pt x="2" y="25"/>
                    </a:cubicBezTo>
                    <a:cubicBezTo>
                      <a:pt x="76" y="46"/>
                      <a:pt x="76" y="46"/>
                      <a:pt x="76" y="46"/>
                    </a:cubicBezTo>
                    <a:cubicBezTo>
                      <a:pt x="641" y="46"/>
                      <a:pt x="641" y="46"/>
                      <a:pt x="641" y="46"/>
                    </a:cubicBezTo>
                    <a:cubicBezTo>
                      <a:pt x="641" y="0"/>
                      <a:pt x="641" y="0"/>
                      <a:pt x="641" y="0"/>
                    </a:cubicBezTo>
                    <a:lnTo>
                      <a:pt x="76" y="0"/>
                    </a:lnTo>
                    <a:close/>
                  </a:path>
                </a:pathLst>
              </a:custGeom>
              <a:gradFill>
                <a:gsLst>
                  <a:gs pos="0">
                    <a:schemeClr val="tx1"/>
                  </a:gs>
                  <a:gs pos="27000">
                    <a:srgbClr val="808080"/>
                  </a:gs>
                  <a:gs pos="11000">
                    <a:schemeClr val="bg1"/>
                  </a:gs>
                  <a:gs pos="87000">
                    <a:srgbClr val="000000"/>
                  </a:gs>
                  <a:gs pos="100000">
                    <a:schemeClr val="bg1"/>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9" name="Freeform 654"/>
              <p:cNvSpPr>
                <a:spLocks/>
              </p:cNvSpPr>
              <p:nvPr/>
            </p:nvSpPr>
            <p:spPr bwMode="auto">
              <a:xfrm>
                <a:off x="2498152" y="2448545"/>
                <a:ext cx="240412" cy="389614"/>
              </a:xfrm>
              <a:custGeom>
                <a:avLst/>
                <a:gdLst>
                  <a:gd name="T0" fmla="*/ 111 w 111"/>
                  <a:gd name="T1" fmla="*/ 0 h 178"/>
                  <a:gd name="T2" fmla="*/ 7 w 111"/>
                  <a:gd name="T3" fmla="*/ 55 h 178"/>
                  <a:gd name="T4" fmla="*/ 0 w 111"/>
                  <a:gd name="T5" fmla="*/ 89 h 178"/>
                  <a:gd name="T6" fmla="*/ 7 w 111"/>
                  <a:gd name="T7" fmla="*/ 124 h 178"/>
                  <a:gd name="T8" fmla="*/ 111 w 111"/>
                  <a:gd name="T9" fmla="*/ 178 h 178"/>
                  <a:gd name="T10" fmla="*/ 106 w 111"/>
                  <a:gd name="T11" fmla="*/ 89 h 178"/>
                  <a:gd name="T12" fmla="*/ 111 w 111"/>
                  <a:gd name="T13" fmla="*/ 0 h 178"/>
                </a:gdLst>
                <a:ahLst/>
                <a:cxnLst>
                  <a:cxn ang="0">
                    <a:pos x="T0" y="T1"/>
                  </a:cxn>
                  <a:cxn ang="0">
                    <a:pos x="T2" y="T3"/>
                  </a:cxn>
                  <a:cxn ang="0">
                    <a:pos x="T4" y="T5"/>
                  </a:cxn>
                  <a:cxn ang="0">
                    <a:pos x="T6" y="T7"/>
                  </a:cxn>
                  <a:cxn ang="0">
                    <a:pos x="T8" y="T9"/>
                  </a:cxn>
                  <a:cxn ang="0">
                    <a:pos x="T10" y="T11"/>
                  </a:cxn>
                  <a:cxn ang="0">
                    <a:pos x="T12" y="T13"/>
                  </a:cxn>
                </a:cxnLst>
                <a:rect l="0" t="0" r="r" b="b"/>
                <a:pathLst>
                  <a:path w="111" h="178">
                    <a:moveTo>
                      <a:pt x="111" y="0"/>
                    </a:moveTo>
                    <a:cubicBezTo>
                      <a:pt x="91" y="4"/>
                      <a:pt x="40" y="40"/>
                      <a:pt x="7" y="55"/>
                    </a:cubicBezTo>
                    <a:cubicBezTo>
                      <a:pt x="3" y="64"/>
                      <a:pt x="0" y="70"/>
                      <a:pt x="0" y="89"/>
                    </a:cubicBezTo>
                    <a:cubicBezTo>
                      <a:pt x="0" y="109"/>
                      <a:pt x="3" y="115"/>
                      <a:pt x="7" y="124"/>
                    </a:cubicBezTo>
                    <a:cubicBezTo>
                      <a:pt x="34" y="136"/>
                      <a:pt x="91" y="175"/>
                      <a:pt x="111" y="178"/>
                    </a:cubicBezTo>
                    <a:cubicBezTo>
                      <a:pt x="108" y="164"/>
                      <a:pt x="106" y="123"/>
                      <a:pt x="106" y="89"/>
                    </a:cubicBezTo>
                    <a:cubicBezTo>
                      <a:pt x="106" y="55"/>
                      <a:pt x="108" y="14"/>
                      <a:pt x="111" y="0"/>
                    </a:cubicBezTo>
                    <a:close/>
                  </a:path>
                </a:pathLst>
              </a:custGeom>
              <a:gradFill>
                <a:gsLst>
                  <a:gs pos="0">
                    <a:srgbClr val="DBA652"/>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0" name="Freeform 655"/>
              <p:cNvSpPr>
                <a:spLocks/>
              </p:cNvSpPr>
              <p:nvPr/>
            </p:nvSpPr>
            <p:spPr bwMode="auto">
              <a:xfrm>
                <a:off x="2851000" y="2455007"/>
                <a:ext cx="45706" cy="378535"/>
              </a:xfrm>
              <a:custGeom>
                <a:avLst/>
                <a:gdLst>
                  <a:gd name="T0" fmla="*/ 21 w 21"/>
                  <a:gd name="T1" fmla="*/ 0 h 173"/>
                  <a:gd name="T2" fmla="*/ 15 w 21"/>
                  <a:gd name="T3" fmla="*/ 5 h 173"/>
                  <a:gd name="T4" fmla="*/ 9 w 21"/>
                  <a:gd name="T5" fmla="*/ 5 h 173"/>
                  <a:gd name="T6" fmla="*/ 0 w 21"/>
                  <a:gd name="T7" fmla="*/ 86 h 173"/>
                  <a:gd name="T8" fmla="*/ 9 w 21"/>
                  <a:gd name="T9" fmla="*/ 168 h 173"/>
                  <a:gd name="T10" fmla="*/ 15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9" y="2"/>
                      <a:pt x="16" y="5"/>
                      <a:pt x="15" y="5"/>
                    </a:cubicBezTo>
                    <a:cubicBezTo>
                      <a:pt x="15" y="5"/>
                      <a:pt x="12" y="5"/>
                      <a:pt x="9" y="5"/>
                    </a:cubicBezTo>
                    <a:cubicBezTo>
                      <a:pt x="4" y="5"/>
                      <a:pt x="0" y="47"/>
                      <a:pt x="0" y="86"/>
                    </a:cubicBezTo>
                    <a:cubicBezTo>
                      <a:pt x="0" y="125"/>
                      <a:pt x="4" y="168"/>
                      <a:pt x="9" y="168"/>
                    </a:cubicBezTo>
                    <a:cubicBezTo>
                      <a:pt x="12" y="168"/>
                      <a:pt x="15" y="168"/>
                      <a:pt x="15" y="168"/>
                    </a:cubicBezTo>
                    <a:cubicBezTo>
                      <a:pt x="16" y="168"/>
                      <a:pt x="19" y="170"/>
                      <a:pt x="21" y="173"/>
                    </a:cubicBezTo>
                    <a:cubicBezTo>
                      <a:pt x="16" y="163"/>
                      <a:pt x="12" y="122"/>
                      <a:pt x="12" y="86"/>
                    </a:cubicBezTo>
                    <a:cubicBezTo>
                      <a:pt x="12" y="51"/>
                      <a:pt x="16" y="10"/>
                      <a:pt x="21" y="0"/>
                    </a:cubicBezTo>
                    <a:close/>
                  </a:path>
                </a:pathLst>
              </a:custGeom>
              <a:gradFill>
                <a:gsLst>
                  <a:gs pos="10000">
                    <a:srgbClr val="EFD099"/>
                  </a:gs>
                  <a:gs pos="68000">
                    <a:srgbClr val="F4E3C4"/>
                  </a:gs>
                  <a:gs pos="49000">
                    <a:srgbClr val="DB9D53"/>
                  </a:gs>
                  <a:gs pos="28000">
                    <a:srgbClr val="F4E3C4"/>
                  </a:gs>
                  <a:gs pos="90000">
                    <a:srgbClr val="F4E3C4"/>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1" name="Freeform 656"/>
              <p:cNvSpPr>
                <a:spLocks/>
              </p:cNvSpPr>
              <p:nvPr/>
            </p:nvSpPr>
            <p:spPr bwMode="auto">
              <a:xfrm>
                <a:off x="2876595" y="2448545"/>
                <a:ext cx="54847" cy="392384"/>
              </a:xfrm>
              <a:custGeom>
                <a:avLst/>
                <a:gdLst>
                  <a:gd name="T0" fmla="*/ 14 w 25"/>
                  <a:gd name="T1" fmla="*/ 89 h 179"/>
                  <a:gd name="T2" fmla="*/ 25 w 25"/>
                  <a:gd name="T3" fmla="*/ 0 h 179"/>
                  <a:gd name="T4" fmla="*/ 15 w 25"/>
                  <a:gd name="T5" fmla="*/ 0 h 179"/>
                  <a:gd name="T6" fmla="*/ 9 w 25"/>
                  <a:gd name="T7" fmla="*/ 3 h 179"/>
                  <a:gd name="T8" fmla="*/ 0 w 25"/>
                  <a:gd name="T9" fmla="*/ 89 h 179"/>
                  <a:gd name="T10" fmla="*/ 9 w 25"/>
                  <a:gd name="T11" fmla="*/ 176 h 179"/>
                  <a:gd name="T12" fmla="*/ 15 w 25"/>
                  <a:gd name="T13" fmla="*/ 179 h 179"/>
                  <a:gd name="T14" fmla="*/ 25 w 25"/>
                  <a:gd name="T15" fmla="*/ 179 h 179"/>
                  <a:gd name="T16" fmla="*/ 14 w 25"/>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79">
                    <a:moveTo>
                      <a:pt x="14" y="89"/>
                    </a:moveTo>
                    <a:cubicBezTo>
                      <a:pt x="14" y="48"/>
                      <a:pt x="19" y="3"/>
                      <a:pt x="25"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25" y="179"/>
                      <a:pt x="25" y="179"/>
                      <a:pt x="25" y="179"/>
                    </a:cubicBezTo>
                    <a:cubicBezTo>
                      <a:pt x="19" y="176"/>
                      <a:pt x="14" y="130"/>
                      <a:pt x="14"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2" name="Freeform 657"/>
              <p:cNvSpPr>
                <a:spLocks/>
              </p:cNvSpPr>
              <p:nvPr/>
            </p:nvSpPr>
            <p:spPr bwMode="auto">
              <a:xfrm>
                <a:off x="2907675" y="2448545"/>
                <a:ext cx="47534"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3" name="Freeform 658"/>
              <p:cNvSpPr>
                <a:spLocks/>
              </p:cNvSpPr>
              <p:nvPr/>
            </p:nvSpPr>
            <p:spPr bwMode="auto">
              <a:xfrm>
                <a:off x="2842773" y="2464240"/>
                <a:ext cx="42963"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10000">
                    <a:srgbClr val="EFD099"/>
                  </a:gs>
                  <a:gs pos="68000">
                    <a:srgbClr val="F4E3C4"/>
                  </a:gs>
                  <a:gs pos="49000">
                    <a:srgbClr val="DB9D53"/>
                  </a:gs>
                  <a:gs pos="28000">
                    <a:srgbClr val="F4E3C4"/>
                  </a:gs>
                  <a:gs pos="90000">
                    <a:srgbClr val="F4E3C4"/>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4" name="Freeform 659"/>
              <p:cNvSpPr>
                <a:spLocks/>
              </p:cNvSpPr>
              <p:nvPr/>
            </p:nvSpPr>
            <p:spPr bwMode="auto">
              <a:xfrm>
                <a:off x="2935099" y="2455007"/>
                <a:ext cx="45706" cy="378535"/>
              </a:xfrm>
              <a:custGeom>
                <a:avLst/>
                <a:gdLst>
                  <a:gd name="T0" fmla="*/ 21 w 21"/>
                  <a:gd name="T1" fmla="*/ 0 h 173"/>
                  <a:gd name="T2" fmla="*/ 14 w 21"/>
                  <a:gd name="T3" fmla="*/ 5 h 173"/>
                  <a:gd name="T4" fmla="*/ 9 w 21"/>
                  <a:gd name="T5" fmla="*/ 5 h 173"/>
                  <a:gd name="T6" fmla="*/ 0 w 21"/>
                  <a:gd name="T7" fmla="*/ 86 h 173"/>
                  <a:gd name="T8" fmla="*/ 9 w 21"/>
                  <a:gd name="T9" fmla="*/ 168 h 173"/>
                  <a:gd name="T10" fmla="*/ 14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8" y="2"/>
                      <a:pt x="16" y="5"/>
                      <a:pt x="14" y="5"/>
                    </a:cubicBezTo>
                    <a:cubicBezTo>
                      <a:pt x="14" y="5"/>
                      <a:pt x="12" y="5"/>
                      <a:pt x="9" y="5"/>
                    </a:cubicBezTo>
                    <a:cubicBezTo>
                      <a:pt x="4" y="5"/>
                      <a:pt x="0" y="47"/>
                      <a:pt x="0" y="86"/>
                    </a:cubicBezTo>
                    <a:cubicBezTo>
                      <a:pt x="0" y="125"/>
                      <a:pt x="4" y="168"/>
                      <a:pt x="9" y="168"/>
                    </a:cubicBezTo>
                    <a:cubicBezTo>
                      <a:pt x="12" y="168"/>
                      <a:pt x="14" y="168"/>
                      <a:pt x="14" y="168"/>
                    </a:cubicBezTo>
                    <a:cubicBezTo>
                      <a:pt x="16" y="168"/>
                      <a:pt x="18" y="170"/>
                      <a:pt x="21" y="173"/>
                    </a:cubicBezTo>
                    <a:cubicBezTo>
                      <a:pt x="16" y="163"/>
                      <a:pt x="12" y="122"/>
                      <a:pt x="12" y="86"/>
                    </a:cubicBezTo>
                    <a:cubicBezTo>
                      <a:pt x="12" y="51"/>
                      <a:pt x="16" y="10"/>
                      <a:pt x="21" y="0"/>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75" name="Freeform 660"/>
              <p:cNvSpPr>
                <a:spLocks/>
              </p:cNvSpPr>
              <p:nvPr/>
            </p:nvSpPr>
            <p:spPr bwMode="auto">
              <a:xfrm>
                <a:off x="2961608" y="2448545"/>
                <a:ext cx="53933" cy="392384"/>
              </a:xfrm>
              <a:custGeom>
                <a:avLst/>
                <a:gdLst>
                  <a:gd name="T0" fmla="*/ 14 w 25"/>
                  <a:gd name="T1" fmla="*/ 89 h 179"/>
                  <a:gd name="T2" fmla="*/ 25 w 25"/>
                  <a:gd name="T3" fmla="*/ 0 h 179"/>
                  <a:gd name="T4" fmla="*/ 15 w 25"/>
                  <a:gd name="T5" fmla="*/ 0 h 179"/>
                  <a:gd name="T6" fmla="*/ 9 w 25"/>
                  <a:gd name="T7" fmla="*/ 3 h 179"/>
                  <a:gd name="T8" fmla="*/ 0 w 25"/>
                  <a:gd name="T9" fmla="*/ 89 h 179"/>
                  <a:gd name="T10" fmla="*/ 9 w 25"/>
                  <a:gd name="T11" fmla="*/ 176 h 179"/>
                  <a:gd name="T12" fmla="*/ 15 w 25"/>
                  <a:gd name="T13" fmla="*/ 179 h 179"/>
                  <a:gd name="T14" fmla="*/ 25 w 25"/>
                  <a:gd name="T15" fmla="*/ 179 h 179"/>
                  <a:gd name="T16" fmla="*/ 14 w 25"/>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79">
                    <a:moveTo>
                      <a:pt x="14" y="89"/>
                    </a:moveTo>
                    <a:cubicBezTo>
                      <a:pt x="14" y="48"/>
                      <a:pt x="19" y="3"/>
                      <a:pt x="25"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25" y="179"/>
                      <a:pt x="25" y="179"/>
                      <a:pt x="25" y="179"/>
                    </a:cubicBezTo>
                    <a:cubicBezTo>
                      <a:pt x="19" y="176"/>
                      <a:pt x="14" y="130"/>
                      <a:pt x="14"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6" name="Freeform 661"/>
              <p:cNvSpPr>
                <a:spLocks/>
              </p:cNvSpPr>
              <p:nvPr/>
            </p:nvSpPr>
            <p:spPr bwMode="auto">
              <a:xfrm>
                <a:off x="2991774" y="2448545"/>
                <a:ext cx="47534"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77" name="Freeform 662"/>
              <p:cNvSpPr>
                <a:spLocks/>
              </p:cNvSpPr>
              <p:nvPr/>
            </p:nvSpPr>
            <p:spPr bwMode="auto">
              <a:xfrm>
                <a:off x="2710226" y="2448545"/>
                <a:ext cx="136203" cy="392384"/>
              </a:xfrm>
              <a:custGeom>
                <a:avLst/>
                <a:gdLst>
                  <a:gd name="T0" fmla="*/ 52 w 63"/>
                  <a:gd name="T1" fmla="*/ 89 h 179"/>
                  <a:gd name="T2" fmla="*/ 63 w 63"/>
                  <a:gd name="T3" fmla="*/ 0 h 179"/>
                  <a:gd name="T4" fmla="*/ 15 w 63"/>
                  <a:gd name="T5" fmla="*/ 0 h 179"/>
                  <a:gd name="T6" fmla="*/ 9 w 63"/>
                  <a:gd name="T7" fmla="*/ 3 h 179"/>
                  <a:gd name="T8" fmla="*/ 0 w 63"/>
                  <a:gd name="T9" fmla="*/ 89 h 179"/>
                  <a:gd name="T10" fmla="*/ 9 w 63"/>
                  <a:gd name="T11" fmla="*/ 176 h 179"/>
                  <a:gd name="T12" fmla="*/ 15 w 63"/>
                  <a:gd name="T13" fmla="*/ 179 h 179"/>
                  <a:gd name="T14" fmla="*/ 63 w 63"/>
                  <a:gd name="T15" fmla="*/ 179 h 179"/>
                  <a:gd name="T16" fmla="*/ 52 w 63"/>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3" h="179">
                    <a:moveTo>
                      <a:pt x="52" y="89"/>
                    </a:moveTo>
                    <a:cubicBezTo>
                      <a:pt x="52" y="48"/>
                      <a:pt x="57" y="3"/>
                      <a:pt x="63"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63" y="179"/>
                      <a:pt x="63" y="179"/>
                      <a:pt x="63" y="179"/>
                    </a:cubicBezTo>
                    <a:cubicBezTo>
                      <a:pt x="57" y="176"/>
                      <a:pt x="52" y="130"/>
                      <a:pt x="52"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8" name="Freeform 663"/>
              <p:cNvSpPr>
                <a:spLocks/>
              </p:cNvSpPr>
              <p:nvPr/>
            </p:nvSpPr>
            <p:spPr bwMode="auto">
              <a:xfrm>
                <a:off x="2822663" y="2448545"/>
                <a:ext cx="47534"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10000">
                    <a:srgbClr val="D69B3A"/>
                  </a:gs>
                  <a:gs pos="70000">
                    <a:srgbClr val="EFD099"/>
                  </a:gs>
                  <a:gs pos="50000">
                    <a:srgbClr val="D58F39"/>
                  </a:gs>
                  <a:gs pos="28000">
                    <a:srgbClr val="EED5A8"/>
                  </a:gs>
                  <a:gs pos="84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9" name="Freeform 664"/>
              <p:cNvSpPr>
                <a:spLocks/>
              </p:cNvSpPr>
              <p:nvPr/>
            </p:nvSpPr>
            <p:spPr bwMode="auto">
              <a:xfrm>
                <a:off x="2926872" y="2464240"/>
                <a:ext cx="42963"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0" name="Freeform 665"/>
              <p:cNvSpPr>
                <a:spLocks/>
              </p:cNvSpPr>
              <p:nvPr/>
            </p:nvSpPr>
            <p:spPr bwMode="auto">
              <a:xfrm>
                <a:off x="3020111" y="2455007"/>
                <a:ext cx="44792" cy="378535"/>
              </a:xfrm>
              <a:custGeom>
                <a:avLst/>
                <a:gdLst>
                  <a:gd name="T0" fmla="*/ 21 w 21"/>
                  <a:gd name="T1" fmla="*/ 0 h 173"/>
                  <a:gd name="T2" fmla="*/ 14 w 21"/>
                  <a:gd name="T3" fmla="*/ 5 h 173"/>
                  <a:gd name="T4" fmla="*/ 9 w 21"/>
                  <a:gd name="T5" fmla="*/ 5 h 173"/>
                  <a:gd name="T6" fmla="*/ 0 w 21"/>
                  <a:gd name="T7" fmla="*/ 86 h 173"/>
                  <a:gd name="T8" fmla="*/ 9 w 21"/>
                  <a:gd name="T9" fmla="*/ 168 h 173"/>
                  <a:gd name="T10" fmla="*/ 14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8" y="2"/>
                      <a:pt x="16" y="5"/>
                      <a:pt x="14" y="5"/>
                    </a:cubicBezTo>
                    <a:cubicBezTo>
                      <a:pt x="14" y="5"/>
                      <a:pt x="12" y="5"/>
                      <a:pt x="9" y="5"/>
                    </a:cubicBezTo>
                    <a:cubicBezTo>
                      <a:pt x="4" y="5"/>
                      <a:pt x="0" y="47"/>
                      <a:pt x="0" y="86"/>
                    </a:cubicBezTo>
                    <a:cubicBezTo>
                      <a:pt x="0" y="125"/>
                      <a:pt x="4" y="168"/>
                      <a:pt x="9" y="168"/>
                    </a:cubicBezTo>
                    <a:cubicBezTo>
                      <a:pt x="12" y="168"/>
                      <a:pt x="14" y="168"/>
                      <a:pt x="14" y="168"/>
                    </a:cubicBezTo>
                    <a:cubicBezTo>
                      <a:pt x="16" y="168"/>
                      <a:pt x="18" y="170"/>
                      <a:pt x="21" y="173"/>
                    </a:cubicBezTo>
                    <a:cubicBezTo>
                      <a:pt x="16" y="163"/>
                      <a:pt x="12" y="122"/>
                      <a:pt x="12" y="86"/>
                    </a:cubicBezTo>
                    <a:cubicBezTo>
                      <a:pt x="12" y="51"/>
                      <a:pt x="16" y="10"/>
                      <a:pt x="21" y="0"/>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81" name="Freeform 666"/>
              <p:cNvSpPr>
                <a:spLocks/>
              </p:cNvSpPr>
              <p:nvPr/>
            </p:nvSpPr>
            <p:spPr bwMode="auto">
              <a:xfrm>
                <a:off x="3045706" y="2448545"/>
                <a:ext cx="145344" cy="392384"/>
              </a:xfrm>
              <a:custGeom>
                <a:avLst/>
                <a:gdLst>
                  <a:gd name="T0" fmla="*/ 56 w 67"/>
                  <a:gd name="T1" fmla="*/ 89 h 179"/>
                  <a:gd name="T2" fmla="*/ 67 w 67"/>
                  <a:gd name="T3" fmla="*/ 0 h 179"/>
                  <a:gd name="T4" fmla="*/ 15 w 67"/>
                  <a:gd name="T5" fmla="*/ 0 h 179"/>
                  <a:gd name="T6" fmla="*/ 9 w 67"/>
                  <a:gd name="T7" fmla="*/ 3 h 179"/>
                  <a:gd name="T8" fmla="*/ 0 w 67"/>
                  <a:gd name="T9" fmla="*/ 89 h 179"/>
                  <a:gd name="T10" fmla="*/ 9 w 67"/>
                  <a:gd name="T11" fmla="*/ 176 h 179"/>
                  <a:gd name="T12" fmla="*/ 15 w 67"/>
                  <a:gd name="T13" fmla="*/ 179 h 179"/>
                  <a:gd name="T14" fmla="*/ 67 w 67"/>
                  <a:gd name="T15" fmla="*/ 179 h 179"/>
                  <a:gd name="T16" fmla="*/ 56 w 67"/>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179">
                    <a:moveTo>
                      <a:pt x="56" y="89"/>
                    </a:moveTo>
                    <a:cubicBezTo>
                      <a:pt x="56" y="48"/>
                      <a:pt x="61" y="3"/>
                      <a:pt x="67"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67" y="179"/>
                      <a:pt x="67" y="179"/>
                      <a:pt x="67" y="179"/>
                    </a:cubicBezTo>
                    <a:cubicBezTo>
                      <a:pt x="61" y="176"/>
                      <a:pt x="56" y="130"/>
                      <a:pt x="56"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2" name="Freeform 667"/>
              <p:cNvSpPr>
                <a:spLocks/>
              </p:cNvSpPr>
              <p:nvPr/>
            </p:nvSpPr>
            <p:spPr bwMode="auto">
              <a:xfrm>
                <a:off x="3166370" y="2448545"/>
                <a:ext cx="48448"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83" name="Freeform 668"/>
              <p:cNvSpPr>
                <a:spLocks/>
              </p:cNvSpPr>
              <p:nvPr/>
            </p:nvSpPr>
            <p:spPr bwMode="auto">
              <a:xfrm>
                <a:off x="3010970" y="2464240"/>
                <a:ext cx="42963"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4" name="Freeform 669"/>
              <p:cNvSpPr>
                <a:spLocks/>
              </p:cNvSpPr>
              <p:nvPr/>
            </p:nvSpPr>
            <p:spPr bwMode="auto">
              <a:xfrm>
                <a:off x="3194707" y="2455007"/>
                <a:ext cx="45706" cy="378535"/>
              </a:xfrm>
              <a:custGeom>
                <a:avLst/>
                <a:gdLst>
                  <a:gd name="T0" fmla="*/ 21 w 21"/>
                  <a:gd name="T1" fmla="*/ 0 h 173"/>
                  <a:gd name="T2" fmla="*/ 14 w 21"/>
                  <a:gd name="T3" fmla="*/ 5 h 173"/>
                  <a:gd name="T4" fmla="*/ 9 w 21"/>
                  <a:gd name="T5" fmla="*/ 5 h 173"/>
                  <a:gd name="T6" fmla="*/ 0 w 21"/>
                  <a:gd name="T7" fmla="*/ 86 h 173"/>
                  <a:gd name="T8" fmla="*/ 9 w 21"/>
                  <a:gd name="T9" fmla="*/ 168 h 173"/>
                  <a:gd name="T10" fmla="*/ 14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8" y="2"/>
                      <a:pt x="16" y="5"/>
                      <a:pt x="14" y="5"/>
                    </a:cubicBezTo>
                    <a:cubicBezTo>
                      <a:pt x="14" y="5"/>
                      <a:pt x="12" y="5"/>
                      <a:pt x="9" y="5"/>
                    </a:cubicBezTo>
                    <a:cubicBezTo>
                      <a:pt x="4" y="5"/>
                      <a:pt x="0" y="47"/>
                      <a:pt x="0" y="86"/>
                    </a:cubicBezTo>
                    <a:cubicBezTo>
                      <a:pt x="0" y="125"/>
                      <a:pt x="4" y="168"/>
                      <a:pt x="9" y="168"/>
                    </a:cubicBezTo>
                    <a:cubicBezTo>
                      <a:pt x="12" y="168"/>
                      <a:pt x="14" y="168"/>
                      <a:pt x="14" y="168"/>
                    </a:cubicBezTo>
                    <a:cubicBezTo>
                      <a:pt x="16" y="168"/>
                      <a:pt x="18" y="170"/>
                      <a:pt x="21" y="173"/>
                    </a:cubicBezTo>
                    <a:cubicBezTo>
                      <a:pt x="16" y="163"/>
                      <a:pt x="12" y="122"/>
                      <a:pt x="12" y="86"/>
                    </a:cubicBezTo>
                    <a:cubicBezTo>
                      <a:pt x="12" y="51"/>
                      <a:pt x="16" y="10"/>
                      <a:pt x="21" y="0"/>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85" name="Freeform 670"/>
              <p:cNvSpPr>
                <a:spLocks/>
              </p:cNvSpPr>
              <p:nvPr/>
            </p:nvSpPr>
            <p:spPr bwMode="auto">
              <a:xfrm>
                <a:off x="3221216" y="2448545"/>
                <a:ext cx="53933" cy="392384"/>
              </a:xfrm>
              <a:custGeom>
                <a:avLst/>
                <a:gdLst>
                  <a:gd name="T0" fmla="*/ 14 w 25"/>
                  <a:gd name="T1" fmla="*/ 89 h 179"/>
                  <a:gd name="T2" fmla="*/ 25 w 25"/>
                  <a:gd name="T3" fmla="*/ 0 h 179"/>
                  <a:gd name="T4" fmla="*/ 15 w 25"/>
                  <a:gd name="T5" fmla="*/ 0 h 179"/>
                  <a:gd name="T6" fmla="*/ 9 w 25"/>
                  <a:gd name="T7" fmla="*/ 3 h 179"/>
                  <a:gd name="T8" fmla="*/ 0 w 25"/>
                  <a:gd name="T9" fmla="*/ 89 h 179"/>
                  <a:gd name="T10" fmla="*/ 9 w 25"/>
                  <a:gd name="T11" fmla="*/ 176 h 179"/>
                  <a:gd name="T12" fmla="*/ 15 w 25"/>
                  <a:gd name="T13" fmla="*/ 179 h 179"/>
                  <a:gd name="T14" fmla="*/ 25 w 25"/>
                  <a:gd name="T15" fmla="*/ 179 h 179"/>
                  <a:gd name="T16" fmla="*/ 14 w 25"/>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79">
                    <a:moveTo>
                      <a:pt x="14" y="89"/>
                    </a:moveTo>
                    <a:cubicBezTo>
                      <a:pt x="14" y="48"/>
                      <a:pt x="19" y="3"/>
                      <a:pt x="25"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25" y="179"/>
                      <a:pt x="25" y="179"/>
                      <a:pt x="25" y="179"/>
                    </a:cubicBezTo>
                    <a:cubicBezTo>
                      <a:pt x="19" y="176"/>
                      <a:pt x="14" y="130"/>
                      <a:pt x="14" y="89"/>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86" name="Freeform 671"/>
              <p:cNvSpPr>
                <a:spLocks/>
              </p:cNvSpPr>
              <p:nvPr/>
            </p:nvSpPr>
            <p:spPr bwMode="auto">
              <a:xfrm>
                <a:off x="3251382" y="2448545"/>
                <a:ext cx="47534"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7" name="Freeform 672"/>
              <p:cNvSpPr>
                <a:spLocks/>
              </p:cNvSpPr>
              <p:nvPr/>
            </p:nvSpPr>
            <p:spPr bwMode="auto">
              <a:xfrm>
                <a:off x="3186480" y="2464240"/>
                <a:ext cx="42963"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8" name="Freeform 673"/>
              <p:cNvSpPr>
                <a:spLocks/>
              </p:cNvSpPr>
              <p:nvPr/>
            </p:nvSpPr>
            <p:spPr bwMode="auto">
              <a:xfrm>
                <a:off x="3272407" y="2455007"/>
                <a:ext cx="45706" cy="378535"/>
              </a:xfrm>
              <a:custGeom>
                <a:avLst/>
                <a:gdLst>
                  <a:gd name="T0" fmla="*/ 21 w 21"/>
                  <a:gd name="T1" fmla="*/ 0 h 173"/>
                  <a:gd name="T2" fmla="*/ 15 w 21"/>
                  <a:gd name="T3" fmla="*/ 5 h 173"/>
                  <a:gd name="T4" fmla="*/ 9 w 21"/>
                  <a:gd name="T5" fmla="*/ 5 h 173"/>
                  <a:gd name="T6" fmla="*/ 0 w 21"/>
                  <a:gd name="T7" fmla="*/ 86 h 173"/>
                  <a:gd name="T8" fmla="*/ 9 w 21"/>
                  <a:gd name="T9" fmla="*/ 168 h 173"/>
                  <a:gd name="T10" fmla="*/ 15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9" y="2"/>
                      <a:pt x="16" y="5"/>
                      <a:pt x="15" y="5"/>
                    </a:cubicBezTo>
                    <a:cubicBezTo>
                      <a:pt x="15" y="5"/>
                      <a:pt x="12" y="5"/>
                      <a:pt x="9" y="5"/>
                    </a:cubicBezTo>
                    <a:cubicBezTo>
                      <a:pt x="4" y="5"/>
                      <a:pt x="0" y="47"/>
                      <a:pt x="0" y="86"/>
                    </a:cubicBezTo>
                    <a:cubicBezTo>
                      <a:pt x="0" y="125"/>
                      <a:pt x="4" y="168"/>
                      <a:pt x="9" y="168"/>
                    </a:cubicBezTo>
                    <a:cubicBezTo>
                      <a:pt x="12" y="168"/>
                      <a:pt x="15" y="168"/>
                      <a:pt x="15" y="168"/>
                    </a:cubicBezTo>
                    <a:cubicBezTo>
                      <a:pt x="16" y="168"/>
                      <a:pt x="19" y="170"/>
                      <a:pt x="21" y="173"/>
                    </a:cubicBezTo>
                    <a:cubicBezTo>
                      <a:pt x="16" y="163"/>
                      <a:pt x="12" y="122"/>
                      <a:pt x="12" y="86"/>
                    </a:cubicBezTo>
                    <a:cubicBezTo>
                      <a:pt x="12" y="51"/>
                      <a:pt x="16" y="10"/>
                      <a:pt x="21" y="0"/>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89" name="Freeform 674"/>
              <p:cNvSpPr>
                <a:spLocks/>
              </p:cNvSpPr>
              <p:nvPr/>
            </p:nvSpPr>
            <p:spPr bwMode="auto">
              <a:xfrm>
                <a:off x="3298916" y="2448545"/>
                <a:ext cx="53933" cy="392384"/>
              </a:xfrm>
              <a:custGeom>
                <a:avLst/>
                <a:gdLst>
                  <a:gd name="T0" fmla="*/ 14 w 25"/>
                  <a:gd name="T1" fmla="*/ 89 h 179"/>
                  <a:gd name="T2" fmla="*/ 25 w 25"/>
                  <a:gd name="T3" fmla="*/ 0 h 179"/>
                  <a:gd name="T4" fmla="*/ 15 w 25"/>
                  <a:gd name="T5" fmla="*/ 0 h 179"/>
                  <a:gd name="T6" fmla="*/ 9 w 25"/>
                  <a:gd name="T7" fmla="*/ 3 h 179"/>
                  <a:gd name="T8" fmla="*/ 0 w 25"/>
                  <a:gd name="T9" fmla="*/ 89 h 179"/>
                  <a:gd name="T10" fmla="*/ 9 w 25"/>
                  <a:gd name="T11" fmla="*/ 176 h 179"/>
                  <a:gd name="T12" fmla="*/ 15 w 25"/>
                  <a:gd name="T13" fmla="*/ 179 h 179"/>
                  <a:gd name="T14" fmla="*/ 25 w 25"/>
                  <a:gd name="T15" fmla="*/ 179 h 179"/>
                  <a:gd name="T16" fmla="*/ 14 w 25"/>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179">
                    <a:moveTo>
                      <a:pt x="14" y="89"/>
                    </a:moveTo>
                    <a:cubicBezTo>
                      <a:pt x="14" y="48"/>
                      <a:pt x="19" y="3"/>
                      <a:pt x="25"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25" y="179"/>
                      <a:pt x="25" y="179"/>
                      <a:pt x="25" y="179"/>
                    </a:cubicBezTo>
                    <a:cubicBezTo>
                      <a:pt x="19" y="176"/>
                      <a:pt x="14" y="130"/>
                      <a:pt x="14" y="89"/>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0" name="Freeform 675"/>
              <p:cNvSpPr>
                <a:spLocks/>
              </p:cNvSpPr>
              <p:nvPr/>
            </p:nvSpPr>
            <p:spPr bwMode="auto">
              <a:xfrm>
                <a:off x="3329082" y="2448545"/>
                <a:ext cx="47534" cy="392384"/>
              </a:xfrm>
              <a:custGeom>
                <a:avLst/>
                <a:gdLst>
                  <a:gd name="T0" fmla="*/ 10 w 22"/>
                  <a:gd name="T1" fmla="*/ 89 h 179"/>
                  <a:gd name="T2" fmla="*/ 21 w 22"/>
                  <a:gd name="T3" fmla="*/ 7 h 179"/>
                  <a:gd name="T4" fmla="*/ 22 w 22"/>
                  <a:gd name="T5" fmla="*/ 7 h 179"/>
                  <a:gd name="T6" fmla="*/ 11 w 22"/>
                  <a:gd name="T7" fmla="*/ 0 h 179"/>
                  <a:gd name="T8" fmla="*/ 11 w 22"/>
                  <a:gd name="T9" fmla="*/ 0 h 179"/>
                  <a:gd name="T10" fmla="*/ 0 w 22"/>
                  <a:gd name="T11" fmla="*/ 89 h 179"/>
                  <a:gd name="T12" fmla="*/ 11 w 22"/>
                  <a:gd name="T13" fmla="*/ 179 h 179"/>
                  <a:gd name="T14" fmla="*/ 11 w 22"/>
                  <a:gd name="T15" fmla="*/ 179 h 179"/>
                  <a:gd name="T16" fmla="*/ 22 w 22"/>
                  <a:gd name="T17" fmla="*/ 171 h 179"/>
                  <a:gd name="T18" fmla="*/ 21 w 22"/>
                  <a:gd name="T19" fmla="*/ 171 h 179"/>
                  <a:gd name="T20" fmla="*/ 10 w 22"/>
                  <a:gd name="T21"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79">
                    <a:moveTo>
                      <a:pt x="10" y="89"/>
                    </a:moveTo>
                    <a:cubicBezTo>
                      <a:pt x="10" y="50"/>
                      <a:pt x="15" y="7"/>
                      <a:pt x="21" y="7"/>
                    </a:cubicBezTo>
                    <a:cubicBezTo>
                      <a:pt x="22" y="7"/>
                      <a:pt x="22" y="7"/>
                      <a:pt x="22" y="7"/>
                    </a:cubicBezTo>
                    <a:cubicBezTo>
                      <a:pt x="19" y="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9" y="172"/>
                      <a:pt x="22" y="171"/>
                    </a:cubicBezTo>
                    <a:cubicBezTo>
                      <a:pt x="21" y="171"/>
                      <a:pt x="21" y="171"/>
                      <a:pt x="21" y="171"/>
                    </a:cubicBezTo>
                    <a:cubicBezTo>
                      <a:pt x="15" y="171"/>
                      <a:pt x="10" y="128"/>
                      <a:pt x="10" y="89"/>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91" name="Freeform 676"/>
              <p:cNvSpPr>
                <a:spLocks/>
              </p:cNvSpPr>
              <p:nvPr/>
            </p:nvSpPr>
            <p:spPr bwMode="auto">
              <a:xfrm>
                <a:off x="3264180" y="2464240"/>
                <a:ext cx="42963"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92" name="Freeform 677"/>
              <p:cNvSpPr>
                <a:spLocks/>
              </p:cNvSpPr>
              <p:nvPr/>
            </p:nvSpPr>
            <p:spPr bwMode="auto">
              <a:xfrm>
                <a:off x="3357419" y="2455007"/>
                <a:ext cx="44792" cy="378535"/>
              </a:xfrm>
              <a:custGeom>
                <a:avLst/>
                <a:gdLst>
                  <a:gd name="T0" fmla="*/ 21 w 21"/>
                  <a:gd name="T1" fmla="*/ 0 h 173"/>
                  <a:gd name="T2" fmla="*/ 15 w 21"/>
                  <a:gd name="T3" fmla="*/ 5 h 173"/>
                  <a:gd name="T4" fmla="*/ 9 w 21"/>
                  <a:gd name="T5" fmla="*/ 5 h 173"/>
                  <a:gd name="T6" fmla="*/ 0 w 21"/>
                  <a:gd name="T7" fmla="*/ 86 h 173"/>
                  <a:gd name="T8" fmla="*/ 9 w 21"/>
                  <a:gd name="T9" fmla="*/ 168 h 173"/>
                  <a:gd name="T10" fmla="*/ 15 w 21"/>
                  <a:gd name="T11" fmla="*/ 168 h 173"/>
                  <a:gd name="T12" fmla="*/ 21 w 21"/>
                  <a:gd name="T13" fmla="*/ 173 h 173"/>
                  <a:gd name="T14" fmla="*/ 12 w 21"/>
                  <a:gd name="T15" fmla="*/ 86 h 173"/>
                  <a:gd name="T16" fmla="*/ 21 w 21"/>
                  <a:gd name="T17" fmla="*/ 0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173">
                    <a:moveTo>
                      <a:pt x="21" y="0"/>
                    </a:moveTo>
                    <a:cubicBezTo>
                      <a:pt x="18" y="2"/>
                      <a:pt x="16" y="5"/>
                      <a:pt x="15" y="5"/>
                    </a:cubicBezTo>
                    <a:cubicBezTo>
                      <a:pt x="15" y="5"/>
                      <a:pt x="12" y="5"/>
                      <a:pt x="9" y="5"/>
                    </a:cubicBezTo>
                    <a:cubicBezTo>
                      <a:pt x="4" y="5"/>
                      <a:pt x="0" y="47"/>
                      <a:pt x="0" y="86"/>
                    </a:cubicBezTo>
                    <a:cubicBezTo>
                      <a:pt x="0" y="125"/>
                      <a:pt x="4" y="168"/>
                      <a:pt x="9" y="168"/>
                    </a:cubicBezTo>
                    <a:cubicBezTo>
                      <a:pt x="12" y="168"/>
                      <a:pt x="15" y="168"/>
                      <a:pt x="15" y="168"/>
                    </a:cubicBezTo>
                    <a:cubicBezTo>
                      <a:pt x="16" y="168"/>
                      <a:pt x="18" y="170"/>
                      <a:pt x="21" y="173"/>
                    </a:cubicBezTo>
                    <a:cubicBezTo>
                      <a:pt x="16" y="163"/>
                      <a:pt x="12" y="122"/>
                      <a:pt x="12" y="86"/>
                    </a:cubicBezTo>
                    <a:cubicBezTo>
                      <a:pt x="12" y="51"/>
                      <a:pt x="16" y="10"/>
                      <a:pt x="21" y="0"/>
                    </a:cubicBezTo>
                    <a:close/>
                  </a:path>
                </a:pathLst>
              </a:custGeom>
              <a:gradFill>
                <a:gsLst>
                  <a:gs pos="26000">
                    <a:srgbClr val="D69B3A"/>
                  </a:gs>
                  <a:gs pos="64500">
                    <a:srgbClr val="EFD099"/>
                  </a:gs>
                  <a:gs pos="53000">
                    <a:srgbClr val="D58F39"/>
                  </a:gs>
                  <a:gs pos="41000">
                    <a:srgbClr val="EED5A8"/>
                  </a:gs>
                  <a:gs pos="90000">
                    <a:srgbClr val="E6B764"/>
                  </a:gs>
                  <a:gs pos="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3" name="Freeform 678"/>
              <p:cNvSpPr>
                <a:spLocks/>
              </p:cNvSpPr>
              <p:nvPr/>
            </p:nvSpPr>
            <p:spPr bwMode="auto">
              <a:xfrm>
                <a:off x="3383015" y="2448545"/>
                <a:ext cx="118835" cy="392384"/>
              </a:xfrm>
              <a:custGeom>
                <a:avLst/>
                <a:gdLst>
                  <a:gd name="T0" fmla="*/ 44 w 55"/>
                  <a:gd name="T1" fmla="*/ 89 h 179"/>
                  <a:gd name="T2" fmla="*/ 55 w 55"/>
                  <a:gd name="T3" fmla="*/ 0 h 179"/>
                  <a:gd name="T4" fmla="*/ 15 w 55"/>
                  <a:gd name="T5" fmla="*/ 0 h 179"/>
                  <a:gd name="T6" fmla="*/ 9 w 55"/>
                  <a:gd name="T7" fmla="*/ 3 h 179"/>
                  <a:gd name="T8" fmla="*/ 0 w 55"/>
                  <a:gd name="T9" fmla="*/ 89 h 179"/>
                  <a:gd name="T10" fmla="*/ 9 w 55"/>
                  <a:gd name="T11" fmla="*/ 176 h 179"/>
                  <a:gd name="T12" fmla="*/ 15 w 55"/>
                  <a:gd name="T13" fmla="*/ 179 h 179"/>
                  <a:gd name="T14" fmla="*/ 55 w 55"/>
                  <a:gd name="T15" fmla="*/ 179 h 179"/>
                  <a:gd name="T16" fmla="*/ 44 w 55"/>
                  <a:gd name="T17" fmla="*/ 8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179">
                    <a:moveTo>
                      <a:pt x="44" y="89"/>
                    </a:moveTo>
                    <a:cubicBezTo>
                      <a:pt x="44" y="48"/>
                      <a:pt x="49" y="3"/>
                      <a:pt x="55" y="0"/>
                    </a:cubicBezTo>
                    <a:cubicBezTo>
                      <a:pt x="15" y="0"/>
                      <a:pt x="15" y="0"/>
                      <a:pt x="15" y="0"/>
                    </a:cubicBezTo>
                    <a:cubicBezTo>
                      <a:pt x="13" y="0"/>
                      <a:pt x="11" y="1"/>
                      <a:pt x="9" y="3"/>
                    </a:cubicBezTo>
                    <a:cubicBezTo>
                      <a:pt x="4" y="13"/>
                      <a:pt x="0" y="54"/>
                      <a:pt x="0" y="89"/>
                    </a:cubicBezTo>
                    <a:cubicBezTo>
                      <a:pt x="0" y="125"/>
                      <a:pt x="4" y="166"/>
                      <a:pt x="9" y="176"/>
                    </a:cubicBezTo>
                    <a:cubicBezTo>
                      <a:pt x="11" y="177"/>
                      <a:pt x="13" y="179"/>
                      <a:pt x="15" y="179"/>
                    </a:cubicBezTo>
                    <a:cubicBezTo>
                      <a:pt x="55" y="179"/>
                      <a:pt x="55" y="179"/>
                      <a:pt x="55" y="179"/>
                    </a:cubicBezTo>
                    <a:cubicBezTo>
                      <a:pt x="49" y="176"/>
                      <a:pt x="44" y="130"/>
                      <a:pt x="44" y="89"/>
                    </a:cubicBez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4" name="Freeform 679"/>
              <p:cNvSpPr>
                <a:spLocks/>
              </p:cNvSpPr>
              <p:nvPr/>
            </p:nvSpPr>
            <p:spPr bwMode="auto">
              <a:xfrm>
                <a:off x="3348278" y="2464240"/>
                <a:ext cx="43877" cy="359146"/>
              </a:xfrm>
              <a:custGeom>
                <a:avLst/>
                <a:gdLst>
                  <a:gd name="T0" fmla="*/ 20 w 20"/>
                  <a:gd name="T1" fmla="*/ 164 h 164"/>
                  <a:gd name="T2" fmla="*/ 9 w 20"/>
                  <a:gd name="T3" fmla="*/ 82 h 164"/>
                  <a:gd name="T4" fmla="*/ 20 w 20"/>
                  <a:gd name="T5" fmla="*/ 0 h 164"/>
                  <a:gd name="T6" fmla="*/ 11 w 20"/>
                  <a:gd name="T7" fmla="*/ 0 h 164"/>
                  <a:gd name="T8" fmla="*/ 0 w 20"/>
                  <a:gd name="T9" fmla="*/ 82 h 164"/>
                  <a:gd name="T10" fmla="*/ 11 w 20"/>
                  <a:gd name="T11" fmla="*/ 164 h 164"/>
                  <a:gd name="T12" fmla="*/ 20 w 20"/>
                  <a:gd name="T13" fmla="*/ 164 h 164"/>
                </a:gdLst>
                <a:ahLst/>
                <a:cxnLst>
                  <a:cxn ang="0">
                    <a:pos x="T0" y="T1"/>
                  </a:cxn>
                  <a:cxn ang="0">
                    <a:pos x="T2" y="T3"/>
                  </a:cxn>
                  <a:cxn ang="0">
                    <a:pos x="T4" y="T5"/>
                  </a:cxn>
                  <a:cxn ang="0">
                    <a:pos x="T6" y="T7"/>
                  </a:cxn>
                  <a:cxn ang="0">
                    <a:pos x="T8" y="T9"/>
                  </a:cxn>
                  <a:cxn ang="0">
                    <a:pos x="T10" y="T11"/>
                  </a:cxn>
                  <a:cxn ang="0">
                    <a:pos x="T12" y="T13"/>
                  </a:cxn>
                </a:cxnLst>
                <a:rect l="0" t="0" r="r" b="b"/>
                <a:pathLst>
                  <a:path w="20" h="164">
                    <a:moveTo>
                      <a:pt x="20" y="164"/>
                    </a:moveTo>
                    <a:cubicBezTo>
                      <a:pt x="14" y="164"/>
                      <a:pt x="9" y="121"/>
                      <a:pt x="9" y="82"/>
                    </a:cubicBezTo>
                    <a:cubicBezTo>
                      <a:pt x="9" y="43"/>
                      <a:pt x="14" y="0"/>
                      <a:pt x="20" y="0"/>
                    </a:cubicBezTo>
                    <a:cubicBezTo>
                      <a:pt x="11" y="0"/>
                      <a:pt x="11" y="0"/>
                      <a:pt x="11" y="0"/>
                    </a:cubicBezTo>
                    <a:cubicBezTo>
                      <a:pt x="5" y="0"/>
                      <a:pt x="0" y="43"/>
                      <a:pt x="0" y="82"/>
                    </a:cubicBezTo>
                    <a:cubicBezTo>
                      <a:pt x="0" y="121"/>
                      <a:pt x="5" y="164"/>
                      <a:pt x="11" y="164"/>
                    </a:cubicBezTo>
                    <a:lnTo>
                      <a:pt x="20" y="164"/>
                    </a:lnTo>
                    <a:close/>
                  </a:path>
                </a:pathLst>
              </a:custGeom>
              <a:gradFill>
                <a:gsLst>
                  <a:gs pos="10000">
                    <a:srgbClr val="D69B3A"/>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95" name="Freeform 680"/>
              <p:cNvSpPr>
                <a:spLocks/>
              </p:cNvSpPr>
              <p:nvPr/>
            </p:nvSpPr>
            <p:spPr bwMode="auto">
              <a:xfrm>
                <a:off x="2701999" y="2448545"/>
                <a:ext cx="36565" cy="389614"/>
              </a:xfrm>
              <a:custGeom>
                <a:avLst/>
                <a:gdLst>
                  <a:gd name="T0" fmla="*/ 8 w 17"/>
                  <a:gd name="T1" fmla="*/ 89 h 178"/>
                  <a:gd name="T2" fmla="*/ 17 w 17"/>
                  <a:gd name="T3" fmla="*/ 0 h 178"/>
                  <a:gd name="T4" fmla="*/ 9 w 17"/>
                  <a:gd name="T5" fmla="*/ 2 h 178"/>
                  <a:gd name="T6" fmla="*/ 8 w 17"/>
                  <a:gd name="T7" fmla="*/ 3 h 178"/>
                  <a:gd name="T8" fmla="*/ 0 w 17"/>
                  <a:gd name="T9" fmla="*/ 89 h 178"/>
                  <a:gd name="T10" fmla="*/ 8 w 17"/>
                  <a:gd name="T11" fmla="*/ 176 h 178"/>
                  <a:gd name="T12" fmla="*/ 9 w 17"/>
                  <a:gd name="T13" fmla="*/ 176 h 178"/>
                  <a:gd name="T14" fmla="*/ 17 w 17"/>
                  <a:gd name="T15" fmla="*/ 178 h 178"/>
                  <a:gd name="T16" fmla="*/ 8 w 17"/>
                  <a:gd name="T17" fmla="*/ 8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7" h="178">
                    <a:moveTo>
                      <a:pt x="8" y="89"/>
                    </a:moveTo>
                    <a:cubicBezTo>
                      <a:pt x="8" y="55"/>
                      <a:pt x="13" y="11"/>
                      <a:pt x="17" y="0"/>
                    </a:cubicBezTo>
                    <a:cubicBezTo>
                      <a:pt x="15" y="0"/>
                      <a:pt x="12" y="1"/>
                      <a:pt x="9" y="2"/>
                    </a:cubicBezTo>
                    <a:cubicBezTo>
                      <a:pt x="9" y="2"/>
                      <a:pt x="9" y="3"/>
                      <a:pt x="8" y="3"/>
                    </a:cubicBezTo>
                    <a:cubicBezTo>
                      <a:pt x="3" y="13"/>
                      <a:pt x="0" y="54"/>
                      <a:pt x="0" y="89"/>
                    </a:cubicBezTo>
                    <a:cubicBezTo>
                      <a:pt x="0" y="125"/>
                      <a:pt x="3" y="166"/>
                      <a:pt x="8" y="176"/>
                    </a:cubicBezTo>
                    <a:cubicBezTo>
                      <a:pt x="9" y="176"/>
                      <a:pt x="9" y="176"/>
                      <a:pt x="9" y="176"/>
                    </a:cubicBezTo>
                    <a:cubicBezTo>
                      <a:pt x="12" y="177"/>
                      <a:pt x="15" y="178"/>
                      <a:pt x="17" y="178"/>
                    </a:cubicBezTo>
                    <a:cubicBezTo>
                      <a:pt x="13" y="167"/>
                      <a:pt x="8" y="123"/>
                      <a:pt x="8" y="89"/>
                    </a:cubicBezTo>
                    <a:close/>
                  </a:path>
                </a:pathLst>
              </a:custGeom>
              <a:gradFill>
                <a:gsLst>
                  <a:gs pos="10000">
                    <a:srgbClr val="EFD099"/>
                  </a:gs>
                  <a:gs pos="68000">
                    <a:srgbClr val="F4E3C4"/>
                  </a:gs>
                  <a:gs pos="49000">
                    <a:srgbClr val="DB9D53"/>
                  </a:gs>
                  <a:gs pos="28000">
                    <a:srgbClr val="F4E3C4"/>
                  </a:gs>
                  <a:gs pos="90000">
                    <a:srgbClr val="F4E3C4"/>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6" name="Freeform 681"/>
              <p:cNvSpPr>
                <a:spLocks/>
              </p:cNvSpPr>
              <p:nvPr/>
            </p:nvSpPr>
            <p:spPr bwMode="auto">
              <a:xfrm>
                <a:off x="3465285" y="2448545"/>
                <a:ext cx="39307" cy="389614"/>
              </a:xfrm>
              <a:custGeom>
                <a:avLst/>
                <a:gdLst>
                  <a:gd name="T0" fmla="*/ 9 w 18"/>
                  <a:gd name="T1" fmla="*/ 89 h 178"/>
                  <a:gd name="T2" fmla="*/ 18 w 18"/>
                  <a:gd name="T3" fmla="*/ 0 h 178"/>
                  <a:gd name="T4" fmla="*/ 10 w 18"/>
                  <a:gd name="T5" fmla="*/ 2 h 178"/>
                  <a:gd name="T6" fmla="*/ 9 w 18"/>
                  <a:gd name="T7" fmla="*/ 3 h 178"/>
                  <a:gd name="T8" fmla="*/ 0 w 18"/>
                  <a:gd name="T9" fmla="*/ 89 h 178"/>
                  <a:gd name="T10" fmla="*/ 9 w 18"/>
                  <a:gd name="T11" fmla="*/ 176 h 178"/>
                  <a:gd name="T12" fmla="*/ 10 w 18"/>
                  <a:gd name="T13" fmla="*/ 176 h 178"/>
                  <a:gd name="T14" fmla="*/ 18 w 18"/>
                  <a:gd name="T15" fmla="*/ 178 h 178"/>
                  <a:gd name="T16" fmla="*/ 9 w 18"/>
                  <a:gd name="T17" fmla="*/ 89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78">
                    <a:moveTo>
                      <a:pt x="9" y="89"/>
                    </a:moveTo>
                    <a:cubicBezTo>
                      <a:pt x="9" y="55"/>
                      <a:pt x="13" y="11"/>
                      <a:pt x="18" y="0"/>
                    </a:cubicBezTo>
                    <a:cubicBezTo>
                      <a:pt x="16" y="0"/>
                      <a:pt x="13" y="1"/>
                      <a:pt x="10" y="2"/>
                    </a:cubicBezTo>
                    <a:cubicBezTo>
                      <a:pt x="10" y="2"/>
                      <a:pt x="9" y="3"/>
                      <a:pt x="9" y="3"/>
                    </a:cubicBezTo>
                    <a:cubicBezTo>
                      <a:pt x="4" y="13"/>
                      <a:pt x="0" y="54"/>
                      <a:pt x="0" y="89"/>
                    </a:cubicBezTo>
                    <a:cubicBezTo>
                      <a:pt x="0" y="125"/>
                      <a:pt x="4" y="166"/>
                      <a:pt x="9" y="176"/>
                    </a:cubicBezTo>
                    <a:cubicBezTo>
                      <a:pt x="9" y="176"/>
                      <a:pt x="10" y="176"/>
                      <a:pt x="10" y="176"/>
                    </a:cubicBezTo>
                    <a:cubicBezTo>
                      <a:pt x="13" y="177"/>
                      <a:pt x="16" y="178"/>
                      <a:pt x="18" y="178"/>
                    </a:cubicBezTo>
                    <a:cubicBezTo>
                      <a:pt x="14" y="167"/>
                      <a:pt x="9" y="123"/>
                      <a:pt x="9" y="89"/>
                    </a:cubicBezTo>
                    <a:close/>
                  </a:path>
                </a:pathLst>
              </a:custGeom>
              <a:gradFill>
                <a:gsLst>
                  <a:gs pos="10000">
                    <a:srgbClr val="EFD099"/>
                  </a:gs>
                  <a:gs pos="68000">
                    <a:srgbClr val="F4E3C4"/>
                  </a:gs>
                  <a:gs pos="49000">
                    <a:srgbClr val="DB9D53"/>
                  </a:gs>
                  <a:gs pos="28000">
                    <a:srgbClr val="F4E3C4"/>
                  </a:gs>
                  <a:gs pos="90000">
                    <a:srgbClr val="F4E3C4"/>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97" name="Freeform 682"/>
              <p:cNvSpPr>
                <a:spLocks/>
              </p:cNvSpPr>
              <p:nvPr/>
            </p:nvSpPr>
            <p:spPr bwMode="auto">
              <a:xfrm>
                <a:off x="3478083" y="2448545"/>
                <a:ext cx="248639" cy="392384"/>
              </a:xfrm>
              <a:custGeom>
                <a:avLst/>
                <a:gdLst>
                  <a:gd name="T0" fmla="*/ 115 w 115"/>
                  <a:gd name="T1" fmla="*/ 36 h 179"/>
                  <a:gd name="T2" fmla="*/ 11 w 115"/>
                  <a:gd name="T3" fmla="*/ 0 h 179"/>
                  <a:gd name="T4" fmla="*/ 11 w 115"/>
                  <a:gd name="T5" fmla="*/ 0 h 179"/>
                  <a:gd name="T6" fmla="*/ 0 w 115"/>
                  <a:gd name="T7" fmla="*/ 89 h 179"/>
                  <a:gd name="T8" fmla="*/ 11 w 115"/>
                  <a:gd name="T9" fmla="*/ 179 h 179"/>
                  <a:gd name="T10" fmla="*/ 11 w 115"/>
                  <a:gd name="T11" fmla="*/ 179 h 179"/>
                  <a:gd name="T12" fmla="*/ 115 w 115"/>
                  <a:gd name="T13" fmla="*/ 142 h 179"/>
                  <a:gd name="T14" fmla="*/ 113 w 115"/>
                  <a:gd name="T15" fmla="*/ 89 h 179"/>
                  <a:gd name="T16" fmla="*/ 115 w 115"/>
                  <a:gd name="T17" fmla="*/ 36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5" h="179">
                    <a:moveTo>
                      <a:pt x="115" y="36"/>
                    </a:moveTo>
                    <a:cubicBezTo>
                      <a:pt x="115" y="36"/>
                      <a:pt x="15" y="0"/>
                      <a:pt x="11" y="0"/>
                    </a:cubicBezTo>
                    <a:cubicBezTo>
                      <a:pt x="11" y="0"/>
                      <a:pt x="11" y="0"/>
                      <a:pt x="11" y="0"/>
                    </a:cubicBezTo>
                    <a:cubicBezTo>
                      <a:pt x="5" y="3"/>
                      <a:pt x="0" y="48"/>
                      <a:pt x="0" y="89"/>
                    </a:cubicBezTo>
                    <a:cubicBezTo>
                      <a:pt x="0" y="130"/>
                      <a:pt x="5" y="176"/>
                      <a:pt x="11" y="179"/>
                    </a:cubicBezTo>
                    <a:cubicBezTo>
                      <a:pt x="11" y="179"/>
                      <a:pt x="11" y="179"/>
                      <a:pt x="11" y="179"/>
                    </a:cubicBezTo>
                    <a:cubicBezTo>
                      <a:pt x="15" y="179"/>
                      <a:pt x="115" y="142"/>
                      <a:pt x="115" y="142"/>
                    </a:cubicBezTo>
                    <a:cubicBezTo>
                      <a:pt x="115" y="142"/>
                      <a:pt x="113" y="107"/>
                      <a:pt x="113" y="89"/>
                    </a:cubicBezTo>
                    <a:cubicBezTo>
                      <a:pt x="113" y="71"/>
                      <a:pt x="115" y="36"/>
                      <a:pt x="115" y="36"/>
                    </a:cubicBezTo>
                    <a:close/>
                  </a:path>
                </a:pathLst>
              </a:custGeom>
              <a:gradFill>
                <a:gsLst>
                  <a:gs pos="0">
                    <a:srgbClr val="DBA652"/>
                  </a:gs>
                  <a:gs pos="64500">
                    <a:srgbClr val="EFD099"/>
                  </a:gs>
                  <a:gs pos="42000">
                    <a:srgbClr val="D58F39"/>
                  </a:gs>
                  <a:gs pos="20000">
                    <a:srgbClr val="EED5A8"/>
                  </a:gs>
                  <a:gs pos="90000">
                    <a:srgbClr val="E6B764"/>
                  </a:gs>
                  <a:gs pos="100000">
                    <a:srgbClr val="975F1C"/>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8" name="Freeform 683"/>
              <p:cNvSpPr>
                <a:spLocks/>
              </p:cNvSpPr>
              <p:nvPr/>
            </p:nvSpPr>
            <p:spPr bwMode="auto">
              <a:xfrm>
                <a:off x="3712096" y="2523328"/>
                <a:ext cx="14626" cy="240970"/>
              </a:xfrm>
              <a:custGeom>
                <a:avLst/>
                <a:gdLst>
                  <a:gd name="T0" fmla="*/ 5 w 7"/>
                  <a:gd name="T1" fmla="*/ 55 h 110"/>
                  <a:gd name="T2" fmla="*/ 7 w 7"/>
                  <a:gd name="T3" fmla="*/ 2 h 110"/>
                  <a:gd name="T4" fmla="*/ 3 w 7"/>
                  <a:gd name="T5" fmla="*/ 0 h 110"/>
                  <a:gd name="T6" fmla="*/ 0 w 7"/>
                  <a:gd name="T7" fmla="*/ 55 h 110"/>
                  <a:gd name="T8" fmla="*/ 3 w 7"/>
                  <a:gd name="T9" fmla="*/ 110 h 110"/>
                  <a:gd name="T10" fmla="*/ 7 w 7"/>
                  <a:gd name="T11" fmla="*/ 108 h 110"/>
                  <a:gd name="T12" fmla="*/ 5 w 7"/>
                  <a:gd name="T13" fmla="*/ 55 h 110"/>
                </a:gdLst>
                <a:ahLst/>
                <a:cxnLst>
                  <a:cxn ang="0">
                    <a:pos x="T0" y="T1"/>
                  </a:cxn>
                  <a:cxn ang="0">
                    <a:pos x="T2" y="T3"/>
                  </a:cxn>
                  <a:cxn ang="0">
                    <a:pos x="T4" y="T5"/>
                  </a:cxn>
                  <a:cxn ang="0">
                    <a:pos x="T6" y="T7"/>
                  </a:cxn>
                  <a:cxn ang="0">
                    <a:pos x="T8" y="T9"/>
                  </a:cxn>
                  <a:cxn ang="0">
                    <a:pos x="T10" y="T11"/>
                  </a:cxn>
                  <a:cxn ang="0">
                    <a:pos x="T12" y="T13"/>
                  </a:cxn>
                </a:cxnLst>
                <a:rect l="0" t="0" r="r" b="b"/>
                <a:pathLst>
                  <a:path w="7" h="110">
                    <a:moveTo>
                      <a:pt x="5" y="55"/>
                    </a:moveTo>
                    <a:cubicBezTo>
                      <a:pt x="5" y="37"/>
                      <a:pt x="7" y="2"/>
                      <a:pt x="7" y="2"/>
                    </a:cubicBezTo>
                    <a:cubicBezTo>
                      <a:pt x="7" y="2"/>
                      <a:pt x="6" y="1"/>
                      <a:pt x="3" y="0"/>
                    </a:cubicBezTo>
                    <a:cubicBezTo>
                      <a:pt x="1" y="17"/>
                      <a:pt x="0" y="37"/>
                      <a:pt x="0" y="55"/>
                    </a:cubicBezTo>
                    <a:cubicBezTo>
                      <a:pt x="0" y="74"/>
                      <a:pt x="1" y="94"/>
                      <a:pt x="3" y="110"/>
                    </a:cubicBezTo>
                    <a:cubicBezTo>
                      <a:pt x="6" y="109"/>
                      <a:pt x="7" y="108"/>
                      <a:pt x="7" y="108"/>
                    </a:cubicBezTo>
                    <a:cubicBezTo>
                      <a:pt x="7" y="108"/>
                      <a:pt x="5" y="73"/>
                      <a:pt x="5" y="55"/>
                    </a:cubicBezTo>
                    <a:close/>
                  </a:path>
                </a:pathLst>
              </a:custGeom>
              <a:gradFill>
                <a:gsLst>
                  <a:gs pos="0">
                    <a:srgbClr val="DBA652"/>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299" name="Freeform 684"/>
              <p:cNvSpPr>
                <a:spLocks/>
              </p:cNvSpPr>
              <p:nvPr/>
            </p:nvSpPr>
            <p:spPr bwMode="auto">
              <a:xfrm>
                <a:off x="3718495" y="2538100"/>
                <a:ext cx="14626" cy="212349"/>
              </a:xfrm>
              <a:custGeom>
                <a:avLst/>
                <a:gdLst>
                  <a:gd name="T0" fmla="*/ 5 w 7"/>
                  <a:gd name="T1" fmla="*/ 48 h 97"/>
                  <a:gd name="T2" fmla="*/ 7 w 7"/>
                  <a:gd name="T3" fmla="*/ 0 h 97"/>
                  <a:gd name="T4" fmla="*/ 2 w 7"/>
                  <a:gd name="T5" fmla="*/ 0 h 97"/>
                  <a:gd name="T6" fmla="*/ 0 w 7"/>
                  <a:gd name="T7" fmla="*/ 48 h 97"/>
                  <a:gd name="T8" fmla="*/ 2 w 7"/>
                  <a:gd name="T9" fmla="*/ 97 h 97"/>
                  <a:gd name="T10" fmla="*/ 7 w 7"/>
                  <a:gd name="T11" fmla="*/ 97 h 97"/>
                  <a:gd name="T12" fmla="*/ 5 w 7"/>
                  <a:gd name="T13" fmla="*/ 48 h 97"/>
                </a:gdLst>
                <a:ahLst/>
                <a:cxnLst>
                  <a:cxn ang="0">
                    <a:pos x="T0" y="T1"/>
                  </a:cxn>
                  <a:cxn ang="0">
                    <a:pos x="T2" y="T3"/>
                  </a:cxn>
                  <a:cxn ang="0">
                    <a:pos x="T4" y="T5"/>
                  </a:cxn>
                  <a:cxn ang="0">
                    <a:pos x="T6" y="T7"/>
                  </a:cxn>
                  <a:cxn ang="0">
                    <a:pos x="T8" y="T9"/>
                  </a:cxn>
                  <a:cxn ang="0">
                    <a:pos x="T10" y="T11"/>
                  </a:cxn>
                  <a:cxn ang="0">
                    <a:pos x="T12" y="T13"/>
                  </a:cxn>
                </a:cxnLst>
                <a:rect l="0" t="0" r="r" b="b"/>
                <a:pathLst>
                  <a:path w="7" h="97">
                    <a:moveTo>
                      <a:pt x="5" y="48"/>
                    </a:moveTo>
                    <a:cubicBezTo>
                      <a:pt x="5" y="34"/>
                      <a:pt x="6" y="10"/>
                      <a:pt x="7" y="0"/>
                    </a:cubicBezTo>
                    <a:cubicBezTo>
                      <a:pt x="5" y="0"/>
                      <a:pt x="3" y="0"/>
                      <a:pt x="2" y="0"/>
                    </a:cubicBezTo>
                    <a:cubicBezTo>
                      <a:pt x="1" y="15"/>
                      <a:pt x="0" y="32"/>
                      <a:pt x="0" y="48"/>
                    </a:cubicBezTo>
                    <a:cubicBezTo>
                      <a:pt x="0" y="64"/>
                      <a:pt x="1" y="82"/>
                      <a:pt x="2" y="97"/>
                    </a:cubicBezTo>
                    <a:cubicBezTo>
                      <a:pt x="3" y="97"/>
                      <a:pt x="5" y="97"/>
                      <a:pt x="7" y="97"/>
                    </a:cubicBezTo>
                    <a:cubicBezTo>
                      <a:pt x="6" y="86"/>
                      <a:pt x="5" y="62"/>
                      <a:pt x="5" y="48"/>
                    </a:cubicBezTo>
                    <a:close/>
                  </a:path>
                </a:pathLst>
              </a:custGeom>
              <a:gradFill>
                <a:gsLst>
                  <a:gs pos="10000">
                    <a:srgbClr val="EFD099"/>
                  </a:gs>
                  <a:gs pos="68000">
                    <a:srgbClr val="F4E3C4"/>
                  </a:gs>
                  <a:gs pos="49000">
                    <a:srgbClr val="DB9D53"/>
                  </a:gs>
                  <a:gs pos="28000">
                    <a:srgbClr val="F4E3C4"/>
                  </a:gs>
                  <a:gs pos="90000">
                    <a:srgbClr val="F4E3C4"/>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00" name="Freeform 685"/>
              <p:cNvSpPr>
                <a:spLocks/>
              </p:cNvSpPr>
              <p:nvPr/>
            </p:nvSpPr>
            <p:spPr bwMode="auto">
              <a:xfrm>
                <a:off x="2498152" y="2566721"/>
                <a:ext cx="17368" cy="156030"/>
              </a:xfrm>
              <a:custGeom>
                <a:avLst/>
                <a:gdLst>
                  <a:gd name="T0" fmla="*/ 8 w 8"/>
                  <a:gd name="T1" fmla="*/ 0 h 71"/>
                  <a:gd name="T2" fmla="*/ 7 w 8"/>
                  <a:gd name="T3" fmla="*/ 1 h 71"/>
                  <a:gd name="T4" fmla="*/ 0 w 8"/>
                  <a:gd name="T5" fmla="*/ 35 h 71"/>
                  <a:gd name="T6" fmla="*/ 7 w 8"/>
                  <a:gd name="T7" fmla="*/ 70 h 71"/>
                  <a:gd name="T8" fmla="*/ 8 w 8"/>
                  <a:gd name="T9" fmla="*/ 71 h 71"/>
                  <a:gd name="T10" fmla="*/ 3 w 8"/>
                  <a:gd name="T11" fmla="*/ 35 h 71"/>
                  <a:gd name="T12" fmla="*/ 8 w 8"/>
                  <a:gd name="T13" fmla="*/ 0 h 71"/>
                </a:gdLst>
                <a:ahLst/>
                <a:cxnLst>
                  <a:cxn ang="0">
                    <a:pos x="T0" y="T1"/>
                  </a:cxn>
                  <a:cxn ang="0">
                    <a:pos x="T2" y="T3"/>
                  </a:cxn>
                  <a:cxn ang="0">
                    <a:pos x="T4" y="T5"/>
                  </a:cxn>
                  <a:cxn ang="0">
                    <a:pos x="T6" y="T7"/>
                  </a:cxn>
                  <a:cxn ang="0">
                    <a:pos x="T8" y="T9"/>
                  </a:cxn>
                  <a:cxn ang="0">
                    <a:pos x="T10" y="T11"/>
                  </a:cxn>
                  <a:cxn ang="0">
                    <a:pos x="T12" y="T13"/>
                  </a:cxn>
                </a:cxnLst>
                <a:rect l="0" t="0" r="r" b="b"/>
                <a:pathLst>
                  <a:path w="8" h="71">
                    <a:moveTo>
                      <a:pt x="8" y="0"/>
                    </a:moveTo>
                    <a:cubicBezTo>
                      <a:pt x="8" y="0"/>
                      <a:pt x="7" y="0"/>
                      <a:pt x="7" y="1"/>
                    </a:cubicBezTo>
                    <a:cubicBezTo>
                      <a:pt x="3" y="10"/>
                      <a:pt x="0" y="15"/>
                      <a:pt x="0" y="35"/>
                    </a:cubicBezTo>
                    <a:cubicBezTo>
                      <a:pt x="0" y="55"/>
                      <a:pt x="3" y="61"/>
                      <a:pt x="7" y="70"/>
                    </a:cubicBezTo>
                    <a:cubicBezTo>
                      <a:pt x="7" y="70"/>
                      <a:pt x="8" y="70"/>
                      <a:pt x="8" y="71"/>
                    </a:cubicBezTo>
                    <a:cubicBezTo>
                      <a:pt x="5" y="62"/>
                      <a:pt x="3" y="47"/>
                      <a:pt x="3" y="35"/>
                    </a:cubicBezTo>
                    <a:cubicBezTo>
                      <a:pt x="3" y="23"/>
                      <a:pt x="5" y="8"/>
                      <a:pt x="8" y="0"/>
                    </a:cubicBezTo>
                    <a:close/>
                  </a:path>
                </a:pathLst>
              </a:custGeom>
              <a:gradFill>
                <a:gsLst>
                  <a:gs pos="0">
                    <a:srgbClr val="DBA652"/>
                  </a:gs>
                  <a:gs pos="64500">
                    <a:srgbClr val="EFD099"/>
                  </a:gs>
                  <a:gs pos="42000">
                    <a:srgbClr val="D58F39"/>
                  </a:gs>
                  <a:gs pos="20000">
                    <a:srgbClr val="EED5A8"/>
                  </a:gs>
                  <a:gs pos="90000">
                    <a:srgbClr val="E6B764"/>
                  </a:gs>
                  <a:gs pos="100000">
                    <a:srgbClr val="975F1C"/>
                  </a:gs>
                </a:gsLst>
                <a:lin ang="5400000" scaled="0"/>
              </a:gra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301" name="Freeform 686"/>
              <p:cNvSpPr>
                <a:spLocks/>
              </p:cNvSpPr>
              <p:nvPr/>
            </p:nvSpPr>
            <p:spPr bwMode="auto">
              <a:xfrm>
                <a:off x="4585989" y="1680396"/>
                <a:ext cx="1156355" cy="926025"/>
              </a:xfrm>
              <a:custGeom>
                <a:avLst/>
                <a:gdLst>
                  <a:gd name="T0" fmla="*/ 0 w 535"/>
                  <a:gd name="T1" fmla="*/ 416 h 423"/>
                  <a:gd name="T2" fmla="*/ 165 w 535"/>
                  <a:gd name="T3" fmla="*/ 146 h 423"/>
                  <a:gd name="T4" fmla="*/ 488 w 535"/>
                  <a:gd name="T5" fmla="*/ 146 h 423"/>
                  <a:gd name="T6" fmla="*/ 402 w 535"/>
                  <a:gd name="T7" fmla="*/ 423 h 423"/>
                  <a:gd name="T8" fmla="*/ 0 w 535"/>
                  <a:gd name="T9" fmla="*/ 416 h 423"/>
                </a:gdLst>
                <a:ahLst/>
                <a:cxnLst>
                  <a:cxn ang="0">
                    <a:pos x="T0" y="T1"/>
                  </a:cxn>
                  <a:cxn ang="0">
                    <a:pos x="T2" y="T3"/>
                  </a:cxn>
                  <a:cxn ang="0">
                    <a:pos x="T4" y="T5"/>
                  </a:cxn>
                  <a:cxn ang="0">
                    <a:pos x="T6" y="T7"/>
                  </a:cxn>
                  <a:cxn ang="0">
                    <a:pos x="T8" y="T9"/>
                  </a:cxn>
                </a:cxnLst>
                <a:rect l="0" t="0" r="r" b="b"/>
                <a:pathLst>
                  <a:path w="535" h="423">
                    <a:moveTo>
                      <a:pt x="0" y="416"/>
                    </a:moveTo>
                    <a:cubicBezTo>
                      <a:pt x="0" y="416"/>
                      <a:pt x="123" y="212"/>
                      <a:pt x="165" y="146"/>
                    </a:cubicBezTo>
                    <a:cubicBezTo>
                      <a:pt x="245" y="21"/>
                      <a:pt x="431" y="0"/>
                      <a:pt x="488" y="146"/>
                    </a:cubicBezTo>
                    <a:cubicBezTo>
                      <a:pt x="535" y="265"/>
                      <a:pt x="402" y="423"/>
                      <a:pt x="402" y="423"/>
                    </a:cubicBezTo>
                    <a:lnTo>
                      <a:pt x="0" y="416"/>
                    </a:lnTo>
                    <a:close/>
                  </a:path>
                </a:pathLst>
              </a:custGeom>
              <a:solidFill>
                <a:srgbClr val="FF6F5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2" name="Freeform 687"/>
              <p:cNvSpPr>
                <a:spLocks/>
              </p:cNvSpPr>
              <p:nvPr/>
            </p:nvSpPr>
            <p:spPr bwMode="auto">
              <a:xfrm>
                <a:off x="4600615" y="1680396"/>
                <a:ext cx="1157269" cy="926025"/>
              </a:xfrm>
              <a:custGeom>
                <a:avLst/>
                <a:gdLst>
                  <a:gd name="T0" fmla="*/ 0 w 535"/>
                  <a:gd name="T1" fmla="*/ 416 h 423"/>
                  <a:gd name="T2" fmla="*/ 165 w 535"/>
                  <a:gd name="T3" fmla="*/ 146 h 423"/>
                  <a:gd name="T4" fmla="*/ 488 w 535"/>
                  <a:gd name="T5" fmla="*/ 146 h 423"/>
                  <a:gd name="T6" fmla="*/ 402 w 535"/>
                  <a:gd name="T7" fmla="*/ 423 h 423"/>
                  <a:gd name="T8" fmla="*/ 0 w 535"/>
                  <a:gd name="T9" fmla="*/ 416 h 423"/>
                </a:gdLst>
                <a:ahLst/>
                <a:cxnLst>
                  <a:cxn ang="0">
                    <a:pos x="T0" y="T1"/>
                  </a:cxn>
                  <a:cxn ang="0">
                    <a:pos x="T2" y="T3"/>
                  </a:cxn>
                  <a:cxn ang="0">
                    <a:pos x="T4" y="T5"/>
                  </a:cxn>
                  <a:cxn ang="0">
                    <a:pos x="T6" y="T7"/>
                  </a:cxn>
                  <a:cxn ang="0">
                    <a:pos x="T8" y="T9"/>
                  </a:cxn>
                </a:cxnLst>
                <a:rect l="0" t="0" r="r" b="b"/>
                <a:pathLst>
                  <a:path w="535" h="423">
                    <a:moveTo>
                      <a:pt x="0" y="416"/>
                    </a:moveTo>
                    <a:cubicBezTo>
                      <a:pt x="0" y="416"/>
                      <a:pt x="123" y="212"/>
                      <a:pt x="165" y="146"/>
                    </a:cubicBezTo>
                    <a:cubicBezTo>
                      <a:pt x="245" y="21"/>
                      <a:pt x="431" y="0"/>
                      <a:pt x="488" y="146"/>
                    </a:cubicBezTo>
                    <a:cubicBezTo>
                      <a:pt x="535" y="265"/>
                      <a:pt x="402" y="423"/>
                      <a:pt x="402" y="423"/>
                    </a:cubicBezTo>
                    <a:lnTo>
                      <a:pt x="0" y="416"/>
                    </a:lnTo>
                    <a:close/>
                  </a:path>
                </a:pathLst>
              </a:custGeom>
              <a:solidFill>
                <a:srgbClr val="DF0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3" name="Freeform 688"/>
              <p:cNvSpPr>
                <a:spLocks/>
              </p:cNvSpPr>
              <p:nvPr/>
            </p:nvSpPr>
            <p:spPr bwMode="auto">
              <a:xfrm>
                <a:off x="4587818" y="2643351"/>
                <a:ext cx="1141729" cy="194807"/>
              </a:xfrm>
              <a:custGeom>
                <a:avLst/>
                <a:gdLst>
                  <a:gd name="T0" fmla="*/ 0 w 528"/>
                  <a:gd name="T1" fmla="*/ 13 h 89"/>
                  <a:gd name="T2" fmla="*/ 488 w 528"/>
                  <a:gd name="T3" fmla="*/ 76 h 89"/>
                  <a:gd name="T4" fmla="*/ 523 w 528"/>
                  <a:gd name="T5" fmla="*/ 48 h 89"/>
                  <a:gd name="T6" fmla="*/ 402 w 528"/>
                  <a:gd name="T7" fmla="*/ 13 h 89"/>
                  <a:gd name="T8" fmla="*/ 0 w 528"/>
                  <a:gd name="T9" fmla="*/ 0 h 89"/>
                  <a:gd name="T10" fmla="*/ 0 w 528"/>
                  <a:gd name="T11" fmla="*/ 13 h 89"/>
                </a:gdLst>
                <a:ahLst/>
                <a:cxnLst>
                  <a:cxn ang="0">
                    <a:pos x="T0" y="T1"/>
                  </a:cxn>
                  <a:cxn ang="0">
                    <a:pos x="T2" y="T3"/>
                  </a:cxn>
                  <a:cxn ang="0">
                    <a:pos x="T4" y="T5"/>
                  </a:cxn>
                  <a:cxn ang="0">
                    <a:pos x="T6" y="T7"/>
                  </a:cxn>
                  <a:cxn ang="0">
                    <a:pos x="T8" y="T9"/>
                  </a:cxn>
                  <a:cxn ang="0">
                    <a:pos x="T10" y="T11"/>
                  </a:cxn>
                </a:cxnLst>
                <a:rect l="0" t="0" r="r" b="b"/>
                <a:pathLst>
                  <a:path w="528" h="89">
                    <a:moveTo>
                      <a:pt x="0" y="13"/>
                    </a:moveTo>
                    <a:cubicBezTo>
                      <a:pt x="1" y="14"/>
                      <a:pt x="406" y="89"/>
                      <a:pt x="488" y="76"/>
                    </a:cubicBezTo>
                    <a:cubicBezTo>
                      <a:pt x="522" y="70"/>
                      <a:pt x="528" y="60"/>
                      <a:pt x="523" y="48"/>
                    </a:cubicBezTo>
                    <a:cubicBezTo>
                      <a:pt x="512" y="24"/>
                      <a:pt x="402" y="13"/>
                      <a:pt x="402" y="13"/>
                    </a:cubicBezTo>
                    <a:cubicBezTo>
                      <a:pt x="0" y="0"/>
                      <a:pt x="0" y="0"/>
                      <a:pt x="0" y="0"/>
                    </a:cubicBezTo>
                    <a:lnTo>
                      <a:pt x="0" y="13"/>
                    </a:lnTo>
                    <a:close/>
                  </a:path>
                </a:pathLst>
              </a:custGeom>
              <a:gradFill>
                <a:gsLst>
                  <a:gs pos="0">
                    <a:srgbClr val="EE0600"/>
                  </a:gs>
                  <a:gs pos="100000">
                    <a:srgbClr val="FE735F"/>
                  </a:gs>
                </a:gsLst>
                <a:lin ang="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4" name="Freeform 689"/>
              <p:cNvSpPr>
                <a:spLocks/>
              </p:cNvSpPr>
              <p:nvPr/>
            </p:nvSpPr>
            <p:spPr bwMode="auto">
              <a:xfrm>
                <a:off x="4587818" y="2643351"/>
                <a:ext cx="1217600" cy="215119"/>
              </a:xfrm>
              <a:custGeom>
                <a:avLst/>
                <a:gdLst>
                  <a:gd name="T0" fmla="*/ 0 w 563"/>
                  <a:gd name="T1" fmla="*/ 0 h 98"/>
                  <a:gd name="T2" fmla="*/ 222 w 563"/>
                  <a:gd name="T3" fmla="*/ 43 h 98"/>
                  <a:gd name="T4" fmla="*/ 518 w 563"/>
                  <a:gd name="T5" fmla="*/ 39 h 98"/>
                  <a:gd name="T6" fmla="*/ 402 w 563"/>
                  <a:gd name="T7" fmla="*/ 0 h 98"/>
                  <a:gd name="T8" fmla="*/ 0 w 563"/>
                  <a:gd name="T9" fmla="*/ 0 h 98"/>
                </a:gdLst>
                <a:ahLst/>
                <a:cxnLst>
                  <a:cxn ang="0">
                    <a:pos x="T0" y="T1"/>
                  </a:cxn>
                  <a:cxn ang="0">
                    <a:pos x="T2" y="T3"/>
                  </a:cxn>
                  <a:cxn ang="0">
                    <a:pos x="T4" y="T5"/>
                  </a:cxn>
                  <a:cxn ang="0">
                    <a:pos x="T6" y="T7"/>
                  </a:cxn>
                  <a:cxn ang="0">
                    <a:pos x="T8" y="T9"/>
                  </a:cxn>
                </a:cxnLst>
                <a:rect l="0" t="0" r="r" b="b"/>
                <a:pathLst>
                  <a:path w="563" h="98">
                    <a:moveTo>
                      <a:pt x="0" y="0"/>
                    </a:moveTo>
                    <a:cubicBezTo>
                      <a:pt x="0" y="0"/>
                      <a:pt x="154" y="33"/>
                      <a:pt x="222" y="43"/>
                    </a:cubicBezTo>
                    <a:cubicBezTo>
                      <a:pt x="354" y="62"/>
                      <a:pt x="563" y="98"/>
                      <a:pt x="518" y="39"/>
                    </a:cubicBezTo>
                    <a:cubicBezTo>
                      <a:pt x="503" y="19"/>
                      <a:pt x="402" y="0"/>
                      <a:pt x="402" y="0"/>
                    </a:cubicBezTo>
                    <a:lnTo>
                      <a:pt x="0" y="0"/>
                    </a:lnTo>
                    <a:close/>
                  </a:path>
                </a:pathLst>
              </a:custGeom>
              <a:gradFill>
                <a:gsLst>
                  <a:gs pos="0">
                    <a:srgbClr val="810300"/>
                  </a:gs>
                  <a:gs pos="100000">
                    <a:srgbClr val="EE0600"/>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5" name="Freeform 690"/>
              <p:cNvSpPr>
                <a:spLocks/>
              </p:cNvSpPr>
              <p:nvPr/>
            </p:nvSpPr>
            <p:spPr bwMode="auto">
              <a:xfrm>
                <a:off x="4637180" y="2085705"/>
                <a:ext cx="1019238" cy="501328"/>
              </a:xfrm>
              <a:custGeom>
                <a:avLst/>
                <a:gdLst>
                  <a:gd name="T0" fmla="*/ 387 w 471"/>
                  <a:gd name="T1" fmla="*/ 226 h 229"/>
                  <a:gd name="T2" fmla="*/ 393 w 471"/>
                  <a:gd name="T3" fmla="*/ 229 h 229"/>
                  <a:gd name="T4" fmla="*/ 471 w 471"/>
                  <a:gd name="T5" fmla="*/ 82 h 229"/>
                  <a:gd name="T6" fmla="*/ 148 w 471"/>
                  <a:gd name="T7" fmla="*/ 82 h 229"/>
                  <a:gd name="T8" fmla="*/ 0 w 471"/>
                  <a:gd name="T9" fmla="*/ 218 h 229"/>
                  <a:gd name="T10" fmla="*/ 387 w 471"/>
                  <a:gd name="T11" fmla="*/ 226 h 229"/>
                </a:gdLst>
                <a:ahLst/>
                <a:cxnLst>
                  <a:cxn ang="0">
                    <a:pos x="T0" y="T1"/>
                  </a:cxn>
                  <a:cxn ang="0">
                    <a:pos x="T2" y="T3"/>
                  </a:cxn>
                  <a:cxn ang="0">
                    <a:pos x="T4" y="T5"/>
                  </a:cxn>
                  <a:cxn ang="0">
                    <a:pos x="T6" y="T7"/>
                  </a:cxn>
                  <a:cxn ang="0">
                    <a:pos x="T8" y="T9"/>
                  </a:cxn>
                  <a:cxn ang="0">
                    <a:pos x="T10" y="T11"/>
                  </a:cxn>
                </a:cxnLst>
                <a:rect l="0" t="0" r="r" b="b"/>
                <a:pathLst>
                  <a:path w="471" h="229">
                    <a:moveTo>
                      <a:pt x="387" y="226"/>
                    </a:moveTo>
                    <a:cubicBezTo>
                      <a:pt x="387" y="226"/>
                      <a:pt x="389" y="227"/>
                      <a:pt x="393" y="229"/>
                    </a:cubicBezTo>
                    <a:cubicBezTo>
                      <a:pt x="410" y="206"/>
                      <a:pt x="452" y="147"/>
                      <a:pt x="471" y="82"/>
                    </a:cubicBezTo>
                    <a:cubicBezTo>
                      <a:pt x="413" y="0"/>
                      <a:pt x="228" y="12"/>
                      <a:pt x="148" y="82"/>
                    </a:cubicBezTo>
                    <a:cubicBezTo>
                      <a:pt x="116" y="111"/>
                      <a:pt x="35" y="186"/>
                      <a:pt x="0" y="218"/>
                    </a:cubicBezTo>
                    <a:cubicBezTo>
                      <a:pt x="205" y="223"/>
                      <a:pt x="387" y="226"/>
                      <a:pt x="387" y="226"/>
                    </a:cubicBezTo>
                    <a:close/>
                  </a:path>
                </a:pathLst>
              </a:custGeom>
              <a:solidFill>
                <a:srgbClr val="8E03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6" name="Freeform 652"/>
              <p:cNvSpPr>
                <a:spLocks/>
              </p:cNvSpPr>
              <p:nvPr/>
            </p:nvSpPr>
            <p:spPr bwMode="auto">
              <a:xfrm>
                <a:off x="3727636" y="2542717"/>
                <a:ext cx="1909585" cy="179112"/>
              </a:xfrm>
              <a:custGeom>
                <a:avLst/>
                <a:gdLst>
                  <a:gd name="T0" fmla="*/ 883 w 883"/>
                  <a:gd name="T1" fmla="*/ 48 h 97"/>
                  <a:gd name="T2" fmla="*/ 842 w 883"/>
                  <a:gd name="T3" fmla="*/ 19 h 97"/>
                  <a:gd name="T4" fmla="*/ 9 w 883"/>
                  <a:gd name="T5" fmla="*/ 0 h 97"/>
                  <a:gd name="T6" fmla="*/ 8 w 883"/>
                  <a:gd name="T7" fmla="*/ 0 h 97"/>
                  <a:gd name="T8" fmla="*/ 0 w 883"/>
                  <a:gd name="T9" fmla="*/ 48 h 97"/>
                  <a:gd name="T10" fmla="*/ 8 w 883"/>
                  <a:gd name="T11" fmla="*/ 97 h 97"/>
                  <a:gd name="T12" fmla="*/ 9 w 883"/>
                  <a:gd name="T13" fmla="*/ 97 h 97"/>
                  <a:gd name="T14" fmla="*/ 842 w 883"/>
                  <a:gd name="T15" fmla="*/ 77 h 97"/>
                  <a:gd name="T16" fmla="*/ 883 w 883"/>
                  <a:gd name="T17" fmla="*/ 48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83" h="97">
                    <a:moveTo>
                      <a:pt x="883" y="48"/>
                    </a:moveTo>
                    <a:cubicBezTo>
                      <a:pt x="883" y="39"/>
                      <a:pt x="842" y="19"/>
                      <a:pt x="842" y="19"/>
                    </a:cubicBezTo>
                    <a:cubicBezTo>
                      <a:pt x="842" y="19"/>
                      <a:pt x="11" y="0"/>
                      <a:pt x="9" y="0"/>
                    </a:cubicBezTo>
                    <a:cubicBezTo>
                      <a:pt x="8" y="0"/>
                      <a:pt x="8" y="0"/>
                      <a:pt x="8" y="0"/>
                    </a:cubicBezTo>
                    <a:cubicBezTo>
                      <a:pt x="4" y="1"/>
                      <a:pt x="0" y="26"/>
                      <a:pt x="0" y="48"/>
                    </a:cubicBezTo>
                    <a:cubicBezTo>
                      <a:pt x="0" y="71"/>
                      <a:pt x="4" y="95"/>
                      <a:pt x="8" y="97"/>
                    </a:cubicBezTo>
                    <a:cubicBezTo>
                      <a:pt x="9" y="97"/>
                      <a:pt x="9" y="97"/>
                      <a:pt x="9" y="97"/>
                    </a:cubicBezTo>
                    <a:cubicBezTo>
                      <a:pt x="11" y="97"/>
                      <a:pt x="842" y="77"/>
                      <a:pt x="842" y="77"/>
                    </a:cubicBezTo>
                    <a:cubicBezTo>
                      <a:pt x="842" y="77"/>
                      <a:pt x="883" y="58"/>
                      <a:pt x="883" y="48"/>
                    </a:cubicBezTo>
                    <a:close/>
                  </a:path>
                </a:pathLst>
              </a:custGeom>
              <a:gradFill>
                <a:gsLst>
                  <a:gs pos="46000">
                    <a:schemeClr val="bg1">
                      <a:alpha val="30000"/>
                    </a:schemeClr>
                  </a:gs>
                  <a:gs pos="0">
                    <a:srgbClr val="FF3E2F">
                      <a:alpha val="0"/>
                    </a:srgbClr>
                  </a:gs>
                  <a:gs pos="100000">
                    <a:srgbClr val="791104">
                      <a:alpha val="0"/>
                    </a:srgbClr>
                  </a:gs>
                </a:gsLst>
                <a:lin ang="5400000" scaled="0"/>
              </a:gra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51" name="Freeform 723"/>
            <p:cNvSpPr>
              <a:spLocks/>
            </p:cNvSpPr>
            <p:nvPr/>
          </p:nvSpPr>
          <p:spPr bwMode="auto">
            <a:xfrm>
              <a:off x="3600209" y="3174085"/>
              <a:ext cx="1313582" cy="2120718"/>
            </a:xfrm>
            <a:custGeom>
              <a:avLst/>
              <a:gdLst>
                <a:gd name="T0" fmla="*/ 358 w 607"/>
                <a:gd name="T1" fmla="*/ 23 h 970"/>
                <a:gd name="T2" fmla="*/ 367 w 607"/>
                <a:gd name="T3" fmla="*/ 51 h 970"/>
                <a:gd name="T4" fmla="*/ 327 w 607"/>
                <a:gd name="T5" fmla="*/ 177 h 970"/>
                <a:gd name="T6" fmla="*/ 278 w 607"/>
                <a:gd name="T7" fmla="*/ 122 h 970"/>
                <a:gd name="T8" fmla="*/ 154 w 607"/>
                <a:gd name="T9" fmla="*/ 25 h 970"/>
                <a:gd name="T10" fmla="*/ 43 w 607"/>
                <a:gd name="T11" fmla="*/ 27 h 970"/>
                <a:gd name="T12" fmla="*/ 42 w 607"/>
                <a:gd name="T13" fmla="*/ 28 h 970"/>
                <a:gd name="T14" fmla="*/ 28 w 607"/>
                <a:gd name="T15" fmla="*/ 149 h 970"/>
                <a:gd name="T16" fmla="*/ 184 w 607"/>
                <a:gd name="T17" fmla="*/ 306 h 970"/>
                <a:gd name="T18" fmla="*/ 98 w 607"/>
                <a:gd name="T19" fmla="*/ 560 h 970"/>
                <a:gd name="T20" fmla="*/ 126 w 607"/>
                <a:gd name="T21" fmla="*/ 773 h 970"/>
                <a:gd name="T22" fmla="*/ 231 w 607"/>
                <a:gd name="T23" fmla="*/ 970 h 970"/>
                <a:gd name="T24" fmla="*/ 545 w 607"/>
                <a:gd name="T25" fmla="*/ 796 h 970"/>
                <a:gd name="T26" fmla="*/ 500 w 607"/>
                <a:gd name="T27" fmla="*/ 693 h 970"/>
                <a:gd name="T28" fmla="*/ 489 w 607"/>
                <a:gd name="T29" fmla="*/ 589 h 970"/>
                <a:gd name="T30" fmla="*/ 594 w 607"/>
                <a:gd name="T31" fmla="*/ 170 h 970"/>
                <a:gd name="T32" fmla="*/ 571 w 607"/>
                <a:gd name="T33" fmla="*/ 17 h 970"/>
                <a:gd name="T34" fmla="*/ 358 w 607"/>
                <a:gd name="T35" fmla="*/ 23 h 9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07" h="970">
                  <a:moveTo>
                    <a:pt x="358" y="23"/>
                  </a:moveTo>
                  <a:cubicBezTo>
                    <a:pt x="367" y="51"/>
                    <a:pt x="367" y="51"/>
                    <a:pt x="367" y="51"/>
                  </a:cubicBezTo>
                  <a:cubicBezTo>
                    <a:pt x="327" y="177"/>
                    <a:pt x="327" y="177"/>
                    <a:pt x="327" y="177"/>
                  </a:cubicBezTo>
                  <a:cubicBezTo>
                    <a:pt x="278" y="122"/>
                    <a:pt x="278" y="122"/>
                    <a:pt x="278" y="122"/>
                  </a:cubicBezTo>
                  <a:cubicBezTo>
                    <a:pt x="154" y="25"/>
                    <a:pt x="154" y="25"/>
                    <a:pt x="154" y="25"/>
                  </a:cubicBezTo>
                  <a:cubicBezTo>
                    <a:pt x="121" y="0"/>
                    <a:pt x="75" y="1"/>
                    <a:pt x="43" y="27"/>
                  </a:cubicBezTo>
                  <a:cubicBezTo>
                    <a:pt x="42" y="28"/>
                    <a:pt x="42" y="28"/>
                    <a:pt x="42" y="28"/>
                  </a:cubicBezTo>
                  <a:cubicBezTo>
                    <a:pt x="6" y="58"/>
                    <a:pt x="0" y="112"/>
                    <a:pt x="28" y="149"/>
                  </a:cubicBezTo>
                  <a:cubicBezTo>
                    <a:pt x="184" y="306"/>
                    <a:pt x="184" y="306"/>
                    <a:pt x="184" y="306"/>
                  </a:cubicBezTo>
                  <a:cubicBezTo>
                    <a:pt x="98" y="560"/>
                    <a:pt x="98" y="560"/>
                    <a:pt x="98" y="560"/>
                  </a:cubicBezTo>
                  <a:cubicBezTo>
                    <a:pt x="81" y="624"/>
                    <a:pt x="95" y="715"/>
                    <a:pt x="126" y="773"/>
                  </a:cubicBezTo>
                  <a:cubicBezTo>
                    <a:pt x="231" y="970"/>
                    <a:pt x="231" y="970"/>
                    <a:pt x="231" y="970"/>
                  </a:cubicBezTo>
                  <a:cubicBezTo>
                    <a:pt x="545" y="796"/>
                    <a:pt x="545" y="796"/>
                    <a:pt x="545" y="796"/>
                  </a:cubicBezTo>
                  <a:cubicBezTo>
                    <a:pt x="500" y="693"/>
                    <a:pt x="500" y="693"/>
                    <a:pt x="500" y="693"/>
                  </a:cubicBezTo>
                  <a:cubicBezTo>
                    <a:pt x="486" y="660"/>
                    <a:pt x="482" y="624"/>
                    <a:pt x="489" y="589"/>
                  </a:cubicBezTo>
                  <a:cubicBezTo>
                    <a:pt x="594" y="170"/>
                    <a:pt x="594" y="170"/>
                    <a:pt x="594" y="170"/>
                  </a:cubicBezTo>
                  <a:cubicBezTo>
                    <a:pt x="607" y="120"/>
                    <a:pt x="597" y="61"/>
                    <a:pt x="571" y="17"/>
                  </a:cubicBezTo>
                  <a:lnTo>
                    <a:pt x="358" y="23"/>
                  </a:lnTo>
                  <a:close/>
                </a:path>
              </a:pathLst>
            </a:custGeom>
            <a:solidFill>
              <a:srgbClr val="F8D5A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2" name="Freeform 724"/>
            <p:cNvSpPr>
              <a:spLocks/>
            </p:cNvSpPr>
            <p:nvPr/>
          </p:nvSpPr>
          <p:spPr bwMode="auto">
            <a:xfrm>
              <a:off x="3689791" y="3230403"/>
              <a:ext cx="250467" cy="247432"/>
            </a:xfrm>
            <a:custGeom>
              <a:avLst/>
              <a:gdLst>
                <a:gd name="T0" fmla="*/ 83 w 116"/>
                <a:gd name="T1" fmla="*/ 13 h 113"/>
                <a:gd name="T2" fmla="*/ 23 w 116"/>
                <a:gd name="T3" fmla="*/ 14 h 113"/>
                <a:gd name="T4" fmla="*/ 22 w 116"/>
                <a:gd name="T5" fmla="*/ 15 h 113"/>
                <a:gd name="T6" fmla="*/ 15 w 116"/>
                <a:gd name="T7" fmla="*/ 80 h 113"/>
                <a:gd name="T8" fmla="*/ 38 w 116"/>
                <a:gd name="T9" fmla="*/ 104 h 113"/>
                <a:gd name="T10" fmla="*/ 70 w 116"/>
                <a:gd name="T11" fmla="*/ 103 h 113"/>
                <a:gd name="T12" fmla="*/ 107 w 116"/>
                <a:gd name="T13" fmla="*/ 62 h 113"/>
                <a:gd name="T14" fmla="*/ 104 w 116"/>
                <a:gd name="T15" fmla="*/ 30 h 113"/>
                <a:gd name="T16" fmla="*/ 83 w 116"/>
                <a:gd name="T17" fmla="*/ 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6" h="113">
                  <a:moveTo>
                    <a:pt x="83" y="13"/>
                  </a:moveTo>
                  <a:cubicBezTo>
                    <a:pt x="65" y="0"/>
                    <a:pt x="40" y="0"/>
                    <a:pt x="23" y="14"/>
                  </a:cubicBezTo>
                  <a:cubicBezTo>
                    <a:pt x="22" y="15"/>
                    <a:pt x="22" y="15"/>
                    <a:pt x="22" y="15"/>
                  </a:cubicBezTo>
                  <a:cubicBezTo>
                    <a:pt x="3" y="31"/>
                    <a:pt x="0" y="60"/>
                    <a:pt x="15" y="80"/>
                  </a:cubicBezTo>
                  <a:cubicBezTo>
                    <a:pt x="38" y="104"/>
                    <a:pt x="38" y="104"/>
                    <a:pt x="38" y="104"/>
                  </a:cubicBezTo>
                  <a:cubicBezTo>
                    <a:pt x="47" y="113"/>
                    <a:pt x="62" y="113"/>
                    <a:pt x="70" y="103"/>
                  </a:cubicBezTo>
                  <a:cubicBezTo>
                    <a:pt x="107" y="62"/>
                    <a:pt x="107" y="62"/>
                    <a:pt x="107" y="62"/>
                  </a:cubicBezTo>
                  <a:cubicBezTo>
                    <a:pt x="116" y="53"/>
                    <a:pt x="114" y="38"/>
                    <a:pt x="104" y="30"/>
                  </a:cubicBezTo>
                  <a:lnTo>
                    <a:pt x="83" y="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3" name="矩形 1683"/>
            <p:cNvSpPr/>
            <p:nvPr/>
          </p:nvSpPr>
          <p:spPr>
            <a:xfrm rot="2691279">
              <a:off x="3597134" y="3632580"/>
              <a:ext cx="367644" cy="74617"/>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1515" h="128302">
                  <a:moveTo>
                    <a:pt x="40445" y="0"/>
                  </a:moveTo>
                  <a:lnTo>
                    <a:pt x="661515" y="0"/>
                  </a:lnTo>
                  <a:cubicBezTo>
                    <a:pt x="661532" y="31576"/>
                    <a:pt x="640617" y="63101"/>
                    <a:pt x="619681" y="101361"/>
                  </a:cubicBezTo>
                  <a:lnTo>
                    <a:pt x="0" y="128302"/>
                  </a:lnTo>
                  <a:lnTo>
                    <a:pt x="40445" y="0"/>
                  </a:lnTo>
                  <a:close/>
                </a:path>
              </a:pathLst>
            </a:custGeom>
            <a:gradFill>
              <a:gsLst>
                <a:gs pos="0">
                  <a:srgbClr val="7B480B">
                    <a:alpha val="70000"/>
                  </a:srgbClr>
                </a:gs>
                <a:gs pos="100000">
                  <a:srgbClr val="F8D5AC">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54" name="Freeform 725"/>
            <p:cNvSpPr>
              <a:spLocks/>
            </p:cNvSpPr>
            <p:nvPr/>
          </p:nvSpPr>
          <p:spPr bwMode="auto">
            <a:xfrm>
              <a:off x="3490515" y="2626594"/>
              <a:ext cx="259608" cy="87709"/>
            </a:xfrm>
            <a:custGeom>
              <a:avLst/>
              <a:gdLst>
                <a:gd name="T0" fmla="*/ 120 w 120"/>
                <a:gd name="T1" fmla="*/ 0 h 40"/>
                <a:gd name="T2" fmla="*/ 26 w 120"/>
                <a:gd name="T3" fmla="*/ 0 h 40"/>
                <a:gd name="T4" fmla="*/ 0 w 120"/>
                <a:gd name="T5" fmla="*/ 7 h 40"/>
                <a:gd name="T6" fmla="*/ 38 w 120"/>
                <a:gd name="T7" fmla="*/ 40 h 40"/>
                <a:gd name="T8" fmla="*/ 120 w 120"/>
                <a:gd name="T9" fmla="*/ 40 h 40"/>
                <a:gd name="T10" fmla="*/ 120 w 120"/>
                <a:gd name="T11" fmla="*/ 0 h 40"/>
              </a:gdLst>
              <a:ahLst/>
              <a:cxnLst>
                <a:cxn ang="0">
                  <a:pos x="T0" y="T1"/>
                </a:cxn>
                <a:cxn ang="0">
                  <a:pos x="T2" y="T3"/>
                </a:cxn>
                <a:cxn ang="0">
                  <a:pos x="T4" y="T5"/>
                </a:cxn>
                <a:cxn ang="0">
                  <a:pos x="T6" y="T7"/>
                </a:cxn>
                <a:cxn ang="0">
                  <a:pos x="T8" y="T9"/>
                </a:cxn>
                <a:cxn ang="0">
                  <a:pos x="T10" y="T11"/>
                </a:cxn>
              </a:cxnLst>
              <a:rect l="0" t="0" r="r" b="b"/>
              <a:pathLst>
                <a:path w="120" h="40">
                  <a:moveTo>
                    <a:pt x="120" y="0"/>
                  </a:moveTo>
                  <a:cubicBezTo>
                    <a:pt x="26" y="0"/>
                    <a:pt x="26" y="0"/>
                    <a:pt x="26" y="0"/>
                  </a:cubicBezTo>
                  <a:cubicBezTo>
                    <a:pt x="17" y="0"/>
                    <a:pt x="8" y="2"/>
                    <a:pt x="0" y="7"/>
                  </a:cubicBezTo>
                  <a:cubicBezTo>
                    <a:pt x="5" y="21"/>
                    <a:pt x="16" y="40"/>
                    <a:pt x="38" y="40"/>
                  </a:cubicBezTo>
                  <a:cubicBezTo>
                    <a:pt x="73" y="40"/>
                    <a:pt x="120" y="40"/>
                    <a:pt x="120" y="40"/>
                  </a:cubicBezTo>
                  <a:lnTo>
                    <a:pt x="12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5" name="Freeform 726"/>
            <p:cNvSpPr>
              <a:spLocks/>
            </p:cNvSpPr>
            <p:nvPr/>
          </p:nvSpPr>
          <p:spPr bwMode="auto">
            <a:xfrm>
              <a:off x="3611178" y="3278412"/>
              <a:ext cx="406781" cy="750607"/>
            </a:xfrm>
            <a:custGeom>
              <a:avLst/>
              <a:gdLst>
                <a:gd name="T0" fmla="*/ 121 w 188"/>
                <a:gd name="T1" fmla="*/ 285 h 343"/>
                <a:gd name="T2" fmla="*/ 144 w 188"/>
                <a:gd name="T3" fmla="*/ 343 h 343"/>
                <a:gd name="T4" fmla="*/ 188 w 188"/>
                <a:gd name="T5" fmla="*/ 240 h 343"/>
                <a:gd name="T6" fmla="*/ 32 w 188"/>
                <a:gd name="T7" fmla="*/ 83 h 343"/>
                <a:gd name="T8" fmla="*/ 20 w 188"/>
                <a:gd name="T9" fmla="*/ 0 h 343"/>
                <a:gd name="T10" fmla="*/ 23 w 188"/>
                <a:gd name="T11" fmla="*/ 101 h 343"/>
                <a:gd name="T12" fmla="*/ 153 w 188"/>
                <a:gd name="T13" fmla="*/ 236 h 343"/>
                <a:gd name="T14" fmla="*/ 121 w 188"/>
                <a:gd name="T15" fmla="*/ 285 h 34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88" h="343">
                  <a:moveTo>
                    <a:pt x="121" y="285"/>
                  </a:moveTo>
                  <a:cubicBezTo>
                    <a:pt x="122" y="285"/>
                    <a:pt x="143" y="343"/>
                    <a:pt x="144" y="343"/>
                  </a:cubicBezTo>
                  <a:cubicBezTo>
                    <a:pt x="188" y="240"/>
                    <a:pt x="188" y="240"/>
                    <a:pt x="188" y="240"/>
                  </a:cubicBezTo>
                  <a:cubicBezTo>
                    <a:pt x="32" y="83"/>
                    <a:pt x="32" y="83"/>
                    <a:pt x="32" y="83"/>
                  </a:cubicBezTo>
                  <a:cubicBezTo>
                    <a:pt x="14" y="58"/>
                    <a:pt x="10" y="27"/>
                    <a:pt x="20" y="0"/>
                  </a:cubicBezTo>
                  <a:cubicBezTo>
                    <a:pt x="0" y="30"/>
                    <a:pt x="0" y="71"/>
                    <a:pt x="23" y="101"/>
                  </a:cubicBezTo>
                  <a:cubicBezTo>
                    <a:pt x="153" y="236"/>
                    <a:pt x="153" y="236"/>
                    <a:pt x="153" y="236"/>
                  </a:cubicBezTo>
                  <a:lnTo>
                    <a:pt x="121" y="285"/>
                  </a:lnTo>
                  <a:close/>
                </a:path>
              </a:pathLst>
            </a:custGeom>
            <a:solidFill>
              <a:srgbClr val="DBB58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6" name="Freeform 609"/>
            <p:cNvSpPr>
              <a:spLocks/>
            </p:cNvSpPr>
            <p:nvPr/>
          </p:nvSpPr>
          <p:spPr bwMode="auto">
            <a:xfrm>
              <a:off x="4006004" y="4736689"/>
              <a:ext cx="823617" cy="624121"/>
            </a:xfrm>
            <a:custGeom>
              <a:avLst/>
              <a:gdLst>
                <a:gd name="T0" fmla="*/ 381 w 381"/>
                <a:gd name="T1" fmla="*/ 112 h 286"/>
                <a:gd name="T2" fmla="*/ 336 w 381"/>
                <a:gd name="T3" fmla="*/ 9 h 286"/>
                <a:gd name="T4" fmla="*/ 0 w 381"/>
                <a:gd name="T5" fmla="*/ 160 h 286"/>
                <a:gd name="T6" fmla="*/ 67 w 381"/>
                <a:gd name="T7" fmla="*/ 286 h 286"/>
                <a:gd name="T8" fmla="*/ 381 w 381"/>
                <a:gd name="T9" fmla="*/ 112 h 286"/>
              </a:gdLst>
              <a:ahLst/>
              <a:cxnLst>
                <a:cxn ang="0">
                  <a:pos x="T0" y="T1"/>
                </a:cxn>
                <a:cxn ang="0">
                  <a:pos x="T2" y="T3"/>
                </a:cxn>
                <a:cxn ang="0">
                  <a:pos x="T4" y="T5"/>
                </a:cxn>
                <a:cxn ang="0">
                  <a:pos x="T6" y="T7"/>
                </a:cxn>
                <a:cxn ang="0">
                  <a:pos x="T8" y="T9"/>
                </a:cxn>
              </a:cxnLst>
              <a:rect l="0" t="0" r="r" b="b"/>
              <a:pathLst>
                <a:path w="381" h="286">
                  <a:moveTo>
                    <a:pt x="381" y="112"/>
                  </a:moveTo>
                  <a:cubicBezTo>
                    <a:pt x="336" y="9"/>
                    <a:pt x="336" y="9"/>
                    <a:pt x="336" y="9"/>
                  </a:cubicBezTo>
                  <a:cubicBezTo>
                    <a:pt x="332" y="0"/>
                    <a:pt x="0" y="160"/>
                    <a:pt x="0" y="160"/>
                  </a:cubicBezTo>
                  <a:cubicBezTo>
                    <a:pt x="67" y="286"/>
                    <a:pt x="67" y="286"/>
                    <a:pt x="67" y="286"/>
                  </a:cubicBezTo>
                  <a:lnTo>
                    <a:pt x="381" y="112"/>
                  </a:lnTo>
                  <a:close/>
                </a:path>
              </a:pathLst>
            </a:custGeom>
            <a:solidFill>
              <a:srgbClr val="ECC09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7" name="Freeform 610"/>
            <p:cNvSpPr>
              <a:spLocks/>
            </p:cNvSpPr>
            <p:nvPr/>
          </p:nvSpPr>
          <p:spPr bwMode="auto">
            <a:xfrm>
              <a:off x="3906365" y="4730227"/>
              <a:ext cx="1374827" cy="1484595"/>
            </a:xfrm>
            <a:custGeom>
              <a:avLst/>
              <a:gdLst>
                <a:gd name="T0" fmla="*/ 0 w 1504"/>
                <a:gd name="T1" fmla="*/ 508 h 1608"/>
                <a:gd name="T2" fmla="*/ 929 w 1504"/>
                <a:gd name="T3" fmla="*/ 0 h 1608"/>
                <a:gd name="T4" fmla="*/ 1504 w 1504"/>
                <a:gd name="T5" fmla="*/ 1121 h 1608"/>
                <a:gd name="T6" fmla="*/ 575 w 1504"/>
                <a:gd name="T7" fmla="*/ 1608 h 1608"/>
                <a:gd name="T8" fmla="*/ 0 w 1504"/>
                <a:gd name="T9" fmla="*/ 508 h 1608"/>
              </a:gdLst>
              <a:ahLst/>
              <a:cxnLst>
                <a:cxn ang="0">
                  <a:pos x="T0" y="T1"/>
                </a:cxn>
                <a:cxn ang="0">
                  <a:pos x="T2" y="T3"/>
                </a:cxn>
                <a:cxn ang="0">
                  <a:pos x="T4" y="T5"/>
                </a:cxn>
                <a:cxn ang="0">
                  <a:pos x="T6" y="T7"/>
                </a:cxn>
                <a:cxn ang="0">
                  <a:pos x="T8" y="T9"/>
                </a:cxn>
              </a:cxnLst>
              <a:rect l="0" t="0" r="r" b="b"/>
              <a:pathLst>
                <a:path w="1504" h="1608">
                  <a:moveTo>
                    <a:pt x="0" y="508"/>
                  </a:moveTo>
                  <a:lnTo>
                    <a:pt x="929" y="0"/>
                  </a:lnTo>
                  <a:lnTo>
                    <a:pt x="1504" y="1121"/>
                  </a:lnTo>
                  <a:lnTo>
                    <a:pt x="575" y="1608"/>
                  </a:lnTo>
                  <a:lnTo>
                    <a:pt x="0" y="50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8" name="Freeform 612"/>
            <p:cNvSpPr>
              <a:spLocks/>
            </p:cNvSpPr>
            <p:nvPr/>
          </p:nvSpPr>
          <p:spPr bwMode="auto">
            <a:xfrm>
              <a:off x="3995034" y="5037671"/>
              <a:ext cx="825446" cy="625044"/>
            </a:xfrm>
            <a:custGeom>
              <a:avLst/>
              <a:gdLst>
                <a:gd name="T0" fmla="*/ 382 w 382"/>
                <a:gd name="T1" fmla="*/ 112 h 286"/>
                <a:gd name="T2" fmla="*/ 337 w 382"/>
                <a:gd name="T3" fmla="*/ 9 h 286"/>
                <a:gd name="T4" fmla="*/ 0 w 382"/>
                <a:gd name="T5" fmla="*/ 159 h 286"/>
                <a:gd name="T6" fmla="*/ 68 w 382"/>
                <a:gd name="T7" fmla="*/ 286 h 286"/>
                <a:gd name="T8" fmla="*/ 382 w 382"/>
                <a:gd name="T9" fmla="*/ 112 h 286"/>
              </a:gdLst>
              <a:ahLst/>
              <a:cxnLst>
                <a:cxn ang="0">
                  <a:pos x="T0" y="T1"/>
                </a:cxn>
                <a:cxn ang="0">
                  <a:pos x="T2" y="T3"/>
                </a:cxn>
                <a:cxn ang="0">
                  <a:pos x="T4" y="T5"/>
                </a:cxn>
                <a:cxn ang="0">
                  <a:pos x="T6" y="T7"/>
                </a:cxn>
                <a:cxn ang="0">
                  <a:pos x="T8" y="T9"/>
                </a:cxn>
              </a:cxnLst>
              <a:rect l="0" t="0" r="r" b="b"/>
              <a:pathLst>
                <a:path w="382" h="286">
                  <a:moveTo>
                    <a:pt x="382" y="112"/>
                  </a:moveTo>
                  <a:cubicBezTo>
                    <a:pt x="337" y="9"/>
                    <a:pt x="337" y="9"/>
                    <a:pt x="337" y="9"/>
                  </a:cubicBezTo>
                  <a:cubicBezTo>
                    <a:pt x="333" y="0"/>
                    <a:pt x="0" y="159"/>
                    <a:pt x="0" y="159"/>
                  </a:cubicBezTo>
                  <a:cubicBezTo>
                    <a:pt x="68" y="286"/>
                    <a:pt x="68" y="286"/>
                    <a:pt x="68" y="286"/>
                  </a:cubicBezTo>
                  <a:lnTo>
                    <a:pt x="382" y="112"/>
                  </a:lnTo>
                  <a:close/>
                </a:path>
              </a:pathLst>
            </a:custGeom>
            <a:solidFill>
              <a:srgbClr val="E6E6E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9" name="Freeform 613"/>
            <p:cNvSpPr>
              <a:spLocks/>
            </p:cNvSpPr>
            <p:nvPr/>
          </p:nvSpPr>
          <p:spPr bwMode="auto">
            <a:xfrm>
              <a:off x="3953900" y="4941652"/>
              <a:ext cx="1508288" cy="1633239"/>
            </a:xfrm>
            <a:custGeom>
              <a:avLst/>
              <a:gdLst>
                <a:gd name="T0" fmla="*/ 0 w 1650"/>
                <a:gd name="T1" fmla="*/ 558 h 1769"/>
                <a:gd name="T2" fmla="*/ 1019 w 1650"/>
                <a:gd name="T3" fmla="*/ 0 h 1769"/>
                <a:gd name="T4" fmla="*/ 1650 w 1650"/>
                <a:gd name="T5" fmla="*/ 1232 h 1769"/>
                <a:gd name="T6" fmla="*/ 631 w 1650"/>
                <a:gd name="T7" fmla="*/ 1769 h 1769"/>
                <a:gd name="T8" fmla="*/ 0 w 1650"/>
                <a:gd name="T9" fmla="*/ 558 h 1769"/>
              </a:gdLst>
              <a:ahLst/>
              <a:cxnLst>
                <a:cxn ang="0">
                  <a:pos x="T0" y="T1"/>
                </a:cxn>
                <a:cxn ang="0">
                  <a:pos x="T2" y="T3"/>
                </a:cxn>
                <a:cxn ang="0">
                  <a:pos x="T4" y="T5"/>
                </a:cxn>
                <a:cxn ang="0">
                  <a:pos x="T6" y="T7"/>
                </a:cxn>
                <a:cxn ang="0">
                  <a:pos x="T8" y="T9"/>
                </a:cxn>
              </a:cxnLst>
              <a:rect l="0" t="0" r="r" b="b"/>
              <a:pathLst>
                <a:path w="1650" h="1769">
                  <a:moveTo>
                    <a:pt x="0" y="558"/>
                  </a:moveTo>
                  <a:lnTo>
                    <a:pt x="1019" y="0"/>
                  </a:lnTo>
                  <a:lnTo>
                    <a:pt x="1650" y="1232"/>
                  </a:lnTo>
                  <a:lnTo>
                    <a:pt x="631" y="1769"/>
                  </a:lnTo>
                  <a:lnTo>
                    <a:pt x="0" y="558"/>
                  </a:lnTo>
                  <a:close/>
                </a:path>
              </a:pathLst>
            </a:custGeom>
            <a:solidFill>
              <a:srgbClr val="55555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0" name="Freeform 614"/>
            <p:cNvSpPr>
              <a:spLocks noEditPoints="1"/>
            </p:cNvSpPr>
            <p:nvPr/>
          </p:nvSpPr>
          <p:spPr bwMode="auto">
            <a:xfrm>
              <a:off x="4085532" y="5469754"/>
              <a:ext cx="107865" cy="109868"/>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36 w 50"/>
                <a:gd name="T11" fmla="*/ 37 h 50"/>
                <a:gd name="T12" fmla="*/ 25 w 50"/>
                <a:gd name="T13" fmla="*/ 41 h 50"/>
                <a:gd name="T14" fmla="*/ 14 w 50"/>
                <a:gd name="T15" fmla="*/ 37 h 50"/>
                <a:gd name="T16" fmla="*/ 9 w 50"/>
                <a:gd name="T17" fmla="*/ 25 h 50"/>
                <a:gd name="T18" fmla="*/ 14 w 50"/>
                <a:gd name="T19" fmla="*/ 14 h 50"/>
                <a:gd name="T20" fmla="*/ 25 w 50"/>
                <a:gd name="T21" fmla="*/ 9 h 50"/>
                <a:gd name="T22" fmla="*/ 36 w 50"/>
                <a:gd name="T23" fmla="*/ 14 h 50"/>
                <a:gd name="T24" fmla="*/ 41 w 50"/>
                <a:gd name="T25" fmla="*/ 25 h 50"/>
                <a:gd name="T26" fmla="*/ 36 w 50"/>
                <a:gd name="T27"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0" h="50">
                  <a:moveTo>
                    <a:pt x="25" y="0"/>
                  </a:moveTo>
                  <a:cubicBezTo>
                    <a:pt x="11" y="0"/>
                    <a:pt x="0" y="11"/>
                    <a:pt x="0" y="25"/>
                  </a:cubicBezTo>
                  <a:cubicBezTo>
                    <a:pt x="0" y="39"/>
                    <a:pt x="11" y="50"/>
                    <a:pt x="25" y="50"/>
                  </a:cubicBezTo>
                  <a:cubicBezTo>
                    <a:pt x="39" y="50"/>
                    <a:pt x="50" y="39"/>
                    <a:pt x="50" y="25"/>
                  </a:cubicBezTo>
                  <a:cubicBezTo>
                    <a:pt x="50" y="11"/>
                    <a:pt x="39" y="0"/>
                    <a:pt x="25" y="0"/>
                  </a:cubicBezTo>
                  <a:close/>
                  <a:moveTo>
                    <a:pt x="36" y="37"/>
                  </a:moveTo>
                  <a:cubicBezTo>
                    <a:pt x="33" y="40"/>
                    <a:pt x="29" y="41"/>
                    <a:pt x="25" y="41"/>
                  </a:cubicBezTo>
                  <a:cubicBezTo>
                    <a:pt x="20" y="41"/>
                    <a:pt x="16" y="40"/>
                    <a:pt x="14" y="37"/>
                  </a:cubicBezTo>
                  <a:cubicBezTo>
                    <a:pt x="11" y="34"/>
                    <a:pt x="9" y="30"/>
                    <a:pt x="9" y="25"/>
                  </a:cubicBezTo>
                  <a:cubicBezTo>
                    <a:pt x="9" y="21"/>
                    <a:pt x="11" y="17"/>
                    <a:pt x="14" y="14"/>
                  </a:cubicBezTo>
                  <a:cubicBezTo>
                    <a:pt x="16" y="11"/>
                    <a:pt x="20" y="9"/>
                    <a:pt x="25" y="9"/>
                  </a:cubicBezTo>
                  <a:cubicBezTo>
                    <a:pt x="29" y="9"/>
                    <a:pt x="33" y="11"/>
                    <a:pt x="36" y="14"/>
                  </a:cubicBezTo>
                  <a:cubicBezTo>
                    <a:pt x="39" y="17"/>
                    <a:pt x="41" y="21"/>
                    <a:pt x="41" y="25"/>
                  </a:cubicBezTo>
                  <a:cubicBezTo>
                    <a:pt x="41" y="30"/>
                    <a:pt x="39" y="34"/>
                    <a:pt x="36" y="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1" name="矩形 1683"/>
            <p:cNvSpPr/>
            <p:nvPr/>
          </p:nvSpPr>
          <p:spPr>
            <a:xfrm rot="19988958">
              <a:off x="3433811" y="3592213"/>
              <a:ext cx="291776" cy="72101"/>
            </a:xfrm>
            <a:custGeom>
              <a:avLst/>
              <a:gdLst>
                <a:gd name="connsiteX0" fmla="*/ 0 w 621070"/>
                <a:gd name="connsiteY0" fmla="*/ 0 h 114934"/>
                <a:gd name="connsiteX1" fmla="*/ 621070 w 621070"/>
                <a:gd name="connsiteY1" fmla="*/ 0 h 114934"/>
                <a:gd name="connsiteX2" fmla="*/ 621070 w 621070"/>
                <a:gd name="connsiteY2" fmla="*/ 114934 h 114934"/>
                <a:gd name="connsiteX3" fmla="*/ 0 w 621070"/>
                <a:gd name="connsiteY3" fmla="*/ 114934 h 114934"/>
                <a:gd name="connsiteX4" fmla="*/ 0 w 621070"/>
                <a:gd name="connsiteY4" fmla="*/ 0 h 114934"/>
                <a:gd name="connsiteX0" fmla="*/ 40445 w 661515"/>
                <a:gd name="connsiteY0" fmla="*/ 0 h 128302"/>
                <a:gd name="connsiteX1" fmla="*/ 661515 w 661515"/>
                <a:gd name="connsiteY1" fmla="*/ 0 h 128302"/>
                <a:gd name="connsiteX2" fmla="*/ 661515 w 661515"/>
                <a:gd name="connsiteY2" fmla="*/ 114934 h 128302"/>
                <a:gd name="connsiteX3" fmla="*/ 0 w 661515"/>
                <a:gd name="connsiteY3" fmla="*/ 128302 h 128302"/>
                <a:gd name="connsiteX4" fmla="*/ 40445 w 661515"/>
                <a:gd name="connsiteY4" fmla="*/ 0 h 128302"/>
                <a:gd name="connsiteX0" fmla="*/ 40445 w 661567"/>
                <a:gd name="connsiteY0" fmla="*/ 0 h 128302"/>
                <a:gd name="connsiteX1" fmla="*/ 661515 w 661567"/>
                <a:gd name="connsiteY1" fmla="*/ 0 h 128302"/>
                <a:gd name="connsiteX2" fmla="*/ 661567 w 661567"/>
                <a:gd name="connsiteY2" fmla="*/ 94729 h 128302"/>
                <a:gd name="connsiteX3" fmla="*/ 0 w 661567"/>
                <a:gd name="connsiteY3" fmla="*/ 128302 h 128302"/>
                <a:gd name="connsiteX4" fmla="*/ 40445 w 661567"/>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40445 w 661515"/>
                <a:gd name="connsiteY0" fmla="*/ 0 h 128302"/>
                <a:gd name="connsiteX1" fmla="*/ 661515 w 661515"/>
                <a:gd name="connsiteY1" fmla="*/ 0 h 128302"/>
                <a:gd name="connsiteX2" fmla="*/ 619681 w 661515"/>
                <a:gd name="connsiteY2" fmla="*/ 101361 h 128302"/>
                <a:gd name="connsiteX3" fmla="*/ 0 w 661515"/>
                <a:gd name="connsiteY3" fmla="*/ 128302 h 128302"/>
                <a:gd name="connsiteX4" fmla="*/ 40445 w 661515"/>
                <a:gd name="connsiteY4" fmla="*/ 0 h 128302"/>
                <a:gd name="connsiteX0" fmla="*/ 101873 w 661515"/>
                <a:gd name="connsiteY0" fmla="*/ 4487 h 128302"/>
                <a:gd name="connsiteX1" fmla="*/ 661515 w 661515"/>
                <a:gd name="connsiteY1" fmla="*/ 0 h 128302"/>
                <a:gd name="connsiteX2" fmla="*/ 619681 w 661515"/>
                <a:gd name="connsiteY2" fmla="*/ 101361 h 128302"/>
                <a:gd name="connsiteX3" fmla="*/ 0 w 661515"/>
                <a:gd name="connsiteY3" fmla="*/ 128302 h 128302"/>
                <a:gd name="connsiteX4" fmla="*/ 101873 w 661515"/>
                <a:gd name="connsiteY4" fmla="*/ 4487 h 128302"/>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20424 w 680066"/>
                <a:gd name="connsiteY0" fmla="*/ 4487 h 123974"/>
                <a:gd name="connsiteX1" fmla="*/ 680066 w 680066"/>
                <a:gd name="connsiteY1" fmla="*/ 0 h 123974"/>
                <a:gd name="connsiteX2" fmla="*/ 638232 w 680066"/>
                <a:gd name="connsiteY2" fmla="*/ 101361 h 123974"/>
                <a:gd name="connsiteX3" fmla="*/ 0 w 680066"/>
                <a:gd name="connsiteY3" fmla="*/ 123974 h 123974"/>
                <a:gd name="connsiteX4" fmla="*/ 120424 w 680066"/>
                <a:gd name="connsiteY4" fmla="*/ 4487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 name="connsiteX0" fmla="*/ 153269 w 680066"/>
                <a:gd name="connsiteY0" fmla="*/ 8868 h 123974"/>
                <a:gd name="connsiteX1" fmla="*/ 680066 w 680066"/>
                <a:gd name="connsiteY1" fmla="*/ 0 h 123974"/>
                <a:gd name="connsiteX2" fmla="*/ 638232 w 680066"/>
                <a:gd name="connsiteY2" fmla="*/ 101361 h 123974"/>
                <a:gd name="connsiteX3" fmla="*/ 0 w 680066"/>
                <a:gd name="connsiteY3" fmla="*/ 123974 h 123974"/>
                <a:gd name="connsiteX4" fmla="*/ 153269 w 680066"/>
                <a:gd name="connsiteY4" fmla="*/ 8868 h 12397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0066" h="123974">
                  <a:moveTo>
                    <a:pt x="153269" y="8868"/>
                  </a:moveTo>
                  <a:lnTo>
                    <a:pt x="680066" y="0"/>
                  </a:lnTo>
                  <a:cubicBezTo>
                    <a:pt x="680083" y="31576"/>
                    <a:pt x="659168" y="63101"/>
                    <a:pt x="638232" y="101361"/>
                  </a:cubicBezTo>
                  <a:lnTo>
                    <a:pt x="0" y="123974"/>
                  </a:lnTo>
                  <a:cubicBezTo>
                    <a:pt x="10042" y="96813"/>
                    <a:pt x="75955" y="50688"/>
                    <a:pt x="153269" y="8868"/>
                  </a:cubicBezTo>
                  <a:close/>
                </a:path>
              </a:pathLst>
            </a:custGeom>
            <a:gradFill>
              <a:gsLst>
                <a:gs pos="0">
                  <a:srgbClr val="7B480B">
                    <a:alpha val="70000"/>
                  </a:srgbClr>
                </a:gs>
                <a:gs pos="100000">
                  <a:srgbClr val="F8D5AC">
                    <a:alpha val="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pic>
          <p:nvPicPr>
            <p:cNvPr id="262" name="图片 261"/>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10800000">
              <a:off x="7676540" y="2115768"/>
              <a:ext cx="688210" cy="119039"/>
            </a:xfrm>
            <a:prstGeom prst="rect">
              <a:avLst/>
            </a:prstGeom>
          </p:spPr>
        </p:pic>
        <p:pic>
          <p:nvPicPr>
            <p:cNvPr id="263" name="图片 262"/>
            <p:cNvPicPr>
              <a:picLocks noChangeAspect="1"/>
            </p:cNvPicPr>
            <p:nvPr/>
          </p:nvPicPr>
          <p:blipFill rotWithShape="1">
            <a:blip r:embed="rId3">
              <a:extLst>
                <a:ext uri="{BEBA8EAE-BF5A-486C-A8C5-ECC9F3942E4B}">
                  <a14:imgProps xmlns:a14="http://schemas.microsoft.com/office/drawing/2010/main">
                    <a14:imgLayer r:embed="rId4">
                      <a14:imgEffect>
                        <a14:saturation sat="66000"/>
                      </a14:imgEffect>
                    </a14:imgLayer>
                  </a14:imgProps>
                </a:ext>
              </a:extLst>
            </a:blip>
            <a:srcRect t="76775"/>
            <a:stretch/>
          </p:blipFill>
          <p:spPr>
            <a:xfrm rot="5400000">
              <a:off x="6126252" y="3058132"/>
              <a:ext cx="4209032" cy="281736"/>
            </a:xfrm>
            <a:prstGeom prst="rect">
              <a:avLst/>
            </a:prstGeom>
          </p:spPr>
        </p:pic>
      </p:grpSp>
      <p:grpSp>
        <p:nvGrpSpPr>
          <p:cNvPr id="311" name="Group 887"/>
          <p:cNvGrpSpPr>
            <a:grpSpLocks noChangeAspect="1"/>
          </p:cNvGrpSpPr>
          <p:nvPr/>
        </p:nvGrpSpPr>
        <p:grpSpPr bwMode="auto">
          <a:xfrm>
            <a:off x="5638769" y="3385542"/>
            <a:ext cx="200050" cy="248843"/>
            <a:chOff x="5971" y="2553"/>
            <a:chExt cx="246" cy="306"/>
          </a:xfrm>
          <a:solidFill>
            <a:schemeClr val="bg1"/>
          </a:solidFill>
          <a:effectLst>
            <a:reflection blurRad="6350" stA="50000" endA="300" endPos="40000" dir="5400000" sy="-100000" algn="bl" rotWithShape="0"/>
          </a:effectLst>
        </p:grpSpPr>
        <p:sp>
          <p:nvSpPr>
            <p:cNvPr id="312" name="Freeform 889"/>
            <p:cNvSpPr>
              <a:spLocks/>
            </p:cNvSpPr>
            <p:nvPr/>
          </p:nvSpPr>
          <p:spPr bwMode="auto">
            <a:xfrm>
              <a:off x="5971" y="2715"/>
              <a:ext cx="246" cy="144"/>
            </a:xfrm>
            <a:custGeom>
              <a:avLst/>
              <a:gdLst>
                <a:gd name="T0" fmla="*/ 66 w 101"/>
                <a:gd name="T1" fmla="*/ 0 h 60"/>
                <a:gd name="T2" fmla="*/ 58 w 101"/>
                <a:gd name="T3" fmla="*/ 38 h 60"/>
                <a:gd name="T4" fmla="*/ 54 w 101"/>
                <a:gd name="T5" fmla="*/ 12 h 60"/>
                <a:gd name="T6" fmla="*/ 56 w 101"/>
                <a:gd name="T7" fmla="*/ 6 h 60"/>
                <a:gd name="T8" fmla="*/ 52 w 101"/>
                <a:gd name="T9" fmla="*/ 2 h 60"/>
                <a:gd name="T10" fmla="*/ 51 w 101"/>
                <a:gd name="T11" fmla="*/ 2 h 60"/>
                <a:gd name="T12" fmla="*/ 50 w 101"/>
                <a:gd name="T13" fmla="*/ 2 h 60"/>
                <a:gd name="T14" fmla="*/ 49 w 101"/>
                <a:gd name="T15" fmla="*/ 2 h 60"/>
                <a:gd name="T16" fmla="*/ 45 w 101"/>
                <a:gd name="T17" fmla="*/ 6 h 60"/>
                <a:gd name="T18" fmla="*/ 47 w 101"/>
                <a:gd name="T19" fmla="*/ 12 h 60"/>
                <a:gd name="T20" fmla="*/ 43 w 101"/>
                <a:gd name="T21" fmla="*/ 38 h 60"/>
                <a:gd name="T22" fmla="*/ 35 w 101"/>
                <a:gd name="T23" fmla="*/ 0 h 60"/>
                <a:gd name="T24" fmla="*/ 35 w 101"/>
                <a:gd name="T25" fmla="*/ 0 h 60"/>
                <a:gd name="T26" fmla="*/ 34 w 101"/>
                <a:gd name="T27" fmla="*/ 0 h 60"/>
                <a:gd name="T28" fmla="*/ 8 w 101"/>
                <a:gd name="T29" fmla="*/ 10 h 60"/>
                <a:gd name="T30" fmla="*/ 0 w 101"/>
                <a:gd name="T31" fmla="*/ 32 h 60"/>
                <a:gd name="T32" fmla="*/ 0 w 101"/>
                <a:gd name="T33" fmla="*/ 56 h 60"/>
                <a:gd name="T34" fmla="*/ 16 w 101"/>
                <a:gd name="T35" fmla="*/ 59 h 60"/>
                <a:gd name="T36" fmla="*/ 16 w 101"/>
                <a:gd name="T37" fmla="*/ 38 h 60"/>
                <a:gd name="T38" fmla="*/ 20 w 101"/>
                <a:gd name="T39" fmla="*/ 30 h 60"/>
                <a:gd name="T40" fmla="*/ 20 w 101"/>
                <a:gd name="T41" fmla="*/ 59 h 60"/>
                <a:gd name="T42" fmla="*/ 51 w 101"/>
                <a:gd name="T43" fmla="*/ 60 h 60"/>
                <a:gd name="T44" fmla="*/ 80 w 101"/>
                <a:gd name="T45" fmla="*/ 59 h 60"/>
                <a:gd name="T46" fmla="*/ 80 w 101"/>
                <a:gd name="T47" fmla="*/ 30 h 60"/>
                <a:gd name="T48" fmla="*/ 85 w 101"/>
                <a:gd name="T49" fmla="*/ 38 h 60"/>
                <a:gd name="T50" fmla="*/ 85 w 101"/>
                <a:gd name="T51" fmla="*/ 58 h 60"/>
                <a:gd name="T52" fmla="*/ 101 w 101"/>
                <a:gd name="T53" fmla="*/ 56 h 60"/>
                <a:gd name="T54" fmla="*/ 101 w 101"/>
                <a:gd name="T55" fmla="*/ 32 h 60"/>
                <a:gd name="T56" fmla="*/ 93 w 101"/>
                <a:gd name="T57" fmla="*/ 10 h 60"/>
                <a:gd name="T58" fmla="*/ 67 w 101"/>
                <a:gd name="T59" fmla="*/ 0 h 60"/>
                <a:gd name="T60" fmla="*/ 66 w 101"/>
                <a:gd name="T61" fmla="*/ 0 h 60"/>
                <a:gd name="T62" fmla="*/ 66 w 101"/>
                <a:gd name="T63"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1" h="60">
                  <a:moveTo>
                    <a:pt x="66" y="0"/>
                  </a:moveTo>
                  <a:cubicBezTo>
                    <a:pt x="66" y="5"/>
                    <a:pt x="58" y="38"/>
                    <a:pt x="58" y="38"/>
                  </a:cubicBezTo>
                  <a:cubicBezTo>
                    <a:pt x="54" y="12"/>
                    <a:pt x="54" y="12"/>
                    <a:pt x="54" y="12"/>
                  </a:cubicBezTo>
                  <a:cubicBezTo>
                    <a:pt x="56" y="6"/>
                    <a:pt x="56" y="6"/>
                    <a:pt x="56" y="6"/>
                  </a:cubicBezTo>
                  <a:cubicBezTo>
                    <a:pt x="52" y="2"/>
                    <a:pt x="52" y="2"/>
                    <a:pt x="52" y="2"/>
                  </a:cubicBezTo>
                  <a:cubicBezTo>
                    <a:pt x="51" y="2"/>
                    <a:pt x="51" y="2"/>
                    <a:pt x="51" y="2"/>
                  </a:cubicBezTo>
                  <a:cubicBezTo>
                    <a:pt x="50" y="2"/>
                    <a:pt x="50" y="2"/>
                    <a:pt x="50" y="2"/>
                  </a:cubicBezTo>
                  <a:cubicBezTo>
                    <a:pt x="49" y="2"/>
                    <a:pt x="49" y="2"/>
                    <a:pt x="49" y="2"/>
                  </a:cubicBezTo>
                  <a:cubicBezTo>
                    <a:pt x="45" y="6"/>
                    <a:pt x="45" y="6"/>
                    <a:pt x="45" y="6"/>
                  </a:cubicBezTo>
                  <a:cubicBezTo>
                    <a:pt x="47" y="12"/>
                    <a:pt x="47" y="12"/>
                    <a:pt x="47" y="12"/>
                  </a:cubicBezTo>
                  <a:cubicBezTo>
                    <a:pt x="43" y="38"/>
                    <a:pt x="43" y="38"/>
                    <a:pt x="43" y="38"/>
                  </a:cubicBezTo>
                  <a:cubicBezTo>
                    <a:pt x="43" y="38"/>
                    <a:pt x="35" y="5"/>
                    <a:pt x="35" y="0"/>
                  </a:cubicBezTo>
                  <a:cubicBezTo>
                    <a:pt x="35" y="0"/>
                    <a:pt x="35" y="0"/>
                    <a:pt x="35" y="0"/>
                  </a:cubicBezTo>
                  <a:cubicBezTo>
                    <a:pt x="34" y="0"/>
                    <a:pt x="34" y="0"/>
                    <a:pt x="34" y="0"/>
                  </a:cubicBezTo>
                  <a:cubicBezTo>
                    <a:pt x="29" y="1"/>
                    <a:pt x="15" y="6"/>
                    <a:pt x="8" y="10"/>
                  </a:cubicBezTo>
                  <a:cubicBezTo>
                    <a:pt x="6" y="12"/>
                    <a:pt x="1" y="17"/>
                    <a:pt x="0" y="32"/>
                  </a:cubicBezTo>
                  <a:cubicBezTo>
                    <a:pt x="0" y="34"/>
                    <a:pt x="0" y="47"/>
                    <a:pt x="0" y="56"/>
                  </a:cubicBezTo>
                  <a:cubicBezTo>
                    <a:pt x="6" y="57"/>
                    <a:pt x="9" y="58"/>
                    <a:pt x="16" y="59"/>
                  </a:cubicBezTo>
                  <a:cubicBezTo>
                    <a:pt x="16" y="51"/>
                    <a:pt x="16" y="40"/>
                    <a:pt x="16" y="38"/>
                  </a:cubicBezTo>
                  <a:cubicBezTo>
                    <a:pt x="16" y="35"/>
                    <a:pt x="19" y="32"/>
                    <a:pt x="20" y="30"/>
                  </a:cubicBezTo>
                  <a:cubicBezTo>
                    <a:pt x="20" y="59"/>
                    <a:pt x="20" y="59"/>
                    <a:pt x="20" y="59"/>
                  </a:cubicBezTo>
                  <a:cubicBezTo>
                    <a:pt x="29" y="59"/>
                    <a:pt x="41" y="60"/>
                    <a:pt x="51" y="60"/>
                  </a:cubicBezTo>
                  <a:cubicBezTo>
                    <a:pt x="60" y="60"/>
                    <a:pt x="71" y="59"/>
                    <a:pt x="80" y="59"/>
                  </a:cubicBezTo>
                  <a:cubicBezTo>
                    <a:pt x="80" y="30"/>
                    <a:pt x="80" y="30"/>
                    <a:pt x="80" y="30"/>
                  </a:cubicBezTo>
                  <a:cubicBezTo>
                    <a:pt x="82" y="32"/>
                    <a:pt x="85" y="34"/>
                    <a:pt x="85" y="38"/>
                  </a:cubicBezTo>
                  <a:cubicBezTo>
                    <a:pt x="85" y="40"/>
                    <a:pt x="85" y="51"/>
                    <a:pt x="85" y="58"/>
                  </a:cubicBezTo>
                  <a:cubicBezTo>
                    <a:pt x="92" y="58"/>
                    <a:pt x="95" y="57"/>
                    <a:pt x="101" y="56"/>
                  </a:cubicBezTo>
                  <a:cubicBezTo>
                    <a:pt x="101" y="47"/>
                    <a:pt x="101" y="34"/>
                    <a:pt x="101" y="32"/>
                  </a:cubicBezTo>
                  <a:cubicBezTo>
                    <a:pt x="100" y="17"/>
                    <a:pt x="95" y="12"/>
                    <a:pt x="93" y="10"/>
                  </a:cubicBezTo>
                  <a:cubicBezTo>
                    <a:pt x="86" y="6"/>
                    <a:pt x="72" y="1"/>
                    <a:pt x="67" y="0"/>
                  </a:cubicBezTo>
                  <a:cubicBezTo>
                    <a:pt x="66" y="0"/>
                    <a:pt x="66" y="0"/>
                    <a:pt x="66" y="0"/>
                  </a:cubicBezTo>
                  <a:cubicBezTo>
                    <a:pt x="66" y="0"/>
                    <a:pt x="66" y="0"/>
                    <a:pt x="6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3" name="Freeform 890"/>
            <p:cNvSpPr>
              <a:spLocks/>
            </p:cNvSpPr>
            <p:nvPr/>
          </p:nvSpPr>
          <p:spPr bwMode="auto">
            <a:xfrm>
              <a:off x="6032" y="2553"/>
              <a:ext cx="124" cy="147"/>
            </a:xfrm>
            <a:custGeom>
              <a:avLst/>
              <a:gdLst>
                <a:gd name="T0" fmla="*/ 26 w 51"/>
                <a:gd name="T1" fmla="*/ 0 h 61"/>
                <a:gd name="T2" fmla="*/ 4 w 51"/>
                <a:gd name="T3" fmla="*/ 25 h 61"/>
                <a:gd name="T4" fmla="*/ 0 w 51"/>
                <a:gd name="T5" fmla="*/ 30 h 61"/>
                <a:gd name="T6" fmla="*/ 5 w 51"/>
                <a:gd name="T7" fmla="*/ 40 h 61"/>
                <a:gd name="T8" fmla="*/ 26 w 51"/>
                <a:gd name="T9" fmla="*/ 61 h 61"/>
                <a:gd name="T10" fmla="*/ 46 w 51"/>
                <a:gd name="T11" fmla="*/ 39 h 61"/>
                <a:gd name="T12" fmla="*/ 51 w 51"/>
                <a:gd name="T13" fmla="*/ 30 h 61"/>
                <a:gd name="T14" fmla="*/ 48 w 51"/>
                <a:gd name="T15" fmla="*/ 25 h 61"/>
                <a:gd name="T16" fmla="*/ 26 w 51"/>
                <a:gd name="T17" fmla="*/ 0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1" h="61">
                  <a:moveTo>
                    <a:pt x="26" y="0"/>
                  </a:moveTo>
                  <a:cubicBezTo>
                    <a:pt x="13" y="0"/>
                    <a:pt x="4" y="11"/>
                    <a:pt x="4" y="25"/>
                  </a:cubicBezTo>
                  <a:cubicBezTo>
                    <a:pt x="2" y="26"/>
                    <a:pt x="0" y="27"/>
                    <a:pt x="0" y="30"/>
                  </a:cubicBezTo>
                  <a:cubicBezTo>
                    <a:pt x="0" y="33"/>
                    <a:pt x="2" y="39"/>
                    <a:pt x="5" y="40"/>
                  </a:cubicBezTo>
                  <a:cubicBezTo>
                    <a:pt x="8" y="51"/>
                    <a:pt x="15" y="61"/>
                    <a:pt x="26" y="61"/>
                  </a:cubicBezTo>
                  <a:cubicBezTo>
                    <a:pt x="37" y="61"/>
                    <a:pt x="44" y="51"/>
                    <a:pt x="46" y="39"/>
                  </a:cubicBezTo>
                  <a:cubicBezTo>
                    <a:pt x="50" y="38"/>
                    <a:pt x="51" y="33"/>
                    <a:pt x="51" y="30"/>
                  </a:cubicBezTo>
                  <a:cubicBezTo>
                    <a:pt x="51" y="27"/>
                    <a:pt x="50" y="26"/>
                    <a:pt x="48" y="25"/>
                  </a:cubicBezTo>
                  <a:cubicBezTo>
                    <a:pt x="47" y="11"/>
                    <a:pt x="39" y="0"/>
                    <a:pt x="26"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314" name="Group 893"/>
          <p:cNvGrpSpPr>
            <a:grpSpLocks noChangeAspect="1"/>
          </p:cNvGrpSpPr>
          <p:nvPr/>
        </p:nvGrpSpPr>
        <p:grpSpPr bwMode="auto">
          <a:xfrm>
            <a:off x="5630302" y="2706493"/>
            <a:ext cx="217131" cy="216317"/>
            <a:chOff x="6356" y="2576"/>
            <a:chExt cx="267" cy="266"/>
          </a:xfrm>
          <a:solidFill>
            <a:schemeClr val="bg1"/>
          </a:solidFill>
          <a:effectLst>
            <a:reflection blurRad="6350" stA="50000" endA="300" endPos="40000" dir="5400000" sy="-100000" algn="bl" rotWithShape="0"/>
          </a:effectLst>
        </p:grpSpPr>
        <p:sp>
          <p:nvSpPr>
            <p:cNvPr id="315" name="Freeform 896"/>
            <p:cNvSpPr>
              <a:spLocks noEditPoints="1"/>
            </p:cNvSpPr>
            <p:nvPr/>
          </p:nvSpPr>
          <p:spPr bwMode="auto">
            <a:xfrm>
              <a:off x="6356" y="2576"/>
              <a:ext cx="267" cy="266"/>
            </a:xfrm>
            <a:custGeom>
              <a:avLst/>
              <a:gdLst>
                <a:gd name="T0" fmla="*/ 55 w 110"/>
                <a:gd name="T1" fmla="*/ 0 h 111"/>
                <a:gd name="T2" fmla="*/ 0 w 110"/>
                <a:gd name="T3" fmla="*/ 56 h 111"/>
                <a:gd name="T4" fmla="*/ 55 w 110"/>
                <a:gd name="T5" fmla="*/ 111 h 111"/>
                <a:gd name="T6" fmla="*/ 110 w 110"/>
                <a:gd name="T7" fmla="*/ 56 h 111"/>
                <a:gd name="T8" fmla="*/ 55 w 110"/>
                <a:gd name="T9" fmla="*/ 0 h 111"/>
                <a:gd name="T10" fmla="*/ 55 w 110"/>
                <a:gd name="T11" fmla="*/ 100 h 111"/>
                <a:gd name="T12" fmla="*/ 10 w 110"/>
                <a:gd name="T13" fmla="*/ 56 h 111"/>
                <a:gd name="T14" fmla="*/ 55 w 110"/>
                <a:gd name="T15" fmla="*/ 11 h 111"/>
                <a:gd name="T16" fmla="*/ 100 w 110"/>
                <a:gd name="T17" fmla="*/ 56 h 111"/>
                <a:gd name="T18" fmla="*/ 55 w 110"/>
                <a:gd name="T19" fmla="*/ 10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0" h="111">
                  <a:moveTo>
                    <a:pt x="55" y="0"/>
                  </a:moveTo>
                  <a:cubicBezTo>
                    <a:pt x="25" y="0"/>
                    <a:pt x="0" y="25"/>
                    <a:pt x="0" y="56"/>
                  </a:cubicBezTo>
                  <a:cubicBezTo>
                    <a:pt x="0" y="86"/>
                    <a:pt x="25" y="111"/>
                    <a:pt x="55" y="111"/>
                  </a:cubicBezTo>
                  <a:cubicBezTo>
                    <a:pt x="86" y="111"/>
                    <a:pt x="110" y="86"/>
                    <a:pt x="110" y="56"/>
                  </a:cubicBezTo>
                  <a:cubicBezTo>
                    <a:pt x="110" y="25"/>
                    <a:pt x="86" y="0"/>
                    <a:pt x="55" y="0"/>
                  </a:cubicBezTo>
                  <a:close/>
                  <a:moveTo>
                    <a:pt x="55" y="100"/>
                  </a:moveTo>
                  <a:cubicBezTo>
                    <a:pt x="30" y="100"/>
                    <a:pt x="10" y="80"/>
                    <a:pt x="10" y="56"/>
                  </a:cubicBezTo>
                  <a:cubicBezTo>
                    <a:pt x="10" y="31"/>
                    <a:pt x="30" y="11"/>
                    <a:pt x="55" y="11"/>
                  </a:cubicBezTo>
                  <a:cubicBezTo>
                    <a:pt x="80" y="11"/>
                    <a:pt x="100" y="31"/>
                    <a:pt x="100" y="56"/>
                  </a:cubicBezTo>
                  <a:cubicBezTo>
                    <a:pt x="100" y="80"/>
                    <a:pt x="80" y="100"/>
                    <a:pt x="55" y="10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6" name="Freeform 897"/>
            <p:cNvSpPr>
              <a:spLocks/>
            </p:cNvSpPr>
            <p:nvPr/>
          </p:nvSpPr>
          <p:spPr bwMode="auto">
            <a:xfrm>
              <a:off x="6480" y="2605"/>
              <a:ext cx="19" cy="24"/>
            </a:xfrm>
            <a:custGeom>
              <a:avLst/>
              <a:gdLst>
                <a:gd name="T0" fmla="*/ 4 w 8"/>
                <a:gd name="T1" fmla="*/ 10 h 10"/>
                <a:gd name="T2" fmla="*/ 4 w 8"/>
                <a:gd name="T3" fmla="*/ 10 h 10"/>
                <a:gd name="T4" fmla="*/ 8 w 8"/>
                <a:gd name="T5" fmla="*/ 7 h 10"/>
                <a:gd name="T6" fmla="*/ 8 w 8"/>
                <a:gd name="T7" fmla="*/ 1 h 10"/>
                <a:gd name="T8" fmla="*/ 4 w 8"/>
                <a:gd name="T9" fmla="*/ 0 h 10"/>
                <a:gd name="T10" fmla="*/ 0 w 8"/>
                <a:gd name="T11" fmla="*/ 1 h 10"/>
                <a:gd name="T12" fmla="*/ 0 w 8"/>
                <a:gd name="T13" fmla="*/ 7 h 10"/>
                <a:gd name="T14" fmla="*/ 4 w 8"/>
                <a:gd name="T15" fmla="*/ 1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10"/>
                  </a:moveTo>
                  <a:cubicBezTo>
                    <a:pt x="4" y="10"/>
                    <a:pt x="4" y="10"/>
                    <a:pt x="4" y="10"/>
                  </a:cubicBezTo>
                  <a:cubicBezTo>
                    <a:pt x="6" y="10"/>
                    <a:pt x="8" y="9"/>
                    <a:pt x="8" y="7"/>
                  </a:cubicBezTo>
                  <a:cubicBezTo>
                    <a:pt x="8" y="1"/>
                    <a:pt x="8" y="1"/>
                    <a:pt x="8" y="1"/>
                  </a:cubicBezTo>
                  <a:cubicBezTo>
                    <a:pt x="7" y="1"/>
                    <a:pt x="5" y="0"/>
                    <a:pt x="4" y="0"/>
                  </a:cubicBezTo>
                  <a:cubicBezTo>
                    <a:pt x="3" y="0"/>
                    <a:pt x="2" y="1"/>
                    <a:pt x="0" y="1"/>
                  </a:cubicBezTo>
                  <a:cubicBezTo>
                    <a:pt x="0" y="7"/>
                    <a:pt x="0" y="7"/>
                    <a:pt x="0" y="7"/>
                  </a:cubicBezTo>
                  <a:cubicBezTo>
                    <a:pt x="0" y="9"/>
                    <a:pt x="2"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7" name="Freeform 898"/>
            <p:cNvSpPr>
              <a:spLocks/>
            </p:cNvSpPr>
            <p:nvPr/>
          </p:nvSpPr>
          <p:spPr bwMode="auto">
            <a:xfrm>
              <a:off x="6480" y="2790"/>
              <a:ext cx="19" cy="24"/>
            </a:xfrm>
            <a:custGeom>
              <a:avLst/>
              <a:gdLst>
                <a:gd name="T0" fmla="*/ 4 w 8"/>
                <a:gd name="T1" fmla="*/ 0 h 10"/>
                <a:gd name="T2" fmla="*/ 4 w 8"/>
                <a:gd name="T3" fmla="*/ 0 h 10"/>
                <a:gd name="T4" fmla="*/ 0 w 8"/>
                <a:gd name="T5" fmla="*/ 3 h 10"/>
                <a:gd name="T6" fmla="*/ 0 w 8"/>
                <a:gd name="T7" fmla="*/ 9 h 10"/>
                <a:gd name="T8" fmla="*/ 4 w 8"/>
                <a:gd name="T9" fmla="*/ 10 h 10"/>
                <a:gd name="T10" fmla="*/ 8 w 8"/>
                <a:gd name="T11" fmla="*/ 9 h 10"/>
                <a:gd name="T12" fmla="*/ 8 w 8"/>
                <a:gd name="T13" fmla="*/ 3 h 10"/>
                <a:gd name="T14" fmla="*/ 4 w 8"/>
                <a:gd name="T15" fmla="*/ 0 h 1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10">
                  <a:moveTo>
                    <a:pt x="4" y="0"/>
                  </a:moveTo>
                  <a:cubicBezTo>
                    <a:pt x="4" y="0"/>
                    <a:pt x="4" y="0"/>
                    <a:pt x="4" y="0"/>
                  </a:cubicBezTo>
                  <a:cubicBezTo>
                    <a:pt x="2" y="0"/>
                    <a:pt x="0" y="1"/>
                    <a:pt x="0" y="3"/>
                  </a:cubicBezTo>
                  <a:cubicBezTo>
                    <a:pt x="0" y="9"/>
                    <a:pt x="0" y="9"/>
                    <a:pt x="0" y="9"/>
                  </a:cubicBezTo>
                  <a:cubicBezTo>
                    <a:pt x="2" y="10"/>
                    <a:pt x="3" y="10"/>
                    <a:pt x="4" y="10"/>
                  </a:cubicBezTo>
                  <a:cubicBezTo>
                    <a:pt x="5" y="10"/>
                    <a:pt x="7" y="10"/>
                    <a:pt x="8" y="9"/>
                  </a:cubicBezTo>
                  <a:cubicBezTo>
                    <a:pt x="8" y="3"/>
                    <a:pt x="8" y="3"/>
                    <a:pt x="8" y="3"/>
                  </a:cubicBezTo>
                  <a:cubicBezTo>
                    <a:pt x="8" y="1"/>
                    <a:pt x="6" y="0"/>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8" name="Freeform 899"/>
            <p:cNvSpPr>
              <a:spLocks/>
            </p:cNvSpPr>
            <p:nvPr/>
          </p:nvSpPr>
          <p:spPr bwMode="auto">
            <a:xfrm>
              <a:off x="6385" y="2701"/>
              <a:ext cx="24" cy="17"/>
            </a:xfrm>
            <a:custGeom>
              <a:avLst/>
              <a:gdLst>
                <a:gd name="T0" fmla="*/ 6 w 10"/>
                <a:gd name="T1" fmla="*/ 0 h 7"/>
                <a:gd name="T2" fmla="*/ 0 w 10"/>
                <a:gd name="T3" fmla="*/ 0 h 7"/>
                <a:gd name="T4" fmla="*/ 0 w 10"/>
                <a:gd name="T5" fmla="*/ 4 h 7"/>
                <a:gd name="T6" fmla="*/ 0 w 10"/>
                <a:gd name="T7" fmla="*/ 7 h 7"/>
                <a:gd name="T8" fmla="*/ 6 w 10"/>
                <a:gd name="T9" fmla="*/ 7 h 7"/>
                <a:gd name="T10" fmla="*/ 10 w 10"/>
                <a:gd name="T11" fmla="*/ 4 h 7"/>
                <a:gd name="T12" fmla="*/ 10 w 10"/>
                <a:gd name="T13" fmla="*/ 3 h 7"/>
                <a:gd name="T14" fmla="*/ 6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6" y="0"/>
                  </a:moveTo>
                  <a:cubicBezTo>
                    <a:pt x="0" y="0"/>
                    <a:pt x="0" y="0"/>
                    <a:pt x="0" y="0"/>
                  </a:cubicBezTo>
                  <a:cubicBezTo>
                    <a:pt x="0" y="1"/>
                    <a:pt x="0" y="2"/>
                    <a:pt x="0" y="4"/>
                  </a:cubicBezTo>
                  <a:cubicBezTo>
                    <a:pt x="0" y="5"/>
                    <a:pt x="0" y="6"/>
                    <a:pt x="0" y="7"/>
                  </a:cubicBezTo>
                  <a:cubicBezTo>
                    <a:pt x="6" y="7"/>
                    <a:pt x="6" y="7"/>
                    <a:pt x="6" y="7"/>
                  </a:cubicBezTo>
                  <a:cubicBezTo>
                    <a:pt x="8" y="7"/>
                    <a:pt x="10" y="6"/>
                    <a:pt x="10" y="4"/>
                  </a:cubicBezTo>
                  <a:cubicBezTo>
                    <a:pt x="10" y="3"/>
                    <a:pt x="10" y="3"/>
                    <a:pt x="10" y="3"/>
                  </a:cubicBezTo>
                  <a:cubicBezTo>
                    <a:pt x="10" y="1"/>
                    <a:pt x="8"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19" name="Freeform 900"/>
            <p:cNvSpPr>
              <a:spLocks/>
            </p:cNvSpPr>
            <p:nvPr/>
          </p:nvSpPr>
          <p:spPr bwMode="auto">
            <a:xfrm>
              <a:off x="6569" y="2701"/>
              <a:ext cx="24" cy="17"/>
            </a:xfrm>
            <a:custGeom>
              <a:avLst/>
              <a:gdLst>
                <a:gd name="T0" fmla="*/ 10 w 10"/>
                <a:gd name="T1" fmla="*/ 0 h 7"/>
                <a:gd name="T2" fmla="*/ 4 w 10"/>
                <a:gd name="T3" fmla="*/ 0 h 7"/>
                <a:gd name="T4" fmla="*/ 0 w 10"/>
                <a:gd name="T5" fmla="*/ 3 h 7"/>
                <a:gd name="T6" fmla="*/ 0 w 10"/>
                <a:gd name="T7" fmla="*/ 4 h 7"/>
                <a:gd name="T8" fmla="*/ 4 w 10"/>
                <a:gd name="T9" fmla="*/ 7 h 7"/>
                <a:gd name="T10" fmla="*/ 10 w 10"/>
                <a:gd name="T11" fmla="*/ 7 h 7"/>
                <a:gd name="T12" fmla="*/ 10 w 10"/>
                <a:gd name="T13" fmla="*/ 4 h 7"/>
                <a:gd name="T14" fmla="*/ 10 w 10"/>
                <a:gd name="T15" fmla="*/ 0 h 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0" h="7">
                  <a:moveTo>
                    <a:pt x="10" y="0"/>
                  </a:moveTo>
                  <a:cubicBezTo>
                    <a:pt x="4" y="0"/>
                    <a:pt x="4" y="0"/>
                    <a:pt x="4" y="0"/>
                  </a:cubicBezTo>
                  <a:cubicBezTo>
                    <a:pt x="2" y="0"/>
                    <a:pt x="0" y="1"/>
                    <a:pt x="0" y="3"/>
                  </a:cubicBezTo>
                  <a:cubicBezTo>
                    <a:pt x="0" y="4"/>
                    <a:pt x="0" y="4"/>
                    <a:pt x="0" y="4"/>
                  </a:cubicBezTo>
                  <a:cubicBezTo>
                    <a:pt x="0" y="6"/>
                    <a:pt x="2" y="7"/>
                    <a:pt x="4" y="7"/>
                  </a:cubicBezTo>
                  <a:cubicBezTo>
                    <a:pt x="10" y="7"/>
                    <a:pt x="10" y="7"/>
                    <a:pt x="10" y="7"/>
                  </a:cubicBezTo>
                  <a:cubicBezTo>
                    <a:pt x="10" y="6"/>
                    <a:pt x="10" y="5"/>
                    <a:pt x="10" y="4"/>
                  </a:cubicBezTo>
                  <a:cubicBezTo>
                    <a:pt x="10" y="2"/>
                    <a:pt x="10"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20" name="Freeform 901"/>
            <p:cNvSpPr>
              <a:spLocks/>
            </p:cNvSpPr>
            <p:nvPr/>
          </p:nvSpPr>
          <p:spPr bwMode="auto">
            <a:xfrm>
              <a:off x="6424" y="2636"/>
              <a:ext cx="75" cy="86"/>
            </a:xfrm>
            <a:custGeom>
              <a:avLst/>
              <a:gdLst>
                <a:gd name="T0" fmla="*/ 27 w 31"/>
                <a:gd name="T1" fmla="*/ 0 h 36"/>
                <a:gd name="T2" fmla="*/ 23 w 31"/>
                <a:gd name="T3" fmla="*/ 5 h 36"/>
                <a:gd name="T4" fmla="*/ 23 w 31"/>
                <a:gd name="T5" fmla="*/ 26 h 36"/>
                <a:gd name="T6" fmla="*/ 22 w 31"/>
                <a:gd name="T7" fmla="*/ 28 h 36"/>
                <a:gd name="T8" fmla="*/ 4 w 31"/>
                <a:gd name="T9" fmla="*/ 28 h 36"/>
                <a:gd name="T10" fmla="*/ 0 w 31"/>
                <a:gd name="T11" fmla="*/ 32 h 36"/>
                <a:gd name="T12" fmla="*/ 4 w 31"/>
                <a:gd name="T13" fmla="*/ 36 h 36"/>
                <a:gd name="T14" fmla="*/ 26 w 31"/>
                <a:gd name="T15" fmla="*/ 36 h 36"/>
                <a:gd name="T16" fmla="*/ 29 w 31"/>
                <a:gd name="T17" fmla="*/ 35 h 36"/>
                <a:gd name="T18" fmla="*/ 29 w 31"/>
                <a:gd name="T19" fmla="*/ 35 h 36"/>
                <a:gd name="T20" fmla="*/ 31 w 31"/>
                <a:gd name="T21" fmla="*/ 31 h 36"/>
                <a:gd name="T22" fmla="*/ 31 w 31"/>
                <a:gd name="T23" fmla="*/ 5 h 36"/>
                <a:gd name="T24" fmla="*/ 27 w 31"/>
                <a:gd name="T25"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36">
                  <a:moveTo>
                    <a:pt x="27" y="0"/>
                  </a:moveTo>
                  <a:cubicBezTo>
                    <a:pt x="25" y="0"/>
                    <a:pt x="23" y="2"/>
                    <a:pt x="23" y="5"/>
                  </a:cubicBezTo>
                  <a:cubicBezTo>
                    <a:pt x="23" y="26"/>
                    <a:pt x="23" y="26"/>
                    <a:pt x="23" y="26"/>
                  </a:cubicBezTo>
                  <a:cubicBezTo>
                    <a:pt x="23" y="27"/>
                    <a:pt x="22" y="28"/>
                    <a:pt x="22" y="28"/>
                  </a:cubicBezTo>
                  <a:cubicBezTo>
                    <a:pt x="4" y="28"/>
                    <a:pt x="4" y="28"/>
                    <a:pt x="4" y="28"/>
                  </a:cubicBezTo>
                  <a:cubicBezTo>
                    <a:pt x="2" y="28"/>
                    <a:pt x="0" y="30"/>
                    <a:pt x="0" y="32"/>
                  </a:cubicBezTo>
                  <a:cubicBezTo>
                    <a:pt x="0" y="34"/>
                    <a:pt x="2" y="36"/>
                    <a:pt x="4" y="36"/>
                  </a:cubicBezTo>
                  <a:cubicBezTo>
                    <a:pt x="26" y="36"/>
                    <a:pt x="26" y="36"/>
                    <a:pt x="26" y="36"/>
                  </a:cubicBezTo>
                  <a:cubicBezTo>
                    <a:pt x="27" y="36"/>
                    <a:pt x="28" y="35"/>
                    <a:pt x="29" y="35"/>
                  </a:cubicBezTo>
                  <a:cubicBezTo>
                    <a:pt x="29" y="35"/>
                    <a:pt x="29" y="35"/>
                    <a:pt x="29" y="35"/>
                  </a:cubicBezTo>
                  <a:cubicBezTo>
                    <a:pt x="30" y="34"/>
                    <a:pt x="31" y="33"/>
                    <a:pt x="31" y="31"/>
                  </a:cubicBezTo>
                  <a:cubicBezTo>
                    <a:pt x="31" y="5"/>
                    <a:pt x="31" y="5"/>
                    <a:pt x="31" y="5"/>
                  </a:cubicBezTo>
                  <a:cubicBezTo>
                    <a:pt x="31" y="2"/>
                    <a:pt x="29" y="0"/>
                    <a:pt x="2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sp>
        <p:nvSpPr>
          <p:cNvPr id="321" name="Freeform 905"/>
          <p:cNvSpPr>
            <a:spLocks/>
          </p:cNvSpPr>
          <p:nvPr/>
        </p:nvSpPr>
        <p:spPr bwMode="auto">
          <a:xfrm>
            <a:off x="5659647" y="1966155"/>
            <a:ext cx="158333" cy="306315"/>
          </a:xfrm>
          <a:custGeom>
            <a:avLst/>
            <a:gdLst>
              <a:gd name="T0" fmla="*/ 31 w 72"/>
              <a:gd name="T1" fmla="*/ 118 h 118"/>
              <a:gd name="T2" fmla="*/ 39 w 72"/>
              <a:gd name="T3" fmla="*/ 118 h 118"/>
              <a:gd name="T4" fmla="*/ 41 w 72"/>
              <a:gd name="T5" fmla="*/ 115 h 118"/>
              <a:gd name="T6" fmla="*/ 41 w 72"/>
              <a:gd name="T7" fmla="*/ 107 h 118"/>
              <a:gd name="T8" fmla="*/ 62 w 72"/>
              <a:gd name="T9" fmla="*/ 100 h 118"/>
              <a:gd name="T10" fmla="*/ 69 w 72"/>
              <a:gd name="T11" fmla="*/ 73 h 118"/>
              <a:gd name="T12" fmla="*/ 41 w 72"/>
              <a:gd name="T13" fmla="*/ 53 h 118"/>
              <a:gd name="T14" fmla="*/ 40 w 72"/>
              <a:gd name="T15" fmla="*/ 52 h 118"/>
              <a:gd name="T16" fmla="*/ 30 w 72"/>
              <a:gd name="T17" fmla="*/ 48 h 118"/>
              <a:gd name="T18" fmla="*/ 29 w 72"/>
              <a:gd name="T19" fmla="*/ 47 h 118"/>
              <a:gd name="T20" fmla="*/ 22 w 72"/>
              <a:gd name="T21" fmla="*/ 42 h 118"/>
              <a:gd name="T22" fmla="*/ 23 w 72"/>
              <a:gd name="T23" fmla="*/ 31 h 118"/>
              <a:gd name="T24" fmla="*/ 35 w 72"/>
              <a:gd name="T25" fmla="*/ 26 h 118"/>
              <a:gd name="T26" fmla="*/ 43 w 72"/>
              <a:gd name="T27" fmla="*/ 28 h 118"/>
              <a:gd name="T28" fmla="*/ 52 w 72"/>
              <a:gd name="T29" fmla="*/ 33 h 118"/>
              <a:gd name="T30" fmla="*/ 53 w 72"/>
              <a:gd name="T31" fmla="*/ 34 h 118"/>
              <a:gd name="T32" fmla="*/ 53 w 72"/>
              <a:gd name="T33" fmla="*/ 34 h 118"/>
              <a:gd name="T34" fmla="*/ 53 w 72"/>
              <a:gd name="T35" fmla="*/ 35 h 118"/>
              <a:gd name="T36" fmla="*/ 58 w 72"/>
              <a:gd name="T37" fmla="*/ 38 h 118"/>
              <a:gd name="T38" fmla="*/ 67 w 72"/>
              <a:gd name="T39" fmla="*/ 32 h 118"/>
              <a:gd name="T40" fmla="*/ 67 w 72"/>
              <a:gd name="T41" fmla="*/ 25 h 118"/>
              <a:gd name="T42" fmla="*/ 48 w 72"/>
              <a:gd name="T43" fmla="*/ 12 h 118"/>
              <a:gd name="T44" fmla="*/ 41 w 72"/>
              <a:gd name="T45" fmla="*/ 11 h 118"/>
              <a:gd name="T46" fmla="*/ 41 w 72"/>
              <a:gd name="T47" fmla="*/ 2 h 118"/>
              <a:gd name="T48" fmla="*/ 39 w 72"/>
              <a:gd name="T49" fmla="*/ 0 h 118"/>
              <a:gd name="T50" fmla="*/ 31 w 72"/>
              <a:gd name="T51" fmla="*/ 0 h 118"/>
              <a:gd name="T52" fmla="*/ 28 w 72"/>
              <a:gd name="T53" fmla="*/ 2 h 118"/>
              <a:gd name="T54" fmla="*/ 28 w 72"/>
              <a:gd name="T55" fmla="*/ 11 h 118"/>
              <a:gd name="T56" fmla="*/ 10 w 72"/>
              <a:gd name="T57" fmla="*/ 20 h 118"/>
              <a:gd name="T58" fmla="*/ 5 w 72"/>
              <a:gd name="T59" fmla="*/ 48 h 118"/>
              <a:gd name="T60" fmla="*/ 14 w 72"/>
              <a:gd name="T61" fmla="*/ 58 h 118"/>
              <a:gd name="T62" fmla="*/ 40 w 72"/>
              <a:gd name="T63" fmla="*/ 71 h 118"/>
              <a:gd name="T64" fmla="*/ 44 w 72"/>
              <a:gd name="T65" fmla="*/ 72 h 118"/>
              <a:gd name="T66" fmla="*/ 50 w 72"/>
              <a:gd name="T67" fmla="*/ 78 h 118"/>
              <a:gd name="T68" fmla="*/ 48 w 72"/>
              <a:gd name="T69" fmla="*/ 89 h 118"/>
              <a:gd name="T70" fmla="*/ 38 w 72"/>
              <a:gd name="T71" fmla="*/ 92 h 118"/>
              <a:gd name="T72" fmla="*/ 26 w 72"/>
              <a:gd name="T73" fmla="*/ 90 h 118"/>
              <a:gd name="T74" fmla="*/ 17 w 72"/>
              <a:gd name="T75" fmla="*/ 85 h 118"/>
              <a:gd name="T76" fmla="*/ 16 w 72"/>
              <a:gd name="T77" fmla="*/ 84 h 118"/>
              <a:gd name="T78" fmla="*/ 16 w 72"/>
              <a:gd name="T79" fmla="*/ 84 h 118"/>
              <a:gd name="T80" fmla="*/ 16 w 72"/>
              <a:gd name="T81" fmla="*/ 84 h 118"/>
              <a:gd name="T82" fmla="*/ 16 w 72"/>
              <a:gd name="T83" fmla="*/ 83 h 118"/>
              <a:gd name="T84" fmla="*/ 11 w 72"/>
              <a:gd name="T85" fmla="*/ 80 h 118"/>
              <a:gd name="T86" fmla="*/ 2 w 72"/>
              <a:gd name="T87" fmla="*/ 86 h 118"/>
              <a:gd name="T88" fmla="*/ 2 w 72"/>
              <a:gd name="T89" fmla="*/ 93 h 118"/>
              <a:gd name="T90" fmla="*/ 28 w 72"/>
              <a:gd name="T91" fmla="*/ 107 h 118"/>
              <a:gd name="T92" fmla="*/ 28 w 72"/>
              <a:gd name="T93" fmla="*/ 115 h 118"/>
              <a:gd name="T94" fmla="*/ 31 w 72"/>
              <a:gd name="T95" fmla="*/ 118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2" h="118">
                <a:moveTo>
                  <a:pt x="31" y="118"/>
                </a:moveTo>
                <a:cubicBezTo>
                  <a:pt x="39" y="118"/>
                  <a:pt x="39" y="118"/>
                  <a:pt x="39" y="118"/>
                </a:cubicBezTo>
                <a:cubicBezTo>
                  <a:pt x="40" y="118"/>
                  <a:pt x="41" y="117"/>
                  <a:pt x="41" y="115"/>
                </a:cubicBezTo>
                <a:cubicBezTo>
                  <a:pt x="41" y="107"/>
                  <a:pt x="41" y="107"/>
                  <a:pt x="41" y="107"/>
                </a:cubicBezTo>
                <a:cubicBezTo>
                  <a:pt x="50" y="107"/>
                  <a:pt x="57" y="104"/>
                  <a:pt x="62" y="100"/>
                </a:cubicBezTo>
                <a:cubicBezTo>
                  <a:pt x="69" y="93"/>
                  <a:pt x="72" y="83"/>
                  <a:pt x="69" y="73"/>
                </a:cubicBezTo>
                <a:cubicBezTo>
                  <a:pt x="66" y="63"/>
                  <a:pt x="52" y="57"/>
                  <a:pt x="41" y="53"/>
                </a:cubicBezTo>
                <a:cubicBezTo>
                  <a:pt x="40" y="52"/>
                  <a:pt x="40" y="52"/>
                  <a:pt x="40" y="52"/>
                </a:cubicBezTo>
                <a:cubicBezTo>
                  <a:pt x="36" y="50"/>
                  <a:pt x="31" y="48"/>
                  <a:pt x="30" y="48"/>
                </a:cubicBezTo>
                <a:cubicBezTo>
                  <a:pt x="29" y="47"/>
                  <a:pt x="29" y="47"/>
                  <a:pt x="29" y="47"/>
                </a:cubicBezTo>
                <a:cubicBezTo>
                  <a:pt x="26" y="46"/>
                  <a:pt x="23" y="45"/>
                  <a:pt x="22" y="42"/>
                </a:cubicBezTo>
                <a:cubicBezTo>
                  <a:pt x="19" y="38"/>
                  <a:pt x="20" y="33"/>
                  <a:pt x="23" y="31"/>
                </a:cubicBezTo>
                <a:cubicBezTo>
                  <a:pt x="27" y="27"/>
                  <a:pt x="32" y="26"/>
                  <a:pt x="35" y="26"/>
                </a:cubicBezTo>
                <a:cubicBezTo>
                  <a:pt x="38" y="26"/>
                  <a:pt x="41" y="27"/>
                  <a:pt x="43" y="28"/>
                </a:cubicBezTo>
                <a:cubicBezTo>
                  <a:pt x="46" y="28"/>
                  <a:pt x="49" y="31"/>
                  <a:pt x="52" y="33"/>
                </a:cubicBezTo>
                <a:cubicBezTo>
                  <a:pt x="53" y="34"/>
                  <a:pt x="53" y="34"/>
                  <a:pt x="53" y="34"/>
                </a:cubicBezTo>
                <a:cubicBezTo>
                  <a:pt x="53" y="34"/>
                  <a:pt x="53" y="34"/>
                  <a:pt x="53" y="34"/>
                </a:cubicBezTo>
                <a:cubicBezTo>
                  <a:pt x="53" y="35"/>
                  <a:pt x="53" y="35"/>
                  <a:pt x="53" y="35"/>
                </a:cubicBezTo>
                <a:cubicBezTo>
                  <a:pt x="54" y="37"/>
                  <a:pt x="56" y="38"/>
                  <a:pt x="58" y="38"/>
                </a:cubicBezTo>
                <a:cubicBezTo>
                  <a:pt x="62" y="38"/>
                  <a:pt x="65" y="35"/>
                  <a:pt x="67" y="32"/>
                </a:cubicBezTo>
                <a:cubicBezTo>
                  <a:pt x="68" y="30"/>
                  <a:pt x="68" y="27"/>
                  <a:pt x="67" y="25"/>
                </a:cubicBezTo>
                <a:cubicBezTo>
                  <a:pt x="63" y="19"/>
                  <a:pt x="55" y="14"/>
                  <a:pt x="48" y="12"/>
                </a:cubicBezTo>
                <a:cubicBezTo>
                  <a:pt x="46" y="12"/>
                  <a:pt x="44" y="11"/>
                  <a:pt x="41" y="11"/>
                </a:cubicBezTo>
                <a:cubicBezTo>
                  <a:pt x="41" y="2"/>
                  <a:pt x="41" y="2"/>
                  <a:pt x="41" y="2"/>
                </a:cubicBezTo>
                <a:cubicBezTo>
                  <a:pt x="41" y="1"/>
                  <a:pt x="40" y="0"/>
                  <a:pt x="39" y="0"/>
                </a:cubicBezTo>
                <a:cubicBezTo>
                  <a:pt x="31" y="0"/>
                  <a:pt x="31" y="0"/>
                  <a:pt x="31" y="0"/>
                </a:cubicBezTo>
                <a:cubicBezTo>
                  <a:pt x="30" y="0"/>
                  <a:pt x="28" y="1"/>
                  <a:pt x="28" y="2"/>
                </a:cubicBezTo>
                <a:cubicBezTo>
                  <a:pt x="28" y="11"/>
                  <a:pt x="28" y="11"/>
                  <a:pt x="28" y="11"/>
                </a:cubicBezTo>
                <a:cubicBezTo>
                  <a:pt x="21" y="13"/>
                  <a:pt x="15" y="16"/>
                  <a:pt x="10" y="20"/>
                </a:cubicBezTo>
                <a:cubicBezTo>
                  <a:pt x="2" y="28"/>
                  <a:pt x="0" y="39"/>
                  <a:pt x="5" y="48"/>
                </a:cubicBezTo>
                <a:cubicBezTo>
                  <a:pt x="7" y="52"/>
                  <a:pt x="10" y="56"/>
                  <a:pt x="14" y="58"/>
                </a:cubicBezTo>
                <a:cubicBezTo>
                  <a:pt x="17" y="60"/>
                  <a:pt x="33" y="67"/>
                  <a:pt x="40" y="71"/>
                </a:cubicBezTo>
                <a:cubicBezTo>
                  <a:pt x="44" y="72"/>
                  <a:pt x="44" y="72"/>
                  <a:pt x="44" y="72"/>
                </a:cubicBezTo>
                <a:cubicBezTo>
                  <a:pt x="47" y="74"/>
                  <a:pt x="49" y="76"/>
                  <a:pt x="50" y="78"/>
                </a:cubicBezTo>
                <a:cubicBezTo>
                  <a:pt x="52" y="82"/>
                  <a:pt x="51" y="87"/>
                  <a:pt x="48" y="89"/>
                </a:cubicBezTo>
                <a:cubicBezTo>
                  <a:pt x="46" y="91"/>
                  <a:pt x="43" y="92"/>
                  <a:pt x="38" y="92"/>
                </a:cubicBezTo>
                <a:cubicBezTo>
                  <a:pt x="34" y="92"/>
                  <a:pt x="30" y="91"/>
                  <a:pt x="26" y="90"/>
                </a:cubicBezTo>
                <a:cubicBezTo>
                  <a:pt x="23" y="89"/>
                  <a:pt x="20" y="87"/>
                  <a:pt x="17" y="85"/>
                </a:cubicBezTo>
                <a:cubicBezTo>
                  <a:pt x="16" y="84"/>
                  <a:pt x="16" y="84"/>
                  <a:pt x="16" y="84"/>
                </a:cubicBezTo>
                <a:cubicBezTo>
                  <a:pt x="16" y="84"/>
                  <a:pt x="16" y="84"/>
                  <a:pt x="16" y="84"/>
                </a:cubicBezTo>
                <a:cubicBezTo>
                  <a:pt x="16" y="84"/>
                  <a:pt x="16" y="84"/>
                  <a:pt x="16" y="84"/>
                </a:cubicBezTo>
                <a:cubicBezTo>
                  <a:pt x="16" y="83"/>
                  <a:pt x="16" y="83"/>
                  <a:pt x="16" y="83"/>
                </a:cubicBezTo>
                <a:cubicBezTo>
                  <a:pt x="15" y="81"/>
                  <a:pt x="13" y="80"/>
                  <a:pt x="11" y="80"/>
                </a:cubicBezTo>
                <a:cubicBezTo>
                  <a:pt x="7" y="80"/>
                  <a:pt x="4" y="83"/>
                  <a:pt x="2" y="86"/>
                </a:cubicBezTo>
                <a:cubicBezTo>
                  <a:pt x="1" y="88"/>
                  <a:pt x="1" y="91"/>
                  <a:pt x="2" y="93"/>
                </a:cubicBezTo>
                <a:cubicBezTo>
                  <a:pt x="7" y="101"/>
                  <a:pt x="18" y="105"/>
                  <a:pt x="28" y="107"/>
                </a:cubicBezTo>
                <a:cubicBezTo>
                  <a:pt x="28" y="115"/>
                  <a:pt x="28" y="115"/>
                  <a:pt x="28" y="115"/>
                </a:cubicBezTo>
                <a:cubicBezTo>
                  <a:pt x="28" y="117"/>
                  <a:pt x="30" y="118"/>
                  <a:pt x="31" y="118"/>
                </a:cubicBezTo>
                <a:close/>
              </a:path>
            </a:pathLst>
          </a:custGeom>
          <a:solidFill>
            <a:schemeClr val="bg1"/>
          </a:solidFill>
          <a:ln>
            <a:noFill/>
          </a:ln>
          <a:effectLst>
            <a:reflection blurRad="6350" stA="50000" endA="300" endPos="40000" dir="5400000" sy="-100000" algn="bl" rotWithShape="0"/>
          </a:effec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nvGrpSpPr>
          <p:cNvPr id="322" name="Group 909"/>
          <p:cNvGrpSpPr>
            <a:grpSpLocks noChangeAspect="1"/>
          </p:cNvGrpSpPr>
          <p:nvPr/>
        </p:nvGrpSpPr>
        <p:grpSpPr bwMode="auto">
          <a:xfrm>
            <a:off x="5631063" y="1332095"/>
            <a:ext cx="215501" cy="183786"/>
            <a:chOff x="6090" y="1175"/>
            <a:chExt cx="265" cy="226"/>
          </a:xfrm>
          <a:solidFill>
            <a:schemeClr val="bg1"/>
          </a:solidFill>
          <a:effectLst>
            <a:reflection blurRad="6350" stA="50000" endA="300" endPos="40000" dir="5400000" sy="-100000" algn="bl" rotWithShape="0"/>
          </a:effectLst>
        </p:grpSpPr>
        <p:sp>
          <p:nvSpPr>
            <p:cNvPr id="323"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24"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25"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326"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nvGrpSpPr>
          <p:cNvPr id="327" name="组合 326"/>
          <p:cNvGrpSpPr/>
          <p:nvPr/>
        </p:nvGrpSpPr>
        <p:grpSpPr>
          <a:xfrm>
            <a:off x="6043393" y="1050171"/>
            <a:ext cx="1890936" cy="593950"/>
            <a:chOff x="3724283" y="5209973"/>
            <a:chExt cx="2521247" cy="791932"/>
          </a:xfrm>
        </p:grpSpPr>
        <p:grpSp>
          <p:nvGrpSpPr>
            <p:cNvPr id="328" name="组合 327"/>
            <p:cNvGrpSpPr/>
            <p:nvPr/>
          </p:nvGrpSpPr>
          <p:grpSpPr>
            <a:xfrm>
              <a:off x="3724283" y="5209973"/>
              <a:ext cx="1000117" cy="791932"/>
              <a:chOff x="3629024" y="5343323"/>
              <a:chExt cx="1000117" cy="791932"/>
            </a:xfrm>
          </p:grpSpPr>
          <p:sp>
            <p:nvSpPr>
              <p:cNvPr id="332" name="文本框 331"/>
              <p:cNvSpPr txBox="1"/>
              <p:nvPr/>
            </p:nvSpPr>
            <p:spPr>
              <a:xfrm>
                <a:off x="3629024" y="5343323"/>
                <a:ext cx="1000117" cy="677107"/>
              </a:xfrm>
              <a:prstGeom prst="rect">
                <a:avLst/>
              </a:prstGeom>
              <a:noFill/>
            </p:spPr>
            <p:txBody>
              <a:bodyPr wrap="square" rtlCol="0">
                <a:spAutoFit/>
              </a:bodyPr>
              <a:lstStyle/>
              <a:p>
                <a:pPr algn="ctr"/>
                <a:r>
                  <a:rPr lang="en-US" altLang="zh-CN" sz="2700" dirty="0">
                    <a:solidFill>
                      <a:srgbClr val="FCB64F"/>
                    </a:solidFill>
                    <a:latin typeface="Impact" panose="020B0806030902050204" pitchFamily="34" charset="0"/>
                  </a:rPr>
                  <a:t>01</a:t>
                </a:r>
                <a:endParaRPr lang="zh-CN" altLang="en-US" sz="2700" dirty="0">
                  <a:solidFill>
                    <a:srgbClr val="FCB64F"/>
                  </a:solidFill>
                  <a:latin typeface="Impact" panose="020B0806030902050204" pitchFamily="34" charset="0"/>
                </a:endParaRPr>
              </a:p>
            </p:txBody>
          </p:sp>
          <p:sp>
            <p:nvSpPr>
              <p:cNvPr id="333" name="文本框 332"/>
              <p:cNvSpPr txBox="1"/>
              <p:nvPr/>
            </p:nvSpPr>
            <p:spPr>
              <a:xfrm>
                <a:off x="3804440" y="5765923"/>
                <a:ext cx="673100" cy="369332"/>
              </a:xfrm>
              <a:prstGeom prst="rect">
                <a:avLst/>
              </a:prstGeom>
              <a:noFill/>
            </p:spPr>
            <p:txBody>
              <a:bodyPr wrap="square" rtlCol="0">
                <a:spAutoFit/>
              </a:bodyPr>
              <a:lstStyle/>
              <a:p>
                <a:pPr algn="ctr"/>
                <a:r>
                  <a:rPr lang="en-US" altLang="zh-CN" sz="1200" dirty="0">
                    <a:solidFill>
                      <a:srgbClr val="FDB851"/>
                    </a:solidFill>
                    <a:latin typeface="LiHei Pro" panose="020B0500000000000000" pitchFamily="34" charset="-122"/>
                    <a:ea typeface="LiHei Pro" panose="020B0500000000000000" pitchFamily="34" charset="-122"/>
                  </a:rPr>
                  <a:t>DATA</a:t>
                </a:r>
                <a:endParaRPr lang="zh-CN" altLang="en-US" sz="1200" dirty="0">
                  <a:solidFill>
                    <a:srgbClr val="FDB851"/>
                  </a:solidFill>
                  <a:latin typeface="LiHei Pro" panose="020B0500000000000000" pitchFamily="34" charset="-122"/>
                  <a:ea typeface="LiHei Pro" panose="020B0500000000000000" pitchFamily="34" charset="-122"/>
                </a:endParaRPr>
              </a:p>
            </p:txBody>
          </p:sp>
        </p:grpSp>
        <p:grpSp>
          <p:nvGrpSpPr>
            <p:cNvPr id="329" name="组合 328"/>
            <p:cNvGrpSpPr/>
            <p:nvPr/>
          </p:nvGrpSpPr>
          <p:grpSpPr>
            <a:xfrm>
              <a:off x="4425156" y="5230036"/>
              <a:ext cx="1820374" cy="698308"/>
              <a:chOff x="4528221" y="5170149"/>
              <a:chExt cx="1820374" cy="698308"/>
            </a:xfrm>
          </p:grpSpPr>
          <p:sp>
            <p:nvSpPr>
              <p:cNvPr id="330" name="文本框 329"/>
              <p:cNvSpPr txBox="1"/>
              <p:nvPr/>
            </p:nvSpPr>
            <p:spPr>
              <a:xfrm>
                <a:off x="4528221" y="5170149"/>
                <a:ext cx="1519167" cy="338554"/>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31" name="文本框 330"/>
              <p:cNvSpPr txBox="1"/>
              <p:nvPr/>
            </p:nvSpPr>
            <p:spPr>
              <a:xfrm>
                <a:off x="4532472" y="5385249"/>
                <a:ext cx="1816123" cy="48320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34" name="组合 333"/>
          <p:cNvGrpSpPr/>
          <p:nvPr/>
        </p:nvGrpSpPr>
        <p:grpSpPr>
          <a:xfrm>
            <a:off x="6043393" y="1829677"/>
            <a:ext cx="1890936" cy="593950"/>
            <a:chOff x="3724283" y="5209973"/>
            <a:chExt cx="2521247" cy="791932"/>
          </a:xfrm>
        </p:grpSpPr>
        <p:grpSp>
          <p:nvGrpSpPr>
            <p:cNvPr id="335" name="组合 334"/>
            <p:cNvGrpSpPr/>
            <p:nvPr/>
          </p:nvGrpSpPr>
          <p:grpSpPr>
            <a:xfrm>
              <a:off x="3724283" y="5209973"/>
              <a:ext cx="1000117" cy="791932"/>
              <a:chOff x="3629024" y="5343323"/>
              <a:chExt cx="1000117" cy="791932"/>
            </a:xfrm>
          </p:grpSpPr>
          <p:sp>
            <p:nvSpPr>
              <p:cNvPr id="339" name="文本框 338"/>
              <p:cNvSpPr txBox="1"/>
              <p:nvPr/>
            </p:nvSpPr>
            <p:spPr>
              <a:xfrm>
                <a:off x="3629024" y="5343323"/>
                <a:ext cx="1000117" cy="677107"/>
              </a:xfrm>
              <a:prstGeom prst="rect">
                <a:avLst/>
              </a:prstGeom>
              <a:noFill/>
            </p:spPr>
            <p:txBody>
              <a:bodyPr wrap="square" rtlCol="0">
                <a:spAutoFit/>
              </a:bodyPr>
              <a:lstStyle/>
              <a:p>
                <a:pPr algn="ctr"/>
                <a:r>
                  <a:rPr lang="en-US" altLang="zh-CN" sz="2700" dirty="0">
                    <a:solidFill>
                      <a:srgbClr val="01ACBE"/>
                    </a:solidFill>
                    <a:latin typeface="Impact" panose="020B0806030902050204" pitchFamily="34" charset="0"/>
                  </a:rPr>
                  <a:t>02</a:t>
                </a:r>
                <a:endParaRPr lang="zh-CN" altLang="en-US" sz="2700" dirty="0">
                  <a:solidFill>
                    <a:srgbClr val="01ACBE"/>
                  </a:solidFill>
                  <a:latin typeface="Impact" panose="020B0806030902050204" pitchFamily="34" charset="0"/>
                </a:endParaRPr>
              </a:p>
            </p:txBody>
          </p:sp>
          <p:sp>
            <p:nvSpPr>
              <p:cNvPr id="340" name="文本框 339"/>
              <p:cNvSpPr txBox="1"/>
              <p:nvPr/>
            </p:nvSpPr>
            <p:spPr>
              <a:xfrm>
                <a:off x="3804440" y="5765923"/>
                <a:ext cx="673100" cy="369332"/>
              </a:xfrm>
              <a:prstGeom prst="rect">
                <a:avLst/>
              </a:prstGeom>
              <a:noFill/>
            </p:spPr>
            <p:txBody>
              <a:bodyPr wrap="square" rtlCol="0">
                <a:spAutoFit/>
              </a:bodyPr>
              <a:lstStyle/>
              <a:p>
                <a:pPr algn="ctr"/>
                <a:r>
                  <a:rPr lang="en-US" altLang="zh-CN" sz="1200" dirty="0">
                    <a:solidFill>
                      <a:srgbClr val="01ACBE"/>
                    </a:solidFill>
                    <a:latin typeface="LiHei Pro" panose="020B0500000000000000" pitchFamily="34" charset="-122"/>
                    <a:ea typeface="LiHei Pro" panose="020B0500000000000000" pitchFamily="34" charset="-122"/>
                  </a:rPr>
                  <a:t>DATA</a:t>
                </a:r>
                <a:endParaRPr lang="zh-CN" altLang="en-US" sz="1200" dirty="0">
                  <a:solidFill>
                    <a:srgbClr val="01ACBE"/>
                  </a:solidFill>
                  <a:latin typeface="LiHei Pro" panose="020B0500000000000000" pitchFamily="34" charset="-122"/>
                  <a:ea typeface="LiHei Pro" panose="020B0500000000000000" pitchFamily="34" charset="-122"/>
                </a:endParaRPr>
              </a:p>
            </p:txBody>
          </p:sp>
        </p:grpSp>
        <p:grpSp>
          <p:nvGrpSpPr>
            <p:cNvPr id="336" name="组合 335"/>
            <p:cNvGrpSpPr/>
            <p:nvPr/>
          </p:nvGrpSpPr>
          <p:grpSpPr>
            <a:xfrm>
              <a:off x="4425156" y="5230036"/>
              <a:ext cx="1820374" cy="698308"/>
              <a:chOff x="4528221" y="5170149"/>
              <a:chExt cx="1820374" cy="698308"/>
            </a:xfrm>
          </p:grpSpPr>
          <p:sp>
            <p:nvSpPr>
              <p:cNvPr id="337" name="文本框 336"/>
              <p:cNvSpPr txBox="1"/>
              <p:nvPr/>
            </p:nvSpPr>
            <p:spPr>
              <a:xfrm>
                <a:off x="4528221" y="5170149"/>
                <a:ext cx="1519167" cy="338554"/>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38" name="文本框 337"/>
              <p:cNvSpPr txBox="1"/>
              <p:nvPr/>
            </p:nvSpPr>
            <p:spPr>
              <a:xfrm>
                <a:off x="4532472" y="5385249"/>
                <a:ext cx="1816123" cy="48320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41" name="组合 340"/>
          <p:cNvGrpSpPr/>
          <p:nvPr/>
        </p:nvGrpSpPr>
        <p:grpSpPr>
          <a:xfrm>
            <a:off x="6043393" y="2567058"/>
            <a:ext cx="1890936" cy="593950"/>
            <a:chOff x="3724283" y="5209973"/>
            <a:chExt cx="2521247" cy="791932"/>
          </a:xfrm>
        </p:grpSpPr>
        <p:grpSp>
          <p:nvGrpSpPr>
            <p:cNvPr id="342" name="组合 341"/>
            <p:cNvGrpSpPr/>
            <p:nvPr/>
          </p:nvGrpSpPr>
          <p:grpSpPr>
            <a:xfrm>
              <a:off x="3724283" y="5209973"/>
              <a:ext cx="1000117" cy="791932"/>
              <a:chOff x="3629024" y="5343323"/>
              <a:chExt cx="1000117" cy="791932"/>
            </a:xfrm>
          </p:grpSpPr>
          <p:sp>
            <p:nvSpPr>
              <p:cNvPr id="346" name="文本框 345"/>
              <p:cNvSpPr txBox="1"/>
              <p:nvPr/>
            </p:nvSpPr>
            <p:spPr>
              <a:xfrm>
                <a:off x="3629024" y="5343323"/>
                <a:ext cx="1000117" cy="677107"/>
              </a:xfrm>
              <a:prstGeom prst="rect">
                <a:avLst/>
              </a:prstGeom>
              <a:noFill/>
            </p:spPr>
            <p:txBody>
              <a:bodyPr wrap="square" rtlCol="0">
                <a:spAutoFit/>
              </a:bodyPr>
              <a:lstStyle/>
              <a:p>
                <a:pPr algn="ctr"/>
                <a:r>
                  <a:rPr lang="en-US" altLang="zh-CN" sz="2700" dirty="0">
                    <a:solidFill>
                      <a:srgbClr val="E87071"/>
                    </a:solidFill>
                    <a:latin typeface="Impact" panose="020B0806030902050204" pitchFamily="34" charset="0"/>
                  </a:rPr>
                  <a:t>03</a:t>
                </a:r>
                <a:endParaRPr lang="zh-CN" altLang="en-US" sz="2700" dirty="0">
                  <a:solidFill>
                    <a:srgbClr val="E87071"/>
                  </a:solidFill>
                  <a:latin typeface="Impact" panose="020B0806030902050204" pitchFamily="34" charset="0"/>
                </a:endParaRPr>
              </a:p>
            </p:txBody>
          </p:sp>
          <p:sp>
            <p:nvSpPr>
              <p:cNvPr id="347" name="文本框 346"/>
              <p:cNvSpPr txBox="1"/>
              <p:nvPr/>
            </p:nvSpPr>
            <p:spPr>
              <a:xfrm>
                <a:off x="3804440" y="5765923"/>
                <a:ext cx="673100" cy="369332"/>
              </a:xfrm>
              <a:prstGeom prst="rect">
                <a:avLst/>
              </a:prstGeom>
              <a:noFill/>
            </p:spPr>
            <p:txBody>
              <a:bodyPr wrap="square" rtlCol="0">
                <a:spAutoFit/>
              </a:bodyPr>
              <a:lstStyle/>
              <a:p>
                <a:pPr algn="ctr"/>
                <a:r>
                  <a:rPr lang="en-US" altLang="zh-CN" sz="1200" dirty="0">
                    <a:solidFill>
                      <a:srgbClr val="E87071"/>
                    </a:solidFill>
                    <a:latin typeface="LiHei Pro" panose="020B0500000000000000" pitchFamily="34" charset="-122"/>
                    <a:ea typeface="LiHei Pro" panose="020B0500000000000000" pitchFamily="34" charset="-122"/>
                  </a:rPr>
                  <a:t>DATA</a:t>
                </a:r>
                <a:endParaRPr lang="zh-CN" altLang="en-US" sz="1200" dirty="0">
                  <a:solidFill>
                    <a:srgbClr val="E87071"/>
                  </a:solidFill>
                  <a:latin typeface="LiHei Pro" panose="020B0500000000000000" pitchFamily="34" charset="-122"/>
                  <a:ea typeface="LiHei Pro" panose="020B0500000000000000" pitchFamily="34" charset="-122"/>
                </a:endParaRPr>
              </a:p>
            </p:txBody>
          </p:sp>
        </p:grpSp>
        <p:grpSp>
          <p:nvGrpSpPr>
            <p:cNvPr id="343" name="组合 342"/>
            <p:cNvGrpSpPr/>
            <p:nvPr/>
          </p:nvGrpSpPr>
          <p:grpSpPr>
            <a:xfrm>
              <a:off x="4425156" y="5230036"/>
              <a:ext cx="1820374" cy="698308"/>
              <a:chOff x="4528221" y="5170149"/>
              <a:chExt cx="1820374" cy="698308"/>
            </a:xfrm>
          </p:grpSpPr>
          <p:sp>
            <p:nvSpPr>
              <p:cNvPr id="344" name="文本框 343"/>
              <p:cNvSpPr txBox="1"/>
              <p:nvPr/>
            </p:nvSpPr>
            <p:spPr>
              <a:xfrm>
                <a:off x="4528221" y="5170149"/>
                <a:ext cx="1519167" cy="338554"/>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45" name="文本框 344"/>
              <p:cNvSpPr txBox="1"/>
              <p:nvPr/>
            </p:nvSpPr>
            <p:spPr>
              <a:xfrm>
                <a:off x="4532472" y="5385249"/>
                <a:ext cx="1816123" cy="48320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grpSp>
        <p:nvGrpSpPr>
          <p:cNvPr id="348" name="组合 347"/>
          <p:cNvGrpSpPr/>
          <p:nvPr/>
        </p:nvGrpSpPr>
        <p:grpSpPr>
          <a:xfrm>
            <a:off x="6043393" y="3316547"/>
            <a:ext cx="1890936" cy="593950"/>
            <a:chOff x="3724283" y="5209973"/>
            <a:chExt cx="2521247" cy="791932"/>
          </a:xfrm>
        </p:grpSpPr>
        <p:grpSp>
          <p:nvGrpSpPr>
            <p:cNvPr id="349" name="组合 348"/>
            <p:cNvGrpSpPr/>
            <p:nvPr/>
          </p:nvGrpSpPr>
          <p:grpSpPr>
            <a:xfrm>
              <a:off x="3724283" y="5209973"/>
              <a:ext cx="1000117" cy="791932"/>
              <a:chOff x="3629024" y="5343323"/>
              <a:chExt cx="1000117" cy="791932"/>
            </a:xfrm>
          </p:grpSpPr>
          <p:sp>
            <p:nvSpPr>
              <p:cNvPr id="353" name="文本框 352"/>
              <p:cNvSpPr txBox="1"/>
              <p:nvPr/>
            </p:nvSpPr>
            <p:spPr>
              <a:xfrm>
                <a:off x="3629024" y="5343323"/>
                <a:ext cx="1000117" cy="677107"/>
              </a:xfrm>
              <a:prstGeom prst="rect">
                <a:avLst/>
              </a:prstGeom>
              <a:noFill/>
            </p:spPr>
            <p:txBody>
              <a:bodyPr wrap="square" rtlCol="0">
                <a:spAutoFit/>
              </a:bodyPr>
              <a:lstStyle/>
              <a:p>
                <a:pPr algn="ctr"/>
                <a:r>
                  <a:rPr lang="en-US" altLang="zh-CN" sz="2700" dirty="0">
                    <a:solidFill>
                      <a:srgbClr val="9055A8"/>
                    </a:solidFill>
                    <a:latin typeface="Impact" panose="020B0806030902050204" pitchFamily="34" charset="0"/>
                  </a:rPr>
                  <a:t>04</a:t>
                </a:r>
                <a:endParaRPr lang="zh-CN" altLang="en-US" sz="2700" dirty="0">
                  <a:solidFill>
                    <a:srgbClr val="9055A8"/>
                  </a:solidFill>
                  <a:latin typeface="Impact" panose="020B0806030902050204" pitchFamily="34" charset="0"/>
                </a:endParaRPr>
              </a:p>
            </p:txBody>
          </p:sp>
          <p:sp>
            <p:nvSpPr>
              <p:cNvPr id="354" name="文本框 353"/>
              <p:cNvSpPr txBox="1"/>
              <p:nvPr/>
            </p:nvSpPr>
            <p:spPr>
              <a:xfrm>
                <a:off x="3804440" y="5765923"/>
                <a:ext cx="673100" cy="369332"/>
              </a:xfrm>
              <a:prstGeom prst="rect">
                <a:avLst/>
              </a:prstGeom>
              <a:noFill/>
            </p:spPr>
            <p:txBody>
              <a:bodyPr wrap="square" rtlCol="0">
                <a:spAutoFit/>
              </a:bodyPr>
              <a:lstStyle/>
              <a:p>
                <a:pPr algn="ctr"/>
                <a:r>
                  <a:rPr lang="en-US" altLang="zh-CN" sz="1200" dirty="0">
                    <a:solidFill>
                      <a:srgbClr val="9055A8"/>
                    </a:solidFill>
                    <a:latin typeface="LiHei Pro" panose="020B0500000000000000" pitchFamily="34" charset="-122"/>
                    <a:ea typeface="LiHei Pro" panose="020B0500000000000000" pitchFamily="34" charset="-122"/>
                  </a:rPr>
                  <a:t>DATA</a:t>
                </a:r>
                <a:endParaRPr lang="zh-CN" altLang="en-US" sz="1200" dirty="0">
                  <a:solidFill>
                    <a:srgbClr val="9055A8"/>
                  </a:solidFill>
                  <a:latin typeface="LiHei Pro" panose="020B0500000000000000" pitchFamily="34" charset="-122"/>
                  <a:ea typeface="LiHei Pro" panose="020B0500000000000000" pitchFamily="34" charset="-122"/>
                </a:endParaRPr>
              </a:p>
            </p:txBody>
          </p:sp>
        </p:grpSp>
        <p:grpSp>
          <p:nvGrpSpPr>
            <p:cNvPr id="350" name="组合 349"/>
            <p:cNvGrpSpPr/>
            <p:nvPr/>
          </p:nvGrpSpPr>
          <p:grpSpPr>
            <a:xfrm>
              <a:off x="4425156" y="5230036"/>
              <a:ext cx="1820374" cy="698308"/>
              <a:chOff x="4528221" y="5170149"/>
              <a:chExt cx="1820374" cy="698308"/>
            </a:xfrm>
          </p:grpSpPr>
          <p:sp>
            <p:nvSpPr>
              <p:cNvPr id="351" name="文本框 350"/>
              <p:cNvSpPr txBox="1"/>
              <p:nvPr/>
            </p:nvSpPr>
            <p:spPr>
              <a:xfrm>
                <a:off x="4528221" y="5170149"/>
                <a:ext cx="1519167" cy="338554"/>
              </a:xfrm>
              <a:prstGeom prst="rect">
                <a:avLst/>
              </a:prstGeom>
              <a:noFill/>
            </p:spPr>
            <p:txBody>
              <a:bodyPr wrap="square" rtlCol="0">
                <a:spAutoFit/>
              </a:bodyPr>
              <a:lstStyle/>
              <a:p>
                <a:r>
                  <a:rPr lang="zh-CN" altLang="en-US" sz="1050" dirty="0">
                    <a:solidFill>
                      <a:schemeClr val="tx1">
                        <a:lumMod val="50000"/>
                        <a:lumOff val="50000"/>
                      </a:schemeClr>
                    </a:solidFill>
                    <a:latin typeface="时尚中黑简体" panose="01010104010101010101" pitchFamily="2" charset="-122"/>
                    <a:ea typeface="时尚中黑简体" panose="01010104010101010101" pitchFamily="2" charset="-122"/>
                  </a:rPr>
                  <a:t>在此添加标题</a:t>
                </a:r>
              </a:p>
            </p:txBody>
          </p:sp>
          <p:sp>
            <p:nvSpPr>
              <p:cNvPr id="352" name="文本框 351"/>
              <p:cNvSpPr txBox="1"/>
              <p:nvPr/>
            </p:nvSpPr>
            <p:spPr>
              <a:xfrm>
                <a:off x="4532472" y="5385249"/>
                <a:ext cx="1816123" cy="483208"/>
              </a:xfrm>
              <a:prstGeom prst="rect">
                <a:avLst/>
              </a:prstGeom>
              <a:noFill/>
            </p:spPr>
            <p:txBody>
              <a:bodyPr wrap="square" rtlCol="0">
                <a:spAutoFit/>
              </a:bodyPr>
              <a:lstStyle/>
              <a:p>
                <a:pPr algn="just">
                  <a:lnSpc>
                    <a:spcPct val="130000"/>
                  </a:lnSpc>
                </a:pPr>
                <a:r>
                  <a:rPr lang="zh-CN" altLang="en-US" sz="675"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spTree>
    <p:extLst>
      <p:ext uri="{BB962C8B-B14F-4D97-AF65-F5344CB8AC3E}">
        <p14:creationId xmlns:p14="http://schemas.microsoft.com/office/powerpoint/2010/main" val="3784526913"/>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500"/>
                                            <p:tgtEl>
                                              <p:spTgt spid="6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17"/>
                                            </p:tgtEl>
                                            <p:attrNameLst>
                                              <p:attrName>style.visibility</p:attrName>
                                            </p:attrNameLst>
                                          </p:cBhvr>
                                          <p:to>
                                            <p:strVal val="visible"/>
                                          </p:to>
                                        </p:set>
                                        <p:animEffect transition="in" filter="fade">
                                          <p:cBhvr>
                                            <p:cTn id="15" dur="1000"/>
                                            <p:tgtEl>
                                              <p:spTgt spid="217"/>
                                            </p:tgtEl>
                                          </p:cBhvr>
                                        </p:animEffect>
                                        <p:anim calcmode="lin" valueType="num">
                                          <p:cBhvr>
                                            <p:cTn id="16" dur="1000" fill="hold"/>
                                            <p:tgtEl>
                                              <p:spTgt spid="217"/>
                                            </p:tgtEl>
                                            <p:attrNameLst>
                                              <p:attrName>ppt_x</p:attrName>
                                            </p:attrNameLst>
                                          </p:cBhvr>
                                          <p:tavLst>
                                            <p:tav tm="0">
                                              <p:val>
                                                <p:strVal val="#ppt_x"/>
                                              </p:val>
                                            </p:tav>
                                            <p:tav tm="100000">
                                              <p:val>
                                                <p:strVal val="#ppt_x"/>
                                              </p:val>
                                            </p:tav>
                                          </p:tavLst>
                                        </p:anim>
                                        <p:anim calcmode="lin" valueType="num">
                                          <p:cBhvr>
                                            <p:cTn id="17" dur="1000" fill="hold"/>
                                            <p:tgtEl>
                                              <p:spTgt spid="21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2" accel="40000" fill="hold" nodeType="afterEffect" p14:presetBounceEnd="40000">
                                      <p:stCondLst>
                                        <p:cond delay="0"/>
                                      </p:stCondLst>
                                      <p:childTnLst>
                                        <p:set>
                                          <p:cBhvr>
                                            <p:cTn id="20" dur="1" fill="hold">
                                              <p:stCondLst>
                                                <p:cond delay="0"/>
                                              </p:stCondLst>
                                            </p:cTn>
                                            <p:tgtEl>
                                              <p:spTgt spid="224"/>
                                            </p:tgtEl>
                                            <p:attrNameLst>
                                              <p:attrName>style.visibility</p:attrName>
                                            </p:attrNameLst>
                                          </p:cBhvr>
                                          <p:to>
                                            <p:strVal val="visible"/>
                                          </p:to>
                                        </p:set>
                                        <p:anim calcmode="lin" valueType="num" p14:bounceEnd="40000">
                                          <p:cBhvr additive="base">
                                            <p:cTn id="21" dur="2000" fill="hold"/>
                                            <p:tgtEl>
                                              <p:spTgt spid="224"/>
                                            </p:tgtEl>
                                            <p:attrNameLst>
                                              <p:attrName>ppt_x</p:attrName>
                                            </p:attrNameLst>
                                          </p:cBhvr>
                                          <p:tavLst>
                                            <p:tav tm="0">
                                              <p:val>
                                                <p:strVal val="1+#ppt_w/2"/>
                                              </p:val>
                                            </p:tav>
                                            <p:tav tm="100000">
                                              <p:val>
                                                <p:strVal val="#ppt_x"/>
                                              </p:val>
                                            </p:tav>
                                          </p:tavLst>
                                        </p:anim>
                                        <p:anim calcmode="lin" valueType="num" p14:bounceEnd="40000">
                                          <p:cBhvr additive="base">
                                            <p:cTn id="22" dur="2000" fill="hold"/>
                                            <p:tgtEl>
                                              <p:spTgt spid="224"/>
                                            </p:tgtEl>
                                            <p:attrNameLst>
                                              <p:attrName>ppt_y</p:attrName>
                                            </p:attrNameLst>
                                          </p:cBhvr>
                                          <p:tavLst>
                                            <p:tav tm="0">
                                              <p:val>
                                                <p:strVal val="#ppt_y"/>
                                              </p:val>
                                            </p:tav>
                                            <p:tav tm="100000">
                                              <p:val>
                                                <p:strVal val="#ppt_y"/>
                                              </p:val>
                                            </p:tav>
                                          </p:tavLst>
                                        </p:anim>
                                      </p:childTnLst>
                                    </p:cTn>
                                  </p:par>
                                </p:childTnLst>
                              </p:cTn>
                            </p:par>
                            <p:par>
                              <p:cTn id="23" fill="hold">
                                <p:stCondLst>
                                  <p:cond delay="4000"/>
                                </p:stCondLst>
                                <p:childTnLst>
                                  <p:par>
                                    <p:cTn id="24" presetID="14" presetClass="entr" presetSubtype="10" fill="hold" nodeType="afterEffect">
                                      <p:stCondLst>
                                        <p:cond delay="0"/>
                                      </p:stCondLst>
                                      <p:childTnLst>
                                        <p:set>
                                          <p:cBhvr>
                                            <p:cTn id="25" dur="1" fill="hold">
                                              <p:stCondLst>
                                                <p:cond delay="0"/>
                                              </p:stCondLst>
                                            </p:cTn>
                                            <p:tgtEl>
                                              <p:spTgt spid="311"/>
                                            </p:tgtEl>
                                            <p:attrNameLst>
                                              <p:attrName>style.visibility</p:attrName>
                                            </p:attrNameLst>
                                          </p:cBhvr>
                                          <p:to>
                                            <p:strVal val="visible"/>
                                          </p:to>
                                        </p:set>
                                        <p:animEffect transition="in" filter="randombar(horizontal)">
                                          <p:cBhvr>
                                            <p:cTn id="26" dur="500"/>
                                            <p:tgtEl>
                                              <p:spTgt spid="311"/>
                                            </p:tgtEl>
                                          </p:cBhvr>
                                        </p:animEffect>
                                      </p:childTnLst>
                                    </p:cTn>
                                  </p:par>
                                  <p:par>
                                    <p:cTn id="27" presetID="14" presetClass="entr" presetSubtype="10" fill="hold" nodeType="withEffect">
                                      <p:stCondLst>
                                        <p:cond delay="0"/>
                                      </p:stCondLst>
                                      <p:childTnLst>
                                        <p:set>
                                          <p:cBhvr>
                                            <p:cTn id="28" dur="1" fill="hold">
                                              <p:stCondLst>
                                                <p:cond delay="0"/>
                                              </p:stCondLst>
                                            </p:cTn>
                                            <p:tgtEl>
                                              <p:spTgt spid="314"/>
                                            </p:tgtEl>
                                            <p:attrNameLst>
                                              <p:attrName>style.visibility</p:attrName>
                                            </p:attrNameLst>
                                          </p:cBhvr>
                                          <p:to>
                                            <p:strVal val="visible"/>
                                          </p:to>
                                        </p:set>
                                        <p:animEffect transition="in" filter="randombar(horizontal)">
                                          <p:cBhvr>
                                            <p:cTn id="29" dur="500"/>
                                            <p:tgtEl>
                                              <p:spTgt spid="31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21"/>
                                            </p:tgtEl>
                                            <p:attrNameLst>
                                              <p:attrName>style.visibility</p:attrName>
                                            </p:attrNameLst>
                                          </p:cBhvr>
                                          <p:to>
                                            <p:strVal val="visible"/>
                                          </p:to>
                                        </p:set>
                                        <p:animEffect transition="in" filter="randombar(horizontal)">
                                          <p:cBhvr>
                                            <p:cTn id="32" dur="500"/>
                                            <p:tgtEl>
                                              <p:spTgt spid="321"/>
                                            </p:tgtEl>
                                          </p:cBhvr>
                                        </p:animEffect>
                                      </p:childTnLst>
                                    </p:cTn>
                                  </p:par>
                                  <p:par>
                                    <p:cTn id="33" presetID="14" presetClass="entr" presetSubtype="10" fill="hold" nodeType="withEffect">
                                      <p:stCondLst>
                                        <p:cond delay="0"/>
                                      </p:stCondLst>
                                      <p:childTnLst>
                                        <p:set>
                                          <p:cBhvr>
                                            <p:cTn id="34" dur="1" fill="hold">
                                              <p:stCondLst>
                                                <p:cond delay="0"/>
                                              </p:stCondLst>
                                            </p:cTn>
                                            <p:tgtEl>
                                              <p:spTgt spid="322"/>
                                            </p:tgtEl>
                                            <p:attrNameLst>
                                              <p:attrName>style.visibility</p:attrName>
                                            </p:attrNameLst>
                                          </p:cBhvr>
                                          <p:to>
                                            <p:strVal val="visible"/>
                                          </p:to>
                                        </p:set>
                                        <p:animEffect transition="in" filter="randombar(horizontal)">
                                          <p:cBhvr>
                                            <p:cTn id="35" dur="500"/>
                                            <p:tgtEl>
                                              <p:spTgt spid="322"/>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327"/>
                                            </p:tgtEl>
                                            <p:attrNameLst>
                                              <p:attrName>style.visibility</p:attrName>
                                            </p:attrNameLst>
                                          </p:cBhvr>
                                          <p:to>
                                            <p:strVal val="visible"/>
                                          </p:to>
                                        </p:set>
                                        <p:animEffect transition="in" filter="wipe(left)">
                                          <p:cBhvr>
                                            <p:cTn id="39" dur="500"/>
                                            <p:tgtEl>
                                              <p:spTgt spid="327"/>
                                            </p:tgtEl>
                                          </p:cBhvr>
                                        </p:animEffect>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334"/>
                                            </p:tgtEl>
                                            <p:attrNameLst>
                                              <p:attrName>style.visibility</p:attrName>
                                            </p:attrNameLst>
                                          </p:cBhvr>
                                          <p:to>
                                            <p:strVal val="visible"/>
                                          </p:to>
                                        </p:set>
                                        <p:animEffect transition="in" filter="wipe(left)">
                                          <p:cBhvr>
                                            <p:cTn id="43" dur="500"/>
                                            <p:tgtEl>
                                              <p:spTgt spid="334"/>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341"/>
                                            </p:tgtEl>
                                            <p:attrNameLst>
                                              <p:attrName>style.visibility</p:attrName>
                                            </p:attrNameLst>
                                          </p:cBhvr>
                                          <p:to>
                                            <p:strVal val="visible"/>
                                          </p:to>
                                        </p:set>
                                        <p:animEffect transition="in" filter="wipe(left)">
                                          <p:cBhvr>
                                            <p:cTn id="47" dur="500"/>
                                            <p:tgtEl>
                                              <p:spTgt spid="341"/>
                                            </p:tgtEl>
                                          </p:cBhvr>
                                        </p:animEffect>
                                      </p:childTnLst>
                                    </p:cTn>
                                  </p:par>
                                </p:childTnLst>
                              </p:cTn>
                            </p:par>
                            <p:par>
                              <p:cTn id="48" fill="hold">
                                <p:stCondLst>
                                  <p:cond delay="6000"/>
                                </p:stCondLst>
                                <p:childTnLst>
                                  <p:par>
                                    <p:cTn id="49" presetID="22" presetClass="entr" presetSubtype="8" fill="hold" nodeType="afterEffect">
                                      <p:stCondLst>
                                        <p:cond delay="0"/>
                                      </p:stCondLst>
                                      <p:childTnLst>
                                        <p:set>
                                          <p:cBhvr>
                                            <p:cTn id="50" dur="1" fill="hold">
                                              <p:stCondLst>
                                                <p:cond delay="0"/>
                                              </p:stCondLst>
                                            </p:cTn>
                                            <p:tgtEl>
                                              <p:spTgt spid="348"/>
                                            </p:tgtEl>
                                            <p:attrNameLst>
                                              <p:attrName>style.visibility</p:attrName>
                                            </p:attrNameLst>
                                          </p:cBhvr>
                                          <p:to>
                                            <p:strVal val="visible"/>
                                          </p:to>
                                        </p:set>
                                        <p:animEffect transition="in" filter="wipe(left)">
                                          <p:cBhvr>
                                            <p:cTn id="51"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2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fade">
                                          <p:cBhvr>
                                            <p:cTn id="11" dur="500"/>
                                            <p:tgtEl>
                                              <p:spTgt spid="68"/>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17"/>
                                            </p:tgtEl>
                                            <p:attrNameLst>
                                              <p:attrName>style.visibility</p:attrName>
                                            </p:attrNameLst>
                                          </p:cBhvr>
                                          <p:to>
                                            <p:strVal val="visible"/>
                                          </p:to>
                                        </p:set>
                                        <p:animEffect transition="in" filter="fade">
                                          <p:cBhvr>
                                            <p:cTn id="15" dur="1000"/>
                                            <p:tgtEl>
                                              <p:spTgt spid="217"/>
                                            </p:tgtEl>
                                          </p:cBhvr>
                                        </p:animEffect>
                                        <p:anim calcmode="lin" valueType="num">
                                          <p:cBhvr>
                                            <p:cTn id="16" dur="1000" fill="hold"/>
                                            <p:tgtEl>
                                              <p:spTgt spid="217"/>
                                            </p:tgtEl>
                                            <p:attrNameLst>
                                              <p:attrName>ppt_x</p:attrName>
                                            </p:attrNameLst>
                                          </p:cBhvr>
                                          <p:tavLst>
                                            <p:tav tm="0">
                                              <p:val>
                                                <p:strVal val="#ppt_x"/>
                                              </p:val>
                                            </p:tav>
                                            <p:tav tm="100000">
                                              <p:val>
                                                <p:strVal val="#ppt_x"/>
                                              </p:val>
                                            </p:tav>
                                          </p:tavLst>
                                        </p:anim>
                                        <p:anim calcmode="lin" valueType="num">
                                          <p:cBhvr>
                                            <p:cTn id="17" dur="1000" fill="hold"/>
                                            <p:tgtEl>
                                              <p:spTgt spid="217"/>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2" presetClass="entr" presetSubtype="2" accel="40000" fill="hold" nodeType="afterEffect">
                                      <p:stCondLst>
                                        <p:cond delay="0"/>
                                      </p:stCondLst>
                                      <p:childTnLst>
                                        <p:set>
                                          <p:cBhvr>
                                            <p:cTn id="20" dur="1" fill="hold">
                                              <p:stCondLst>
                                                <p:cond delay="0"/>
                                              </p:stCondLst>
                                            </p:cTn>
                                            <p:tgtEl>
                                              <p:spTgt spid="224"/>
                                            </p:tgtEl>
                                            <p:attrNameLst>
                                              <p:attrName>style.visibility</p:attrName>
                                            </p:attrNameLst>
                                          </p:cBhvr>
                                          <p:to>
                                            <p:strVal val="visible"/>
                                          </p:to>
                                        </p:set>
                                        <p:anim calcmode="lin" valueType="num">
                                          <p:cBhvr additive="base">
                                            <p:cTn id="21" dur="2000" fill="hold"/>
                                            <p:tgtEl>
                                              <p:spTgt spid="224"/>
                                            </p:tgtEl>
                                            <p:attrNameLst>
                                              <p:attrName>ppt_x</p:attrName>
                                            </p:attrNameLst>
                                          </p:cBhvr>
                                          <p:tavLst>
                                            <p:tav tm="0">
                                              <p:val>
                                                <p:strVal val="1+#ppt_w/2"/>
                                              </p:val>
                                            </p:tav>
                                            <p:tav tm="100000">
                                              <p:val>
                                                <p:strVal val="#ppt_x"/>
                                              </p:val>
                                            </p:tav>
                                          </p:tavLst>
                                        </p:anim>
                                        <p:anim calcmode="lin" valueType="num">
                                          <p:cBhvr additive="base">
                                            <p:cTn id="22" dur="2000" fill="hold"/>
                                            <p:tgtEl>
                                              <p:spTgt spid="224"/>
                                            </p:tgtEl>
                                            <p:attrNameLst>
                                              <p:attrName>ppt_y</p:attrName>
                                            </p:attrNameLst>
                                          </p:cBhvr>
                                          <p:tavLst>
                                            <p:tav tm="0">
                                              <p:val>
                                                <p:strVal val="#ppt_y"/>
                                              </p:val>
                                            </p:tav>
                                            <p:tav tm="100000">
                                              <p:val>
                                                <p:strVal val="#ppt_y"/>
                                              </p:val>
                                            </p:tav>
                                          </p:tavLst>
                                        </p:anim>
                                      </p:childTnLst>
                                    </p:cTn>
                                  </p:par>
                                </p:childTnLst>
                              </p:cTn>
                            </p:par>
                            <p:par>
                              <p:cTn id="23" fill="hold">
                                <p:stCondLst>
                                  <p:cond delay="4000"/>
                                </p:stCondLst>
                                <p:childTnLst>
                                  <p:par>
                                    <p:cTn id="24" presetID="14" presetClass="entr" presetSubtype="10" fill="hold" nodeType="afterEffect">
                                      <p:stCondLst>
                                        <p:cond delay="0"/>
                                      </p:stCondLst>
                                      <p:childTnLst>
                                        <p:set>
                                          <p:cBhvr>
                                            <p:cTn id="25" dur="1" fill="hold">
                                              <p:stCondLst>
                                                <p:cond delay="0"/>
                                              </p:stCondLst>
                                            </p:cTn>
                                            <p:tgtEl>
                                              <p:spTgt spid="311"/>
                                            </p:tgtEl>
                                            <p:attrNameLst>
                                              <p:attrName>style.visibility</p:attrName>
                                            </p:attrNameLst>
                                          </p:cBhvr>
                                          <p:to>
                                            <p:strVal val="visible"/>
                                          </p:to>
                                        </p:set>
                                        <p:animEffect transition="in" filter="randombar(horizontal)">
                                          <p:cBhvr>
                                            <p:cTn id="26" dur="500"/>
                                            <p:tgtEl>
                                              <p:spTgt spid="311"/>
                                            </p:tgtEl>
                                          </p:cBhvr>
                                        </p:animEffect>
                                      </p:childTnLst>
                                    </p:cTn>
                                  </p:par>
                                  <p:par>
                                    <p:cTn id="27" presetID="14" presetClass="entr" presetSubtype="10" fill="hold" nodeType="withEffect">
                                      <p:stCondLst>
                                        <p:cond delay="0"/>
                                      </p:stCondLst>
                                      <p:childTnLst>
                                        <p:set>
                                          <p:cBhvr>
                                            <p:cTn id="28" dur="1" fill="hold">
                                              <p:stCondLst>
                                                <p:cond delay="0"/>
                                              </p:stCondLst>
                                            </p:cTn>
                                            <p:tgtEl>
                                              <p:spTgt spid="314"/>
                                            </p:tgtEl>
                                            <p:attrNameLst>
                                              <p:attrName>style.visibility</p:attrName>
                                            </p:attrNameLst>
                                          </p:cBhvr>
                                          <p:to>
                                            <p:strVal val="visible"/>
                                          </p:to>
                                        </p:set>
                                        <p:animEffect transition="in" filter="randombar(horizontal)">
                                          <p:cBhvr>
                                            <p:cTn id="29" dur="500"/>
                                            <p:tgtEl>
                                              <p:spTgt spid="314"/>
                                            </p:tgtEl>
                                          </p:cBhvr>
                                        </p:animEffect>
                                      </p:childTnLst>
                                    </p:cTn>
                                  </p:par>
                                  <p:par>
                                    <p:cTn id="30" presetID="14" presetClass="entr" presetSubtype="10" fill="hold" grpId="0" nodeType="withEffect">
                                      <p:stCondLst>
                                        <p:cond delay="0"/>
                                      </p:stCondLst>
                                      <p:childTnLst>
                                        <p:set>
                                          <p:cBhvr>
                                            <p:cTn id="31" dur="1" fill="hold">
                                              <p:stCondLst>
                                                <p:cond delay="0"/>
                                              </p:stCondLst>
                                            </p:cTn>
                                            <p:tgtEl>
                                              <p:spTgt spid="321"/>
                                            </p:tgtEl>
                                            <p:attrNameLst>
                                              <p:attrName>style.visibility</p:attrName>
                                            </p:attrNameLst>
                                          </p:cBhvr>
                                          <p:to>
                                            <p:strVal val="visible"/>
                                          </p:to>
                                        </p:set>
                                        <p:animEffect transition="in" filter="randombar(horizontal)">
                                          <p:cBhvr>
                                            <p:cTn id="32" dur="500"/>
                                            <p:tgtEl>
                                              <p:spTgt spid="321"/>
                                            </p:tgtEl>
                                          </p:cBhvr>
                                        </p:animEffect>
                                      </p:childTnLst>
                                    </p:cTn>
                                  </p:par>
                                  <p:par>
                                    <p:cTn id="33" presetID="14" presetClass="entr" presetSubtype="10" fill="hold" nodeType="withEffect">
                                      <p:stCondLst>
                                        <p:cond delay="0"/>
                                      </p:stCondLst>
                                      <p:childTnLst>
                                        <p:set>
                                          <p:cBhvr>
                                            <p:cTn id="34" dur="1" fill="hold">
                                              <p:stCondLst>
                                                <p:cond delay="0"/>
                                              </p:stCondLst>
                                            </p:cTn>
                                            <p:tgtEl>
                                              <p:spTgt spid="322"/>
                                            </p:tgtEl>
                                            <p:attrNameLst>
                                              <p:attrName>style.visibility</p:attrName>
                                            </p:attrNameLst>
                                          </p:cBhvr>
                                          <p:to>
                                            <p:strVal val="visible"/>
                                          </p:to>
                                        </p:set>
                                        <p:animEffect transition="in" filter="randombar(horizontal)">
                                          <p:cBhvr>
                                            <p:cTn id="35" dur="500"/>
                                            <p:tgtEl>
                                              <p:spTgt spid="322"/>
                                            </p:tgtEl>
                                          </p:cBhvr>
                                        </p:animEffect>
                                      </p:childTnLst>
                                    </p:cTn>
                                  </p:par>
                                </p:childTnLst>
                              </p:cTn>
                            </p:par>
                            <p:par>
                              <p:cTn id="36" fill="hold">
                                <p:stCondLst>
                                  <p:cond delay="4500"/>
                                </p:stCondLst>
                                <p:childTnLst>
                                  <p:par>
                                    <p:cTn id="37" presetID="22" presetClass="entr" presetSubtype="8" fill="hold" nodeType="afterEffect">
                                      <p:stCondLst>
                                        <p:cond delay="0"/>
                                      </p:stCondLst>
                                      <p:childTnLst>
                                        <p:set>
                                          <p:cBhvr>
                                            <p:cTn id="38" dur="1" fill="hold">
                                              <p:stCondLst>
                                                <p:cond delay="0"/>
                                              </p:stCondLst>
                                            </p:cTn>
                                            <p:tgtEl>
                                              <p:spTgt spid="327"/>
                                            </p:tgtEl>
                                            <p:attrNameLst>
                                              <p:attrName>style.visibility</p:attrName>
                                            </p:attrNameLst>
                                          </p:cBhvr>
                                          <p:to>
                                            <p:strVal val="visible"/>
                                          </p:to>
                                        </p:set>
                                        <p:animEffect transition="in" filter="wipe(left)">
                                          <p:cBhvr>
                                            <p:cTn id="39" dur="500"/>
                                            <p:tgtEl>
                                              <p:spTgt spid="327"/>
                                            </p:tgtEl>
                                          </p:cBhvr>
                                        </p:animEffect>
                                      </p:childTnLst>
                                    </p:cTn>
                                  </p:par>
                                </p:childTnLst>
                              </p:cTn>
                            </p:par>
                            <p:par>
                              <p:cTn id="40" fill="hold">
                                <p:stCondLst>
                                  <p:cond delay="5000"/>
                                </p:stCondLst>
                                <p:childTnLst>
                                  <p:par>
                                    <p:cTn id="41" presetID="22" presetClass="entr" presetSubtype="8" fill="hold" nodeType="afterEffect">
                                      <p:stCondLst>
                                        <p:cond delay="0"/>
                                      </p:stCondLst>
                                      <p:childTnLst>
                                        <p:set>
                                          <p:cBhvr>
                                            <p:cTn id="42" dur="1" fill="hold">
                                              <p:stCondLst>
                                                <p:cond delay="0"/>
                                              </p:stCondLst>
                                            </p:cTn>
                                            <p:tgtEl>
                                              <p:spTgt spid="334"/>
                                            </p:tgtEl>
                                            <p:attrNameLst>
                                              <p:attrName>style.visibility</p:attrName>
                                            </p:attrNameLst>
                                          </p:cBhvr>
                                          <p:to>
                                            <p:strVal val="visible"/>
                                          </p:to>
                                        </p:set>
                                        <p:animEffect transition="in" filter="wipe(left)">
                                          <p:cBhvr>
                                            <p:cTn id="43" dur="500"/>
                                            <p:tgtEl>
                                              <p:spTgt spid="334"/>
                                            </p:tgtEl>
                                          </p:cBhvr>
                                        </p:animEffect>
                                      </p:childTnLst>
                                    </p:cTn>
                                  </p:par>
                                </p:childTnLst>
                              </p:cTn>
                            </p:par>
                            <p:par>
                              <p:cTn id="44" fill="hold">
                                <p:stCondLst>
                                  <p:cond delay="5500"/>
                                </p:stCondLst>
                                <p:childTnLst>
                                  <p:par>
                                    <p:cTn id="45" presetID="22" presetClass="entr" presetSubtype="8" fill="hold" nodeType="afterEffect">
                                      <p:stCondLst>
                                        <p:cond delay="0"/>
                                      </p:stCondLst>
                                      <p:childTnLst>
                                        <p:set>
                                          <p:cBhvr>
                                            <p:cTn id="46" dur="1" fill="hold">
                                              <p:stCondLst>
                                                <p:cond delay="0"/>
                                              </p:stCondLst>
                                            </p:cTn>
                                            <p:tgtEl>
                                              <p:spTgt spid="341"/>
                                            </p:tgtEl>
                                            <p:attrNameLst>
                                              <p:attrName>style.visibility</p:attrName>
                                            </p:attrNameLst>
                                          </p:cBhvr>
                                          <p:to>
                                            <p:strVal val="visible"/>
                                          </p:to>
                                        </p:set>
                                        <p:animEffect transition="in" filter="wipe(left)">
                                          <p:cBhvr>
                                            <p:cTn id="47" dur="500"/>
                                            <p:tgtEl>
                                              <p:spTgt spid="341"/>
                                            </p:tgtEl>
                                          </p:cBhvr>
                                        </p:animEffect>
                                      </p:childTnLst>
                                    </p:cTn>
                                  </p:par>
                                </p:childTnLst>
                              </p:cTn>
                            </p:par>
                            <p:par>
                              <p:cTn id="48" fill="hold">
                                <p:stCondLst>
                                  <p:cond delay="6000"/>
                                </p:stCondLst>
                                <p:childTnLst>
                                  <p:par>
                                    <p:cTn id="49" presetID="22" presetClass="entr" presetSubtype="8" fill="hold" nodeType="afterEffect">
                                      <p:stCondLst>
                                        <p:cond delay="0"/>
                                      </p:stCondLst>
                                      <p:childTnLst>
                                        <p:set>
                                          <p:cBhvr>
                                            <p:cTn id="50" dur="1" fill="hold">
                                              <p:stCondLst>
                                                <p:cond delay="0"/>
                                              </p:stCondLst>
                                            </p:cTn>
                                            <p:tgtEl>
                                              <p:spTgt spid="348"/>
                                            </p:tgtEl>
                                            <p:attrNameLst>
                                              <p:attrName>style.visibility</p:attrName>
                                            </p:attrNameLst>
                                          </p:cBhvr>
                                          <p:to>
                                            <p:strVal val="visible"/>
                                          </p:to>
                                        </p:set>
                                        <p:animEffect transition="in" filter="wipe(left)">
                                          <p:cBhvr>
                                            <p:cTn id="51" dur="500"/>
                                            <p:tgtEl>
                                              <p:spTgt spid="3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21" grpId="0" animBg="1"/>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年度工作大事件</a:t>
            </a:r>
          </a:p>
        </p:txBody>
      </p:sp>
      <p:sp>
        <p:nvSpPr>
          <p:cNvPr id="3" name="矩形 2"/>
          <p:cNvSpPr>
            <a:spLocks noChangeArrowheads="1"/>
          </p:cNvSpPr>
          <p:nvPr/>
        </p:nvSpPr>
        <p:spPr bwMode="auto">
          <a:xfrm>
            <a:off x="496745" y="839713"/>
            <a:ext cx="8166530" cy="7675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spcBef>
                <a:spcPct val="0"/>
              </a:spcBef>
              <a:buNone/>
            </a:pPr>
            <a:r>
              <a:rPr lang="zh-CN" altLang="en-US" sz="1125" dirty="0">
                <a:solidFill>
                  <a:schemeClr val="tx1">
                    <a:lumMod val="75000"/>
                    <a:lumOff val="25000"/>
                  </a:schemeClr>
                </a:solidFill>
                <a:latin typeface="微软雅黑" pitchFamily="34" charset="-122"/>
                <a:ea typeface="微软雅黑" pitchFamily="34" charset="-122"/>
              </a:rPr>
              <a:t>       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sz="1125"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 name="矩形 4"/>
          <p:cNvSpPr/>
          <p:nvPr/>
        </p:nvSpPr>
        <p:spPr>
          <a:xfrm>
            <a:off x="496744" y="1811362"/>
            <a:ext cx="3418031" cy="2661694"/>
          </a:xfrm>
          <a:prstGeom prst="rect">
            <a:avLst/>
          </a:prstGeom>
          <a:blipFill>
            <a:blip r:embed="rId3"/>
            <a:stretch>
              <a:fillRect/>
            </a:stretch>
          </a:blipFill>
          <a:ln w="25400">
            <a:gradFill flip="none" rotWithShape="1">
              <a:gsLst>
                <a:gs pos="0">
                  <a:schemeClr val="bg1">
                    <a:lumMod val="71000"/>
                  </a:schemeClr>
                </a:gs>
                <a:gs pos="100000">
                  <a:schemeClr val="bg1"/>
                </a:gs>
              </a:gsLst>
              <a:lin ang="2700000" scaled="1"/>
              <a:tileRect/>
            </a:gradFill>
          </a:ln>
          <a:effectLst>
            <a:innerShdw blurRad="1016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4385462" y="1850084"/>
            <a:ext cx="593961" cy="593961"/>
            <a:chOff x="4589983" y="2663795"/>
            <a:chExt cx="877102" cy="877102"/>
          </a:xfrm>
        </p:grpSpPr>
        <p:grpSp>
          <p:nvGrpSpPr>
            <p:cNvPr id="7" name="组合 6"/>
            <p:cNvGrpSpPr/>
            <p:nvPr/>
          </p:nvGrpSpPr>
          <p:grpSpPr>
            <a:xfrm>
              <a:off x="4589983" y="2663795"/>
              <a:ext cx="877102" cy="877102"/>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20" name="椭圆 19"/>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8" name="组合 7"/>
            <p:cNvGrpSpPr/>
            <p:nvPr/>
          </p:nvGrpSpPr>
          <p:grpSpPr>
            <a:xfrm>
              <a:off x="4690436" y="2865050"/>
              <a:ext cx="567894" cy="535099"/>
              <a:chOff x="4832350" y="1028700"/>
              <a:chExt cx="522288" cy="492126"/>
            </a:xfrm>
            <a:solidFill>
              <a:srgbClr val="0070C0"/>
            </a:solidFill>
          </p:grpSpPr>
          <p:sp>
            <p:nvSpPr>
              <p:cNvPr id="9" name="Freeform 15"/>
              <p:cNvSpPr>
                <a:spLocks/>
              </p:cNvSpPr>
              <p:nvPr/>
            </p:nvSpPr>
            <p:spPr bwMode="auto">
              <a:xfrm>
                <a:off x="4916488" y="1176338"/>
                <a:ext cx="306388" cy="266700"/>
              </a:xfrm>
              <a:custGeom>
                <a:avLst/>
                <a:gdLst>
                  <a:gd name="T0" fmla="*/ 14 w 81"/>
                  <a:gd name="T1" fmla="*/ 0 h 71"/>
                  <a:gd name="T2" fmla="*/ 7 w 81"/>
                  <a:gd name="T3" fmla="*/ 2 h 71"/>
                  <a:gd name="T4" fmla="*/ 28 w 81"/>
                  <a:gd name="T5" fmla="*/ 48 h 71"/>
                  <a:gd name="T6" fmla="*/ 68 w 81"/>
                  <a:gd name="T7" fmla="*/ 71 h 71"/>
                  <a:gd name="T8" fmla="*/ 74 w 81"/>
                  <a:gd name="T9" fmla="*/ 69 h 71"/>
                  <a:gd name="T10" fmla="*/ 56 w 81"/>
                  <a:gd name="T11" fmla="*/ 25 h 71"/>
                  <a:gd name="T12" fmla="*/ 53 w 81"/>
                  <a:gd name="T13" fmla="*/ 29 h 71"/>
                  <a:gd name="T14" fmla="*/ 56 w 81"/>
                  <a:gd name="T15" fmla="*/ 33 h 71"/>
                  <a:gd name="T16" fmla="*/ 57 w 81"/>
                  <a:gd name="T17" fmla="*/ 34 h 71"/>
                  <a:gd name="T18" fmla="*/ 57 w 81"/>
                  <a:gd name="T19" fmla="*/ 34 h 71"/>
                  <a:gd name="T20" fmla="*/ 65 w 81"/>
                  <a:gd name="T21" fmla="*/ 60 h 71"/>
                  <a:gd name="T22" fmla="*/ 60 w 81"/>
                  <a:gd name="T23" fmla="*/ 62 h 71"/>
                  <a:gd name="T24" fmla="*/ 32 w 81"/>
                  <a:gd name="T25" fmla="*/ 45 h 71"/>
                  <a:gd name="T26" fmla="*/ 16 w 81"/>
                  <a:gd name="T27" fmla="*/ 11 h 71"/>
                  <a:gd name="T28" fmla="*/ 21 w 81"/>
                  <a:gd name="T29" fmla="*/ 9 h 71"/>
                  <a:gd name="T30" fmla="*/ 43 w 81"/>
                  <a:gd name="T31" fmla="*/ 20 h 71"/>
                  <a:gd name="T32" fmla="*/ 43 w 81"/>
                  <a:gd name="T33" fmla="*/ 19 h 71"/>
                  <a:gd name="T34" fmla="*/ 43 w 81"/>
                  <a:gd name="T35" fmla="*/ 20 h 71"/>
                  <a:gd name="T36" fmla="*/ 48 w 81"/>
                  <a:gd name="T37" fmla="*/ 24 h 71"/>
                  <a:gd name="T38" fmla="*/ 51 w 81"/>
                  <a:gd name="T39" fmla="*/ 20 h 71"/>
                  <a:gd name="T40" fmla="*/ 14 w 81"/>
                  <a:gd name="T41"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81" h="71">
                    <a:moveTo>
                      <a:pt x="14" y="0"/>
                    </a:moveTo>
                    <a:cubicBezTo>
                      <a:pt x="11" y="0"/>
                      <a:pt x="9" y="0"/>
                      <a:pt x="7" y="2"/>
                    </a:cubicBezTo>
                    <a:cubicBezTo>
                      <a:pt x="0" y="9"/>
                      <a:pt x="10" y="30"/>
                      <a:pt x="28" y="48"/>
                    </a:cubicBezTo>
                    <a:cubicBezTo>
                      <a:pt x="42" y="63"/>
                      <a:pt x="58" y="71"/>
                      <a:pt x="68" y="71"/>
                    </a:cubicBezTo>
                    <a:cubicBezTo>
                      <a:pt x="70" y="71"/>
                      <a:pt x="73" y="71"/>
                      <a:pt x="74" y="69"/>
                    </a:cubicBezTo>
                    <a:cubicBezTo>
                      <a:pt x="81" y="62"/>
                      <a:pt x="73" y="43"/>
                      <a:pt x="56" y="25"/>
                    </a:cubicBezTo>
                    <a:cubicBezTo>
                      <a:pt x="53" y="29"/>
                      <a:pt x="53" y="29"/>
                      <a:pt x="53" y="29"/>
                    </a:cubicBezTo>
                    <a:cubicBezTo>
                      <a:pt x="54" y="30"/>
                      <a:pt x="55" y="32"/>
                      <a:pt x="56" y="33"/>
                    </a:cubicBezTo>
                    <a:cubicBezTo>
                      <a:pt x="57" y="34"/>
                      <a:pt x="57" y="34"/>
                      <a:pt x="57" y="34"/>
                    </a:cubicBezTo>
                    <a:cubicBezTo>
                      <a:pt x="57" y="34"/>
                      <a:pt x="57" y="34"/>
                      <a:pt x="57" y="34"/>
                    </a:cubicBezTo>
                    <a:cubicBezTo>
                      <a:pt x="66" y="45"/>
                      <a:pt x="70" y="56"/>
                      <a:pt x="65" y="60"/>
                    </a:cubicBezTo>
                    <a:cubicBezTo>
                      <a:pt x="64" y="61"/>
                      <a:pt x="62" y="62"/>
                      <a:pt x="60" y="62"/>
                    </a:cubicBezTo>
                    <a:cubicBezTo>
                      <a:pt x="53" y="62"/>
                      <a:pt x="42" y="55"/>
                      <a:pt x="32" y="45"/>
                    </a:cubicBezTo>
                    <a:cubicBezTo>
                      <a:pt x="18" y="31"/>
                      <a:pt x="11" y="16"/>
                      <a:pt x="16" y="11"/>
                    </a:cubicBezTo>
                    <a:cubicBezTo>
                      <a:pt x="18" y="10"/>
                      <a:pt x="19" y="9"/>
                      <a:pt x="21" y="9"/>
                    </a:cubicBezTo>
                    <a:cubicBezTo>
                      <a:pt x="27" y="9"/>
                      <a:pt x="35" y="13"/>
                      <a:pt x="43" y="20"/>
                    </a:cubicBezTo>
                    <a:cubicBezTo>
                      <a:pt x="43" y="19"/>
                      <a:pt x="43" y="19"/>
                      <a:pt x="43" y="19"/>
                    </a:cubicBezTo>
                    <a:cubicBezTo>
                      <a:pt x="43" y="20"/>
                      <a:pt x="43" y="20"/>
                      <a:pt x="43" y="20"/>
                    </a:cubicBezTo>
                    <a:cubicBezTo>
                      <a:pt x="45" y="21"/>
                      <a:pt x="46" y="23"/>
                      <a:pt x="48" y="24"/>
                    </a:cubicBezTo>
                    <a:cubicBezTo>
                      <a:pt x="51" y="20"/>
                      <a:pt x="51" y="20"/>
                      <a:pt x="51" y="20"/>
                    </a:cubicBezTo>
                    <a:cubicBezTo>
                      <a:pt x="37" y="8"/>
                      <a:pt x="23" y="0"/>
                      <a:pt x="14"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16"/>
              <p:cNvSpPr>
                <a:spLocks/>
              </p:cNvSpPr>
              <p:nvPr/>
            </p:nvSpPr>
            <p:spPr bwMode="auto">
              <a:xfrm>
                <a:off x="4832350" y="1141413"/>
                <a:ext cx="404813" cy="379413"/>
              </a:xfrm>
              <a:custGeom>
                <a:avLst/>
                <a:gdLst>
                  <a:gd name="T0" fmla="*/ 12 w 107"/>
                  <a:gd name="T1" fmla="*/ 0 h 101"/>
                  <a:gd name="T2" fmla="*/ 10 w 107"/>
                  <a:gd name="T3" fmla="*/ 1 h 101"/>
                  <a:gd name="T4" fmla="*/ 40 w 107"/>
                  <a:gd name="T5" fmla="*/ 68 h 101"/>
                  <a:gd name="T6" fmla="*/ 96 w 107"/>
                  <a:gd name="T7" fmla="*/ 101 h 101"/>
                  <a:gd name="T8" fmla="*/ 106 w 107"/>
                  <a:gd name="T9" fmla="*/ 97 h 101"/>
                  <a:gd name="T10" fmla="*/ 107 w 107"/>
                  <a:gd name="T11" fmla="*/ 96 h 101"/>
                  <a:gd name="T12" fmla="*/ 99 w 107"/>
                  <a:gd name="T13" fmla="*/ 98 h 101"/>
                  <a:gd name="T14" fmla="*/ 43 w 107"/>
                  <a:gd name="T15" fmla="*/ 65 h 101"/>
                  <a:gd name="T16" fmla="*/ 12 w 107"/>
                  <a:gd name="T17"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7" h="101">
                    <a:moveTo>
                      <a:pt x="12" y="0"/>
                    </a:moveTo>
                    <a:cubicBezTo>
                      <a:pt x="11" y="1"/>
                      <a:pt x="11" y="1"/>
                      <a:pt x="10" y="1"/>
                    </a:cubicBezTo>
                    <a:cubicBezTo>
                      <a:pt x="0" y="11"/>
                      <a:pt x="13" y="41"/>
                      <a:pt x="40" y="68"/>
                    </a:cubicBezTo>
                    <a:cubicBezTo>
                      <a:pt x="60" y="88"/>
                      <a:pt x="83" y="101"/>
                      <a:pt x="96" y="101"/>
                    </a:cubicBezTo>
                    <a:cubicBezTo>
                      <a:pt x="100" y="101"/>
                      <a:pt x="104" y="100"/>
                      <a:pt x="106" y="97"/>
                    </a:cubicBezTo>
                    <a:cubicBezTo>
                      <a:pt x="106" y="97"/>
                      <a:pt x="107" y="96"/>
                      <a:pt x="107" y="96"/>
                    </a:cubicBezTo>
                    <a:cubicBezTo>
                      <a:pt x="105" y="97"/>
                      <a:pt x="102" y="98"/>
                      <a:pt x="99" y="98"/>
                    </a:cubicBezTo>
                    <a:cubicBezTo>
                      <a:pt x="86" y="98"/>
                      <a:pt x="63" y="85"/>
                      <a:pt x="43" y="65"/>
                    </a:cubicBezTo>
                    <a:cubicBezTo>
                      <a:pt x="18" y="39"/>
                      <a:pt x="4" y="11"/>
                      <a:pt x="12"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17"/>
              <p:cNvSpPr>
                <a:spLocks/>
              </p:cNvSpPr>
              <p:nvPr/>
            </p:nvSpPr>
            <p:spPr bwMode="auto">
              <a:xfrm>
                <a:off x="4848225" y="1119188"/>
                <a:ext cx="438150" cy="384175"/>
              </a:xfrm>
              <a:custGeom>
                <a:avLst/>
                <a:gdLst>
                  <a:gd name="T0" fmla="*/ 20 w 116"/>
                  <a:gd name="T1" fmla="*/ 0 h 102"/>
                  <a:gd name="T2" fmla="*/ 10 w 116"/>
                  <a:gd name="T3" fmla="*/ 3 h 102"/>
                  <a:gd name="T4" fmla="*/ 40 w 116"/>
                  <a:gd name="T5" fmla="*/ 69 h 102"/>
                  <a:gd name="T6" fmla="*/ 97 w 116"/>
                  <a:gd name="T7" fmla="*/ 102 h 102"/>
                  <a:gd name="T8" fmla="*/ 106 w 116"/>
                  <a:gd name="T9" fmla="*/ 99 h 102"/>
                  <a:gd name="T10" fmla="*/ 79 w 116"/>
                  <a:gd name="T11" fmla="*/ 35 h 102"/>
                  <a:gd name="T12" fmla="*/ 75 w 116"/>
                  <a:gd name="T13" fmla="*/ 39 h 102"/>
                  <a:gd name="T14" fmla="*/ 97 w 116"/>
                  <a:gd name="T15" fmla="*/ 89 h 102"/>
                  <a:gd name="T16" fmla="*/ 89 w 116"/>
                  <a:gd name="T17" fmla="*/ 92 h 102"/>
                  <a:gd name="T18" fmla="*/ 44 w 116"/>
                  <a:gd name="T19" fmla="*/ 66 h 102"/>
                  <a:gd name="T20" fmla="*/ 20 w 116"/>
                  <a:gd name="T21" fmla="*/ 13 h 102"/>
                  <a:gd name="T22" fmla="*/ 28 w 116"/>
                  <a:gd name="T23" fmla="*/ 10 h 102"/>
                  <a:gd name="T24" fmla="*/ 70 w 116"/>
                  <a:gd name="T25" fmla="*/ 34 h 102"/>
                  <a:gd name="T26" fmla="*/ 74 w 116"/>
                  <a:gd name="T27" fmla="*/ 30 h 102"/>
                  <a:gd name="T28" fmla="*/ 20 w 116"/>
                  <a:gd name="T29" fmla="*/ 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6" h="102">
                    <a:moveTo>
                      <a:pt x="20" y="0"/>
                    </a:moveTo>
                    <a:cubicBezTo>
                      <a:pt x="16" y="0"/>
                      <a:pt x="13" y="1"/>
                      <a:pt x="10" y="3"/>
                    </a:cubicBezTo>
                    <a:cubicBezTo>
                      <a:pt x="0" y="13"/>
                      <a:pt x="14" y="43"/>
                      <a:pt x="40" y="69"/>
                    </a:cubicBezTo>
                    <a:cubicBezTo>
                      <a:pt x="61" y="90"/>
                      <a:pt x="83" y="102"/>
                      <a:pt x="97" y="102"/>
                    </a:cubicBezTo>
                    <a:cubicBezTo>
                      <a:pt x="101" y="102"/>
                      <a:pt x="104" y="101"/>
                      <a:pt x="106" y="99"/>
                    </a:cubicBezTo>
                    <a:cubicBezTo>
                      <a:pt x="116" y="89"/>
                      <a:pt x="104" y="61"/>
                      <a:pt x="79" y="35"/>
                    </a:cubicBezTo>
                    <a:cubicBezTo>
                      <a:pt x="75" y="39"/>
                      <a:pt x="75" y="39"/>
                      <a:pt x="75" y="39"/>
                    </a:cubicBezTo>
                    <a:cubicBezTo>
                      <a:pt x="95" y="59"/>
                      <a:pt x="104" y="82"/>
                      <a:pt x="97" y="89"/>
                    </a:cubicBezTo>
                    <a:cubicBezTo>
                      <a:pt x="95" y="91"/>
                      <a:pt x="92" y="92"/>
                      <a:pt x="89" y="92"/>
                    </a:cubicBezTo>
                    <a:cubicBezTo>
                      <a:pt x="78" y="92"/>
                      <a:pt x="60" y="82"/>
                      <a:pt x="44" y="66"/>
                    </a:cubicBezTo>
                    <a:cubicBezTo>
                      <a:pt x="23" y="44"/>
                      <a:pt x="12" y="21"/>
                      <a:pt x="20" y="13"/>
                    </a:cubicBezTo>
                    <a:cubicBezTo>
                      <a:pt x="22" y="11"/>
                      <a:pt x="24" y="10"/>
                      <a:pt x="28" y="10"/>
                    </a:cubicBezTo>
                    <a:cubicBezTo>
                      <a:pt x="38" y="10"/>
                      <a:pt x="55" y="19"/>
                      <a:pt x="70" y="34"/>
                    </a:cubicBezTo>
                    <a:cubicBezTo>
                      <a:pt x="74" y="30"/>
                      <a:pt x="74" y="30"/>
                      <a:pt x="74" y="30"/>
                    </a:cubicBezTo>
                    <a:cubicBezTo>
                      <a:pt x="54" y="11"/>
                      <a:pt x="33" y="0"/>
                      <a:pt x="20"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18"/>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19"/>
              <p:cNvSpPr>
                <a:spLocks/>
              </p:cNvSpPr>
              <p:nvPr/>
            </p:nvSpPr>
            <p:spPr bwMode="auto">
              <a:xfrm>
                <a:off x="5260975" y="1028700"/>
                <a:ext cx="52388" cy="71438"/>
              </a:xfrm>
              <a:custGeom>
                <a:avLst/>
                <a:gdLst>
                  <a:gd name="T0" fmla="*/ 31 w 33"/>
                  <a:gd name="T1" fmla="*/ 0 h 45"/>
                  <a:gd name="T2" fmla="*/ 0 w 33"/>
                  <a:gd name="T3" fmla="*/ 29 h 45"/>
                  <a:gd name="T4" fmla="*/ 2 w 33"/>
                  <a:gd name="T5" fmla="*/ 45 h 45"/>
                  <a:gd name="T6" fmla="*/ 33 w 33"/>
                  <a:gd name="T7" fmla="*/ 14 h 45"/>
                  <a:gd name="T8" fmla="*/ 31 w 33"/>
                  <a:gd name="T9" fmla="*/ 0 h 45"/>
                </a:gdLst>
                <a:ahLst/>
                <a:cxnLst>
                  <a:cxn ang="0">
                    <a:pos x="T0" y="T1"/>
                  </a:cxn>
                  <a:cxn ang="0">
                    <a:pos x="T2" y="T3"/>
                  </a:cxn>
                  <a:cxn ang="0">
                    <a:pos x="T4" y="T5"/>
                  </a:cxn>
                  <a:cxn ang="0">
                    <a:pos x="T6" y="T7"/>
                  </a:cxn>
                  <a:cxn ang="0">
                    <a:pos x="T8" y="T9"/>
                  </a:cxn>
                </a:cxnLst>
                <a:rect l="0" t="0" r="r" b="b"/>
                <a:pathLst>
                  <a:path w="33" h="45">
                    <a:moveTo>
                      <a:pt x="31" y="0"/>
                    </a:moveTo>
                    <a:lnTo>
                      <a:pt x="0" y="29"/>
                    </a:lnTo>
                    <a:lnTo>
                      <a:pt x="2" y="45"/>
                    </a:lnTo>
                    <a:lnTo>
                      <a:pt x="33" y="14"/>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20"/>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21"/>
              <p:cNvSpPr>
                <a:spLocks/>
              </p:cNvSpPr>
              <p:nvPr/>
            </p:nvSpPr>
            <p:spPr bwMode="auto">
              <a:xfrm>
                <a:off x="5283200" y="1066800"/>
                <a:ext cx="71438" cy="52388"/>
              </a:xfrm>
              <a:custGeom>
                <a:avLst/>
                <a:gdLst>
                  <a:gd name="T0" fmla="*/ 31 w 45"/>
                  <a:gd name="T1" fmla="*/ 0 h 33"/>
                  <a:gd name="T2" fmla="*/ 0 w 45"/>
                  <a:gd name="T3" fmla="*/ 31 h 33"/>
                  <a:gd name="T4" fmla="*/ 14 w 45"/>
                  <a:gd name="T5" fmla="*/ 33 h 33"/>
                  <a:gd name="T6" fmla="*/ 45 w 45"/>
                  <a:gd name="T7" fmla="*/ 2 h 33"/>
                  <a:gd name="T8" fmla="*/ 31 w 45"/>
                  <a:gd name="T9" fmla="*/ 0 h 33"/>
                </a:gdLst>
                <a:ahLst/>
                <a:cxnLst>
                  <a:cxn ang="0">
                    <a:pos x="T0" y="T1"/>
                  </a:cxn>
                  <a:cxn ang="0">
                    <a:pos x="T2" y="T3"/>
                  </a:cxn>
                  <a:cxn ang="0">
                    <a:pos x="T4" y="T5"/>
                  </a:cxn>
                  <a:cxn ang="0">
                    <a:pos x="T6" y="T7"/>
                  </a:cxn>
                  <a:cxn ang="0">
                    <a:pos x="T8" y="T9"/>
                  </a:cxn>
                </a:cxnLst>
                <a:rect l="0" t="0" r="r" b="b"/>
                <a:pathLst>
                  <a:path w="45" h="33">
                    <a:moveTo>
                      <a:pt x="31" y="0"/>
                    </a:moveTo>
                    <a:lnTo>
                      <a:pt x="0" y="31"/>
                    </a:lnTo>
                    <a:lnTo>
                      <a:pt x="14" y="33"/>
                    </a:lnTo>
                    <a:lnTo>
                      <a:pt x="45" y="2"/>
                    </a:lnTo>
                    <a:lnTo>
                      <a:pt x="31"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22"/>
              <p:cNvSpPr>
                <a:spLocks/>
              </p:cNvSpPr>
              <p:nvPr/>
            </p:nvSpPr>
            <p:spPr bwMode="auto">
              <a:xfrm>
                <a:off x="4987925" y="1235075"/>
                <a:ext cx="166688" cy="147638"/>
              </a:xfrm>
              <a:custGeom>
                <a:avLst/>
                <a:gdLst>
                  <a:gd name="T0" fmla="*/ 8 w 44"/>
                  <a:gd name="T1" fmla="*/ 0 h 39"/>
                  <a:gd name="T2" fmla="*/ 4 w 44"/>
                  <a:gd name="T3" fmla="*/ 1 h 39"/>
                  <a:gd name="T4" fmla="*/ 15 w 44"/>
                  <a:gd name="T5" fmla="*/ 26 h 39"/>
                  <a:gd name="T6" fmla="*/ 37 w 44"/>
                  <a:gd name="T7" fmla="*/ 39 h 39"/>
                  <a:gd name="T8" fmla="*/ 41 w 44"/>
                  <a:gd name="T9" fmla="*/ 37 h 39"/>
                  <a:gd name="T10" fmla="*/ 35 w 44"/>
                  <a:gd name="T11" fmla="*/ 19 h 39"/>
                  <a:gd name="T12" fmla="*/ 25 w 44"/>
                  <a:gd name="T13" fmla="*/ 22 h 39"/>
                  <a:gd name="T14" fmla="*/ 20 w 44"/>
                  <a:gd name="T15" fmla="*/ 17 h 39"/>
                  <a:gd name="T16" fmla="*/ 23 w 44"/>
                  <a:gd name="T17" fmla="*/ 7 h 39"/>
                  <a:gd name="T18" fmla="*/ 8 w 44"/>
                  <a:gd name="T19"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39">
                    <a:moveTo>
                      <a:pt x="8" y="0"/>
                    </a:moveTo>
                    <a:cubicBezTo>
                      <a:pt x="6" y="0"/>
                      <a:pt x="5" y="0"/>
                      <a:pt x="4" y="1"/>
                    </a:cubicBezTo>
                    <a:cubicBezTo>
                      <a:pt x="0" y="5"/>
                      <a:pt x="5" y="16"/>
                      <a:pt x="15" y="26"/>
                    </a:cubicBezTo>
                    <a:cubicBezTo>
                      <a:pt x="23" y="34"/>
                      <a:pt x="32" y="39"/>
                      <a:pt x="37" y="39"/>
                    </a:cubicBezTo>
                    <a:cubicBezTo>
                      <a:pt x="38" y="39"/>
                      <a:pt x="40" y="38"/>
                      <a:pt x="41" y="37"/>
                    </a:cubicBezTo>
                    <a:cubicBezTo>
                      <a:pt x="44" y="34"/>
                      <a:pt x="41" y="27"/>
                      <a:pt x="35" y="19"/>
                    </a:cubicBezTo>
                    <a:cubicBezTo>
                      <a:pt x="25" y="22"/>
                      <a:pt x="25" y="22"/>
                      <a:pt x="25" y="22"/>
                    </a:cubicBezTo>
                    <a:cubicBezTo>
                      <a:pt x="20" y="17"/>
                      <a:pt x="20" y="17"/>
                      <a:pt x="20" y="17"/>
                    </a:cubicBezTo>
                    <a:cubicBezTo>
                      <a:pt x="23" y="7"/>
                      <a:pt x="23" y="7"/>
                      <a:pt x="23" y="7"/>
                    </a:cubicBezTo>
                    <a:cubicBezTo>
                      <a:pt x="17" y="2"/>
                      <a:pt x="11" y="0"/>
                      <a:pt x="8" y="0"/>
                    </a:cubicBez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23"/>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24"/>
              <p:cNvSpPr>
                <a:spLocks/>
              </p:cNvSpPr>
              <p:nvPr/>
            </p:nvSpPr>
            <p:spPr bwMode="auto">
              <a:xfrm>
                <a:off x="5067300" y="1055688"/>
                <a:ext cx="261938" cy="255588"/>
              </a:xfrm>
              <a:custGeom>
                <a:avLst/>
                <a:gdLst>
                  <a:gd name="T0" fmla="*/ 158 w 165"/>
                  <a:gd name="T1" fmla="*/ 0 h 161"/>
                  <a:gd name="T2" fmla="*/ 14 w 165"/>
                  <a:gd name="T3" fmla="*/ 140 h 161"/>
                  <a:gd name="T4" fmla="*/ 7 w 165"/>
                  <a:gd name="T5" fmla="*/ 128 h 161"/>
                  <a:gd name="T6" fmla="*/ 0 w 165"/>
                  <a:gd name="T7" fmla="*/ 151 h 161"/>
                  <a:gd name="T8" fmla="*/ 10 w 165"/>
                  <a:gd name="T9" fmla="*/ 161 h 161"/>
                  <a:gd name="T10" fmla="*/ 34 w 165"/>
                  <a:gd name="T11" fmla="*/ 154 h 161"/>
                  <a:gd name="T12" fmla="*/ 22 w 165"/>
                  <a:gd name="T13" fmla="*/ 147 h 161"/>
                  <a:gd name="T14" fmla="*/ 165 w 165"/>
                  <a:gd name="T15" fmla="*/ 7 h 161"/>
                  <a:gd name="T16" fmla="*/ 158 w 165"/>
                  <a:gd name="T17" fmla="*/ 0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5" h="161">
                    <a:moveTo>
                      <a:pt x="158" y="0"/>
                    </a:moveTo>
                    <a:lnTo>
                      <a:pt x="14" y="140"/>
                    </a:lnTo>
                    <a:lnTo>
                      <a:pt x="7" y="128"/>
                    </a:lnTo>
                    <a:lnTo>
                      <a:pt x="0" y="151"/>
                    </a:lnTo>
                    <a:lnTo>
                      <a:pt x="10" y="161"/>
                    </a:lnTo>
                    <a:lnTo>
                      <a:pt x="34" y="154"/>
                    </a:lnTo>
                    <a:lnTo>
                      <a:pt x="22" y="147"/>
                    </a:lnTo>
                    <a:lnTo>
                      <a:pt x="165" y="7"/>
                    </a:lnTo>
                    <a:lnTo>
                      <a:pt x="158"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1" name="组合 20"/>
          <p:cNvGrpSpPr/>
          <p:nvPr/>
        </p:nvGrpSpPr>
        <p:grpSpPr>
          <a:xfrm>
            <a:off x="4385462" y="2905339"/>
            <a:ext cx="593961" cy="593961"/>
            <a:chOff x="4692046" y="3749516"/>
            <a:chExt cx="877102" cy="877102"/>
          </a:xfrm>
        </p:grpSpPr>
        <p:grpSp>
          <p:nvGrpSpPr>
            <p:cNvPr id="22" name="组合 21"/>
            <p:cNvGrpSpPr/>
            <p:nvPr/>
          </p:nvGrpSpPr>
          <p:grpSpPr>
            <a:xfrm>
              <a:off x="4692046" y="3749516"/>
              <a:ext cx="877102" cy="877102"/>
              <a:chOff x="304800" y="673100"/>
              <a:chExt cx="4000500" cy="4000500"/>
            </a:xfrm>
            <a:effectLst>
              <a:outerShdw blurRad="444500" dist="254000" dir="8100000" algn="tr" rotWithShape="0">
                <a:prstClr val="black">
                  <a:alpha val="50000"/>
                </a:prstClr>
              </a:outerShdw>
            </a:effectLst>
          </p:grpSpPr>
          <p:sp>
            <p:nvSpPr>
              <p:cNvPr id="42" name="同心圆 4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43" name="椭圆 42"/>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23" name="组合 22"/>
            <p:cNvGrpSpPr/>
            <p:nvPr/>
          </p:nvGrpSpPr>
          <p:grpSpPr>
            <a:xfrm>
              <a:off x="4853377" y="3997905"/>
              <a:ext cx="554441" cy="377594"/>
              <a:chOff x="4156075" y="2292350"/>
              <a:chExt cx="552450" cy="376238"/>
            </a:xfrm>
            <a:solidFill>
              <a:srgbClr val="0070C0"/>
            </a:solidFill>
          </p:grpSpPr>
          <p:sp>
            <p:nvSpPr>
              <p:cNvPr id="24" name="Freeform 27"/>
              <p:cNvSpPr>
                <a:spLocks/>
              </p:cNvSpPr>
              <p:nvPr/>
            </p:nvSpPr>
            <p:spPr bwMode="auto">
              <a:xfrm>
                <a:off x="4352925" y="2292350"/>
                <a:ext cx="158750" cy="161925"/>
              </a:xfrm>
              <a:custGeom>
                <a:avLst/>
                <a:gdLst>
                  <a:gd name="T0" fmla="*/ 21 w 42"/>
                  <a:gd name="T1" fmla="*/ 0 h 43"/>
                  <a:gd name="T2" fmla="*/ 0 w 42"/>
                  <a:gd name="T3" fmla="*/ 22 h 43"/>
                  <a:gd name="T4" fmla="*/ 21 w 42"/>
                  <a:gd name="T5" fmla="*/ 43 h 43"/>
                  <a:gd name="T6" fmla="*/ 21 w 42"/>
                  <a:gd name="T7" fmla="*/ 43 h 43"/>
                  <a:gd name="T8" fmla="*/ 42 w 42"/>
                  <a:gd name="T9" fmla="*/ 22 h 43"/>
                  <a:gd name="T10" fmla="*/ 21 w 42"/>
                  <a:gd name="T11" fmla="*/ 0 h 43"/>
                </a:gdLst>
                <a:ahLst/>
                <a:cxnLst>
                  <a:cxn ang="0">
                    <a:pos x="T0" y="T1"/>
                  </a:cxn>
                  <a:cxn ang="0">
                    <a:pos x="T2" y="T3"/>
                  </a:cxn>
                  <a:cxn ang="0">
                    <a:pos x="T4" y="T5"/>
                  </a:cxn>
                  <a:cxn ang="0">
                    <a:pos x="T6" y="T7"/>
                  </a:cxn>
                  <a:cxn ang="0">
                    <a:pos x="T8" y="T9"/>
                  </a:cxn>
                  <a:cxn ang="0">
                    <a:pos x="T10" y="T11"/>
                  </a:cxn>
                </a:cxnLst>
                <a:rect l="0" t="0" r="r" b="b"/>
                <a:pathLst>
                  <a:path w="42" h="43">
                    <a:moveTo>
                      <a:pt x="21" y="0"/>
                    </a:moveTo>
                    <a:cubicBezTo>
                      <a:pt x="9" y="0"/>
                      <a:pt x="0" y="10"/>
                      <a:pt x="0" y="22"/>
                    </a:cubicBezTo>
                    <a:cubicBezTo>
                      <a:pt x="0" y="33"/>
                      <a:pt x="9" y="43"/>
                      <a:pt x="21" y="43"/>
                    </a:cubicBezTo>
                    <a:cubicBezTo>
                      <a:pt x="21" y="43"/>
                      <a:pt x="21" y="43"/>
                      <a:pt x="21" y="43"/>
                    </a:cubicBezTo>
                    <a:cubicBezTo>
                      <a:pt x="33" y="43"/>
                      <a:pt x="42" y="33"/>
                      <a:pt x="42" y="22"/>
                    </a:cubicBezTo>
                    <a:cubicBezTo>
                      <a:pt x="42" y="10"/>
                      <a:pt x="33" y="0"/>
                      <a:pt x="21"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28"/>
              <p:cNvSpPr>
                <a:spLocks/>
              </p:cNvSpPr>
              <p:nvPr/>
            </p:nvSpPr>
            <p:spPr bwMode="auto">
              <a:xfrm>
                <a:off x="4284663" y="2462213"/>
                <a:ext cx="295275" cy="206375"/>
              </a:xfrm>
              <a:custGeom>
                <a:avLst/>
                <a:gdLst>
                  <a:gd name="T0" fmla="*/ 55 w 78"/>
                  <a:gd name="T1" fmla="*/ 0 h 55"/>
                  <a:gd name="T2" fmla="*/ 39 w 78"/>
                  <a:gd name="T3" fmla="*/ 45 h 55"/>
                  <a:gd name="T4" fmla="*/ 23 w 78"/>
                  <a:gd name="T5" fmla="*/ 0 h 55"/>
                  <a:gd name="T6" fmla="*/ 0 w 78"/>
                  <a:gd name="T7" fmla="*/ 33 h 55"/>
                  <a:gd name="T8" fmla="*/ 0 w 78"/>
                  <a:gd name="T9" fmla="*/ 34 h 55"/>
                  <a:gd name="T10" fmla="*/ 0 w 78"/>
                  <a:gd name="T11" fmla="*/ 35 h 55"/>
                  <a:gd name="T12" fmla="*/ 39 w 78"/>
                  <a:gd name="T13" fmla="*/ 55 h 55"/>
                  <a:gd name="T14" fmla="*/ 78 w 78"/>
                  <a:gd name="T15" fmla="*/ 35 h 55"/>
                  <a:gd name="T16" fmla="*/ 78 w 78"/>
                  <a:gd name="T17" fmla="*/ 34 h 55"/>
                  <a:gd name="T18" fmla="*/ 78 w 78"/>
                  <a:gd name="T19" fmla="*/ 33 h 55"/>
                  <a:gd name="T20" fmla="*/ 55 w 78"/>
                  <a:gd name="T21"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8" h="55">
                    <a:moveTo>
                      <a:pt x="55" y="0"/>
                    </a:moveTo>
                    <a:cubicBezTo>
                      <a:pt x="39" y="45"/>
                      <a:pt x="39" y="45"/>
                      <a:pt x="39" y="45"/>
                    </a:cubicBezTo>
                    <a:cubicBezTo>
                      <a:pt x="23" y="0"/>
                      <a:pt x="23" y="0"/>
                      <a:pt x="23" y="0"/>
                    </a:cubicBezTo>
                    <a:cubicBezTo>
                      <a:pt x="10" y="6"/>
                      <a:pt x="1" y="19"/>
                      <a:pt x="0" y="33"/>
                    </a:cubicBezTo>
                    <a:cubicBezTo>
                      <a:pt x="0" y="34"/>
                      <a:pt x="0" y="34"/>
                      <a:pt x="0" y="34"/>
                    </a:cubicBezTo>
                    <a:cubicBezTo>
                      <a:pt x="0" y="35"/>
                      <a:pt x="0" y="35"/>
                      <a:pt x="0" y="35"/>
                    </a:cubicBezTo>
                    <a:cubicBezTo>
                      <a:pt x="1" y="44"/>
                      <a:pt x="18" y="55"/>
                      <a:pt x="39" y="55"/>
                    </a:cubicBezTo>
                    <a:cubicBezTo>
                      <a:pt x="60" y="55"/>
                      <a:pt x="77" y="44"/>
                      <a:pt x="78" y="35"/>
                    </a:cubicBezTo>
                    <a:cubicBezTo>
                      <a:pt x="78" y="34"/>
                      <a:pt x="78" y="34"/>
                      <a:pt x="78" y="34"/>
                    </a:cubicBezTo>
                    <a:cubicBezTo>
                      <a:pt x="78" y="33"/>
                      <a:pt x="78" y="33"/>
                      <a:pt x="78" y="33"/>
                    </a:cubicBezTo>
                    <a:cubicBezTo>
                      <a:pt x="77" y="19"/>
                      <a:pt x="68" y="6"/>
                      <a:pt x="55"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29"/>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30"/>
              <p:cNvSpPr>
                <a:spLocks/>
              </p:cNvSpPr>
              <p:nvPr/>
            </p:nvSpPr>
            <p:spPr bwMode="auto">
              <a:xfrm>
                <a:off x="4416425" y="2457450"/>
                <a:ext cx="30163" cy="30163"/>
              </a:xfrm>
              <a:custGeom>
                <a:avLst/>
                <a:gdLst>
                  <a:gd name="T0" fmla="*/ 10 w 19"/>
                  <a:gd name="T1" fmla="*/ 0 h 19"/>
                  <a:gd name="T2" fmla="*/ 0 w 19"/>
                  <a:gd name="T3" fmla="*/ 10 h 19"/>
                  <a:gd name="T4" fmla="*/ 10 w 19"/>
                  <a:gd name="T5" fmla="*/ 19 h 19"/>
                  <a:gd name="T6" fmla="*/ 19 w 19"/>
                  <a:gd name="T7" fmla="*/ 10 h 19"/>
                  <a:gd name="T8" fmla="*/ 10 w 19"/>
                  <a:gd name="T9" fmla="*/ 0 h 19"/>
                </a:gdLst>
                <a:ahLst/>
                <a:cxnLst>
                  <a:cxn ang="0">
                    <a:pos x="T0" y="T1"/>
                  </a:cxn>
                  <a:cxn ang="0">
                    <a:pos x="T2" y="T3"/>
                  </a:cxn>
                  <a:cxn ang="0">
                    <a:pos x="T4" y="T5"/>
                  </a:cxn>
                  <a:cxn ang="0">
                    <a:pos x="T6" y="T7"/>
                  </a:cxn>
                  <a:cxn ang="0">
                    <a:pos x="T8" y="T9"/>
                  </a:cxn>
                </a:cxnLst>
                <a:rect l="0" t="0" r="r" b="b"/>
                <a:pathLst>
                  <a:path w="19" h="19">
                    <a:moveTo>
                      <a:pt x="10" y="0"/>
                    </a:moveTo>
                    <a:lnTo>
                      <a:pt x="0" y="10"/>
                    </a:lnTo>
                    <a:lnTo>
                      <a:pt x="10" y="19"/>
                    </a:lnTo>
                    <a:lnTo>
                      <a:pt x="19" y="10"/>
                    </a:lnTo>
                    <a:lnTo>
                      <a:pt x="10"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31"/>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32"/>
              <p:cNvSpPr>
                <a:spLocks/>
              </p:cNvSpPr>
              <p:nvPr/>
            </p:nvSpPr>
            <p:spPr bwMode="auto">
              <a:xfrm>
                <a:off x="4408488" y="2487613"/>
                <a:ext cx="46038" cy="109538"/>
              </a:xfrm>
              <a:custGeom>
                <a:avLst/>
                <a:gdLst>
                  <a:gd name="T0" fmla="*/ 15 w 29"/>
                  <a:gd name="T1" fmla="*/ 0 h 69"/>
                  <a:gd name="T2" fmla="*/ 7 w 29"/>
                  <a:gd name="T3" fmla="*/ 5 h 69"/>
                  <a:gd name="T4" fmla="*/ 0 w 29"/>
                  <a:gd name="T5" fmla="*/ 36 h 69"/>
                  <a:gd name="T6" fmla="*/ 15 w 29"/>
                  <a:gd name="T7" fmla="*/ 69 h 69"/>
                  <a:gd name="T8" fmla="*/ 29 w 29"/>
                  <a:gd name="T9" fmla="*/ 36 h 69"/>
                  <a:gd name="T10" fmla="*/ 22 w 29"/>
                  <a:gd name="T11" fmla="*/ 5 h 69"/>
                  <a:gd name="T12" fmla="*/ 15 w 29"/>
                  <a:gd name="T13" fmla="*/ 0 h 69"/>
                </a:gdLst>
                <a:ahLst/>
                <a:cxnLst>
                  <a:cxn ang="0">
                    <a:pos x="T0" y="T1"/>
                  </a:cxn>
                  <a:cxn ang="0">
                    <a:pos x="T2" y="T3"/>
                  </a:cxn>
                  <a:cxn ang="0">
                    <a:pos x="T4" y="T5"/>
                  </a:cxn>
                  <a:cxn ang="0">
                    <a:pos x="T6" y="T7"/>
                  </a:cxn>
                  <a:cxn ang="0">
                    <a:pos x="T8" y="T9"/>
                  </a:cxn>
                  <a:cxn ang="0">
                    <a:pos x="T10" y="T11"/>
                  </a:cxn>
                  <a:cxn ang="0">
                    <a:pos x="T12" y="T13"/>
                  </a:cxn>
                </a:cxnLst>
                <a:rect l="0" t="0" r="r" b="b"/>
                <a:pathLst>
                  <a:path w="29" h="69">
                    <a:moveTo>
                      <a:pt x="15" y="0"/>
                    </a:moveTo>
                    <a:lnTo>
                      <a:pt x="7" y="5"/>
                    </a:lnTo>
                    <a:lnTo>
                      <a:pt x="0" y="36"/>
                    </a:lnTo>
                    <a:lnTo>
                      <a:pt x="15" y="69"/>
                    </a:lnTo>
                    <a:lnTo>
                      <a:pt x="29" y="36"/>
                    </a:lnTo>
                    <a:lnTo>
                      <a:pt x="22" y="5"/>
                    </a:lnTo>
                    <a:lnTo>
                      <a:pt x="15"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Oval 33"/>
              <p:cNvSpPr>
                <a:spLocks noChangeArrowheads="1"/>
              </p:cNvSpPr>
              <p:nvPr/>
            </p:nvSpPr>
            <p:spPr bwMode="auto">
              <a:xfrm>
                <a:off x="4205288" y="2333625"/>
                <a:ext cx="115888"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34"/>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35"/>
              <p:cNvSpPr>
                <a:spLocks/>
              </p:cNvSpPr>
              <p:nvPr/>
            </p:nvSpPr>
            <p:spPr bwMode="auto">
              <a:xfrm>
                <a:off x="4254500" y="2454275"/>
                <a:ext cx="17463" cy="22225"/>
              </a:xfrm>
              <a:custGeom>
                <a:avLst/>
                <a:gdLst>
                  <a:gd name="T0" fmla="*/ 4 w 11"/>
                  <a:gd name="T1" fmla="*/ 0 h 14"/>
                  <a:gd name="T2" fmla="*/ 0 w 11"/>
                  <a:gd name="T3" fmla="*/ 7 h 14"/>
                  <a:gd name="T4" fmla="*/ 4 w 11"/>
                  <a:gd name="T5" fmla="*/ 14 h 14"/>
                  <a:gd name="T6" fmla="*/ 11 w 11"/>
                  <a:gd name="T7" fmla="*/ 7 h 14"/>
                  <a:gd name="T8" fmla="*/ 4 w 11"/>
                  <a:gd name="T9" fmla="*/ 0 h 14"/>
                </a:gdLst>
                <a:ahLst/>
                <a:cxnLst>
                  <a:cxn ang="0">
                    <a:pos x="T0" y="T1"/>
                  </a:cxn>
                  <a:cxn ang="0">
                    <a:pos x="T2" y="T3"/>
                  </a:cxn>
                  <a:cxn ang="0">
                    <a:pos x="T4" y="T5"/>
                  </a:cxn>
                  <a:cxn ang="0">
                    <a:pos x="T6" y="T7"/>
                  </a:cxn>
                  <a:cxn ang="0">
                    <a:pos x="T8" y="T9"/>
                  </a:cxn>
                </a:cxnLst>
                <a:rect l="0" t="0" r="r" b="b"/>
                <a:pathLst>
                  <a:path w="11" h="14">
                    <a:moveTo>
                      <a:pt x="4" y="0"/>
                    </a:moveTo>
                    <a:lnTo>
                      <a:pt x="0" y="7"/>
                    </a:lnTo>
                    <a:lnTo>
                      <a:pt x="4" y="14"/>
                    </a:lnTo>
                    <a:lnTo>
                      <a:pt x="11" y="7"/>
                    </a:lnTo>
                    <a:lnTo>
                      <a:pt x="4"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36"/>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37"/>
              <p:cNvSpPr>
                <a:spLocks/>
              </p:cNvSpPr>
              <p:nvPr/>
            </p:nvSpPr>
            <p:spPr bwMode="auto">
              <a:xfrm>
                <a:off x="4246563" y="2476500"/>
                <a:ext cx="33338" cy="79375"/>
              </a:xfrm>
              <a:custGeom>
                <a:avLst/>
                <a:gdLst>
                  <a:gd name="T0" fmla="*/ 9 w 21"/>
                  <a:gd name="T1" fmla="*/ 0 h 50"/>
                  <a:gd name="T2" fmla="*/ 9 w 21"/>
                  <a:gd name="T3" fmla="*/ 0 h 50"/>
                  <a:gd name="T4" fmla="*/ 5 w 21"/>
                  <a:gd name="T5" fmla="*/ 5 h 50"/>
                  <a:gd name="T6" fmla="*/ 0 w 21"/>
                  <a:gd name="T7" fmla="*/ 26 h 50"/>
                  <a:gd name="T8" fmla="*/ 9 w 21"/>
                  <a:gd name="T9" fmla="*/ 50 h 50"/>
                  <a:gd name="T10" fmla="*/ 21 w 21"/>
                  <a:gd name="T11" fmla="*/ 26 h 50"/>
                  <a:gd name="T12" fmla="*/ 14 w 21"/>
                  <a:gd name="T13" fmla="*/ 5 h 50"/>
                  <a:gd name="T14" fmla="*/ 9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9" y="0"/>
                    </a:moveTo>
                    <a:lnTo>
                      <a:pt x="9" y="0"/>
                    </a:lnTo>
                    <a:lnTo>
                      <a:pt x="5" y="5"/>
                    </a:lnTo>
                    <a:lnTo>
                      <a:pt x="0" y="26"/>
                    </a:lnTo>
                    <a:lnTo>
                      <a:pt x="9" y="50"/>
                    </a:lnTo>
                    <a:lnTo>
                      <a:pt x="21" y="26"/>
                    </a:lnTo>
                    <a:lnTo>
                      <a:pt x="14" y="5"/>
                    </a:lnTo>
                    <a:lnTo>
                      <a:pt x="9"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Oval 38"/>
              <p:cNvSpPr>
                <a:spLocks noChangeArrowheads="1"/>
              </p:cNvSpPr>
              <p:nvPr/>
            </p:nvSpPr>
            <p:spPr bwMode="auto">
              <a:xfrm>
                <a:off x="4541838" y="2333625"/>
                <a:ext cx="117475" cy="120650"/>
              </a:xfrm>
              <a:prstGeom prst="ellipse">
                <a:avLst/>
              </a:pr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39"/>
              <p:cNvSpPr>
                <a:spLocks/>
              </p:cNvSpPr>
              <p:nvPr/>
            </p:nvSpPr>
            <p:spPr bwMode="auto">
              <a:xfrm>
                <a:off x="4530725" y="2457450"/>
                <a:ext cx="177800" cy="150813"/>
              </a:xfrm>
              <a:custGeom>
                <a:avLst/>
                <a:gdLst>
                  <a:gd name="T0" fmla="*/ 30 w 47"/>
                  <a:gd name="T1" fmla="*/ 0 h 40"/>
                  <a:gd name="T2" fmla="*/ 19 w 47"/>
                  <a:gd name="T3" fmla="*/ 33 h 40"/>
                  <a:gd name="T4" fmla="*/ 7 w 47"/>
                  <a:gd name="T5" fmla="*/ 0 h 40"/>
                  <a:gd name="T6" fmla="*/ 0 w 47"/>
                  <a:gd name="T7" fmla="*/ 5 h 40"/>
                  <a:gd name="T8" fmla="*/ 15 w 47"/>
                  <a:gd name="T9" fmla="*/ 34 h 40"/>
                  <a:gd name="T10" fmla="*/ 15 w 47"/>
                  <a:gd name="T11" fmla="*/ 35 h 40"/>
                  <a:gd name="T12" fmla="*/ 15 w 47"/>
                  <a:gd name="T13" fmla="*/ 36 h 40"/>
                  <a:gd name="T14" fmla="*/ 15 w 47"/>
                  <a:gd name="T15" fmla="*/ 36 h 40"/>
                  <a:gd name="T16" fmla="*/ 14 w 47"/>
                  <a:gd name="T17" fmla="*/ 40 h 40"/>
                  <a:gd name="T18" fmla="*/ 19 w 47"/>
                  <a:gd name="T19" fmla="*/ 40 h 40"/>
                  <a:gd name="T20" fmla="*/ 47 w 47"/>
                  <a:gd name="T21" fmla="*/ 25 h 40"/>
                  <a:gd name="T22" fmla="*/ 47 w 47"/>
                  <a:gd name="T23" fmla="*/ 25 h 40"/>
                  <a:gd name="T24" fmla="*/ 47 w 47"/>
                  <a:gd name="T25" fmla="*/ 25 h 40"/>
                  <a:gd name="T26" fmla="*/ 30 w 47"/>
                  <a:gd name="T27"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40">
                    <a:moveTo>
                      <a:pt x="30" y="0"/>
                    </a:moveTo>
                    <a:cubicBezTo>
                      <a:pt x="19" y="33"/>
                      <a:pt x="19" y="33"/>
                      <a:pt x="19" y="33"/>
                    </a:cubicBezTo>
                    <a:cubicBezTo>
                      <a:pt x="7" y="0"/>
                      <a:pt x="7" y="0"/>
                      <a:pt x="7" y="0"/>
                    </a:cubicBezTo>
                    <a:cubicBezTo>
                      <a:pt x="4" y="1"/>
                      <a:pt x="2" y="3"/>
                      <a:pt x="0" y="5"/>
                    </a:cubicBezTo>
                    <a:cubicBezTo>
                      <a:pt x="8" y="12"/>
                      <a:pt x="14" y="23"/>
                      <a:pt x="15" y="34"/>
                    </a:cubicBezTo>
                    <a:cubicBezTo>
                      <a:pt x="15" y="35"/>
                      <a:pt x="15" y="35"/>
                      <a:pt x="15" y="35"/>
                    </a:cubicBezTo>
                    <a:cubicBezTo>
                      <a:pt x="15" y="36"/>
                      <a:pt x="15" y="36"/>
                      <a:pt x="15" y="36"/>
                    </a:cubicBezTo>
                    <a:cubicBezTo>
                      <a:pt x="15" y="36"/>
                      <a:pt x="15" y="36"/>
                      <a:pt x="15" y="36"/>
                    </a:cubicBezTo>
                    <a:cubicBezTo>
                      <a:pt x="15" y="37"/>
                      <a:pt x="14" y="38"/>
                      <a:pt x="14" y="40"/>
                    </a:cubicBezTo>
                    <a:cubicBezTo>
                      <a:pt x="15" y="40"/>
                      <a:pt x="17" y="40"/>
                      <a:pt x="19" y="40"/>
                    </a:cubicBezTo>
                    <a:cubicBezTo>
                      <a:pt x="34" y="40"/>
                      <a:pt x="46" y="32"/>
                      <a:pt x="47" y="25"/>
                    </a:cubicBezTo>
                    <a:cubicBezTo>
                      <a:pt x="47" y="25"/>
                      <a:pt x="47" y="25"/>
                      <a:pt x="47" y="25"/>
                    </a:cubicBezTo>
                    <a:cubicBezTo>
                      <a:pt x="47" y="25"/>
                      <a:pt x="47" y="25"/>
                      <a:pt x="47" y="25"/>
                    </a:cubicBezTo>
                    <a:cubicBezTo>
                      <a:pt x="46" y="14"/>
                      <a:pt x="40" y="5"/>
                      <a:pt x="3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40"/>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41"/>
              <p:cNvSpPr>
                <a:spLocks/>
              </p:cNvSpPr>
              <p:nvPr/>
            </p:nvSpPr>
            <p:spPr bwMode="auto">
              <a:xfrm>
                <a:off x="4591050" y="2454275"/>
                <a:ext cx="19050" cy="22225"/>
              </a:xfrm>
              <a:custGeom>
                <a:avLst/>
                <a:gdLst>
                  <a:gd name="T0" fmla="*/ 7 w 12"/>
                  <a:gd name="T1" fmla="*/ 0 h 14"/>
                  <a:gd name="T2" fmla="*/ 0 w 12"/>
                  <a:gd name="T3" fmla="*/ 7 h 14"/>
                  <a:gd name="T4" fmla="*/ 7 w 12"/>
                  <a:gd name="T5" fmla="*/ 14 h 14"/>
                  <a:gd name="T6" fmla="*/ 12 w 12"/>
                  <a:gd name="T7" fmla="*/ 7 h 14"/>
                  <a:gd name="T8" fmla="*/ 7 w 12"/>
                  <a:gd name="T9" fmla="*/ 0 h 14"/>
                </a:gdLst>
                <a:ahLst/>
                <a:cxnLst>
                  <a:cxn ang="0">
                    <a:pos x="T0" y="T1"/>
                  </a:cxn>
                  <a:cxn ang="0">
                    <a:pos x="T2" y="T3"/>
                  </a:cxn>
                  <a:cxn ang="0">
                    <a:pos x="T4" y="T5"/>
                  </a:cxn>
                  <a:cxn ang="0">
                    <a:pos x="T6" y="T7"/>
                  </a:cxn>
                  <a:cxn ang="0">
                    <a:pos x="T8" y="T9"/>
                  </a:cxn>
                </a:cxnLst>
                <a:rect l="0" t="0" r="r" b="b"/>
                <a:pathLst>
                  <a:path w="12" h="14">
                    <a:moveTo>
                      <a:pt x="7" y="0"/>
                    </a:moveTo>
                    <a:lnTo>
                      <a:pt x="0" y="7"/>
                    </a:lnTo>
                    <a:lnTo>
                      <a:pt x="7" y="14"/>
                    </a:lnTo>
                    <a:lnTo>
                      <a:pt x="12" y="7"/>
                    </a:lnTo>
                    <a:lnTo>
                      <a:pt x="7"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42"/>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43"/>
              <p:cNvSpPr>
                <a:spLocks/>
              </p:cNvSpPr>
              <p:nvPr/>
            </p:nvSpPr>
            <p:spPr bwMode="auto">
              <a:xfrm>
                <a:off x="4583113" y="2476500"/>
                <a:ext cx="33338" cy="79375"/>
              </a:xfrm>
              <a:custGeom>
                <a:avLst/>
                <a:gdLst>
                  <a:gd name="T0" fmla="*/ 12 w 21"/>
                  <a:gd name="T1" fmla="*/ 0 h 50"/>
                  <a:gd name="T2" fmla="*/ 12 w 21"/>
                  <a:gd name="T3" fmla="*/ 0 h 50"/>
                  <a:gd name="T4" fmla="*/ 7 w 21"/>
                  <a:gd name="T5" fmla="*/ 5 h 50"/>
                  <a:gd name="T6" fmla="*/ 0 w 21"/>
                  <a:gd name="T7" fmla="*/ 26 h 50"/>
                  <a:gd name="T8" fmla="*/ 12 w 21"/>
                  <a:gd name="T9" fmla="*/ 50 h 50"/>
                  <a:gd name="T10" fmla="*/ 21 w 21"/>
                  <a:gd name="T11" fmla="*/ 26 h 50"/>
                  <a:gd name="T12" fmla="*/ 17 w 21"/>
                  <a:gd name="T13" fmla="*/ 5 h 50"/>
                  <a:gd name="T14" fmla="*/ 12 w 21"/>
                  <a:gd name="T15" fmla="*/ 0 h 5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50">
                    <a:moveTo>
                      <a:pt x="12" y="0"/>
                    </a:moveTo>
                    <a:lnTo>
                      <a:pt x="12" y="0"/>
                    </a:lnTo>
                    <a:lnTo>
                      <a:pt x="7" y="5"/>
                    </a:lnTo>
                    <a:lnTo>
                      <a:pt x="0" y="26"/>
                    </a:lnTo>
                    <a:lnTo>
                      <a:pt x="12" y="50"/>
                    </a:lnTo>
                    <a:lnTo>
                      <a:pt x="21" y="26"/>
                    </a:lnTo>
                    <a:lnTo>
                      <a:pt x="17" y="5"/>
                    </a:lnTo>
                    <a:lnTo>
                      <a:pt x="12" y="0"/>
                    </a:lnTo>
                  </a:path>
                </a:pathLst>
              </a:custGeom>
              <a:solidFill>
                <a:srgbClr val="C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44"/>
              <p:cNvSpPr>
                <a:spLocks/>
              </p:cNvSpPr>
              <p:nvPr/>
            </p:nvSpPr>
            <p:spPr bwMode="auto">
              <a:xfrm>
                <a:off x="4156075" y="2457450"/>
                <a:ext cx="177800" cy="150813"/>
              </a:xfrm>
              <a:custGeom>
                <a:avLst/>
                <a:gdLst>
                  <a:gd name="T0" fmla="*/ 40 w 47"/>
                  <a:gd name="T1" fmla="*/ 0 h 40"/>
                  <a:gd name="T2" fmla="*/ 28 w 47"/>
                  <a:gd name="T3" fmla="*/ 33 h 40"/>
                  <a:gd name="T4" fmla="*/ 17 w 47"/>
                  <a:gd name="T5" fmla="*/ 0 h 40"/>
                  <a:gd name="T6" fmla="*/ 0 w 47"/>
                  <a:gd name="T7" fmla="*/ 25 h 40"/>
                  <a:gd name="T8" fmla="*/ 0 w 47"/>
                  <a:gd name="T9" fmla="*/ 25 h 40"/>
                  <a:gd name="T10" fmla="*/ 0 w 47"/>
                  <a:gd name="T11" fmla="*/ 25 h 40"/>
                  <a:gd name="T12" fmla="*/ 28 w 47"/>
                  <a:gd name="T13" fmla="*/ 40 h 40"/>
                  <a:gd name="T14" fmla="*/ 33 w 47"/>
                  <a:gd name="T15" fmla="*/ 40 h 40"/>
                  <a:gd name="T16" fmla="*/ 32 w 47"/>
                  <a:gd name="T17" fmla="*/ 36 h 40"/>
                  <a:gd name="T18" fmla="*/ 32 w 47"/>
                  <a:gd name="T19" fmla="*/ 36 h 40"/>
                  <a:gd name="T20" fmla="*/ 32 w 47"/>
                  <a:gd name="T21" fmla="*/ 35 h 40"/>
                  <a:gd name="T22" fmla="*/ 32 w 47"/>
                  <a:gd name="T23" fmla="*/ 34 h 40"/>
                  <a:gd name="T24" fmla="*/ 39 w 47"/>
                  <a:gd name="T25" fmla="*/ 13 h 40"/>
                  <a:gd name="T26" fmla="*/ 47 w 47"/>
                  <a:gd name="T27" fmla="*/ 5 h 40"/>
                  <a:gd name="T28" fmla="*/ 40 w 47"/>
                  <a:gd name="T29"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47" h="40">
                    <a:moveTo>
                      <a:pt x="40" y="0"/>
                    </a:moveTo>
                    <a:cubicBezTo>
                      <a:pt x="28" y="33"/>
                      <a:pt x="28" y="33"/>
                      <a:pt x="28" y="33"/>
                    </a:cubicBezTo>
                    <a:cubicBezTo>
                      <a:pt x="17" y="0"/>
                      <a:pt x="17" y="0"/>
                      <a:pt x="17" y="0"/>
                    </a:cubicBezTo>
                    <a:cubicBezTo>
                      <a:pt x="7" y="5"/>
                      <a:pt x="1" y="14"/>
                      <a:pt x="0" y="25"/>
                    </a:cubicBezTo>
                    <a:cubicBezTo>
                      <a:pt x="0" y="25"/>
                      <a:pt x="0" y="25"/>
                      <a:pt x="0" y="25"/>
                    </a:cubicBezTo>
                    <a:cubicBezTo>
                      <a:pt x="0" y="25"/>
                      <a:pt x="0" y="25"/>
                      <a:pt x="0" y="25"/>
                    </a:cubicBezTo>
                    <a:cubicBezTo>
                      <a:pt x="0" y="32"/>
                      <a:pt x="13" y="40"/>
                      <a:pt x="28" y="40"/>
                    </a:cubicBezTo>
                    <a:cubicBezTo>
                      <a:pt x="30" y="40"/>
                      <a:pt x="32" y="40"/>
                      <a:pt x="33" y="40"/>
                    </a:cubicBezTo>
                    <a:cubicBezTo>
                      <a:pt x="33" y="38"/>
                      <a:pt x="32" y="37"/>
                      <a:pt x="32" y="36"/>
                    </a:cubicBezTo>
                    <a:cubicBezTo>
                      <a:pt x="32" y="36"/>
                      <a:pt x="32" y="36"/>
                      <a:pt x="32" y="36"/>
                    </a:cubicBezTo>
                    <a:cubicBezTo>
                      <a:pt x="32" y="35"/>
                      <a:pt x="32" y="35"/>
                      <a:pt x="32" y="35"/>
                    </a:cubicBezTo>
                    <a:cubicBezTo>
                      <a:pt x="32" y="35"/>
                      <a:pt x="32" y="35"/>
                      <a:pt x="32" y="34"/>
                    </a:cubicBezTo>
                    <a:cubicBezTo>
                      <a:pt x="33" y="27"/>
                      <a:pt x="35" y="20"/>
                      <a:pt x="39" y="13"/>
                    </a:cubicBezTo>
                    <a:cubicBezTo>
                      <a:pt x="42" y="10"/>
                      <a:pt x="44" y="7"/>
                      <a:pt x="47" y="5"/>
                    </a:cubicBezTo>
                    <a:cubicBezTo>
                      <a:pt x="45" y="3"/>
                      <a:pt x="43" y="1"/>
                      <a:pt x="40" y="0"/>
                    </a:cubicBezTo>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44" name="组合 43"/>
          <p:cNvGrpSpPr/>
          <p:nvPr/>
        </p:nvGrpSpPr>
        <p:grpSpPr>
          <a:xfrm>
            <a:off x="4385462" y="3960593"/>
            <a:ext cx="593961" cy="593961"/>
            <a:chOff x="5276799" y="5817699"/>
            <a:chExt cx="877102" cy="877102"/>
          </a:xfrm>
        </p:grpSpPr>
        <p:grpSp>
          <p:nvGrpSpPr>
            <p:cNvPr id="45" name="组合 44"/>
            <p:cNvGrpSpPr/>
            <p:nvPr/>
          </p:nvGrpSpPr>
          <p:grpSpPr>
            <a:xfrm>
              <a:off x="5276799" y="5817699"/>
              <a:ext cx="877102" cy="877102"/>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solidFill>
                    <a:schemeClr val="tx1"/>
                  </a:solidFill>
                  <a:ea typeface="微软雅黑" pitchFamily="34" charset="-122"/>
                </a:endParaRPr>
              </a:p>
            </p:txBody>
          </p:sp>
          <p:sp>
            <p:nvSpPr>
              <p:cNvPr id="58" name="椭圆 57"/>
              <p:cNvSpPr/>
              <p:nvPr/>
            </p:nvSpPr>
            <p:spPr>
              <a:xfrm>
                <a:off x="523939" y="892239"/>
                <a:ext cx="3562222" cy="3562222"/>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dirty="0">
                  <a:ea typeface="微软雅黑" pitchFamily="34" charset="-122"/>
                </a:endParaRPr>
              </a:p>
            </p:txBody>
          </p:sp>
        </p:grpSp>
        <p:grpSp>
          <p:nvGrpSpPr>
            <p:cNvPr id="46" name="组合 45"/>
            <p:cNvGrpSpPr/>
            <p:nvPr/>
          </p:nvGrpSpPr>
          <p:grpSpPr>
            <a:xfrm>
              <a:off x="5491718" y="5999083"/>
              <a:ext cx="447265" cy="447265"/>
              <a:chOff x="4219575" y="4668838"/>
              <a:chExt cx="442913" cy="442913"/>
            </a:xfrm>
            <a:solidFill>
              <a:srgbClr val="0070C0"/>
            </a:solidFill>
          </p:grpSpPr>
          <p:sp>
            <p:nvSpPr>
              <p:cNvPr id="47" name="Freeform 5"/>
              <p:cNvSpPr>
                <a:spLocks/>
              </p:cNvSpPr>
              <p:nvPr/>
            </p:nvSpPr>
            <p:spPr bwMode="auto">
              <a:xfrm>
                <a:off x="4222750" y="4668838"/>
                <a:ext cx="368300" cy="255588"/>
              </a:xfrm>
              <a:custGeom>
                <a:avLst/>
                <a:gdLst>
                  <a:gd name="T0" fmla="*/ 95 w 97"/>
                  <a:gd name="T1" fmla="*/ 0 h 68"/>
                  <a:gd name="T2" fmla="*/ 68 w 97"/>
                  <a:gd name="T3" fmla="*/ 10 h 68"/>
                  <a:gd name="T4" fmla="*/ 79 w 97"/>
                  <a:gd name="T5" fmla="*/ 16 h 68"/>
                  <a:gd name="T6" fmla="*/ 33 w 97"/>
                  <a:gd name="T7" fmla="*/ 50 h 68"/>
                  <a:gd name="T8" fmla="*/ 5 w 97"/>
                  <a:gd name="T9" fmla="*/ 55 h 68"/>
                  <a:gd name="T10" fmla="*/ 0 w 97"/>
                  <a:gd name="T11" fmla="*/ 55 h 68"/>
                  <a:gd name="T12" fmla="*/ 0 w 97"/>
                  <a:gd name="T13" fmla="*/ 61 h 68"/>
                  <a:gd name="T14" fmla="*/ 0 w 97"/>
                  <a:gd name="T15" fmla="*/ 68 h 68"/>
                  <a:gd name="T16" fmla="*/ 5 w 97"/>
                  <a:gd name="T17" fmla="*/ 68 h 68"/>
                  <a:gd name="T18" fmla="*/ 36 w 97"/>
                  <a:gd name="T19" fmla="*/ 62 h 68"/>
                  <a:gd name="T20" fmla="*/ 68 w 97"/>
                  <a:gd name="T21" fmla="*/ 45 h 68"/>
                  <a:gd name="T22" fmla="*/ 90 w 97"/>
                  <a:gd name="T23" fmla="*/ 22 h 68"/>
                  <a:gd name="T24" fmla="*/ 97 w 97"/>
                  <a:gd name="T25" fmla="*/ 27 h 68"/>
                  <a:gd name="T26" fmla="*/ 95 w 97"/>
                  <a:gd name="T2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7" h="68">
                    <a:moveTo>
                      <a:pt x="95" y="0"/>
                    </a:moveTo>
                    <a:cubicBezTo>
                      <a:pt x="68" y="10"/>
                      <a:pt x="68" y="10"/>
                      <a:pt x="68" y="10"/>
                    </a:cubicBezTo>
                    <a:cubicBezTo>
                      <a:pt x="79" y="16"/>
                      <a:pt x="79" y="16"/>
                      <a:pt x="79" y="16"/>
                    </a:cubicBezTo>
                    <a:cubicBezTo>
                      <a:pt x="68" y="32"/>
                      <a:pt x="52" y="44"/>
                      <a:pt x="33" y="50"/>
                    </a:cubicBezTo>
                    <a:cubicBezTo>
                      <a:pt x="21" y="55"/>
                      <a:pt x="10" y="55"/>
                      <a:pt x="5" y="55"/>
                    </a:cubicBezTo>
                    <a:cubicBezTo>
                      <a:pt x="2" y="55"/>
                      <a:pt x="0" y="55"/>
                      <a:pt x="0" y="55"/>
                    </a:cubicBezTo>
                    <a:cubicBezTo>
                      <a:pt x="0" y="61"/>
                      <a:pt x="0" y="61"/>
                      <a:pt x="0" y="61"/>
                    </a:cubicBezTo>
                    <a:cubicBezTo>
                      <a:pt x="0" y="68"/>
                      <a:pt x="0" y="68"/>
                      <a:pt x="0" y="68"/>
                    </a:cubicBezTo>
                    <a:cubicBezTo>
                      <a:pt x="1" y="68"/>
                      <a:pt x="2" y="68"/>
                      <a:pt x="5" y="68"/>
                    </a:cubicBezTo>
                    <a:cubicBezTo>
                      <a:pt x="11" y="68"/>
                      <a:pt x="23" y="67"/>
                      <a:pt x="36" y="62"/>
                    </a:cubicBezTo>
                    <a:cubicBezTo>
                      <a:pt x="48" y="58"/>
                      <a:pt x="59" y="53"/>
                      <a:pt x="68" y="45"/>
                    </a:cubicBezTo>
                    <a:cubicBezTo>
                      <a:pt x="76" y="39"/>
                      <a:pt x="83" y="31"/>
                      <a:pt x="90" y="22"/>
                    </a:cubicBezTo>
                    <a:cubicBezTo>
                      <a:pt x="97" y="27"/>
                      <a:pt x="97" y="27"/>
                      <a:pt x="97" y="27"/>
                    </a:cubicBezTo>
                    <a:cubicBezTo>
                      <a:pt x="95" y="0"/>
                      <a:pt x="95" y="0"/>
                      <a:pt x="95"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6"/>
              <p:cNvSpPr>
                <a:spLocks noChangeArrowheads="1"/>
              </p:cNvSpPr>
              <p:nvPr/>
            </p:nvSpPr>
            <p:spPr bwMode="auto">
              <a:xfrm>
                <a:off x="4219575" y="4962525"/>
                <a:ext cx="87313" cy="9366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Rectangle 7"/>
              <p:cNvSpPr>
                <a:spLocks noChangeArrowheads="1"/>
              </p:cNvSpPr>
              <p:nvPr/>
            </p:nvSpPr>
            <p:spPr bwMode="auto">
              <a:xfrm>
                <a:off x="4219575" y="4962525"/>
                <a:ext cx="87313" cy="93663"/>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Rectangle 8"/>
              <p:cNvSpPr>
                <a:spLocks noChangeArrowheads="1"/>
              </p:cNvSpPr>
              <p:nvPr/>
            </p:nvSpPr>
            <p:spPr bwMode="auto">
              <a:xfrm>
                <a:off x="4321175" y="4932363"/>
                <a:ext cx="84138" cy="12382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Rectangle 9"/>
              <p:cNvSpPr>
                <a:spLocks noChangeArrowheads="1"/>
              </p:cNvSpPr>
              <p:nvPr/>
            </p:nvSpPr>
            <p:spPr bwMode="auto">
              <a:xfrm>
                <a:off x="4321175" y="4932363"/>
                <a:ext cx="84138" cy="123825"/>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Rectangle 10"/>
              <p:cNvSpPr>
                <a:spLocks noChangeArrowheads="1"/>
              </p:cNvSpPr>
              <p:nvPr/>
            </p:nvSpPr>
            <p:spPr bwMode="auto">
              <a:xfrm>
                <a:off x="4419600" y="4891088"/>
                <a:ext cx="87313" cy="16510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Rectangle 11"/>
              <p:cNvSpPr>
                <a:spLocks noChangeArrowheads="1"/>
              </p:cNvSpPr>
              <p:nvPr/>
            </p:nvSpPr>
            <p:spPr bwMode="auto">
              <a:xfrm>
                <a:off x="4419600" y="4891088"/>
                <a:ext cx="87313" cy="165100"/>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Rectangle 12"/>
              <p:cNvSpPr>
                <a:spLocks noChangeArrowheads="1"/>
              </p:cNvSpPr>
              <p:nvPr/>
            </p:nvSpPr>
            <p:spPr bwMode="auto">
              <a:xfrm>
                <a:off x="4522788" y="4826000"/>
                <a:ext cx="82550" cy="2301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Rectangle 13"/>
              <p:cNvSpPr>
                <a:spLocks noChangeArrowheads="1"/>
              </p:cNvSpPr>
              <p:nvPr/>
            </p:nvSpPr>
            <p:spPr bwMode="auto">
              <a:xfrm>
                <a:off x="4522788" y="4826000"/>
                <a:ext cx="82550" cy="230188"/>
              </a:xfrm>
              <a:prstGeom prst="rect">
                <a:avLst/>
              </a:prstGeom>
              <a:solidFill>
                <a:srgbClr val="01ACBE"/>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14"/>
              <p:cNvSpPr>
                <a:spLocks/>
              </p:cNvSpPr>
              <p:nvPr/>
            </p:nvSpPr>
            <p:spPr bwMode="auto">
              <a:xfrm>
                <a:off x="4219575" y="4668838"/>
                <a:ext cx="442913" cy="442913"/>
              </a:xfrm>
              <a:custGeom>
                <a:avLst/>
                <a:gdLst>
                  <a:gd name="T0" fmla="*/ 112 w 117"/>
                  <a:gd name="T1" fmla="*/ 0 h 118"/>
                  <a:gd name="T2" fmla="*/ 112 w 117"/>
                  <a:gd name="T3" fmla="*/ 0 h 118"/>
                  <a:gd name="T4" fmla="*/ 112 w 117"/>
                  <a:gd name="T5" fmla="*/ 0 h 118"/>
                  <a:gd name="T6" fmla="*/ 109 w 117"/>
                  <a:gd name="T7" fmla="*/ 1 h 118"/>
                  <a:gd name="T8" fmla="*/ 107 w 117"/>
                  <a:gd name="T9" fmla="*/ 5 h 118"/>
                  <a:gd name="T10" fmla="*/ 111 w 117"/>
                  <a:gd name="T11" fmla="*/ 9 h 118"/>
                  <a:gd name="T12" fmla="*/ 111 w 117"/>
                  <a:gd name="T13" fmla="*/ 112 h 118"/>
                  <a:gd name="T14" fmla="*/ 10 w 117"/>
                  <a:gd name="T15" fmla="*/ 112 h 118"/>
                  <a:gd name="T16" fmla="*/ 5 w 117"/>
                  <a:gd name="T17" fmla="*/ 108 h 118"/>
                  <a:gd name="T18" fmla="*/ 0 w 117"/>
                  <a:gd name="T19" fmla="*/ 113 h 118"/>
                  <a:gd name="T20" fmla="*/ 0 w 117"/>
                  <a:gd name="T21" fmla="*/ 113 h 118"/>
                  <a:gd name="T22" fmla="*/ 5 w 117"/>
                  <a:gd name="T23" fmla="*/ 118 h 118"/>
                  <a:gd name="T24" fmla="*/ 10 w 117"/>
                  <a:gd name="T25" fmla="*/ 114 h 118"/>
                  <a:gd name="T26" fmla="*/ 113 w 117"/>
                  <a:gd name="T27" fmla="*/ 114 h 118"/>
                  <a:gd name="T28" fmla="*/ 113 w 117"/>
                  <a:gd name="T29" fmla="*/ 9 h 118"/>
                  <a:gd name="T30" fmla="*/ 117 w 117"/>
                  <a:gd name="T31" fmla="*/ 5 h 118"/>
                  <a:gd name="T32" fmla="*/ 112 w 117"/>
                  <a:gd name="T33" fmla="*/ 0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18">
                    <a:moveTo>
                      <a:pt x="112" y="0"/>
                    </a:moveTo>
                    <a:cubicBezTo>
                      <a:pt x="112" y="0"/>
                      <a:pt x="112" y="0"/>
                      <a:pt x="112" y="0"/>
                    </a:cubicBezTo>
                    <a:cubicBezTo>
                      <a:pt x="112" y="0"/>
                      <a:pt x="112" y="0"/>
                      <a:pt x="112" y="0"/>
                    </a:cubicBezTo>
                    <a:cubicBezTo>
                      <a:pt x="111" y="0"/>
                      <a:pt x="110" y="0"/>
                      <a:pt x="109" y="1"/>
                    </a:cubicBezTo>
                    <a:cubicBezTo>
                      <a:pt x="108" y="2"/>
                      <a:pt x="107" y="3"/>
                      <a:pt x="107" y="5"/>
                    </a:cubicBezTo>
                    <a:cubicBezTo>
                      <a:pt x="107" y="7"/>
                      <a:pt x="109" y="9"/>
                      <a:pt x="111" y="9"/>
                    </a:cubicBezTo>
                    <a:cubicBezTo>
                      <a:pt x="111" y="112"/>
                      <a:pt x="111" y="112"/>
                      <a:pt x="111" y="112"/>
                    </a:cubicBezTo>
                    <a:cubicBezTo>
                      <a:pt x="10" y="112"/>
                      <a:pt x="10" y="112"/>
                      <a:pt x="10" y="112"/>
                    </a:cubicBezTo>
                    <a:cubicBezTo>
                      <a:pt x="9" y="110"/>
                      <a:pt x="7" y="108"/>
                      <a:pt x="5" y="108"/>
                    </a:cubicBezTo>
                    <a:cubicBezTo>
                      <a:pt x="3" y="108"/>
                      <a:pt x="0" y="110"/>
                      <a:pt x="0" y="113"/>
                    </a:cubicBezTo>
                    <a:cubicBezTo>
                      <a:pt x="0" y="113"/>
                      <a:pt x="0" y="113"/>
                      <a:pt x="0" y="113"/>
                    </a:cubicBezTo>
                    <a:cubicBezTo>
                      <a:pt x="1" y="116"/>
                      <a:pt x="3" y="118"/>
                      <a:pt x="5" y="118"/>
                    </a:cubicBezTo>
                    <a:cubicBezTo>
                      <a:pt x="7" y="118"/>
                      <a:pt x="9" y="116"/>
                      <a:pt x="10" y="114"/>
                    </a:cubicBezTo>
                    <a:cubicBezTo>
                      <a:pt x="113" y="114"/>
                      <a:pt x="113" y="114"/>
                      <a:pt x="113" y="114"/>
                    </a:cubicBezTo>
                    <a:cubicBezTo>
                      <a:pt x="113" y="9"/>
                      <a:pt x="113" y="9"/>
                      <a:pt x="113" y="9"/>
                    </a:cubicBezTo>
                    <a:cubicBezTo>
                      <a:pt x="115" y="9"/>
                      <a:pt x="117" y="7"/>
                      <a:pt x="117" y="5"/>
                    </a:cubicBezTo>
                    <a:cubicBezTo>
                      <a:pt x="117" y="2"/>
                      <a:pt x="115" y="0"/>
                      <a:pt x="112" y="0"/>
                    </a:cubicBezTo>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59" name="组合 58"/>
          <p:cNvGrpSpPr/>
          <p:nvPr/>
        </p:nvGrpSpPr>
        <p:grpSpPr>
          <a:xfrm>
            <a:off x="5345454" y="2010978"/>
            <a:ext cx="3084171" cy="640364"/>
            <a:chOff x="7127272" y="2681303"/>
            <a:chExt cx="4112228" cy="853819"/>
          </a:xfrm>
        </p:grpSpPr>
        <p:sp>
          <p:nvSpPr>
            <p:cNvPr id="60" name="矩形 59"/>
            <p:cNvSpPr/>
            <p:nvPr/>
          </p:nvSpPr>
          <p:spPr>
            <a:xfrm>
              <a:off x="7127272" y="2681303"/>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 name="矩形 47"/>
            <p:cNvSpPr>
              <a:spLocks noChangeArrowheads="1"/>
            </p:cNvSpPr>
            <p:nvPr/>
          </p:nvSpPr>
          <p:spPr bwMode="auto">
            <a:xfrm>
              <a:off x="7152672" y="2795742"/>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2" name="矩形 3"/>
          <p:cNvSpPr>
            <a:spLocks noChangeArrowheads="1"/>
          </p:cNvSpPr>
          <p:nvPr/>
        </p:nvSpPr>
        <p:spPr bwMode="auto">
          <a:xfrm>
            <a:off x="5335929" y="1702114"/>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C00000"/>
                </a:solidFill>
                <a:latin typeface="Arial" panose="020B0604020202020204" pitchFamily="34" charset="0"/>
                <a:ea typeface="微软雅黑" pitchFamily="34" charset="-122"/>
                <a:cs typeface="Arial" panose="020B0604020202020204" pitchFamily="34" charset="0"/>
              </a:rPr>
              <a:t>总体目标顺利完成</a:t>
            </a:r>
          </a:p>
        </p:txBody>
      </p:sp>
      <p:grpSp>
        <p:nvGrpSpPr>
          <p:cNvPr id="63" name="组合 62"/>
          <p:cNvGrpSpPr/>
          <p:nvPr/>
        </p:nvGrpSpPr>
        <p:grpSpPr>
          <a:xfrm>
            <a:off x="5345454" y="3046993"/>
            <a:ext cx="3084171" cy="640364"/>
            <a:chOff x="7127272" y="4062656"/>
            <a:chExt cx="4112228" cy="853819"/>
          </a:xfrm>
        </p:grpSpPr>
        <p:sp>
          <p:nvSpPr>
            <p:cNvPr id="64" name="矩形 63"/>
            <p:cNvSpPr/>
            <p:nvPr/>
          </p:nvSpPr>
          <p:spPr>
            <a:xfrm>
              <a:off x="7127272" y="4062656"/>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5" name="矩形 47"/>
            <p:cNvSpPr>
              <a:spLocks noChangeArrowheads="1"/>
            </p:cNvSpPr>
            <p:nvPr/>
          </p:nvSpPr>
          <p:spPr bwMode="auto">
            <a:xfrm>
              <a:off x="7165371" y="4175680"/>
              <a:ext cx="37006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66" name="矩形 3"/>
          <p:cNvSpPr>
            <a:spLocks noChangeArrowheads="1"/>
          </p:cNvSpPr>
          <p:nvPr/>
        </p:nvSpPr>
        <p:spPr bwMode="auto">
          <a:xfrm>
            <a:off x="5335929" y="2708492"/>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EB9624"/>
                </a:solidFill>
                <a:latin typeface="Arial" panose="020B0604020202020204" pitchFamily="34" charset="0"/>
                <a:ea typeface="微软雅黑" pitchFamily="34" charset="-122"/>
                <a:cs typeface="Arial" panose="020B0604020202020204" pitchFamily="34" charset="0"/>
              </a:rPr>
              <a:t>思想认识不断提高</a:t>
            </a:r>
          </a:p>
        </p:txBody>
      </p:sp>
      <p:grpSp>
        <p:nvGrpSpPr>
          <p:cNvPr id="67" name="组合 66"/>
          <p:cNvGrpSpPr/>
          <p:nvPr/>
        </p:nvGrpSpPr>
        <p:grpSpPr>
          <a:xfrm>
            <a:off x="5345454" y="4083007"/>
            <a:ext cx="3084171" cy="640364"/>
            <a:chOff x="7127272" y="5444009"/>
            <a:chExt cx="4112228" cy="853819"/>
          </a:xfrm>
        </p:grpSpPr>
        <p:sp>
          <p:nvSpPr>
            <p:cNvPr id="68" name="矩形 67"/>
            <p:cNvSpPr/>
            <p:nvPr/>
          </p:nvSpPr>
          <p:spPr>
            <a:xfrm>
              <a:off x="7127272" y="5444009"/>
              <a:ext cx="4112228" cy="853819"/>
            </a:xfrm>
            <a:prstGeom prst="rect">
              <a:avLst/>
            </a:prstGeom>
            <a:solidFill>
              <a:schemeClr val="bg2"/>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矩形 47"/>
            <p:cNvSpPr>
              <a:spLocks noChangeArrowheads="1"/>
            </p:cNvSpPr>
            <p:nvPr/>
          </p:nvSpPr>
          <p:spPr bwMode="auto">
            <a:xfrm>
              <a:off x="7152671" y="5555617"/>
              <a:ext cx="3713339" cy="6293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1050" dirty="0">
                  <a:solidFill>
                    <a:schemeClr val="tx1">
                      <a:lumMod val="75000"/>
                      <a:lumOff val="25000"/>
                    </a:schemeClr>
                  </a:solidFill>
                  <a:latin typeface="微软雅黑" pitchFamily="34" charset="-122"/>
                  <a:ea typeface="微软雅黑" pitchFamily="34" charset="-122"/>
                </a:rPr>
                <a:t>您的内容打在这里，或者通过复制您的文本后，在此框中选择粘贴，并选择只保留文字。</a:t>
              </a:r>
              <a:endParaRPr lang="en-US" altLang="zh-CN" sz="105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sp>
        <p:nvSpPr>
          <p:cNvPr id="70" name="矩形 3"/>
          <p:cNvSpPr>
            <a:spLocks noChangeArrowheads="1"/>
          </p:cNvSpPr>
          <p:nvPr/>
        </p:nvSpPr>
        <p:spPr bwMode="auto">
          <a:xfrm>
            <a:off x="5335929" y="3743445"/>
            <a:ext cx="1642747" cy="2827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1430" tIns="25715" rIns="51430" bIns="25715">
            <a:spAutoFit/>
          </a:bodyPr>
          <a:lstStyle/>
          <a:p>
            <a:pPr>
              <a:spcBef>
                <a:spcPct val="0"/>
              </a:spcBef>
              <a:buFont typeface="Arial" charset="0"/>
              <a:buNone/>
            </a:pPr>
            <a:r>
              <a:rPr lang="zh-CN" altLang="en-US" sz="1500" b="1" dirty="0">
                <a:solidFill>
                  <a:srgbClr val="01ACBE"/>
                </a:solidFill>
                <a:latin typeface="Arial" panose="020B0604020202020204" pitchFamily="34" charset="0"/>
                <a:ea typeface="微软雅黑" pitchFamily="34" charset="-122"/>
                <a:cs typeface="Arial" panose="020B0604020202020204" pitchFamily="34" charset="0"/>
              </a:rPr>
              <a:t>部门管理不断强化</a:t>
            </a:r>
          </a:p>
        </p:txBody>
      </p:sp>
      <p:cxnSp>
        <p:nvCxnSpPr>
          <p:cNvPr id="71" name="直接连接符 70"/>
          <p:cNvCxnSpPr/>
          <p:nvPr/>
        </p:nvCxnSpPr>
        <p:spPr>
          <a:xfrm>
            <a:off x="5124450" y="1768789"/>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124450" y="2810102"/>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5133975" y="3858487"/>
            <a:ext cx="0" cy="866741"/>
          </a:xfrm>
          <a:prstGeom prst="line">
            <a:avLst/>
          </a:prstGeom>
          <a:ln w="12700">
            <a:solidFill>
              <a:schemeClr val="tx1"/>
            </a:solidFill>
            <a:prstDash val="sys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1172664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childTnLst>
                          </p:cTn>
                        </p:par>
                        <p:par>
                          <p:cTn id="12" fill="hold">
                            <p:stCondLst>
                              <p:cond delay="1000"/>
                            </p:stCondLst>
                            <p:childTnLst>
                              <p:par>
                                <p:cTn id="13" presetID="2" presetClass="entr" presetSubtype="8" accel="50000" decel="50000"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0-#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53" presetClass="entr" presetSubtype="16" fill="hold"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p:cTn id="20" dur="100" fill="hold"/>
                                        <p:tgtEl>
                                          <p:spTgt spid="6"/>
                                        </p:tgtEl>
                                        <p:attrNameLst>
                                          <p:attrName>ppt_w</p:attrName>
                                        </p:attrNameLst>
                                      </p:cBhvr>
                                      <p:tavLst>
                                        <p:tav tm="0">
                                          <p:val>
                                            <p:fltVal val="0"/>
                                          </p:val>
                                        </p:tav>
                                        <p:tav tm="100000">
                                          <p:val>
                                            <p:strVal val="#ppt_w"/>
                                          </p:val>
                                        </p:tav>
                                      </p:tavLst>
                                    </p:anim>
                                    <p:anim calcmode="lin" valueType="num">
                                      <p:cBhvr>
                                        <p:cTn id="21" dur="100" fill="hold"/>
                                        <p:tgtEl>
                                          <p:spTgt spid="6"/>
                                        </p:tgtEl>
                                        <p:attrNameLst>
                                          <p:attrName>ppt_h</p:attrName>
                                        </p:attrNameLst>
                                      </p:cBhvr>
                                      <p:tavLst>
                                        <p:tav tm="0">
                                          <p:val>
                                            <p:fltVal val="0"/>
                                          </p:val>
                                        </p:tav>
                                        <p:tav tm="100000">
                                          <p:val>
                                            <p:strVal val="#ppt_h"/>
                                          </p:val>
                                        </p:tav>
                                      </p:tavLst>
                                    </p:anim>
                                    <p:animEffect transition="in" filter="fade">
                                      <p:cBhvr>
                                        <p:cTn id="22" dur="100"/>
                                        <p:tgtEl>
                                          <p:spTgt spid="6"/>
                                        </p:tgtEl>
                                      </p:cBhvr>
                                    </p:animEffect>
                                  </p:childTnLst>
                                </p:cTn>
                              </p:par>
                              <p:par>
                                <p:cTn id="23" presetID="6" presetClass="emph" presetSubtype="0" fill="hold" nodeType="withEffect">
                                  <p:stCondLst>
                                    <p:cond delay="100"/>
                                  </p:stCondLst>
                                  <p:childTnLst>
                                    <p:animScale>
                                      <p:cBhvr>
                                        <p:cTn id="24" dur="100" fill="hold"/>
                                        <p:tgtEl>
                                          <p:spTgt spid="6"/>
                                        </p:tgtEl>
                                      </p:cBhvr>
                                      <p:by x="110000" y="110000"/>
                                    </p:animScale>
                                  </p:childTnLst>
                                </p:cTn>
                              </p:par>
                              <p:par>
                                <p:cTn id="25" presetID="6" presetClass="emph" presetSubtype="0" fill="hold" nodeType="withEffect">
                                  <p:stCondLst>
                                    <p:cond delay="200"/>
                                  </p:stCondLst>
                                  <p:childTnLst>
                                    <p:animScale>
                                      <p:cBhvr>
                                        <p:cTn id="26" dur="200" fill="hold"/>
                                        <p:tgtEl>
                                          <p:spTgt spid="6"/>
                                        </p:tgtEl>
                                      </p:cBhvr>
                                      <p:by x="90000" y="90000"/>
                                    </p:animScale>
                                  </p:childTnLst>
                                </p:cTn>
                              </p:par>
                              <p:par>
                                <p:cTn id="27" presetID="6" presetClass="emph" presetSubtype="0" fill="hold" nodeType="withEffect">
                                  <p:stCondLst>
                                    <p:cond delay="400"/>
                                  </p:stCondLst>
                                  <p:childTnLst>
                                    <p:animScale>
                                      <p:cBhvr>
                                        <p:cTn id="28" dur="100" fill="hold"/>
                                        <p:tgtEl>
                                          <p:spTgt spid="6"/>
                                        </p:tgtEl>
                                      </p:cBhvr>
                                      <p:by x="105000" y="105000"/>
                                    </p:animScale>
                                  </p:childTnLst>
                                </p:cTn>
                              </p:par>
                              <p:par>
                                <p:cTn id="29" presetID="6" presetClass="emph" presetSubtype="0" fill="hold" nodeType="withEffect">
                                  <p:stCondLst>
                                    <p:cond delay="500"/>
                                  </p:stCondLst>
                                  <p:childTnLst>
                                    <p:animScale>
                                      <p:cBhvr>
                                        <p:cTn id="30" dur="200" fill="hold"/>
                                        <p:tgtEl>
                                          <p:spTgt spid="6"/>
                                        </p:tgtEl>
                                      </p:cBhvr>
                                      <p:by x="95000" y="95000"/>
                                    </p:animScale>
                                  </p:childTnLst>
                                </p:cTn>
                              </p:par>
                            </p:childTnLst>
                          </p:cTn>
                        </p:par>
                        <p:par>
                          <p:cTn id="31" fill="hold">
                            <p:stCondLst>
                              <p:cond delay="2700"/>
                            </p:stCondLst>
                            <p:childTnLst>
                              <p:par>
                                <p:cTn id="32" presetID="16" presetClass="entr" presetSubtype="42" fill="hold" nodeType="afterEffect">
                                  <p:stCondLst>
                                    <p:cond delay="0"/>
                                  </p:stCondLst>
                                  <p:childTnLst>
                                    <p:set>
                                      <p:cBhvr>
                                        <p:cTn id="33" dur="1" fill="hold">
                                          <p:stCondLst>
                                            <p:cond delay="0"/>
                                          </p:stCondLst>
                                        </p:cTn>
                                        <p:tgtEl>
                                          <p:spTgt spid="71"/>
                                        </p:tgtEl>
                                        <p:attrNameLst>
                                          <p:attrName>style.visibility</p:attrName>
                                        </p:attrNameLst>
                                      </p:cBhvr>
                                      <p:to>
                                        <p:strVal val="visible"/>
                                      </p:to>
                                    </p:set>
                                    <p:animEffect transition="in" filter="barn(outHorizontal)">
                                      <p:cBhvr>
                                        <p:cTn id="34" dur="500"/>
                                        <p:tgtEl>
                                          <p:spTgt spid="71"/>
                                        </p:tgtEl>
                                      </p:cBhvr>
                                    </p:animEffect>
                                  </p:childTnLst>
                                </p:cTn>
                              </p:par>
                            </p:childTnLst>
                          </p:cTn>
                        </p:par>
                        <p:par>
                          <p:cTn id="35" fill="hold">
                            <p:stCondLst>
                              <p:cond delay="3200"/>
                            </p:stCondLst>
                            <p:childTnLst>
                              <p:par>
                                <p:cTn id="36" presetID="2" presetClass="entr" presetSubtype="2" accel="50000" decel="50000" fill="hold" grpId="0" nodeType="afterEffect">
                                  <p:stCondLst>
                                    <p:cond delay="0"/>
                                  </p:stCondLst>
                                  <p:childTnLst>
                                    <p:set>
                                      <p:cBhvr>
                                        <p:cTn id="37" dur="1" fill="hold">
                                          <p:stCondLst>
                                            <p:cond delay="0"/>
                                          </p:stCondLst>
                                        </p:cTn>
                                        <p:tgtEl>
                                          <p:spTgt spid="62"/>
                                        </p:tgtEl>
                                        <p:attrNameLst>
                                          <p:attrName>style.visibility</p:attrName>
                                        </p:attrNameLst>
                                      </p:cBhvr>
                                      <p:to>
                                        <p:strVal val="visible"/>
                                      </p:to>
                                    </p:set>
                                    <p:anim calcmode="lin" valueType="num">
                                      <p:cBhvr additive="base">
                                        <p:cTn id="38" dur="1000" fill="hold"/>
                                        <p:tgtEl>
                                          <p:spTgt spid="62"/>
                                        </p:tgtEl>
                                        <p:attrNameLst>
                                          <p:attrName>ppt_x</p:attrName>
                                        </p:attrNameLst>
                                      </p:cBhvr>
                                      <p:tavLst>
                                        <p:tav tm="0">
                                          <p:val>
                                            <p:strVal val="1+#ppt_w/2"/>
                                          </p:val>
                                        </p:tav>
                                        <p:tav tm="100000">
                                          <p:val>
                                            <p:strVal val="#ppt_x"/>
                                          </p:val>
                                        </p:tav>
                                      </p:tavLst>
                                    </p:anim>
                                    <p:anim calcmode="lin" valueType="num">
                                      <p:cBhvr additive="base">
                                        <p:cTn id="39" dur="1000" fill="hold"/>
                                        <p:tgtEl>
                                          <p:spTgt spid="62"/>
                                        </p:tgtEl>
                                        <p:attrNameLst>
                                          <p:attrName>ppt_y</p:attrName>
                                        </p:attrNameLst>
                                      </p:cBhvr>
                                      <p:tavLst>
                                        <p:tav tm="0">
                                          <p:val>
                                            <p:strVal val="#ppt_y"/>
                                          </p:val>
                                        </p:tav>
                                        <p:tav tm="100000">
                                          <p:val>
                                            <p:strVal val="#ppt_y"/>
                                          </p:val>
                                        </p:tav>
                                      </p:tavLst>
                                    </p:anim>
                                  </p:childTnLst>
                                </p:cTn>
                              </p:par>
                              <p:par>
                                <p:cTn id="40" presetID="2" presetClass="entr" presetSubtype="2" accel="50000" decel="50000" fill="hold" nodeType="withEffect">
                                  <p:stCondLst>
                                    <p:cond delay="0"/>
                                  </p:stCondLst>
                                  <p:childTnLst>
                                    <p:set>
                                      <p:cBhvr>
                                        <p:cTn id="41" dur="1" fill="hold">
                                          <p:stCondLst>
                                            <p:cond delay="0"/>
                                          </p:stCondLst>
                                        </p:cTn>
                                        <p:tgtEl>
                                          <p:spTgt spid="59"/>
                                        </p:tgtEl>
                                        <p:attrNameLst>
                                          <p:attrName>style.visibility</p:attrName>
                                        </p:attrNameLst>
                                      </p:cBhvr>
                                      <p:to>
                                        <p:strVal val="visible"/>
                                      </p:to>
                                    </p:set>
                                    <p:anim calcmode="lin" valueType="num">
                                      <p:cBhvr additive="base">
                                        <p:cTn id="42" dur="1000" fill="hold"/>
                                        <p:tgtEl>
                                          <p:spTgt spid="59"/>
                                        </p:tgtEl>
                                        <p:attrNameLst>
                                          <p:attrName>ppt_x</p:attrName>
                                        </p:attrNameLst>
                                      </p:cBhvr>
                                      <p:tavLst>
                                        <p:tav tm="0">
                                          <p:val>
                                            <p:strVal val="1+#ppt_w/2"/>
                                          </p:val>
                                        </p:tav>
                                        <p:tav tm="100000">
                                          <p:val>
                                            <p:strVal val="#ppt_x"/>
                                          </p:val>
                                        </p:tav>
                                      </p:tavLst>
                                    </p:anim>
                                    <p:anim calcmode="lin" valueType="num">
                                      <p:cBhvr additive="base">
                                        <p:cTn id="43" dur="1000" fill="hold"/>
                                        <p:tgtEl>
                                          <p:spTgt spid="59"/>
                                        </p:tgtEl>
                                        <p:attrNameLst>
                                          <p:attrName>ppt_y</p:attrName>
                                        </p:attrNameLst>
                                      </p:cBhvr>
                                      <p:tavLst>
                                        <p:tav tm="0">
                                          <p:val>
                                            <p:strVal val="#ppt_y"/>
                                          </p:val>
                                        </p:tav>
                                        <p:tav tm="100000">
                                          <p:val>
                                            <p:strVal val="#ppt_y"/>
                                          </p:val>
                                        </p:tav>
                                      </p:tavLst>
                                    </p:anim>
                                  </p:childTnLst>
                                </p:cTn>
                              </p:par>
                            </p:childTnLst>
                          </p:cTn>
                        </p:par>
                        <p:par>
                          <p:cTn id="44" fill="hold">
                            <p:stCondLst>
                              <p:cond delay="4200"/>
                            </p:stCondLst>
                            <p:childTnLst>
                              <p:par>
                                <p:cTn id="45" presetID="53" presetClass="entr" presetSubtype="16" fill="hold" nodeType="afterEffect">
                                  <p:stCondLst>
                                    <p:cond delay="0"/>
                                  </p:stCondLst>
                                  <p:childTnLst>
                                    <p:set>
                                      <p:cBhvr>
                                        <p:cTn id="46" dur="1" fill="hold">
                                          <p:stCondLst>
                                            <p:cond delay="0"/>
                                          </p:stCondLst>
                                        </p:cTn>
                                        <p:tgtEl>
                                          <p:spTgt spid="21"/>
                                        </p:tgtEl>
                                        <p:attrNameLst>
                                          <p:attrName>style.visibility</p:attrName>
                                        </p:attrNameLst>
                                      </p:cBhvr>
                                      <p:to>
                                        <p:strVal val="visible"/>
                                      </p:to>
                                    </p:set>
                                    <p:anim calcmode="lin" valueType="num">
                                      <p:cBhvr>
                                        <p:cTn id="47" dur="100" fill="hold"/>
                                        <p:tgtEl>
                                          <p:spTgt spid="21"/>
                                        </p:tgtEl>
                                        <p:attrNameLst>
                                          <p:attrName>ppt_w</p:attrName>
                                        </p:attrNameLst>
                                      </p:cBhvr>
                                      <p:tavLst>
                                        <p:tav tm="0">
                                          <p:val>
                                            <p:fltVal val="0"/>
                                          </p:val>
                                        </p:tav>
                                        <p:tav tm="100000">
                                          <p:val>
                                            <p:strVal val="#ppt_w"/>
                                          </p:val>
                                        </p:tav>
                                      </p:tavLst>
                                    </p:anim>
                                    <p:anim calcmode="lin" valueType="num">
                                      <p:cBhvr>
                                        <p:cTn id="48" dur="100" fill="hold"/>
                                        <p:tgtEl>
                                          <p:spTgt spid="21"/>
                                        </p:tgtEl>
                                        <p:attrNameLst>
                                          <p:attrName>ppt_h</p:attrName>
                                        </p:attrNameLst>
                                      </p:cBhvr>
                                      <p:tavLst>
                                        <p:tav tm="0">
                                          <p:val>
                                            <p:fltVal val="0"/>
                                          </p:val>
                                        </p:tav>
                                        <p:tav tm="100000">
                                          <p:val>
                                            <p:strVal val="#ppt_h"/>
                                          </p:val>
                                        </p:tav>
                                      </p:tavLst>
                                    </p:anim>
                                    <p:animEffect transition="in" filter="fade">
                                      <p:cBhvr>
                                        <p:cTn id="49" dur="100"/>
                                        <p:tgtEl>
                                          <p:spTgt spid="21"/>
                                        </p:tgtEl>
                                      </p:cBhvr>
                                    </p:animEffect>
                                  </p:childTnLst>
                                </p:cTn>
                              </p:par>
                              <p:par>
                                <p:cTn id="50" presetID="6" presetClass="emph" presetSubtype="0" fill="hold" nodeType="withEffect">
                                  <p:stCondLst>
                                    <p:cond delay="100"/>
                                  </p:stCondLst>
                                  <p:childTnLst>
                                    <p:animScale>
                                      <p:cBhvr>
                                        <p:cTn id="51" dur="100" fill="hold"/>
                                        <p:tgtEl>
                                          <p:spTgt spid="21"/>
                                        </p:tgtEl>
                                      </p:cBhvr>
                                      <p:by x="110000" y="110000"/>
                                    </p:animScale>
                                  </p:childTnLst>
                                </p:cTn>
                              </p:par>
                              <p:par>
                                <p:cTn id="52" presetID="6" presetClass="emph" presetSubtype="0" fill="hold" nodeType="withEffect">
                                  <p:stCondLst>
                                    <p:cond delay="200"/>
                                  </p:stCondLst>
                                  <p:childTnLst>
                                    <p:animScale>
                                      <p:cBhvr>
                                        <p:cTn id="53" dur="200" fill="hold"/>
                                        <p:tgtEl>
                                          <p:spTgt spid="21"/>
                                        </p:tgtEl>
                                      </p:cBhvr>
                                      <p:by x="90000" y="90000"/>
                                    </p:animScale>
                                  </p:childTnLst>
                                </p:cTn>
                              </p:par>
                              <p:par>
                                <p:cTn id="54" presetID="6" presetClass="emph" presetSubtype="0" fill="hold" nodeType="withEffect">
                                  <p:stCondLst>
                                    <p:cond delay="400"/>
                                  </p:stCondLst>
                                  <p:childTnLst>
                                    <p:animScale>
                                      <p:cBhvr>
                                        <p:cTn id="55" dur="100" fill="hold"/>
                                        <p:tgtEl>
                                          <p:spTgt spid="21"/>
                                        </p:tgtEl>
                                      </p:cBhvr>
                                      <p:by x="105000" y="105000"/>
                                    </p:animScale>
                                  </p:childTnLst>
                                </p:cTn>
                              </p:par>
                              <p:par>
                                <p:cTn id="56" presetID="6" presetClass="emph" presetSubtype="0" fill="hold" nodeType="withEffect">
                                  <p:stCondLst>
                                    <p:cond delay="500"/>
                                  </p:stCondLst>
                                  <p:childTnLst>
                                    <p:animScale>
                                      <p:cBhvr>
                                        <p:cTn id="57" dur="200" fill="hold"/>
                                        <p:tgtEl>
                                          <p:spTgt spid="21"/>
                                        </p:tgtEl>
                                      </p:cBhvr>
                                      <p:by x="95000" y="95000"/>
                                    </p:animScale>
                                  </p:childTnLst>
                                </p:cTn>
                              </p:par>
                            </p:childTnLst>
                          </p:cTn>
                        </p:par>
                        <p:par>
                          <p:cTn id="58" fill="hold">
                            <p:stCondLst>
                              <p:cond delay="4900"/>
                            </p:stCondLst>
                            <p:childTnLst>
                              <p:par>
                                <p:cTn id="59" presetID="16" presetClass="entr" presetSubtype="42" fill="hold" nodeType="afterEffect">
                                  <p:stCondLst>
                                    <p:cond delay="0"/>
                                  </p:stCondLst>
                                  <p:childTnLst>
                                    <p:set>
                                      <p:cBhvr>
                                        <p:cTn id="60" dur="1" fill="hold">
                                          <p:stCondLst>
                                            <p:cond delay="0"/>
                                          </p:stCondLst>
                                        </p:cTn>
                                        <p:tgtEl>
                                          <p:spTgt spid="72"/>
                                        </p:tgtEl>
                                        <p:attrNameLst>
                                          <p:attrName>style.visibility</p:attrName>
                                        </p:attrNameLst>
                                      </p:cBhvr>
                                      <p:to>
                                        <p:strVal val="visible"/>
                                      </p:to>
                                    </p:set>
                                    <p:animEffect transition="in" filter="barn(outHorizontal)">
                                      <p:cBhvr>
                                        <p:cTn id="61" dur="500"/>
                                        <p:tgtEl>
                                          <p:spTgt spid="72"/>
                                        </p:tgtEl>
                                      </p:cBhvr>
                                    </p:animEffect>
                                  </p:childTnLst>
                                </p:cTn>
                              </p:par>
                            </p:childTnLst>
                          </p:cTn>
                        </p:par>
                        <p:par>
                          <p:cTn id="62" fill="hold">
                            <p:stCondLst>
                              <p:cond delay="54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66"/>
                                        </p:tgtEl>
                                        <p:attrNameLst>
                                          <p:attrName>style.visibility</p:attrName>
                                        </p:attrNameLst>
                                      </p:cBhvr>
                                      <p:to>
                                        <p:strVal val="visible"/>
                                      </p:to>
                                    </p:set>
                                    <p:anim calcmode="lin" valueType="num">
                                      <p:cBhvr additive="base">
                                        <p:cTn id="65" dur="1000" fill="hold"/>
                                        <p:tgtEl>
                                          <p:spTgt spid="66"/>
                                        </p:tgtEl>
                                        <p:attrNameLst>
                                          <p:attrName>ppt_x</p:attrName>
                                        </p:attrNameLst>
                                      </p:cBhvr>
                                      <p:tavLst>
                                        <p:tav tm="0">
                                          <p:val>
                                            <p:strVal val="1+#ppt_w/2"/>
                                          </p:val>
                                        </p:tav>
                                        <p:tav tm="100000">
                                          <p:val>
                                            <p:strVal val="#ppt_x"/>
                                          </p:val>
                                        </p:tav>
                                      </p:tavLst>
                                    </p:anim>
                                    <p:anim calcmode="lin" valueType="num">
                                      <p:cBhvr additive="base">
                                        <p:cTn id="66" dur="1000" fill="hold"/>
                                        <p:tgtEl>
                                          <p:spTgt spid="66"/>
                                        </p:tgtEl>
                                        <p:attrNameLst>
                                          <p:attrName>ppt_y</p:attrName>
                                        </p:attrNameLst>
                                      </p:cBhvr>
                                      <p:tavLst>
                                        <p:tav tm="0">
                                          <p:val>
                                            <p:strVal val="#ppt_y"/>
                                          </p:val>
                                        </p:tav>
                                        <p:tav tm="100000">
                                          <p:val>
                                            <p:strVal val="#ppt_y"/>
                                          </p:val>
                                        </p:tav>
                                      </p:tavLst>
                                    </p:anim>
                                  </p:childTnLst>
                                </p:cTn>
                              </p:par>
                              <p:par>
                                <p:cTn id="67" presetID="2" presetClass="entr" presetSubtype="2" accel="50000" decel="50000" fill="hold" nodeType="withEffect">
                                  <p:stCondLst>
                                    <p:cond delay="0"/>
                                  </p:stCondLst>
                                  <p:childTnLst>
                                    <p:set>
                                      <p:cBhvr>
                                        <p:cTn id="68" dur="1" fill="hold">
                                          <p:stCondLst>
                                            <p:cond delay="0"/>
                                          </p:stCondLst>
                                        </p:cTn>
                                        <p:tgtEl>
                                          <p:spTgt spid="63"/>
                                        </p:tgtEl>
                                        <p:attrNameLst>
                                          <p:attrName>style.visibility</p:attrName>
                                        </p:attrNameLst>
                                      </p:cBhvr>
                                      <p:to>
                                        <p:strVal val="visible"/>
                                      </p:to>
                                    </p:set>
                                    <p:anim calcmode="lin" valueType="num">
                                      <p:cBhvr additive="base">
                                        <p:cTn id="69" dur="1000" fill="hold"/>
                                        <p:tgtEl>
                                          <p:spTgt spid="63"/>
                                        </p:tgtEl>
                                        <p:attrNameLst>
                                          <p:attrName>ppt_x</p:attrName>
                                        </p:attrNameLst>
                                      </p:cBhvr>
                                      <p:tavLst>
                                        <p:tav tm="0">
                                          <p:val>
                                            <p:strVal val="1+#ppt_w/2"/>
                                          </p:val>
                                        </p:tav>
                                        <p:tav tm="100000">
                                          <p:val>
                                            <p:strVal val="#ppt_x"/>
                                          </p:val>
                                        </p:tav>
                                      </p:tavLst>
                                    </p:anim>
                                    <p:anim calcmode="lin" valueType="num">
                                      <p:cBhvr additive="base">
                                        <p:cTn id="70" dur="1000" fill="hold"/>
                                        <p:tgtEl>
                                          <p:spTgt spid="63"/>
                                        </p:tgtEl>
                                        <p:attrNameLst>
                                          <p:attrName>ppt_y</p:attrName>
                                        </p:attrNameLst>
                                      </p:cBhvr>
                                      <p:tavLst>
                                        <p:tav tm="0">
                                          <p:val>
                                            <p:strVal val="#ppt_y"/>
                                          </p:val>
                                        </p:tav>
                                        <p:tav tm="100000">
                                          <p:val>
                                            <p:strVal val="#ppt_y"/>
                                          </p:val>
                                        </p:tav>
                                      </p:tavLst>
                                    </p:anim>
                                  </p:childTnLst>
                                </p:cTn>
                              </p:par>
                            </p:childTnLst>
                          </p:cTn>
                        </p:par>
                        <p:par>
                          <p:cTn id="71" fill="hold">
                            <p:stCondLst>
                              <p:cond delay="6400"/>
                            </p:stCondLst>
                            <p:childTnLst>
                              <p:par>
                                <p:cTn id="72" presetID="53" presetClass="entr" presetSubtype="16" fill="hold" nodeType="afterEffect">
                                  <p:stCondLst>
                                    <p:cond delay="0"/>
                                  </p:stCondLst>
                                  <p:childTnLst>
                                    <p:set>
                                      <p:cBhvr>
                                        <p:cTn id="73" dur="1" fill="hold">
                                          <p:stCondLst>
                                            <p:cond delay="0"/>
                                          </p:stCondLst>
                                        </p:cTn>
                                        <p:tgtEl>
                                          <p:spTgt spid="44"/>
                                        </p:tgtEl>
                                        <p:attrNameLst>
                                          <p:attrName>style.visibility</p:attrName>
                                        </p:attrNameLst>
                                      </p:cBhvr>
                                      <p:to>
                                        <p:strVal val="visible"/>
                                      </p:to>
                                    </p:set>
                                    <p:anim calcmode="lin" valueType="num">
                                      <p:cBhvr>
                                        <p:cTn id="74" dur="100" fill="hold"/>
                                        <p:tgtEl>
                                          <p:spTgt spid="44"/>
                                        </p:tgtEl>
                                        <p:attrNameLst>
                                          <p:attrName>ppt_w</p:attrName>
                                        </p:attrNameLst>
                                      </p:cBhvr>
                                      <p:tavLst>
                                        <p:tav tm="0">
                                          <p:val>
                                            <p:fltVal val="0"/>
                                          </p:val>
                                        </p:tav>
                                        <p:tav tm="100000">
                                          <p:val>
                                            <p:strVal val="#ppt_w"/>
                                          </p:val>
                                        </p:tav>
                                      </p:tavLst>
                                    </p:anim>
                                    <p:anim calcmode="lin" valueType="num">
                                      <p:cBhvr>
                                        <p:cTn id="75" dur="100" fill="hold"/>
                                        <p:tgtEl>
                                          <p:spTgt spid="44"/>
                                        </p:tgtEl>
                                        <p:attrNameLst>
                                          <p:attrName>ppt_h</p:attrName>
                                        </p:attrNameLst>
                                      </p:cBhvr>
                                      <p:tavLst>
                                        <p:tav tm="0">
                                          <p:val>
                                            <p:fltVal val="0"/>
                                          </p:val>
                                        </p:tav>
                                        <p:tav tm="100000">
                                          <p:val>
                                            <p:strVal val="#ppt_h"/>
                                          </p:val>
                                        </p:tav>
                                      </p:tavLst>
                                    </p:anim>
                                    <p:animEffect transition="in" filter="fade">
                                      <p:cBhvr>
                                        <p:cTn id="76" dur="100"/>
                                        <p:tgtEl>
                                          <p:spTgt spid="44"/>
                                        </p:tgtEl>
                                      </p:cBhvr>
                                    </p:animEffect>
                                  </p:childTnLst>
                                </p:cTn>
                              </p:par>
                              <p:par>
                                <p:cTn id="77" presetID="6" presetClass="emph" presetSubtype="0" fill="hold" nodeType="withEffect">
                                  <p:stCondLst>
                                    <p:cond delay="100"/>
                                  </p:stCondLst>
                                  <p:childTnLst>
                                    <p:animScale>
                                      <p:cBhvr>
                                        <p:cTn id="78" dur="100" fill="hold"/>
                                        <p:tgtEl>
                                          <p:spTgt spid="44"/>
                                        </p:tgtEl>
                                      </p:cBhvr>
                                      <p:by x="110000" y="110000"/>
                                    </p:animScale>
                                  </p:childTnLst>
                                </p:cTn>
                              </p:par>
                              <p:par>
                                <p:cTn id="79" presetID="6" presetClass="emph" presetSubtype="0" fill="hold" nodeType="withEffect">
                                  <p:stCondLst>
                                    <p:cond delay="200"/>
                                  </p:stCondLst>
                                  <p:childTnLst>
                                    <p:animScale>
                                      <p:cBhvr>
                                        <p:cTn id="80" dur="200" fill="hold"/>
                                        <p:tgtEl>
                                          <p:spTgt spid="44"/>
                                        </p:tgtEl>
                                      </p:cBhvr>
                                      <p:by x="90000" y="90000"/>
                                    </p:animScale>
                                  </p:childTnLst>
                                </p:cTn>
                              </p:par>
                              <p:par>
                                <p:cTn id="81" presetID="6" presetClass="emph" presetSubtype="0" fill="hold" nodeType="withEffect">
                                  <p:stCondLst>
                                    <p:cond delay="400"/>
                                  </p:stCondLst>
                                  <p:childTnLst>
                                    <p:animScale>
                                      <p:cBhvr>
                                        <p:cTn id="82" dur="100" fill="hold"/>
                                        <p:tgtEl>
                                          <p:spTgt spid="44"/>
                                        </p:tgtEl>
                                      </p:cBhvr>
                                      <p:by x="105000" y="105000"/>
                                    </p:animScale>
                                  </p:childTnLst>
                                </p:cTn>
                              </p:par>
                              <p:par>
                                <p:cTn id="83" presetID="6" presetClass="emph" presetSubtype="0" fill="hold" nodeType="withEffect">
                                  <p:stCondLst>
                                    <p:cond delay="500"/>
                                  </p:stCondLst>
                                  <p:childTnLst>
                                    <p:animScale>
                                      <p:cBhvr>
                                        <p:cTn id="84" dur="200" fill="hold"/>
                                        <p:tgtEl>
                                          <p:spTgt spid="44"/>
                                        </p:tgtEl>
                                      </p:cBhvr>
                                      <p:by x="95000" y="95000"/>
                                    </p:animScale>
                                  </p:childTnLst>
                                </p:cTn>
                              </p:par>
                            </p:childTnLst>
                          </p:cTn>
                        </p:par>
                        <p:par>
                          <p:cTn id="85" fill="hold">
                            <p:stCondLst>
                              <p:cond delay="7100"/>
                            </p:stCondLst>
                            <p:childTnLst>
                              <p:par>
                                <p:cTn id="86" presetID="16" presetClass="entr" presetSubtype="42" fill="hold" nodeType="afterEffect">
                                  <p:stCondLst>
                                    <p:cond delay="0"/>
                                  </p:stCondLst>
                                  <p:childTnLst>
                                    <p:set>
                                      <p:cBhvr>
                                        <p:cTn id="87" dur="1" fill="hold">
                                          <p:stCondLst>
                                            <p:cond delay="0"/>
                                          </p:stCondLst>
                                        </p:cTn>
                                        <p:tgtEl>
                                          <p:spTgt spid="73"/>
                                        </p:tgtEl>
                                        <p:attrNameLst>
                                          <p:attrName>style.visibility</p:attrName>
                                        </p:attrNameLst>
                                      </p:cBhvr>
                                      <p:to>
                                        <p:strVal val="visible"/>
                                      </p:to>
                                    </p:set>
                                    <p:animEffect transition="in" filter="barn(outHorizontal)">
                                      <p:cBhvr>
                                        <p:cTn id="88" dur="500"/>
                                        <p:tgtEl>
                                          <p:spTgt spid="73"/>
                                        </p:tgtEl>
                                      </p:cBhvr>
                                    </p:animEffect>
                                  </p:childTnLst>
                                </p:cTn>
                              </p:par>
                            </p:childTnLst>
                          </p:cTn>
                        </p:par>
                        <p:par>
                          <p:cTn id="89" fill="hold">
                            <p:stCondLst>
                              <p:cond delay="7600"/>
                            </p:stCondLst>
                            <p:childTnLst>
                              <p:par>
                                <p:cTn id="90" presetID="2" presetClass="entr" presetSubtype="2" accel="50000" decel="50000" fill="hold" grpId="0" nodeType="afterEffect">
                                  <p:stCondLst>
                                    <p:cond delay="0"/>
                                  </p:stCondLst>
                                  <p:childTnLst>
                                    <p:set>
                                      <p:cBhvr>
                                        <p:cTn id="91" dur="1" fill="hold">
                                          <p:stCondLst>
                                            <p:cond delay="0"/>
                                          </p:stCondLst>
                                        </p:cTn>
                                        <p:tgtEl>
                                          <p:spTgt spid="70"/>
                                        </p:tgtEl>
                                        <p:attrNameLst>
                                          <p:attrName>style.visibility</p:attrName>
                                        </p:attrNameLst>
                                      </p:cBhvr>
                                      <p:to>
                                        <p:strVal val="visible"/>
                                      </p:to>
                                    </p:set>
                                    <p:anim calcmode="lin" valueType="num">
                                      <p:cBhvr additive="base">
                                        <p:cTn id="92" dur="1000" fill="hold"/>
                                        <p:tgtEl>
                                          <p:spTgt spid="70"/>
                                        </p:tgtEl>
                                        <p:attrNameLst>
                                          <p:attrName>ppt_x</p:attrName>
                                        </p:attrNameLst>
                                      </p:cBhvr>
                                      <p:tavLst>
                                        <p:tav tm="0">
                                          <p:val>
                                            <p:strVal val="1+#ppt_w/2"/>
                                          </p:val>
                                        </p:tav>
                                        <p:tav tm="100000">
                                          <p:val>
                                            <p:strVal val="#ppt_x"/>
                                          </p:val>
                                        </p:tav>
                                      </p:tavLst>
                                    </p:anim>
                                    <p:anim calcmode="lin" valueType="num">
                                      <p:cBhvr additive="base">
                                        <p:cTn id="93" dur="1000" fill="hold"/>
                                        <p:tgtEl>
                                          <p:spTgt spid="70"/>
                                        </p:tgtEl>
                                        <p:attrNameLst>
                                          <p:attrName>ppt_y</p:attrName>
                                        </p:attrNameLst>
                                      </p:cBhvr>
                                      <p:tavLst>
                                        <p:tav tm="0">
                                          <p:val>
                                            <p:strVal val="#ppt_y"/>
                                          </p:val>
                                        </p:tav>
                                        <p:tav tm="100000">
                                          <p:val>
                                            <p:strVal val="#ppt_y"/>
                                          </p:val>
                                        </p:tav>
                                      </p:tavLst>
                                    </p:anim>
                                  </p:childTnLst>
                                </p:cTn>
                              </p:par>
                              <p:par>
                                <p:cTn id="94" presetID="2" presetClass="entr" presetSubtype="2" accel="50000" decel="50000" fill="hold" nodeType="withEffect">
                                  <p:stCondLst>
                                    <p:cond delay="0"/>
                                  </p:stCondLst>
                                  <p:childTnLst>
                                    <p:set>
                                      <p:cBhvr>
                                        <p:cTn id="95" dur="1" fill="hold">
                                          <p:stCondLst>
                                            <p:cond delay="0"/>
                                          </p:stCondLst>
                                        </p:cTn>
                                        <p:tgtEl>
                                          <p:spTgt spid="67"/>
                                        </p:tgtEl>
                                        <p:attrNameLst>
                                          <p:attrName>style.visibility</p:attrName>
                                        </p:attrNameLst>
                                      </p:cBhvr>
                                      <p:to>
                                        <p:strVal val="visible"/>
                                      </p:to>
                                    </p:set>
                                    <p:anim calcmode="lin" valueType="num">
                                      <p:cBhvr additive="base">
                                        <p:cTn id="96" dur="1000" fill="hold"/>
                                        <p:tgtEl>
                                          <p:spTgt spid="67"/>
                                        </p:tgtEl>
                                        <p:attrNameLst>
                                          <p:attrName>ppt_x</p:attrName>
                                        </p:attrNameLst>
                                      </p:cBhvr>
                                      <p:tavLst>
                                        <p:tav tm="0">
                                          <p:val>
                                            <p:strVal val="1+#ppt_w/2"/>
                                          </p:val>
                                        </p:tav>
                                        <p:tav tm="100000">
                                          <p:val>
                                            <p:strVal val="#ppt_x"/>
                                          </p:val>
                                        </p:tav>
                                      </p:tavLst>
                                    </p:anim>
                                    <p:anim calcmode="lin" valueType="num">
                                      <p:cBhvr additive="base">
                                        <p:cTn id="97" dur="1000" fill="hold"/>
                                        <p:tgtEl>
                                          <p:spTgt spid="6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p:bldP spid="5" grpId="0" animBg="1"/>
      <p:bldP spid="62" grpId="0"/>
      <p:bldP spid="66" grpId="0"/>
      <p:bldP spid="7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重点工作回顾</a:t>
            </a:r>
          </a:p>
        </p:txBody>
      </p:sp>
      <p:sp>
        <p:nvSpPr>
          <p:cNvPr id="5" name="矩形 4"/>
          <p:cNvSpPr/>
          <p:nvPr/>
        </p:nvSpPr>
        <p:spPr>
          <a:xfrm>
            <a:off x="1682906"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矩形 5"/>
          <p:cNvSpPr/>
          <p:nvPr/>
        </p:nvSpPr>
        <p:spPr>
          <a:xfrm>
            <a:off x="6094723" y="1306445"/>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 name="矩形 6"/>
          <p:cNvSpPr/>
          <p:nvPr/>
        </p:nvSpPr>
        <p:spPr>
          <a:xfrm>
            <a:off x="981192"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矩形 7"/>
          <p:cNvSpPr/>
          <p:nvPr/>
        </p:nvSpPr>
        <p:spPr>
          <a:xfrm>
            <a:off x="5459683" y="3081502"/>
            <a:ext cx="2223167" cy="1204617"/>
          </a:xfrm>
          <a:prstGeom prst="rect">
            <a:avLst/>
          </a:prstGeom>
          <a:solidFill>
            <a:schemeClr val="bg1">
              <a:lumMod val="95000"/>
            </a:schemeClr>
          </a:solidFill>
          <a:ln w="25400">
            <a:gradFill flip="none" rotWithShape="1">
              <a:gsLst>
                <a:gs pos="0">
                  <a:schemeClr val="bg1">
                    <a:lumMod val="71000"/>
                  </a:schemeClr>
                </a:gs>
                <a:gs pos="100000">
                  <a:schemeClr val="bg1"/>
                </a:gs>
              </a:gsLst>
              <a:lin ang="2700000" scaled="1"/>
              <a:tileRect/>
            </a:gradFill>
          </a:ln>
          <a:effectLst>
            <a:innerShdw blurRad="190500" dist="63500" dir="138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339086" y="1132264"/>
            <a:ext cx="1722794" cy="1526899"/>
            <a:chOff x="452114" y="1509685"/>
            <a:chExt cx="2297059" cy="2035865"/>
          </a:xfrm>
        </p:grpSpPr>
        <p:grpSp>
          <p:nvGrpSpPr>
            <p:cNvPr id="10" name="组合 9"/>
            <p:cNvGrpSpPr/>
            <p:nvPr/>
          </p:nvGrpSpPr>
          <p:grpSpPr>
            <a:xfrm>
              <a:off x="452114" y="1509685"/>
              <a:ext cx="2297059" cy="2035865"/>
              <a:chOff x="1529861" y="1829264"/>
              <a:chExt cx="2452453" cy="2173589"/>
            </a:xfrm>
          </p:grpSpPr>
          <p:sp>
            <p:nvSpPr>
              <p:cNvPr id="1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1" name="文本框 71"/>
            <p:cNvSpPr txBox="1"/>
            <p:nvPr/>
          </p:nvSpPr>
          <p:spPr>
            <a:xfrm>
              <a:off x="974167" y="2096528"/>
              <a:ext cx="1418059"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12" name="文本框 72"/>
            <p:cNvSpPr txBox="1"/>
            <p:nvPr/>
          </p:nvSpPr>
          <p:spPr>
            <a:xfrm>
              <a:off x="852803" y="2443748"/>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nvGrpSpPr>
            <p:cNvPr id="13" name="Group 909"/>
            <p:cNvGrpSpPr>
              <a:grpSpLocks noChangeAspect="1"/>
            </p:cNvGrpSpPr>
            <p:nvPr/>
          </p:nvGrpSpPr>
          <p:grpSpPr bwMode="auto">
            <a:xfrm>
              <a:off x="1783249" y="1747263"/>
              <a:ext cx="321515" cy="274198"/>
              <a:chOff x="6090" y="1175"/>
              <a:chExt cx="265" cy="226"/>
            </a:xfrm>
            <a:solidFill>
              <a:schemeClr val="bg1"/>
            </a:solidFill>
            <a:effectLst/>
          </p:grpSpPr>
          <p:sp>
            <p:nvSpPr>
              <p:cNvPr id="14" name="Freeform 910"/>
              <p:cNvSpPr>
                <a:spLocks/>
              </p:cNvSpPr>
              <p:nvPr/>
            </p:nvSpPr>
            <p:spPr bwMode="auto">
              <a:xfrm>
                <a:off x="6129" y="1269"/>
                <a:ext cx="56" cy="96"/>
              </a:xfrm>
              <a:custGeom>
                <a:avLst/>
                <a:gdLst>
                  <a:gd name="T0" fmla="*/ 2 w 23"/>
                  <a:gd name="T1" fmla="*/ 40 h 40"/>
                  <a:gd name="T2" fmla="*/ 21 w 23"/>
                  <a:gd name="T3" fmla="*/ 40 h 40"/>
                  <a:gd name="T4" fmla="*/ 23 w 23"/>
                  <a:gd name="T5" fmla="*/ 38 h 40"/>
                  <a:gd name="T6" fmla="*/ 23 w 23"/>
                  <a:gd name="T7" fmla="*/ 2 h 40"/>
                  <a:gd name="T8" fmla="*/ 21 w 23"/>
                  <a:gd name="T9" fmla="*/ 0 h 40"/>
                  <a:gd name="T10" fmla="*/ 2 w 23"/>
                  <a:gd name="T11" fmla="*/ 0 h 40"/>
                  <a:gd name="T12" fmla="*/ 0 w 23"/>
                  <a:gd name="T13" fmla="*/ 2 h 40"/>
                  <a:gd name="T14" fmla="*/ 0 w 23"/>
                  <a:gd name="T15" fmla="*/ 38 h 40"/>
                  <a:gd name="T16" fmla="*/ 2 w 23"/>
                  <a:gd name="T17" fmla="*/ 4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40">
                    <a:moveTo>
                      <a:pt x="2" y="40"/>
                    </a:moveTo>
                    <a:cubicBezTo>
                      <a:pt x="21" y="40"/>
                      <a:pt x="21" y="40"/>
                      <a:pt x="21" y="40"/>
                    </a:cubicBezTo>
                    <a:cubicBezTo>
                      <a:pt x="22" y="40"/>
                      <a:pt x="23" y="39"/>
                      <a:pt x="23" y="38"/>
                    </a:cubicBezTo>
                    <a:cubicBezTo>
                      <a:pt x="23" y="2"/>
                      <a:pt x="23" y="2"/>
                      <a:pt x="23" y="2"/>
                    </a:cubicBezTo>
                    <a:cubicBezTo>
                      <a:pt x="23" y="1"/>
                      <a:pt x="22" y="0"/>
                      <a:pt x="21" y="0"/>
                    </a:cubicBezTo>
                    <a:cubicBezTo>
                      <a:pt x="2" y="0"/>
                      <a:pt x="2" y="0"/>
                      <a:pt x="2" y="0"/>
                    </a:cubicBezTo>
                    <a:cubicBezTo>
                      <a:pt x="1" y="0"/>
                      <a:pt x="0" y="1"/>
                      <a:pt x="0" y="2"/>
                    </a:cubicBezTo>
                    <a:cubicBezTo>
                      <a:pt x="0" y="38"/>
                      <a:pt x="0" y="38"/>
                      <a:pt x="0" y="38"/>
                    </a:cubicBezTo>
                    <a:cubicBezTo>
                      <a:pt x="0" y="39"/>
                      <a:pt x="1" y="40"/>
                      <a:pt x="2"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5" name="Freeform 911"/>
              <p:cNvSpPr>
                <a:spLocks/>
              </p:cNvSpPr>
              <p:nvPr/>
            </p:nvSpPr>
            <p:spPr bwMode="auto">
              <a:xfrm>
                <a:off x="6209" y="1235"/>
                <a:ext cx="54" cy="130"/>
              </a:xfrm>
              <a:custGeom>
                <a:avLst/>
                <a:gdLst>
                  <a:gd name="T0" fmla="*/ 2 w 22"/>
                  <a:gd name="T1" fmla="*/ 54 h 54"/>
                  <a:gd name="T2" fmla="*/ 20 w 22"/>
                  <a:gd name="T3" fmla="*/ 54 h 54"/>
                  <a:gd name="T4" fmla="*/ 22 w 22"/>
                  <a:gd name="T5" fmla="*/ 52 h 54"/>
                  <a:gd name="T6" fmla="*/ 22 w 22"/>
                  <a:gd name="T7" fmla="*/ 2 h 54"/>
                  <a:gd name="T8" fmla="*/ 20 w 22"/>
                  <a:gd name="T9" fmla="*/ 0 h 54"/>
                  <a:gd name="T10" fmla="*/ 2 w 22"/>
                  <a:gd name="T11" fmla="*/ 0 h 54"/>
                  <a:gd name="T12" fmla="*/ 0 w 22"/>
                  <a:gd name="T13" fmla="*/ 2 h 54"/>
                  <a:gd name="T14" fmla="*/ 0 w 22"/>
                  <a:gd name="T15" fmla="*/ 52 h 54"/>
                  <a:gd name="T16" fmla="*/ 2 w 22"/>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54">
                    <a:moveTo>
                      <a:pt x="2" y="54"/>
                    </a:moveTo>
                    <a:cubicBezTo>
                      <a:pt x="20" y="54"/>
                      <a:pt x="20" y="54"/>
                      <a:pt x="20" y="54"/>
                    </a:cubicBezTo>
                    <a:cubicBezTo>
                      <a:pt x="21" y="54"/>
                      <a:pt x="22" y="53"/>
                      <a:pt x="22" y="52"/>
                    </a:cubicBezTo>
                    <a:cubicBezTo>
                      <a:pt x="22" y="2"/>
                      <a:pt x="22" y="2"/>
                      <a:pt x="22" y="2"/>
                    </a:cubicBezTo>
                    <a:cubicBezTo>
                      <a:pt x="22" y="1"/>
                      <a:pt x="21" y="0"/>
                      <a:pt x="20" y="0"/>
                    </a:cubicBezTo>
                    <a:cubicBezTo>
                      <a:pt x="2" y="0"/>
                      <a:pt x="2" y="0"/>
                      <a:pt x="2" y="0"/>
                    </a:cubicBezTo>
                    <a:cubicBezTo>
                      <a:pt x="1" y="0"/>
                      <a:pt x="0" y="1"/>
                      <a:pt x="0" y="2"/>
                    </a:cubicBezTo>
                    <a:cubicBezTo>
                      <a:pt x="0" y="52"/>
                      <a:pt x="0" y="52"/>
                      <a:pt x="0" y="52"/>
                    </a:cubicBezTo>
                    <a:cubicBezTo>
                      <a:pt x="0" y="53"/>
                      <a:pt x="1" y="54"/>
                      <a:pt x="2"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6" name="Freeform 912"/>
              <p:cNvSpPr>
                <a:spLocks/>
              </p:cNvSpPr>
              <p:nvPr/>
            </p:nvSpPr>
            <p:spPr bwMode="auto">
              <a:xfrm>
                <a:off x="6287" y="1207"/>
                <a:ext cx="56" cy="158"/>
              </a:xfrm>
              <a:custGeom>
                <a:avLst/>
                <a:gdLst>
                  <a:gd name="T0" fmla="*/ 2 w 23"/>
                  <a:gd name="T1" fmla="*/ 66 h 66"/>
                  <a:gd name="T2" fmla="*/ 21 w 23"/>
                  <a:gd name="T3" fmla="*/ 66 h 66"/>
                  <a:gd name="T4" fmla="*/ 23 w 23"/>
                  <a:gd name="T5" fmla="*/ 64 h 66"/>
                  <a:gd name="T6" fmla="*/ 23 w 23"/>
                  <a:gd name="T7" fmla="*/ 2 h 66"/>
                  <a:gd name="T8" fmla="*/ 21 w 23"/>
                  <a:gd name="T9" fmla="*/ 0 h 66"/>
                  <a:gd name="T10" fmla="*/ 2 w 23"/>
                  <a:gd name="T11" fmla="*/ 0 h 66"/>
                  <a:gd name="T12" fmla="*/ 0 w 23"/>
                  <a:gd name="T13" fmla="*/ 2 h 66"/>
                  <a:gd name="T14" fmla="*/ 0 w 23"/>
                  <a:gd name="T15" fmla="*/ 64 h 66"/>
                  <a:gd name="T16" fmla="*/ 2 w 23"/>
                  <a:gd name="T17" fmla="*/ 66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66">
                    <a:moveTo>
                      <a:pt x="2" y="66"/>
                    </a:moveTo>
                    <a:cubicBezTo>
                      <a:pt x="21" y="66"/>
                      <a:pt x="21" y="66"/>
                      <a:pt x="21" y="66"/>
                    </a:cubicBezTo>
                    <a:cubicBezTo>
                      <a:pt x="22" y="66"/>
                      <a:pt x="23" y="65"/>
                      <a:pt x="23" y="64"/>
                    </a:cubicBezTo>
                    <a:cubicBezTo>
                      <a:pt x="23" y="2"/>
                      <a:pt x="23" y="2"/>
                      <a:pt x="23" y="2"/>
                    </a:cubicBezTo>
                    <a:cubicBezTo>
                      <a:pt x="23" y="1"/>
                      <a:pt x="22" y="0"/>
                      <a:pt x="21" y="0"/>
                    </a:cubicBezTo>
                    <a:cubicBezTo>
                      <a:pt x="2" y="0"/>
                      <a:pt x="2" y="0"/>
                      <a:pt x="2" y="0"/>
                    </a:cubicBezTo>
                    <a:cubicBezTo>
                      <a:pt x="1" y="0"/>
                      <a:pt x="0" y="1"/>
                      <a:pt x="0" y="2"/>
                    </a:cubicBezTo>
                    <a:cubicBezTo>
                      <a:pt x="0" y="64"/>
                      <a:pt x="0" y="64"/>
                      <a:pt x="0" y="64"/>
                    </a:cubicBezTo>
                    <a:cubicBezTo>
                      <a:pt x="0" y="65"/>
                      <a:pt x="1" y="66"/>
                      <a:pt x="2" y="6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sp>
            <p:nvSpPr>
              <p:cNvPr id="17" name="Freeform 913"/>
              <p:cNvSpPr>
                <a:spLocks/>
              </p:cNvSpPr>
              <p:nvPr/>
            </p:nvSpPr>
            <p:spPr bwMode="auto">
              <a:xfrm>
                <a:off x="6090" y="1175"/>
                <a:ext cx="265" cy="226"/>
              </a:xfrm>
              <a:custGeom>
                <a:avLst/>
                <a:gdLst>
                  <a:gd name="T0" fmla="*/ 104 w 109"/>
                  <a:gd name="T1" fmla="*/ 85 h 94"/>
                  <a:gd name="T2" fmla="*/ 9 w 109"/>
                  <a:gd name="T3" fmla="*/ 85 h 94"/>
                  <a:gd name="T4" fmla="*/ 9 w 109"/>
                  <a:gd name="T5" fmla="*/ 85 h 94"/>
                  <a:gd name="T6" fmla="*/ 9 w 109"/>
                  <a:gd name="T7" fmla="*/ 4 h 94"/>
                  <a:gd name="T8" fmla="*/ 4 w 109"/>
                  <a:gd name="T9" fmla="*/ 0 h 94"/>
                  <a:gd name="T10" fmla="*/ 0 w 109"/>
                  <a:gd name="T11" fmla="*/ 4 h 94"/>
                  <a:gd name="T12" fmla="*/ 0 w 109"/>
                  <a:gd name="T13" fmla="*/ 85 h 94"/>
                  <a:gd name="T14" fmla="*/ 9 w 109"/>
                  <a:gd name="T15" fmla="*/ 94 h 94"/>
                  <a:gd name="T16" fmla="*/ 104 w 109"/>
                  <a:gd name="T17" fmla="*/ 94 h 94"/>
                  <a:gd name="T18" fmla="*/ 109 w 109"/>
                  <a:gd name="T19" fmla="*/ 90 h 94"/>
                  <a:gd name="T20" fmla="*/ 104 w 109"/>
                  <a:gd name="T21" fmla="*/ 85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09" h="94">
                    <a:moveTo>
                      <a:pt x="104" y="85"/>
                    </a:moveTo>
                    <a:cubicBezTo>
                      <a:pt x="9" y="85"/>
                      <a:pt x="9" y="85"/>
                      <a:pt x="9" y="85"/>
                    </a:cubicBezTo>
                    <a:cubicBezTo>
                      <a:pt x="9" y="85"/>
                      <a:pt x="9" y="85"/>
                      <a:pt x="9" y="85"/>
                    </a:cubicBezTo>
                    <a:cubicBezTo>
                      <a:pt x="9" y="4"/>
                      <a:pt x="9" y="4"/>
                      <a:pt x="9" y="4"/>
                    </a:cubicBezTo>
                    <a:cubicBezTo>
                      <a:pt x="9" y="2"/>
                      <a:pt x="7" y="0"/>
                      <a:pt x="4" y="0"/>
                    </a:cubicBezTo>
                    <a:cubicBezTo>
                      <a:pt x="2" y="0"/>
                      <a:pt x="0" y="2"/>
                      <a:pt x="0" y="4"/>
                    </a:cubicBezTo>
                    <a:cubicBezTo>
                      <a:pt x="0" y="85"/>
                      <a:pt x="0" y="85"/>
                      <a:pt x="0" y="85"/>
                    </a:cubicBezTo>
                    <a:cubicBezTo>
                      <a:pt x="0" y="90"/>
                      <a:pt x="4" y="94"/>
                      <a:pt x="9" y="94"/>
                    </a:cubicBezTo>
                    <a:cubicBezTo>
                      <a:pt x="104" y="94"/>
                      <a:pt x="104" y="94"/>
                      <a:pt x="104" y="94"/>
                    </a:cubicBezTo>
                    <a:cubicBezTo>
                      <a:pt x="107" y="94"/>
                      <a:pt x="109" y="92"/>
                      <a:pt x="109" y="90"/>
                    </a:cubicBezTo>
                    <a:cubicBezTo>
                      <a:pt x="109" y="87"/>
                      <a:pt x="107" y="85"/>
                      <a:pt x="104" y="8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chemeClr val="bg1"/>
                  </a:solidFill>
                </a:endParaRPr>
              </a:p>
            </p:txBody>
          </p:sp>
        </p:grpSp>
      </p:grpSp>
      <p:grpSp>
        <p:nvGrpSpPr>
          <p:cNvPr id="20" name="组合 19"/>
          <p:cNvGrpSpPr/>
          <p:nvPr/>
        </p:nvGrpSpPr>
        <p:grpSpPr>
          <a:xfrm>
            <a:off x="2867443" y="2926968"/>
            <a:ext cx="1722794" cy="1526899"/>
            <a:chOff x="3823257" y="3902623"/>
            <a:chExt cx="2297059" cy="2035865"/>
          </a:xfrm>
        </p:grpSpPr>
        <p:grpSp>
          <p:nvGrpSpPr>
            <p:cNvPr id="21" name="组合 20"/>
            <p:cNvGrpSpPr/>
            <p:nvPr/>
          </p:nvGrpSpPr>
          <p:grpSpPr>
            <a:xfrm>
              <a:off x="3823257" y="3902623"/>
              <a:ext cx="2297059" cy="2035865"/>
              <a:chOff x="1529861" y="1829264"/>
              <a:chExt cx="2452453" cy="2173589"/>
            </a:xfrm>
          </p:grpSpPr>
          <p:sp>
            <p:nvSpPr>
              <p:cNvPr id="28"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文本框 79"/>
            <p:cNvSpPr txBox="1"/>
            <p:nvPr/>
          </p:nvSpPr>
          <p:spPr>
            <a:xfrm>
              <a:off x="4367898" y="4509914"/>
              <a:ext cx="1599342"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grpSp>
          <p:nvGrpSpPr>
            <p:cNvPr id="23" name="Group 46"/>
            <p:cNvGrpSpPr>
              <a:grpSpLocks noChangeAspect="1"/>
            </p:cNvGrpSpPr>
            <p:nvPr/>
          </p:nvGrpSpPr>
          <p:grpSpPr bwMode="auto">
            <a:xfrm>
              <a:off x="5080879" y="4129663"/>
              <a:ext cx="466721" cy="288952"/>
              <a:chOff x="3098" y="1701"/>
              <a:chExt cx="1486" cy="920"/>
            </a:xfrm>
            <a:solidFill>
              <a:schemeClr val="bg1"/>
            </a:solidFill>
          </p:grpSpPr>
          <p:sp>
            <p:nvSpPr>
              <p:cNvPr id="25" name="Freeform 47"/>
              <p:cNvSpPr>
                <a:spLocks/>
              </p:cNvSpPr>
              <p:nvPr/>
            </p:nvSpPr>
            <p:spPr bwMode="auto">
              <a:xfrm>
                <a:off x="3468" y="1701"/>
                <a:ext cx="746" cy="920"/>
              </a:xfrm>
              <a:custGeom>
                <a:avLst/>
                <a:gdLst>
                  <a:gd name="T0" fmla="*/ 157 w 314"/>
                  <a:gd name="T1" fmla="*/ 0 h 386"/>
                  <a:gd name="T2" fmla="*/ 68 w 314"/>
                  <a:gd name="T3" fmla="*/ 89 h 386"/>
                  <a:gd name="T4" fmla="*/ 127 w 314"/>
                  <a:gd name="T5" fmla="*/ 172 h 386"/>
                  <a:gd name="T6" fmla="*/ 103 w 314"/>
                  <a:gd name="T7" fmla="*/ 172 h 386"/>
                  <a:gd name="T8" fmla="*/ 16 w 314"/>
                  <a:gd name="T9" fmla="*/ 320 h 386"/>
                  <a:gd name="T10" fmla="*/ 28 w 314"/>
                  <a:gd name="T11" fmla="*/ 386 h 386"/>
                  <a:gd name="T12" fmla="*/ 132 w 314"/>
                  <a:gd name="T13" fmla="*/ 386 h 386"/>
                  <a:gd name="T14" fmla="*/ 154 w 314"/>
                  <a:gd name="T15" fmla="*/ 203 h 386"/>
                  <a:gd name="T16" fmla="*/ 132 w 314"/>
                  <a:gd name="T17" fmla="*/ 180 h 386"/>
                  <a:gd name="T18" fmla="*/ 182 w 314"/>
                  <a:gd name="T19" fmla="*/ 180 h 386"/>
                  <a:gd name="T20" fmla="*/ 160 w 314"/>
                  <a:gd name="T21" fmla="*/ 203 h 386"/>
                  <a:gd name="T22" fmla="*/ 182 w 314"/>
                  <a:gd name="T23" fmla="*/ 386 h 386"/>
                  <a:gd name="T24" fmla="*/ 286 w 314"/>
                  <a:gd name="T25" fmla="*/ 386 h 386"/>
                  <a:gd name="T26" fmla="*/ 298 w 314"/>
                  <a:gd name="T27" fmla="*/ 320 h 386"/>
                  <a:gd name="T28" fmla="*/ 211 w 314"/>
                  <a:gd name="T29" fmla="*/ 172 h 386"/>
                  <a:gd name="T30" fmla="*/ 187 w 314"/>
                  <a:gd name="T31" fmla="*/ 172 h 386"/>
                  <a:gd name="T32" fmla="*/ 246 w 314"/>
                  <a:gd name="T33" fmla="*/ 89 h 386"/>
                  <a:gd name="T34" fmla="*/ 157 w 314"/>
                  <a:gd name="T35" fmla="*/ 0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4" h="386">
                    <a:moveTo>
                      <a:pt x="157" y="0"/>
                    </a:moveTo>
                    <a:cubicBezTo>
                      <a:pt x="108" y="0"/>
                      <a:pt x="68" y="40"/>
                      <a:pt x="68" y="89"/>
                    </a:cubicBezTo>
                    <a:cubicBezTo>
                      <a:pt x="68" y="127"/>
                      <a:pt x="93" y="160"/>
                      <a:pt x="127" y="172"/>
                    </a:cubicBezTo>
                    <a:cubicBezTo>
                      <a:pt x="103" y="172"/>
                      <a:pt x="103" y="172"/>
                      <a:pt x="103" y="172"/>
                    </a:cubicBezTo>
                    <a:cubicBezTo>
                      <a:pt x="55" y="172"/>
                      <a:pt x="26" y="291"/>
                      <a:pt x="16" y="320"/>
                    </a:cubicBezTo>
                    <a:cubicBezTo>
                      <a:pt x="0" y="363"/>
                      <a:pt x="28" y="386"/>
                      <a:pt x="28" y="386"/>
                    </a:cubicBezTo>
                    <a:cubicBezTo>
                      <a:pt x="132" y="386"/>
                      <a:pt x="132" y="386"/>
                      <a:pt x="132" y="386"/>
                    </a:cubicBezTo>
                    <a:cubicBezTo>
                      <a:pt x="154" y="203"/>
                      <a:pt x="154" y="203"/>
                      <a:pt x="154" y="203"/>
                    </a:cubicBezTo>
                    <a:cubicBezTo>
                      <a:pt x="132" y="180"/>
                      <a:pt x="132" y="180"/>
                      <a:pt x="132" y="180"/>
                    </a:cubicBezTo>
                    <a:cubicBezTo>
                      <a:pt x="182" y="180"/>
                      <a:pt x="182" y="180"/>
                      <a:pt x="182" y="180"/>
                    </a:cubicBezTo>
                    <a:cubicBezTo>
                      <a:pt x="160" y="203"/>
                      <a:pt x="160" y="203"/>
                      <a:pt x="160" y="203"/>
                    </a:cubicBezTo>
                    <a:cubicBezTo>
                      <a:pt x="182" y="386"/>
                      <a:pt x="182" y="386"/>
                      <a:pt x="182" y="386"/>
                    </a:cubicBezTo>
                    <a:cubicBezTo>
                      <a:pt x="286" y="386"/>
                      <a:pt x="286" y="386"/>
                      <a:pt x="286" y="386"/>
                    </a:cubicBezTo>
                    <a:cubicBezTo>
                      <a:pt x="286" y="386"/>
                      <a:pt x="314" y="363"/>
                      <a:pt x="298" y="320"/>
                    </a:cubicBezTo>
                    <a:cubicBezTo>
                      <a:pt x="288" y="291"/>
                      <a:pt x="259" y="172"/>
                      <a:pt x="211" y="172"/>
                    </a:cubicBezTo>
                    <a:cubicBezTo>
                      <a:pt x="187" y="172"/>
                      <a:pt x="187" y="172"/>
                      <a:pt x="187" y="172"/>
                    </a:cubicBezTo>
                    <a:cubicBezTo>
                      <a:pt x="221" y="160"/>
                      <a:pt x="246" y="127"/>
                      <a:pt x="246" y="89"/>
                    </a:cubicBezTo>
                    <a:cubicBezTo>
                      <a:pt x="246" y="40"/>
                      <a:pt x="206" y="0"/>
                      <a:pt x="157"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48"/>
              <p:cNvSpPr>
                <a:spLocks/>
              </p:cNvSpPr>
              <p:nvPr/>
            </p:nvSpPr>
            <p:spPr bwMode="auto">
              <a:xfrm>
                <a:off x="3098" y="1871"/>
                <a:ext cx="475" cy="750"/>
              </a:xfrm>
              <a:custGeom>
                <a:avLst/>
                <a:gdLst>
                  <a:gd name="T0" fmla="*/ 128 w 200"/>
                  <a:gd name="T1" fmla="*/ 0 h 315"/>
                  <a:gd name="T2" fmla="*/ 55 w 200"/>
                  <a:gd name="T3" fmla="*/ 73 h 315"/>
                  <a:gd name="T4" fmla="*/ 103 w 200"/>
                  <a:gd name="T5" fmla="*/ 141 h 315"/>
                  <a:gd name="T6" fmla="*/ 84 w 200"/>
                  <a:gd name="T7" fmla="*/ 141 h 315"/>
                  <a:gd name="T8" fmla="*/ 13 w 200"/>
                  <a:gd name="T9" fmla="*/ 261 h 315"/>
                  <a:gd name="T10" fmla="*/ 23 w 200"/>
                  <a:gd name="T11" fmla="*/ 315 h 315"/>
                  <a:gd name="T12" fmla="*/ 108 w 200"/>
                  <a:gd name="T13" fmla="*/ 315 h 315"/>
                  <a:gd name="T14" fmla="*/ 126 w 200"/>
                  <a:gd name="T15" fmla="*/ 166 h 315"/>
                  <a:gd name="T16" fmla="*/ 107 w 200"/>
                  <a:gd name="T17" fmla="*/ 147 h 315"/>
                  <a:gd name="T18" fmla="*/ 149 w 200"/>
                  <a:gd name="T19" fmla="*/ 147 h 315"/>
                  <a:gd name="T20" fmla="*/ 130 w 200"/>
                  <a:gd name="T21" fmla="*/ 166 h 315"/>
                  <a:gd name="T22" fmla="*/ 148 w 200"/>
                  <a:gd name="T23" fmla="*/ 315 h 315"/>
                  <a:gd name="T24" fmla="*/ 168 w 200"/>
                  <a:gd name="T25" fmla="*/ 315 h 315"/>
                  <a:gd name="T26" fmla="*/ 161 w 200"/>
                  <a:gd name="T27" fmla="*/ 245 h 315"/>
                  <a:gd name="T28" fmla="*/ 166 w 200"/>
                  <a:gd name="T29" fmla="*/ 228 h 315"/>
                  <a:gd name="T30" fmla="*/ 194 w 200"/>
                  <a:gd name="T31" fmla="*/ 152 h 315"/>
                  <a:gd name="T32" fmla="*/ 172 w 200"/>
                  <a:gd name="T33" fmla="*/ 141 h 315"/>
                  <a:gd name="T34" fmla="*/ 152 w 200"/>
                  <a:gd name="T35" fmla="*/ 141 h 315"/>
                  <a:gd name="T36" fmla="*/ 200 w 200"/>
                  <a:gd name="T37" fmla="*/ 73 h 315"/>
                  <a:gd name="T38" fmla="*/ 128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128" y="0"/>
                    </a:moveTo>
                    <a:cubicBezTo>
                      <a:pt x="88" y="0"/>
                      <a:pt x="55" y="33"/>
                      <a:pt x="55" y="73"/>
                    </a:cubicBezTo>
                    <a:cubicBezTo>
                      <a:pt x="55" y="104"/>
                      <a:pt x="76" y="131"/>
                      <a:pt x="103" y="141"/>
                    </a:cubicBezTo>
                    <a:cubicBezTo>
                      <a:pt x="84" y="141"/>
                      <a:pt x="84" y="141"/>
                      <a:pt x="84" y="141"/>
                    </a:cubicBezTo>
                    <a:cubicBezTo>
                      <a:pt x="45" y="141"/>
                      <a:pt x="21" y="238"/>
                      <a:pt x="13" y="261"/>
                    </a:cubicBezTo>
                    <a:cubicBezTo>
                      <a:pt x="0" y="296"/>
                      <a:pt x="23" y="315"/>
                      <a:pt x="23" y="315"/>
                    </a:cubicBezTo>
                    <a:cubicBezTo>
                      <a:pt x="108" y="315"/>
                      <a:pt x="108" y="315"/>
                      <a:pt x="108" y="315"/>
                    </a:cubicBezTo>
                    <a:cubicBezTo>
                      <a:pt x="126" y="166"/>
                      <a:pt x="126" y="166"/>
                      <a:pt x="126" y="166"/>
                    </a:cubicBezTo>
                    <a:cubicBezTo>
                      <a:pt x="107" y="147"/>
                      <a:pt x="107" y="147"/>
                      <a:pt x="107" y="147"/>
                    </a:cubicBezTo>
                    <a:cubicBezTo>
                      <a:pt x="149" y="147"/>
                      <a:pt x="149" y="147"/>
                      <a:pt x="149" y="147"/>
                    </a:cubicBezTo>
                    <a:cubicBezTo>
                      <a:pt x="130" y="166"/>
                      <a:pt x="130" y="166"/>
                      <a:pt x="130" y="166"/>
                    </a:cubicBezTo>
                    <a:cubicBezTo>
                      <a:pt x="148" y="315"/>
                      <a:pt x="148" y="315"/>
                      <a:pt x="148" y="315"/>
                    </a:cubicBezTo>
                    <a:cubicBezTo>
                      <a:pt x="168" y="315"/>
                      <a:pt x="168" y="315"/>
                      <a:pt x="168" y="315"/>
                    </a:cubicBezTo>
                    <a:cubicBezTo>
                      <a:pt x="160" y="303"/>
                      <a:pt x="149" y="279"/>
                      <a:pt x="161" y="245"/>
                    </a:cubicBezTo>
                    <a:cubicBezTo>
                      <a:pt x="162" y="241"/>
                      <a:pt x="164" y="235"/>
                      <a:pt x="166" y="228"/>
                    </a:cubicBezTo>
                    <a:cubicBezTo>
                      <a:pt x="173" y="207"/>
                      <a:pt x="182" y="178"/>
                      <a:pt x="194" y="152"/>
                    </a:cubicBezTo>
                    <a:cubicBezTo>
                      <a:pt x="188" y="145"/>
                      <a:pt x="180" y="141"/>
                      <a:pt x="172" y="141"/>
                    </a:cubicBezTo>
                    <a:cubicBezTo>
                      <a:pt x="152" y="141"/>
                      <a:pt x="152" y="141"/>
                      <a:pt x="152" y="141"/>
                    </a:cubicBezTo>
                    <a:cubicBezTo>
                      <a:pt x="180" y="131"/>
                      <a:pt x="200" y="104"/>
                      <a:pt x="200" y="73"/>
                    </a:cubicBezTo>
                    <a:cubicBezTo>
                      <a:pt x="200" y="33"/>
                      <a:pt x="168" y="0"/>
                      <a:pt x="128"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49"/>
              <p:cNvSpPr>
                <a:spLocks/>
              </p:cNvSpPr>
              <p:nvPr/>
            </p:nvSpPr>
            <p:spPr bwMode="auto">
              <a:xfrm>
                <a:off x="4110" y="1871"/>
                <a:ext cx="474" cy="750"/>
              </a:xfrm>
              <a:custGeom>
                <a:avLst/>
                <a:gdLst>
                  <a:gd name="T0" fmla="*/ 72 w 200"/>
                  <a:gd name="T1" fmla="*/ 0 h 315"/>
                  <a:gd name="T2" fmla="*/ 0 w 200"/>
                  <a:gd name="T3" fmla="*/ 73 h 315"/>
                  <a:gd name="T4" fmla="*/ 48 w 200"/>
                  <a:gd name="T5" fmla="*/ 141 h 315"/>
                  <a:gd name="T6" fmla="*/ 28 w 200"/>
                  <a:gd name="T7" fmla="*/ 141 h 315"/>
                  <a:gd name="T8" fmla="*/ 6 w 200"/>
                  <a:gd name="T9" fmla="*/ 152 h 315"/>
                  <a:gd name="T10" fmla="*/ 34 w 200"/>
                  <a:gd name="T11" fmla="*/ 228 h 315"/>
                  <a:gd name="T12" fmla="*/ 39 w 200"/>
                  <a:gd name="T13" fmla="*/ 245 h 315"/>
                  <a:gd name="T14" fmla="*/ 32 w 200"/>
                  <a:gd name="T15" fmla="*/ 315 h 315"/>
                  <a:gd name="T16" fmla="*/ 52 w 200"/>
                  <a:gd name="T17" fmla="*/ 315 h 315"/>
                  <a:gd name="T18" fmla="*/ 70 w 200"/>
                  <a:gd name="T19" fmla="*/ 166 h 315"/>
                  <a:gd name="T20" fmla="*/ 52 w 200"/>
                  <a:gd name="T21" fmla="*/ 147 h 315"/>
                  <a:gd name="T22" fmla="*/ 93 w 200"/>
                  <a:gd name="T23" fmla="*/ 147 h 315"/>
                  <a:gd name="T24" fmla="*/ 74 w 200"/>
                  <a:gd name="T25" fmla="*/ 166 h 315"/>
                  <a:gd name="T26" fmla="*/ 92 w 200"/>
                  <a:gd name="T27" fmla="*/ 315 h 315"/>
                  <a:gd name="T28" fmla="*/ 178 w 200"/>
                  <a:gd name="T29" fmla="*/ 315 h 315"/>
                  <a:gd name="T30" fmla="*/ 187 w 200"/>
                  <a:gd name="T31" fmla="*/ 261 h 315"/>
                  <a:gd name="T32" fmla="*/ 116 w 200"/>
                  <a:gd name="T33" fmla="*/ 141 h 315"/>
                  <a:gd name="T34" fmla="*/ 97 w 200"/>
                  <a:gd name="T35" fmla="*/ 141 h 315"/>
                  <a:gd name="T36" fmla="*/ 145 w 200"/>
                  <a:gd name="T37" fmla="*/ 73 h 315"/>
                  <a:gd name="T38" fmla="*/ 72 w 200"/>
                  <a:gd name="T39" fmla="*/ 0 h 3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0" h="315">
                    <a:moveTo>
                      <a:pt x="72" y="0"/>
                    </a:moveTo>
                    <a:cubicBezTo>
                      <a:pt x="32" y="0"/>
                      <a:pt x="0" y="33"/>
                      <a:pt x="0" y="73"/>
                    </a:cubicBezTo>
                    <a:cubicBezTo>
                      <a:pt x="0" y="104"/>
                      <a:pt x="20" y="131"/>
                      <a:pt x="48" y="141"/>
                    </a:cubicBezTo>
                    <a:cubicBezTo>
                      <a:pt x="28" y="141"/>
                      <a:pt x="28" y="141"/>
                      <a:pt x="28" y="141"/>
                    </a:cubicBezTo>
                    <a:cubicBezTo>
                      <a:pt x="20" y="141"/>
                      <a:pt x="13" y="145"/>
                      <a:pt x="6" y="152"/>
                    </a:cubicBezTo>
                    <a:cubicBezTo>
                      <a:pt x="18" y="178"/>
                      <a:pt x="27" y="207"/>
                      <a:pt x="34" y="228"/>
                    </a:cubicBezTo>
                    <a:cubicBezTo>
                      <a:pt x="36" y="235"/>
                      <a:pt x="38" y="241"/>
                      <a:pt x="39" y="245"/>
                    </a:cubicBezTo>
                    <a:cubicBezTo>
                      <a:pt x="52" y="279"/>
                      <a:pt x="40" y="303"/>
                      <a:pt x="32" y="315"/>
                    </a:cubicBezTo>
                    <a:cubicBezTo>
                      <a:pt x="52" y="315"/>
                      <a:pt x="52" y="315"/>
                      <a:pt x="52" y="315"/>
                    </a:cubicBezTo>
                    <a:cubicBezTo>
                      <a:pt x="70" y="166"/>
                      <a:pt x="70" y="166"/>
                      <a:pt x="70" y="166"/>
                    </a:cubicBezTo>
                    <a:cubicBezTo>
                      <a:pt x="52" y="147"/>
                      <a:pt x="52" y="147"/>
                      <a:pt x="52" y="147"/>
                    </a:cubicBezTo>
                    <a:cubicBezTo>
                      <a:pt x="93" y="147"/>
                      <a:pt x="93" y="147"/>
                      <a:pt x="93" y="147"/>
                    </a:cubicBezTo>
                    <a:cubicBezTo>
                      <a:pt x="74" y="166"/>
                      <a:pt x="74" y="166"/>
                      <a:pt x="74" y="166"/>
                    </a:cubicBezTo>
                    <a:cubicBezTo>
                      <a:pt x="92" y="315"/>
                      <a:pt x="92" y="315"/>
                      <a:pt x="92" y="315"/>
                    </a:cubicBezTo>
                    <a:cubicBezTo>
                      <a:pt x="178" y="315"/>
                      <a:pt x="178" y="315"/>
                      <a:pt x="178" y="315"/>
                    </a:cubicBezTo>
                    <a:cubicBezTo>
                      <a:pt x="178" y="315"/>
                      <a:pt x="200" y="296"/>
                      <a:pt x="187" y="261"/>
                    </a:cubicBezTo>
                    <a:cubicBezTo>
                      <a:pt x="179" y="238"/>
                      <a:pt x="156" y="141"/>
                      <a:pt x="116" y="141"/>
                    </a:cubicBezTo>
                    <a:cubicBezTo>
                      <a:pt x="97" y="141"/>
                      <a:pt x="97" y="141"/>
                      <a:pt x="97" y="141"/>
                    </a:cubicBezTo>
                    <a:cubicBezTo>
                      <a:pt x="125" y="131"/>
                      <a:pt x="145" y="104"/>
                      <a:pt x="145" y="73"/>
                    </a:cubicBezTo>
                    <a:cubicBezTo>
                      <a:pt x="145" y="33"/>
                      <a:pt x="112" y="0"/>
                      <a:pt x="72" y="0"/>
                    </a:cubicBezTo>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24" name="文本框 72"/>
            <p:cNvSpPr txBox="1"/>
            <p:nvPr/>
          </p:nvSpPr>
          <p:spPr>
            <a:xfrm>
              <a:off x="4240174" y="489202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0" name="组合 29"/>
          <p:cNvGrpSpPr/>
          <p:nvPr/>
        </p:nvGrpSpPr>
        <p:grpSpPr>
          <a:xfrm>
            <a:off x="7157071" y="2904600"/>
            <a:ext cx="1722794" cy="1526899"/>
            <a:chOff x="9542760" y="3872799"/>
            <a:chExt cx="2297059" cy="2035865"/>
          </a:xfrm>
        </p:grpSpPr>
        <p:grpSp>
          <p:nvGrpSpPr>
            <p:cNvPr id="31" name="组合 30"/>
            <p:cNvGrpSpPr/>
            <p:nvPr/>
          </p:nvGrpSpPr>
          <p:grpSpPr>
            <a:xfrm>
              <a:off x="9542760" y="3872799"/>
              <a:ext cx="2297059" cy="2035865"/>
              <a:chOff x="1529861" y="1829264"/>
              <a:chExt cx="2452453" cy="2173589"/>
            </a:xfrm>
          </p:grpSpPr>
          <p:sp>
            <p:nvSpPr>
              <p:cNvPr id="35"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文本框 85"/>
            <p:cNvSpPr txBox="1"/>
            <p:nvPr/>
          </p:nvSpPr>
          <p:spPr>
            <a:xfrm>
              <a:off x="10056629" y="4492980"/>
              <a:ext cx="1511183"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33" name="Freeform 53"/>
            <p:cNvSpPr>
              <a:spLocks noEditPoints="1"/>
            </p:cNvSpPr>
            <p:nvPr/>
          </p:nvSpPr>
          <p:spPr bwMode="auto">
            <a:xfrm>
              <a:off x="10869087" y="4092785"/>
              <a:ext cx="368979" cy="368979"/>
            </a:xfrm>
            <a:custGeom>
              <a:avLst/>
              <a:gdLst>
                <a:gd name="T0" fmla="*/ 166 w 449"/>
                <a:gd name="T1" fmla="*/ 362 h 449"/>
                <a:gd name="T2" fmla="*/ 211 w 449"/>
                <a:gd name="T3" fmla="*/ 317 h 449"/>
                <a:gd name="T4" fmla="*/ 237 w 449"/>
                <a:gd name="T5" fmla="*/ 407 h 449"/>
                <a:gd name="T6" fmla="*/ 302 w 449"/>
                <a:gd name="T7" fmla="*/ 313 h 449"/>
                <a:gd name="T8" fmla="*/ 294 w 449"/>
                <a:gd name="T9" fmla="*/ 393 h 449"/>
                <a:gd name="T10" fmla="*/ 395 w 449"/>
                <a:gd name="T11" fmla="*/ 289 h 449"/>
                <a:gd name="T12" fmla="*/ 294 w 449"/>
                <a:gd name="T13" fmla="*/ 393 h 449"/>
                <a:gd name="T14" fmla="*/ 95 w 449"/>
                <a:gd name="T15" fmla="*/ 353 h 449"/>
                <a:gd name="T16" fmla="*/ 121 w 449"/>
                <a:gd name="T17" fmla="*/ 309 h 449"/>
                <a:gd name="T18" fmla="*/ 237 w 449"/>
                <a:gd name="T19" fmla="*/ 293 h 449"/>
                <a:gd name="T20" fmla="*/ 311 w 449"/>
                <a:gd name="T21" fmla="*/ 191 h 449"/>
                <a:gd name="T22" fmla="*/ 307 w 449"/>
                <a:gd name="T23" fmla="*/ 287 h 449"/>
                <a:gd name="T24" fmla="*/ 211 w 449"/>
                <a:gd name="T25" fmla="*/ 293 h 449"/>
                <a:gd name="T26" fmla="*/ 137 w 449"/>
                <a:gd name="T27" fmla="*/ 226 h 449"/>
                <a:gd name="T28" fmla="*/ 211 w 449"/>
                <a:gd name="T29" fmla="*/ 196 h 449"/>
                <a:gd name="T30" fmla="*/ 333 w 449"/>
                <a:gd name="T31" fmla="*/ 282 h 449"/>
                <a:gd name="T32" fmla="*/ 335 w 449"/>
                <a:gd name="T33" fmla="*/ 188 h 449"/>
                <a:gd name="T34" fmla="*/ 407 w 449"/>
                <a:gd name="T35" fmla="*/ 224 h 449"/>
                <a:gd name="T36" fmla="*/ 116 w 449"/>
                <a:gd name="T37" fmla="*/ 281 h 449"/>
                <a:gd name="T38" fmla="*/ 41 w 449"/>
                <a:gd name="T39" fmla="*/ 224 h 449"/>
                <a:gd name="T40" fmla="*/ 114 w 449"/>
                <a:gd name="T41" fmla="*/ 188 h 449"/>
                <a:gd name="T42" fmla="*/ 116 w 449"/>
                <a:gd name="T43" fmla="*/ 281 h 449"/>
                <a:gd name="T44" fmla="*/ 59 w 449"/>
                <a:gd name="T45" fmla="*/ 146 h 449"/>
                <a:gd name="T46" fmla="*/ 158 w 449"/>
                <a:gd name="T47" fmla="*/ 55 h 449"/>
                <a:gd name="T48" fmla="*/ 331 w 449"/>
                <a:gd name="T49" fmla="*/ 164 h 449"/>
                <a:gd name="T50" fmla="*/ 390 w 449"/>
                <a:gd name="T51" fmla="*/ 147 h 449"/>
                <a:gd name="T52" fmla="*/ 211 w 449"/>
                <a:gd name="T53" fmla="*/ 171 h 449"/>
                <a:gd name="T54" fmla="*/ 210 w 449"/>
                <a:gd name="T55" fmla="*/ 43 h 449"/>
                <a:gd name="T56" fmla="*/ 211 w 449"/>
                <a:gd name="T57" fmla="*/ 171 h 449"/>
                <a:gd name="T58" fmla="*/ 237 w 449"/>
                <a:gd name="T59" fmla="*/ 43 h 449"/>
                <a:gd name="T60" fmla="*/ 308 w 449"/>
                <a:gd name="T61" fmla="*/ 167 h 449"/>
                <a:gd name="T62" fmla="*/ 225 w 449"/>
                <a:gd name="T63" fmla="*/ 0 h 449"/>
                <a:gd name="T64" fmla="*/ 225 w 449"/>
                <a:gd name="T65" fmla="*/ 449 h 449"/>
                <a:gd name="T66" fmla="*/ 225 w 449"/>
                <a:gd name="T67" fmla="*/ 0 h 4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49" h="449">
                  <a:moveTo>
                    <a:pt x="211" y="407"/>
                  </a:moveTo>
                  <a:cubicBezTo>
                    <a:pt x="192" y="407"/>
                    <a:pt x="176" y="387"/>
                    <a:pt x="166" y="362"/>
                  </a:cubicBezTo>
                  <a:cubicBezTo>
                    <a:pt x="158" y="347"/>
                    <a:pt x="151" y="331"/>
                    <a:pt x="147" y="313"/>
                  </a:cubicBezTo>
                  <a:cubicBezTo>
                    <a:pt x="168" y="315"/>
                    <a:pt x="189" y="317"/>
                    <a:pt x="211" y="317"/>
                  </a:cubicBezTo>
                  <a:cubicBezTo>
                    <a:pt x="211" y="407"/>
                    <a:pt x="211" y="407"/>
                    <a:pt x="211" y="407"/>
                  </a:cubicBezTo>
                  <a:moveTo>
                    <a:pt x="237" y="407"/>
                  </a:moveTo>
                  <a:cubicBezTo>
                    <a:pt x="237" y="317"/>
                    <a:pt x="237" y="317"/>
                    <a:pt x="237" y="317"/>
                  </a:cubicBezTo>
                  <a:cubicBezTo>
                    <a:pt x="259" y="317"/>
                    <a:pt x="280" y="315"/>
                    <a:pt x="302" y="313"/>
                  </a:cubicBezTo>
                  <a:cubicBezTo>
                    <a:pt x="293" y="344"/>
                    <a:pt x="273" y="407"/>
                    <a:pt x="237" y="407"/>
                  </a:cubicBezTo>
                  <a:moveTo>
                    <a:pt x="294" y="393"/>
                  </a:moveTo>
                  <a:cubicBezTo>
                    <a:pt x="311" y="370"/>
                    <a:pt x="320" y="343"/>
                    <a:pt x="328" y="310"/>
                  </a:cubicBezTo>
                  <a:cubicBezTo>
                    <a:pt x="354" y="304"/>
                    <a:pt x="377" y="297"/>
                    <a:pt x="395" y="289"/>
                  </a:cubicBezTo>
                  <a:cubicBezTo>
                    <a:pt x="386" y="313"/>
                    <a:pt x="373" y="335"/>
                    <a:pt x="354" y="353"/>
                  </a:cubicBezTo>
                  <a:cubicBezTo>
                    <a:pt x="337" y="371"/>
                    <a:pt x="315" y="384"/>
                    <a:pt x="294" y="393"/>
                  </a:cubicBezTo>
                  <a:moveTo>
                    <a:pt x="154" y="393"/>
                  </a:moveTo>
                  <a:cubicBezTo>
                    <a:pt x="133" y="384"/>
                    <a:pt x="112" y="371"/>
                    <a:pt x="95" y="353"/>
                  </a:cubicBezTo>
                  <a:cubicBezTo>
                    <a:pt x="75" y="335"/>
                    <a:pt x="62" y="312"/>
                    <a:pt x="52" y="286"/>
                  </a:cubicBezTo>
                  <a:cubicBezTo>
                    <a:pt x="68" y="295"/>
                    <a:pt x="93" y="303"/>
                    <a:pt x="121" y="309"/>
                  </a:cubicBezTo>
                  <a:cubicBezTo>
                    <a:pt x="128" y="342"/>
                    <a:pt x="138" y="371"/>
                    <a:pt x="154" y="393"/>
                  </a:cubicBezTo>
                  <a:moveTo>
                    <a:pt x="237" y="293"/>
                  </a:moveTo>
                  <a:cubicBezTo>
                    <a:pt x="237" y="196"/>
                    <a:pt x="237" y="196"/>
                    <a:pt x="237" y="196"/>
                  </a:cubicBezTo>
                  <a:cubicBezTo>
                    <a:pt x="263" y="195"/>
                    <a:pt x="287" y="193"/>
                    <a:pt x="311" y="191"/>
                  </a:cubicBezTo>
                  <a:cubicBezTo>
                    <a:pt x="311" y="203"/>
                    <a:pt x="311" y="214"/>
                    <a:pt x="311" y="226"/>
                  </a:cubicBezTo>
                  <a:cubicBezTo>
                    <a:pt x="311" y="247"/>
                    <a:pt x="311" y="268"/>
                    <a:pt x="307" y="287"/>
                  </a:cubicBezTo>
                  <a:cubicBezTo>
                    <a:pt x="284" y="290"/>
                    <a:pt x="261" y="292"/>
                    <a:pt x="237" y="293"/>
                  </a:cubicBezTo>
                  <a:moveTo>
                    <a:pt x="211" y="293"/>
                  </a:moveTo>
                  <a:cubicBezTo>
                    <a:pt x="187" y="292"/>
                    <a:pt x="165" y="290"/>
                    <a:pt x="141" y="286"/>
                  </a:cubicBezTo>
                  <a:cubicBezTo>
                    <a:pt x="138" y="268"/>
                    <a:pt x="137" y="246"/>
                    <a:pt x="137" y="226"/>
                  </a:cubicBezTo>
                  <a:cubicBezTo>
                    <a:pt x="137" y="214"/>
                    <a:pt x="138" y="203"/>
                    <a:pt x="138" y="191"/>
                  </a:cubicBezTo>
                  <a:cubicBezTo>
                    <a:pt x="161" y="193"/>
                    <a:pt x="186" y="195"/>
                    <a:pt x="211" y="196"/>
                  </a:cubicBezTo>
                  <a:cubicBezTo>
                    <a:pt x="211" y="293"/>
                    <a:pt x="211" y="293"/>
                    <a:pt x="211" y="293"/>
                  </a:cubicBezTo>
                  <a:moveTo>
                    <a:pt x="333" y="282"/>
                  </a:moveTo>
                  <a:cubicBezTo>
                    <a:pt x="335" y="265"/>
                    <a:pt x="336" y="245"/>
                    <a:pt x="336" y="226"/>
                  </a:cubicBezTo>
                  <a:cubicBezTo>
                    <a:pt x="336" y="212"/>
                    <a:pt x="336" y="201"/>
                    <a:pt x="335" y="188"/>
                  </a:cubicBezTo>
                  <a:cubicBezTo>
                    <a:pt x="363" y="185"/>
                    <a:pt x="386" y="177"/>
                    <a:pt x="399" y="171"/>
                  </a:cubicBezTo>
                  <a:cubicBezTo>
                    <a:pt x="405" y="188"/>
                    <a:pt x="407" y="207"/>
                    <a:pt x="407" y="224"/>
                  </a:cubicBezTo>
                  <a:cubicBezTo>
                    <a:pt x="407" y="254"/>
                    <a:pt x="405" y="270"/>
                    <a:pt x="333" y="282"/>
                  </a:cubicBezTo>
                  <a:moveTo>
                    <a:pt x="116" y="281"/>
                  </a:moveTo>
                  <a:cubicBezTo>
                    <a:pt x="75" y="274"/>
                    <a:pt x="52" y="260"/>
                    <a:pt x="43" y="250"/>
                  </a:cubicBezTo>
                  <a:cubicBezTo>
                    <a:pt x="41" y="242"/>
                    <a:pt x="41" y="233"/>
                    <a:pt x="41" y="224"/>
                  </a:cubicBezTo>
                  <a:cubicBezTo>
                    <a:pt x="41" y="206"/>
                    <a:pt x="44" y="187"/>
                    <a:pt x="49" y="171"/>
                  </a:cubicBezTo>
                  <a:cubicBezTo>
                    <a:pt x="64" y="177"/>
                    <a:pt x="82" y="182"/>
                    <a:pt x="114" y="188"/>
                  </a:cubicBezTo>
                  <a:cubicBezTo>
                    <a:pt x="113" y="201"/>
                    <a:pt x="112" y="212"/>
                    <a:pt x="112" y="226"/>
                  </a:cubicBezTo>
                  <a:cubicBezTo>
                    <a:pt x="112" y="245"/>
                    <a:pt x="113" y="264"/>
                    <a:pt x="116" y="281"/>
                  </a:cubicBezTo>
                  <a:moveTo>
                    <a:pt x="117" y="164"/>
                  </a:moveTo>
                  <a:cubicBezTo>
                    <a:pt x="76" y="153"/>
                    <a:pt x="65" y="152"/>
                    <a:pt x="59" y="146"/>
                  </a:cubicBezTo>
                  <a:cubicBezTo>
                    <a:pt x="68" y="128"/>
                    <a:pt x="79" y="110"/>
                    <a:pt x="95" y="96"/>
                  </a:cubicBezTo>
                  <a:cubicBezTo>
                    <a:pt x="114" y="76"/>
                    <a:pt x="135" y="66"/>
                    <a:pt x="158" y="55"/>
                  </a:cubicBezTo>
                  <a:cubicBezTo>
                    <a:pt x="138" y="83"/>
                    <a:pt x="124" y="119"/>
                    <a:pt x="117" y="164"/>
                  </a:cubicBezTo>
                  <a:moveTo>
                    <a:pt x="331" y="164"/>
                  </a:moveTo>
                  <a:cubicBezTo>
                    <a:pt x="324" y="119"/>
                    <a:pt x="311" y="81"/>
                    <a:pt x="291" y="54"/>
                  </a:cubicBezTo>
                  <a:cubicBezTo>
                    <a:pt x="333" y="69"/>
                    <a:pt x="370" y="104"/>
                    <a:pt x="390" y="147"/>
                  </a:cubicBezTo>
                  <a:cubicBezTo>
                    <a:pt x="384" y="151"/>
                    <a:pt x="369" y="157"/>
                    <a:pt x="331" y="164"/>
                  </a:cubicBezTo>
                  <a:moveTo>
                    <a:pt x="211" y="171"/>
                  </a:moveTo>
                  <a:cubicBezTo>
                    <a:pt x="187" y="171"/>
                    <a:pt x="164" y="169"/>
                    <a:pt x="141" y="167"/>
                  </a:cubicBezTo>
                  <a:cubicBezTo>
                    <a:pt x="152" y="104"/>
                    <a:pt x="178" y="55"/>
                    <a:pt x="210" y="43"/>
                  </a:cubicBezTo>
                  <a:cubicBezTo>
                    <a:pt x="210" y="43"/>
                    <a:pt x="211" y="43"/>
                    <a:pt x="211" y="43"/>
                  </a:cubicBezTo>
                  <a:cubicBezTo>
                    <a:pt x="211" y="171"/>
                    <a:pt x="211" y="171"/>
                    <a:pt x="211" y="171"/>
                  </a:cubicBezTo>
                  <a:moveTo>
                    <a:pt x="237" y="171"/>
                  </a:moveTo>
                  <a:cubicBezTo>
                    <a:pt x="237" y="43"/>
                    <a:pt x="237" y="43"/>
                    <a:pt x="237" y="43"/>
                  </a:cubicBezTo>
                  <a:cubicBezTo>
                    <a:pt x="242" y="43"/>
                    <a:pt x="249" y="48"/>
                    <a:pt x="255" y="52"/>
                  </a:cubicBezTo>
                  <a:cubicBezTo>
                    <a:pt x="279" y="74"/>
                    <a:pt x="299" y="117"/>
                    <a:pt x="308" y="167"/>
                  </a:cubicBezTo>
                  <a:cubicBezTo>
                    <a:pt x="284" y="169"/>
                    <a:pt x="261" y="171"/>
                    <a:pt x="237" y="171"/>
                  </a:cubicBezTo>
                  <a:moveTo>
                    <a:pt x="225" y="0"/>
                  </a:moveTo>
                  <a:cubicBezTo>
                    <a:pt x="100" y="0"/>
                    <a:pt x="0" y="100"/>
                    <a:pt x="0" y="224"/>
                  </a:cubicBezTo>
                  <a:cubicBezTo>
                    <a:pt x="0" y="349"/>
                    <a:pt x="100" y="449"/>
                    <a:pt x="225" y="449"/>
                  </a:cubicBezTo>
                  <a:cubicBezTo>
                    <a:pt x="350" y="449"/>
                    <a:pt x="449" y="349"/>
                    <a:pt x="449" y="224"/>
                  </a:cubicBezTo>
                  <a:cubicBezTo>
                    <a:pt x="449" y="100"/>
                    <a:pt x="350" y="0"/>
                    <a:pt x="225"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34" name="文本框 72"/>
            <p:cNvSpPr txBox="1"/>
            <p:nvPr/>
          </p:nvSpPr>
          <p:spPr>
            <a:xfrm>
              <a:off x="9922177" y="4862312"/>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grpSp>
        <p:nvGrpSpPr>
          <p:cNvPr id="37" name="组合 36"/>
          <p:cNvGrpSpPr/>
          <p:nvPr/>
        </p:nvGrpSpPr>
        <p:grpSpPr>
          <a:xfrm>
            <a:off x="4756368" y="1132264"/>
            <a:ext cx="1722794" cy="1526899"/>
            <a:chOff x="6341823" y="1509685"/>
            <a:chExt cx="2297059" cy="2035865"/>
          </a:xfrm>
        </p:grpSpPr>
        <p:grpSp>
          <p:nvGrpSpPr>
            <p:cNvPr id="38" name="组合 37"/>
            <p:cNvGrpSpPr/>
            <p:nvPr/>
          </p:nvGrpSpPr>
          <p:grpSpPr>
            <a:xfrm>
              <a:off x="6341823" y="1509685"/>
              <a:ext cx="2297059" cy="2035865"/>
              <a:chOff x="1529861" y="1829264"/>
              <a:chExt cx="2452453" cy="2173589"/>
            </a:xfrm>
          </p:grpSpPr>
          <p:sp>
            <p:nvSpPr>
              <p:cNvPr id="42" name="Freeform 5"/>
              <p:cNvSpPr>
                <a:spLocks/>
              </p:cNvSpPr>
              <p:nvPr/>
            </p:nvSpPr>
            <p:spPr bwMode="auto">
              <a:xfrm>
                <a:off x="1529861" y="1829264"/>
                <a:ext cx="2452453" cy="2173589"/>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Freeform 5"/>
              <p:cNvSpPr>
                <a:spLocks/>
              </p:cNvSpPr>
              <p:nvPr/>
            </p:nvSpPr>
            <p:spPr bwMode="auto">
              <a:xfrm>
                <a:off x="1688672" y="1966891"/>
                <a:ext cx="2130210" cy="1887988"/>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87071"/>
              </a:solidFill>
              <a:ln w="19050">
                <a:noFill/>
              </a:ln>
              <a:effectLst>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9" name="文本框 82"/>
            <p:cNvSpPr txBox="1"/>
            <p:nvPr/>
          </p:nvSpPr>
          <p:spPr>
            <a:xfrm>
              <a:off x="6895584" y="2096528"/>
              <a:ext cx="1440676" cy="330945"/>
            </a:xfrm>
            <a:prstGeom prst="rect">
              <a:avLst/>
            </a:prstGeom>
            <a:noFill/>
          </p:spPr>
          <p:txBody>
            <a:bodyPr wrap="square" rtlCol="0">
              <a:spAutoFit/>
            </a:bodyPr>
            <a:lstStyle/>
            <a:p>
              <a:pPr algn="ctr"/>
              <a:r>
                <a:rPr lang="zh-CN" altLang="en-US" sz="1013" b="1" dirty="0">
                  <a:solidFill>
                    <a:schemeClr val="bg1"/>
                  </a:solidFill>
                  <a:latin typeface="+mn-ea"/>
                </a:rPr>
                <a:t>项目名称</a:t>
              </a:r>
            </a:p>
          </p:txBody>
        </p:sp>
        <p:sp>
          <p:nvSpPr>
            <p:cNvPr id="40" name="Freeform 57"/>
            <p:cNvSpPr>
              <a:spLocks noEditPoints="1"/>
            </p:cNvSpPr>
            <p:nvPr/>
          </p:nvSpPr>
          <p:spPr bwMode="auto">
            <a:xfrm>
              <a:off x="7006934" y="1725618"/>
              <a:ext cx="358615" cy="359305"/>
            </a:xfrm>
            <a:custGeom>
              <a:avLst/>
              <a:gdLst>
                <a:gd name="T0" fmla="*/ 145 w 437"/>
                <a:gd name="T1" fmla="*/ 119 h 437"/>
                <a:gd name="T2" fmla="*/ 126 w 437"/>
                <a:gd name="T3" fmla="*/ 159 h 437"/>
                <a:gd name="T4" fmla="*/ 197 w 437"/>
                <a:gd name="T5" fmla="*/ 237 h 437"/>
                <a:gd name="T6" fmla="*/ 214 w 437"/>
                <a:gd name="T7" fmla="*/ 245 h 437"/>
                <a:gd name="T8" fmla="*/ 276 w 437"/>
                <a:gd name="T9" fmla="*/ 245 h 437"/>
                <a:gd name="T10" fmla="*/ 276 w 437"/>
                <a:gd name="T11" fmla="*/ 196 h 437"/>
                <a:gd name="T12" fmla="*/ 225 w 437"/>
                <a:gd name="T13" fmla="*/ 196 h 437"/>
                <a:gd name="T14" fmla="*/ 161 w 437"/>
                <a:gd name="T15" fmla="*/ 126 h 437"/>
                <a:gd name="T16" fmla="*/ 145 w 437"/>
                <a:gd name="T17" fmla="*/ 119 h 437"/>
                <a:gd name="T18" fmla="*/ 219 w 437"/>
                <a:gd name="T19" fmla="*/ 388 h 437"/>
                <a:gd name="T20" fmla="*/ 48 w 437"/>
                <a:gd name="T21" fmla="*/ 218 h 437"/>
                <a:gd name="T22" fmla="*/ 219 w 437"/>
                <a:gd name="T23" fmla="*/ 48 h 437"/>
                <a:gd name="T24" fmla="*/ 388 w 437"/>
                <a:gd name="T25" fmla="*/ 218 h 437"/>
                <a:gd name="T26" fmla="*/ 219 w 437"/>
                <a:gd name="T27" fmla="*/ 388 h 437"/>
                <a:gd name="T28" fmla="*/ 219 w 437"/>
                <a:gd name="T29" fmla="*/ 0 h 437"/>
                <a:gd name="T30" fmla="*/ 0 w 437"/>
                <a:gd name="T31" fmla="*/ 218 h 437"/>
                <a:gd name="T32" fmla="*/ 219 w 437"/>
                <a:gd name="T33" fmla="*/ 437 h 437"/>
                <a:gd name="T34" fmla="*/ 437 w 437"/>
                <a:gd name="T35" fmla="*/ 218 h 437"/>
                <a:gd name="T36" fmla="*/ 219 w 437"/>
                <a:gd name="T37" fmla="*/ 0 h 4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7" h="437">
                  <a:moveTo>
                    <a:pt x="145" y="119"/>
                  </a:moveTo>
                  <a:cubicBezTo>
                    <a:pt x="127" y="119"/>
                    <a:pt x="110" y="142"/>
                    <a:pt x="126" y="159"/>
                  </a:cubicBezTo>
                  <a:cubicBezTo>
                    <a:pt x="197" y="237"/>
                    <a:pt x="197" y="237"/>
                    <a:pt x="197" y="237"/>
                  </a:cubicBezTo>
                  <a:cubicBezTo>
                    <a:pt x="201" y="242"/>
                    <a:pt x="207" y="245"/>
                    <a:pt x="214" y="245"/>
                  </a:cubicBezTo>
                  <a:cubicBezTo>
                    <a:pt x="276" y="245"/>
                    <a:pt x="276" y="245"/>
                    <a:pt x="276" y="245"/>
                  </a:cubicBezTo>
                  <a:cubicBezTo>
                    <a:pt x="306" y="245"/>
                    <a:pt x="309" y="196"/>
                    <a:pt x="276" y="196"/>
                  </a:cubicBezTo>
                  <a:cubicBezTo>
                    <a:pt x="225" y="196"/>
                    <a:pt x="225" y="196"/>
                    <a:pt x="225" y="196"/>
                  </a:cubicBezTo>
                  <a:cubicBezTo>
                    <a:pt x="161" y="126"/>
                    <a:pt x="161" y="126"/>
                    <a:pt x="161" y="126"/>
                  </a:cubicBezTo>
                  <a:cubicBezTo>
                    <a:pt x="156" y="121"/>
                    <a:pt x="151" y="119"/>
                    <a:pt x="145" y="119"/>
                  </a:cubicBezTo>
                  <a:moveTo>
                    <a:pt x="219" y="388"/>
                  </a:moveTo>
                  <a:cubicBezTo>
                    <a:pt x="124" y="388"/>
                    <a:pt x="48" y="312"/>
                    <a:pt x="48" y="218"/>
                  </a:cubicBezTo>
                  <a:cubicBezTo>
                    <a:pt x="48" y="124"/>
                    <a:pt x="124" y="48"/>
                    <a:pt x="219" y="48"/>
                  </a:cubicBezTo>
                  <a:cubicBezTo>
                    <a:pt x="313" y="48"/>
                    <a:pt x="388" y="124"/>
                    <a:pt x="388" y="218"/>
                  </a:cubicBezTo>
                  <a:cubicBezTo>
                    <a:pt x="388" y="312"/>
                    <a:pt x="313" y="388"/>
                    <a:pt x="219" y="388"/>
                  </a:cubicBezTo>
                  <a:moveTo>
                    <a:pt x="219" y="0"/>
                  </a:moveTo>
                  <a:cubicBezTo>
                    <a:pt x="98" y="0"/>
                    <a:pt x="0" y="97"/>
                    <a:pt x="0" y="218"/>
                  </a:cubicBezTo>
                  <a:cubicBezTo>
                    <a:pt x="0" y="339"/>
                    <a:pt x="98" y="437"/>
                    <a:pt x="219" y="437"/>
                  </a:cubicBezTo>
                  <a:cubicBezTo>
                    <a:pt x="339" y="437"/>
                    <a:pt x="437" y="339"/>
                    <a:pt x="437" y="218"/>
                  </a:cubicBezTo>
                  <a:cubicBezTo>
                    <a:pt x="437" y="97"/>
                    <a:pt x="339" y="0"/>
                    <a:pt x="219" y="0"/>
                  </a:cubicBezTo>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dirty="0"/>
            </a:p>
          </p:txBody>
        </p:sp>
        <p:sp>
          <p:nvSpPr>
            <p:cNvPr id="41" name="文本框 72"/>
            <p:cNvSpPr txBox="1"/>
            <p:nvPr/>
          </p:nvSpPr>
          <p:spPr>
            <a:xfrm>
              <a:off x="6796836" y="2493690"/>
              <a:ext cx="1539423" cy="584776"/>
            </a:xfrm>
            <a:prstGeom prst="rect">
              <a:avLst/>
            </a:prstGeom>
            <a:noFill/>
          </p:spPr>
          <p:txBody>
            <a:bodyPr wrap="square" rtlCol="0">
              <a:spAutoFit/>
            </a:bodyPr>
            <a:lstStyle/>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endParaRPr lang="en-US" altLang="zh-CN" sz="750" dirty="0">
                <a:solidFill>
                  <a:schemeClr val="bg1"/>
                </a:solidFill>
                <a:latin typeface="微软雅黑" panose="020B0503020204020204" pitchFamily="34" charset="-122"/>
                <a:ea typeface="微软雅黑" panose="020B0503020204020204" pitchFamily="34" charset="-122"/>
              </a:endParaRPr>
            </a:p>
            <a:p>
              <a:pPr algn="just">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a:t>
              </a:r>
            </a:p>
          </p:txBody>
        </p:sp>
      </p:grpSp>
      <p:sp>
        <p:nvSpPr>
          <p:cNvPr id="44" name="矩形 47"/>
          <p:cNvSpPr>
            <a:spLocks noChangeArrowheads="1"/>
          </p:cNvSpPr>
          <p:nvPr/>
        </p:nvSpPr>
        <p:spPr bwMode="auto">
          <a:xfrm>
            <a:off x="2143125" y="144958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45" name="圆角矩形 44"/>
          <p:cNvSpPr/>
          <p:nvPr/>
        </p:nvSpPr>
        <p:spPr>
          <a:xfrm>
            <a:off x="3426682" y="1400839"/>
            <a:ext cx="1137271" cy="1033187"/>
          </a:xfrm>
          <a:prstGeom prst="roundRect">
            <a:avLst>
              <a:gd name="adj" fmla="val 0"/>
            </a:avLst>
          </a:prstGeom>
          <a:blipFill>
            <a:blip r:embed="rId3"/>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6" name="圆角矩形 45"/>
          <p:cNvSpPr/>
          <p:nvPr/>
        </p:nvSpPr>
        <p:spPr>
          <a:xfrm>
            <a:off x="7608891" y="1400839"/>
            <a:ext cx="1137271" cy="1033187"/>
          </a:xfrm>
          <a:prstGeom prst="roundRect">
            <a:avLst>
              <a:gd name="adj" fmla="val 0"/>
            </a:avLst>
          </a:prstGeom>
          <a:blipFill>
            <a:blip r:embed="rId4"/>
            <a:stretch>
              <a:fillRect/>
            </a:stretch>
          </a:blipFill>
          <a:ln w="19050">
            <a:solidFill>
              <a:schemeClr val="bg1">
                <a:lumMod val="85000"/>
              </a:schemeClr>
            </a:solidFill>
          </a:ln>
          <a:effectLst>
            <a:outerShdw blurRad="228600" dist="190500" dir="30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7" name="圆角矩形 46"/>
          <p:cNvSpPr/>
          <p:nvPr/>
        </p:nvSpPr>
        <p:spPr>
          <a:xfrm>
            <a:off x="437293" y="3167217"/>
            <a:ext cx="1137271" cy="1033187"/>
          </a:xfrm>
          <a:prstGeom prst="roundRect">
            <a:avLst>
              <a:gd name="adj" fmla="val 0"/>
            </a:avLst>
          </a:prstGeom>
          <a:blipFill>
            <a:blip r:embed="rId5"/>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8" name="圆角矩形 47"/>
          <p:cNvSpPr/>
          <p:nvPr/>
        </p:nvSpPr>
        <p:spPr>
          <a:xfrm>
            <a:off x="4733802" y="3167217"/>
            <a:ext cx="1137271" cy="1033187"/>
          </a:xfrm>
          <a:prstGeom prst="roundRect">
            <a:avLst>
              <a:gd name="adj" fmla="val 0"/>
            </a:avLst>
          </a:prstGeom>
          <a:blipFill>
            <a:blip r:embed="rId6"/>
            <a:stretch>
              <a:fillRect/>
            </a:stretch>
          </a:blipFill>
          <a:ln w="19050">
            <a:solidFill>
              <a:schemeClr val="bg1">
                <a:lumMod val="85000"/>
              </a:schemeClr>
            </a:solidFill>
          </a:ln>
          <a:effectLst>
            <a:outerShdw blurRad="228600" dist="1905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49" name="矩形 47"/>
          <p:cNvSpPr>
            <a:spLocks noChangeArrowheads="1"/>
          </p:cNvSpPr>
          <p:nvPr/>
        </p:nvSpPr>
        <p:spPr bwMode="auto">
          <a:xfrm>
            <a:off x="1716053"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0" name="矩形 47"/>
          <p:cNvSpPr>
            <a:spLocks noChangeArrowheads="1"/>
          </p:cNvSpPr>
          <p:nvPr/>
        </p:nvSpPr>
        <p:spPr bwMode="auto">
          <a:xfrm>
            <a:off x="5924977" y="3201778"/>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sp>
        <p:nvSpPr>
          <p:cNvPr id="51" name="矩形 50"/>
          <p:cNvSpPr>
            <a:spLocks noChangeArrowheads="1"/>
          </p:cNvSpPr>
          <p:nvPr/>
        </p:nvSpPr>
        <p:spPr bwMode="auto">
          <a:xfrm>
            <a:off x="6535165" y="1435629"/>
            <a:ext cx="1131664" cy="952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1430" tIns="25715" rIns="51430" bIns="25715">
            <a:spAutoFit/>
          </a:bodyPr>
          <a:lstStyle/>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您的内容打在这里</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或者通过复制您的</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文本后，在此框中</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选择粘贴，并选择</a:t>
            </a:r>
            <a:endParaRPr lang="en-US" altLang="zh-CN" sz="900" dirty="0">
              <a:solidFill>
                <a:schemeClr val="tx1">
                  <a:lumMod val="75000"/>
                  <a:lumOff val="25000"/>
                </a:schemeClr>
              </a:solidFill>
              <a:latin typeface="微软雅黑" pitchFamily="34" charset="-122"/>
              <a:ea typeface="微软雅黑" pitchFamily="34" charset="-122"/>
            </a:endParaRPr>
          </a:p>
          <a:p>
            <a:pPr>
              <a:lnSpc>
                <a:spcPct val="130000"/>
              </a:lnSpc>
              <a:spcBef>
                <a:spcPct val="0"/>
              </a:spcBef>
            </a:pPr>
            <a:r>
              <a:rPr lang="zh-CN" altLang="en-US" sz="900" dirty="0">
                <a:solidFill>
                  <a:schemeClr val="tx1">
                    <a:lumMod val="75000"/>
                    <a:lumOff val="25000"/>
                  </a:schemeClr>
                </a:solidFill>
                <a:latin typeface="微软雅黑" pitchFamily="34" charset="-122"/>
                <a:ea typeface="微软雅黑" pitchFamily="34" charset="-122"/>
              </a:rPr>
              <a:t>只保留文字。</a:t>
            </a:r>
            <a:endParaRPr lang="en-US" altLang="zh-CN" sz="900" dirty="0">
              <a:solidFill>
                <a:schemeClr val="tx1">
                  <a:lumMod val="75000"/>
                  <a:lumOff val="25000"/>
                </a:schemeClr>
              </a:solidFill>
              <a:latin typeface="微软雅黑" pitchFamily="34" charset="-122"/>
              <a:ea typeface="微软雅黑" pitchFamily="34" charset="-122"/>
              <a:sym typeface="微软雅黑" pitchFamily="34" charset="-122"/>
            </a:endParaRPr>
          </a:p>
        </p:txBody>
      </p:sp>
      <p:grpSp>
        <p:nvGrpSpPr>
          <p:cNvPr id="52" name="组合 51"/>
          <p:cNvGrpSpPr/>
          <p:nvPr/>
        </p:nvGrpSpPr>
        <p:grpSpPr>
          <a:xfrm>
            <a:off x="437271" y="2307819"/>
            <a:ext cx="750088" cy="561979"/>
            <a:chOff x="583027" y="3077091"/>
            <a:chExt cx="1000117" cy="749305"/>
          </a:xfrm>
        </p:grpSpPr>
        <p:sp>
          <p:nvSpPr>
            <p:cNvPr id="53" name="Freeform 5"/>
            <p:cNvSpPr>
              <a:spLocks/>
            </p:cNvSpPr>
            <p:nvPr/>
          </p:nvSpPr>
          <p:spPr bwMode="auto">
            <a:xfrm>
              <a:off x="682479" y="3077091"/>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4" name="组合 53"/>
            <p:cNvGrpSpPr/>
            <p:nvPr/>
          </p:nvGrpSpPr>
          <p:grpSpPr>
            <a:xfrm>
              <a:off x="583027" y="3115838"/>
              <a:ext cx="1000117" cy="706424"/>
              <a:chOff x="4123036" y="1197871"/>
              <a:chExt cx="1000117" cy="706424"/>
            </a:xfrm>
          </p:grpSpPr>
          <p:sp>
            <p:nvSpPr>
              <p:cNvPr id="55" name="文本框 59"/>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FFB850"/>
                    </a:solidFill>
                    <a:latin typeface="Impact" panose="020B0806030902050204" pitchFamily="34" charset="0"/>
                  </a:rPr>
                  <a:t>01</a:t>
                </a:r>
                <a:endParaRPr lang="zh-CN" altLang="en-US" sz="2400" dirty="0">
                  <a:solidFill>
                    <a:srgbClr val="FFB850"/>
                  </a:solidFill>
                  <a:latin typeface="Impact" panose="020B0806030902050204" pitchFamily="34" charset="0"/>
                </a:endParaRPr>
              </a:p>
            </p:txBody>
          </p:sp>
          <p:sp>
            <p:nvSpPr>
              <p:cNvPr id="56" name="文本框 60"/>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57" name="组合 56"/>
          <p:cNvGrpSpPr/>
          <p:nvPr/>
        </p:nvGrpSpPr>
        <p:grpSpPr>
          <a:xfrm>
            <a:off x="2953326" y="2670701"/>
            <a:ext cx="750088" cy="564141"/>
            <a:chOff x="3937768" y="3560935"/>
            <a:chExt cx="1000117" cy="752188"/>
          </a:xfrm>
        </p:grpSpPr>
        <p:sp>
          <p:nvSpPr>
            <p:cNvPr id="58" name="Freeform 5"/>
            <p:cNvSpPr>
              <a:spLocks/>
            </p:cNvSpPr>
            <p:nvPr/>
          </p:nvSpPr>
          <p:spPr bwMode="auto">
            <a:xfrm>
              <a:off x="4026390" y="3560935"/>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59" name="组合 58"/>
            <p:cNvGrpSpPr/>
            <p:nvPr/>
          </p:nvGrpSpPr>
          <p:grpSpPr>
            <a:xfrm>
              <a:off x="3937768" y="3606699"/>
              <a:ext cx="1000117" cy="706424"/>
              <a:chOff x="4123036" y="1197871"/>
              <a:chExt cx="1000117" cy="706424"/>
            </a:xfrm>
          </p:grpSpPr>
          <p:sp>
            <p:nvSpPr>
              <p:cNvPr id="60" name="文本框 62"/>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01ACBE"/>
                    </a:solidFill>
                    <a:latin typeface="Impact" panose="020B0806030902050204" pitchFamily="34" charset="0"/>
                  </a:rPr>
                  <a:t>02</a:t>
                </a:r>
                <a:endParaRPr lang="zh-CN" altLang="en-US" sz="2400" dirty="0">
                  <a:solidFill>
                    <a:srgbClr val="01ACBE"/>
                  </a:solidFill>
                  <a:latin typeface="Impact" panose="020B0806030902050204" pitchFamily="34" charset="0"/>
                </a:endParaRPr>
              </a:p>
            </p:txBody>
          </p:sp>
          <p:sp>
            <p:nvSpPr>
              <p:cNvPr id="61" name="文本框 63"/>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2" name="组合 61"/>
          <p:cNvGrpSpPr/>
          <p:nvPr/>
        </p:nvGrpSpPr>
        <p:grpSpPr>
          <a:xfrm>
            <a:off x="5734085" y="914502"/>
            <a:ext cx="750088" cy="561979"/>
            <a:chOff x="7645446" y="1219336"/>
            <a:chExt cx="1000117" cy="749305"/>
          </a:xfrm>
        </p:grpSpPr>
        <p:sp>
          <p:nvSpPr>
            <p:cNvPr id="63" name="Freeform 5"/>
            <p:cNvSpPr>
              <a:spLocks/>
            </p:cNvSpPr>
            <p:nvPr/>
          </p:nvSpPr>
          <p:spPr bwMode="auto">
            <a:xfrm>
              <a:off x="7737915" y="1219336"/>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4" name="组合 63"/>
            <p:cNvGrpSpPr/>
            <p:nvPr/>
          </p:nvGrpSpPr>
          <p:grpSpPr>
            <a:xfrm>
              <a:off x="7645446" y="1234183"/>
              <a:ext cx="1000117" cy="706424"/>
              <a:chOff x="4123036" y="1197871"/>
              <a:chExt cx="1000117" cy="706424"/>
            </a:xfrm>
          </p:grpSpPr>
          <p:sp>
            <p:nvSpPr>
              <p:cNvPr id="65" name="文本框 65"/>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E87071"/>
                    </a:solidFill>
                    <a:latin typeface="Impact" panose="020B0806030902050204" pitchFamily="34" charset="0"/>
                  </a:rPr>
                  <a:t>03</a:t>
                </a:r>
                <a:endParaRPr lang="zh-CN" altLang="en-US" sz="2400" dirty="0">
                  <a:solidFill>
                    <a:srgbClr val="E87071"/>
                  </a:solidFill>
                  <a:latin typeface="Impact" panose="020B0806030902050204" pitchFamily="34" charset="0"/>
                </a:endParaRPr>
              </a:p>
            </p:txBody>
          </p:sp>
          <p:sp>
            <p:nvSpPr>
              <p:cNvPr id="66" name="文本框 66"/>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grpSp>
        <p:nvGrpSpPr>
          <p:cNvPr id="67" name="组合 66"/>
          <p:cNvGrpSpPr/>
          <p:nvPr/>
        </p:nvGrpSpPr>
        <p:grpSpPr>
          <a:xfrm>
            <a:off x="7208878" y="4138558"/>
            <a:ext cx="750088" cy="564087"/>
            <a:chOff x="9611837" y="5518080"/>
            <a:chExt cx="1000117" cy="752116"/>
          </a:xfrm>
        </p:grpSpPr>
        <p:sp>
          <p:nvSpPr>
            <p:cNvPr id="68" name="Freeform 5"/>
            <p:cNvSpPr>
              <a:spLocks/>
            </p:cNvSpPr>
            <p:nvPr/>
          </p:nvSpPr>
          <p:spPr bwMode="auto">
            <a:xfrm>
              <a:off x="9705677" y="5518080"/>
              <a:ext cx="845439" cy="74930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100000">
                  <a:schemeClr val="bg1"/>
                </a:gs>
                <a:gs pos="0">
                  <a:schemeClr val="bg1">
                    <a:lumMod val="85000"/>
                  </a:schemeClr>
                </a:gs>
              </a:gsLst>
              <a:lin ang="2700000" scaled="1"/>
            </a:gradFill>
            <a:ln w="19050">
              <a:gradFill flip="none" rotWithShape="1">
                <a:gsLst>
                  <a:gs pos="0">
                    <a:schemeClr val="bg1"/>
                  </a:gs>
                  <a:gs pos="100000">
                    <a:schemeClr val="bg1">
                      <a:lumMod val="85000"/>
                    </a:schemeClr>
                  </a:gs>
                </a:gsLst>
                <a:lin ang="2700000" scaled="1"/>
                <a:tileRect/>
              </a:gradFill>
            </a:ln>
            <a:effectLst>
              <a:outerShdw blurRad="254000" dist="101600" dir="2700000" algn="tl" rotWithShape="0">
                <a:prstClr val="black">
                  <a:alpha val="30000"/>
                </a:prstClr>
              </a:outerShdw>
              <a:softEdge rad="0"/>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69" name="组合 68"/>
            <p:cNvGrpSpPr/>
            <p:nvPr/>
          </p:nvGrpSpPr>
          <p:grpSpPr>
            <a:xfrm>
              <a:off x="9611837" y="5563772"/>
              <a:ext cx="1000117" cy="706424"/>
              <a:chOff x="4123036" y="1197871"/>
              <a:chExt cx="1000117" cy="706424"/>
            </a:xfrm>
          </p:grpSpPr>
          <p:sp>
            <p:nvSpPr>
              <p:cNvPr id="70" name="文本框 68"/>
              <p:cNvSpPr txBox="1"/>
              <p:nvPr/>
            </p:nvSpPr>
            <p:spPr>
              <a:xfrm>
                <a:off x="4123036" y="1197871"/>
                <a:ext cx="1000117" cy="615553"/>
              </a:xfrm>
              <a:prstGeom prst="rect">
                <a:avLst/>
              </a:prstGeom>
              <a:noFill/>
            </p:spPr>
            <p:txBody>
              <a:bodyPr wrap="square" rtlCol="0">
                <a:spAutoFit/>
              </a:bodyPr>
              <a:lstStyle/>
              <a:p>
                <a:pPr algn="ctr"/>
                <a:r>
                  <a:rPr lang="en-US" altLang="zh-CN" sz="2400" dirty="0">
                    <a:solidFill>
                      <a:srgbClr val="663A77"/>
                    </a:solidFill>
                    <a:latin typeface="Impact" panose="020B0806030902050204" pitchFamily="34" charset="0"/>
                  </a:rPr>
                  <a:t>04</a:t>
                </a:r>
                <a:endParaRPr lang="zh-CN" altLang="en-US" sz="2400" dirty="0">
                  <a:solidFill>
                    <a:srgbClr val="663A77"/>
                  </a:solidFill>
                  <a:latin typeface="Impact" panose="020B0806030902050204" pitchFamily="34" charset="0"/>
                </a:endParaRPr>
              </a:p>
            </p:txBody>
          </p:sp>
          <p:sp>
            <p:nvSpPr>
              <p:cNvPr id="71" name="文本框 69"/>
              <p:cNvSpPr txBox="1"/>
              <p:nvPr/>
            </p:nvSpPr>
            <p:spPr>
              <a:xfrm>
                <a:off x="4266701" y="1619515"/>
                <a:ext cx="740410" cy="284780"/>
              </a:xfrm>
              <a:prstGeom prst="rect">
                <a:avLst/>
              </a:prstGeom>
              <a:noFill/>
            </p:spPr>
            <p:txBody>
              <a:bodyPr wrap="square" rtlCol="0">
                <a:spAutoFit/>
              </a:bodyPr>
              <a:lstStyle/>
              <a:p>
                <a:pPr algn="ctr"/>
                <a:r>
                  <a:rPr lang="en-US" altLang="zh-CN" sz="788" dirty="0">
                    <a:solidFill>
                      <a:schemeClr val="tx1">
                        <a:lumMod val="50000"/>
                        <a:lumOff val="50000"/>
                      </a:schemeClr>
                    </a:solidFill>
                    <a:latin typeface="LiHei Pro" panose="020B0500000000000000" pitchFamily="34" charset="-122"/>
                    <a:ea typeface="LiHei Pro" panose="020B0500000000000000" pitchFamily="34" charset="-122"/>
                  </a:rPr>
                  <a:t>OPTION</a:t>
                </a:r>
                <a:endParaRPr lang="zh-CN" altLang="en-US" sz="788" dirty="0">
                  <a:solidFill>
                    <a:schemeClr val="tx1">
                      <a:lumMod val="50000"/>
                      <a:lumOff val="50000"/>
                    </a:schemeClr>
                  </a:solidFill>
                  <a:latin typeface="LiHei Pro" panose="020B0500000000000000" pitchFamily="34" charset="-122"/>
                  <a:ea typeface="LiHei Pro" panose="020B0500000000000000" pitchFamily="34" charset="-122"/>
                </a:endParaRPr>
              </a:p>
            </p:txBody>
          </p:sp>
        </p:grpSp>
      </p:grpSp>
    </p:spTree>
    <p:extLst>
      <p:ext uri="{BB962C8B-B14F-4D97-AF65-F5344CB8AC3E}">
        <p14:creationId xmlns:p14="http://schemas.microsoft.com/office/powerpoint/2010/main" val="53830675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500" fill="hold"/>
                                        <p:tgtEl>
                                          <p:spTgt spid="9"/>
                                        </p:tgtEl>
                                        <p:attrNameLst>
                                          <p:attrName>ppt_w</p:attrName>
                                        </p:attrNameLst>
                                      </p:cBhvr>
                                      <p:tavLst>
                                        <p:tav tm="0">
                                          <p:val>
                                            <p:fltVal val="0"/>
                                          </p:val>
                                        </p:tav>
                                        <p:tav tm="100000">
                                          <p:val>
                                            <p:strVal val="#ppt_w"/>
                                          </p:val>
                                        </p:tav>
                                      </p:tavLst>
                                    </p:anim>
                                    <p:anim calcmode="lin" valueType="num">
                                      <p:cBhvr>
                                        <p:cTn id="12" dur="500" fill="hold"/>
                                        <p:tgtEl>
                                          <p:spTgt spid="9"/>
                                        </p:tgtEl>
                                        <p:attrNameLst>
                                          <p:attrName>ppt_h</p:attrName>
                                        </p:attrNameLst>
                                      </p:cBhvr>
                                      <p:tavLst>
                                        <p:tav tm="0">
                                          <p:val>
                                            <p:fltVal val="0"/>
                                          </p:val>
                                        </p:tav>
                                        <p:tav tm="100000">
                                          <p:val>
                                            <p:strVal val="#ppt_h"/>
                                          </p:val>
                                        </p:tav>
                                      </p:tavLst>
                                    </p:anim>
                                    <p:animEffect transition="in" filter="fade">
                                      <p:cBhvr>
                                        <p:cTn id="13" dur="500"/>
                                        <p:tgtEl>
                                          <p:spTgt spid="9"/>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37"/>
                                        </p:tgtEl>
                                        <p:attrNameLst>
                                          <p:attrName>style.visibility</p:attrName>
                                        </p:attrNameLst>
                                      </p:cBhvr>
                                      <p:to>
                                        <p:strVal val="visible"/>
                                      </p:to>
                                    </p:set>
                                    <p:anim calcmode="lin" valueType="num">
                                      <p:cBhvr>
                                        <p:cTn id="23" dur="500" fill="hold"/>
                                        <p:tgtEl>
                                          <p:spTgt spid="37"/>
                                        </p:tgtEl>
                                        <p:attrNameLst>
                                          <p:attrName>ppt_w</p:attrName>
                                        </p:attrNameLst>
                                      </p:cBhvr>
                                      <p:tavLst>
                                        <p:tav tm="0">
                                          <p:val>
                                            <p:fltVal val="0"/>
                                          </p:val>
                                        </p:tav>
                                        <p:tav tm="100000">
                                          <p:val>
                                            <p:strVal val="#ppt_w"/>
                                          </p:val>
                                        </p:tav>
                                      </p:tavLst>
                                    </p:anim>
                                    <p:anim calcmode="lin" valueType="num">
                                      <p:cBhvr>
                                        <p:cTn id="24" dur="500" fill="hold"/>
                                        <p:tgtEl>
                                          <p:spTgt spid="37"/>
                                        </p:tgtEl>
                                        <p:attrNameLst>
                                          <p:attrName>ppt_h</p:attrName>
                                        </p:attrNameLst>
                                      </p:cBhvr>
                                      <p:tavLst>
                                        <p:tav tm="0">
                                          <p:val>
                                            <p:fltVal val="0"/>
                                          </p:val>
                                        </p:tav>
                                        <p:tav tm="100000">
                                          <p:val>
                                            <p:strVal val="#ppt_h"/>
                                          </p:val>
                                        </p:tav>
                                      </p:tavLst>
                                    </p:anim>
                                    <p:animEffect transition="in" filter="fade">
                                      <p:cBhvr>
                                        <p:cTn id="25" dur="500"/>
                                        <p:tgtEl>
                                          <p:spTgt spid="37"/>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p:cTn id="29" dur="500" fill="hold"/>
                                        <p:tgtEl>
                                          <p:spTgt spid="30"/>
                                        </p:tgtEl>
                                        <p:attrNameLst>
                                          <p:attrName>ppt_w</p:attrName>
                                        </p:attrNameLst>
                                      </p:cBhvr>
                                      <p:tavLst>
                                        <p:tav tm="0">
                                          <p:val>
                                            <p:fltVal val="0"/>
                                          </p:val>
                                        </p:tav>
                                        <p:tav tm="100000">
                                          <p:val>
                                            <p:strVal val="#ppt_w"/>
                                          </p:val>
                                        </p:tav>
                                      </p:tavLst>
                                    </p:anim>
                                    <p:anim calcmode="lin" valueType="num">
                                      <p:cBhvr>
                                        <p:cTn id="30" dur="500" fill="hold"/>
                                        <p:tgtEl>
                                          <p:spTgt spid="30"/>
                                        </p:tgtEl>
                                        <p:attrNameLst>
                                          <p:attrName>ppt_h</p:attrName>
                                        </p:attrNameLst>
                                      </p:cBhvr>
                                      <p:tavLst>
                                        <p:tav tm="0">
                                          <p:val>
                                            <p:fltVal val="0"/>
                                          </p:val>
                                        </p:tav>
                                        <p:tav tm="100000">
                                          <p:val>
                                            <p:strVal val="#ppt_h"/>
                                          </p:val>
                                        </p:tav>
                                      </p:tavLst>
                                    </p:anim>
                                    <p:animEffect transition="in" filter="fade">
                                      <p:cBhvr>
                                        <p:cTn id="31" dur="500"/>
                                        <p:tgtEl>
                                          <p:spTgt spid="30"/>
                                        </p:tgtEl>
                                      </p:cBhvr>
                                    </p:animEffect>
                                  </p:childTnLst>
                                </p:cTn>
                              </p:par>
                            </p:childTnLst>
                          </p:cTn>
                        </p:par>
                        <p:par>
                          <p:cTn id="32" fill="hold">
                            <p:stCondLst>
                              <p:cond delay="2500"/>
                            </p:stCondLst>
                            <p:childTnLst>
                              <p:par>
                                <p:cTn id="33" presetID="23" presetClass="entr" presetSubtype="32" fill="hold" nodeType="afterEffect">
                                  <p:stCondLst>
                                    <p:cond delay="0"/>
                                  </p:stCondLst>
                                  <p:childTnLst>
                                    <p:set>
                                      <p:cBhvr>
                                        <p:cTn id="34" dur="1" fill="hold">
                                          <p:stCondLst>
                                            <p:cond delay="0"/>
                                          </p:stCondLst>
                                        </p:cTn>
                                        <p:tgtEl>
                                          <p:spTgt spid="52"/>
                                        </p:tgtEl>
                                        <p:attrNameLst>
                                          <p:attrName>style.visibility</p:attrName>
                                        </p:attrNameLst>
                                      </p:cBhvr>
                                      <p:to>
                                        <p:strVal val="visible"/>
                                      </p:to>
                                    </p:set>
                                    <p:anim calcmode="lin" valueType="num">
                                      <p:cBhvr>
                                        <p:cTn id="35" dur="500" fill="hold"/>
                                        <p:tgtEl>
                                          <p:spTgt spid="52"/>
                                        </p:tgtEl>
                                        <p:attrNameLst>
                                          <p:attrName>ppt_w</p:attrName>
                                        </p:attrNameLst>
                                      </p:cBhvr>
                                      <p:tavLst>
                                        <p:tav tm="0">
                                          <p:val>
                                            <p:strVal val="4*#ppt_w"/>
                                          </p:val>
                                        </p:tav>
                                        <p:tav tm="100000">
                                          <p:val>
                                            <p:strVal val="#ppt_w"/>
                                          </p:val>
                                        </p:tav>
                                      </p:tavLst>
                                    </p:anim>
                                    <p:anim calcmode="lin" valueType="num">
                                      <p:cBhvr>
                                        <p:cTn id="36" dur="500" fill="hold"/>
                                        <p:tgtEl>
                                          <p:spTgt spid="52"/>
                                        </p:tgtEl>
                                        <p:attrNameLst>
                                          <p:attrName>ppt_h</p:attrName>
                                        </p:attrNameLst>
                                      </p:cBhvr>
                                      <p:tavLst>
                                        <p:tav tm="0">
                                          <p:val>
                                            <p:strVal val="4*#ppt_h"/>
                                          </p:val>
                                        </p:tav>
                                        <p:tav tm="100000">
                                          <p:val>
                                            <p:strVal val="#ppt_h"/>
                                          </p:val>
                                        </p:tav>
                                      </p:tavLst>
                                    </p:anim>
                                  </p:childTnLst>
                                </p:cTn>
                              </p:par>
                            </p:childTnLst>
                          </p:cTn>
                        </p:par>
                        <p:par>
                          <p:cTn id="37" fill="hold">
                            <p:stCondLst>
                              <p:cond delay="3000"/>
                            </p:stCondLst>
                            <p:childTnLst>
                              <p:par>
                                <p:cTn id="38" presetID="23" presetClass="entr" presetSubtype="32" fill="hold" nodeType="afterEffect">
                                  <p:stCondLst>
                                    <p:cond delay="0"/>
                                  </p:stCondLst>
                                  <p:childTnLst>
                                    <p:set>
                                      <p:cBhvr>
                                        <p:cTn id="39" dur="1" fill="hold">
                                          <p:stCondLst>
                                            <p:cond delay="0"/>
                                          </p:stCondLst>
                                        </p:cTn>
                                        <p:tgtEl>
                                          <p:spTgt spid="57"/>
                                        </p:tgtEl>
                                        <p:attrNameLst>
                                          <p:attrName>style.visibility</p:attrName>
                                        </p:attrNameLst>
                                      </p:cBhvr>
                                      <p:to>
                                        <p:strVal val="visible"/>
                                      </p:to>
                                    </p:set>
                                    <p:anim calcmode="lin" valueType="num">
                                      <p:cBhvr>
                                        <p:cTn id="40" dur="500" fill="hold"/>
                                        <p:tgtEl>
                                          <p:spTgt spid="57"/>
                                        </p:tgtEl>
                                        <p:attrNameLst>
                                          <p:attrName>ppt_w</p:attrName>
                                        </p:attrNameLst>
                                      </p:cBhvr>
                                      <p:tavLst>
                                        <p:tav tm="0">
                                          <p:val>
                                            <p:strVal val="4*#ppt_w"/>
                                          </p:val>
                                        </p:tav>
                                        <p:tav tm="100000">
                                          <p:val>
                                            <p:strVal val="#ppt_w"/>
                                          </p:val>
                                        </p:tav>
                                      </p:tavLst>
                                    </p:anim>
                                    <p:anim calcmode="lin" valueType="num">
                                      <p:cBhvr>
                                        <p:cTn id="41" dur="500" fill="hold"/>
                                        <p:tgtEl>
                                          <p:spTgt spid="57"/>
                                        </p:tgtEl>
                                        <p:attrNameLst>
                                          <p:attrName>ppt_h</p:attrName>
                                        </p:attrNameLst>
                                      </p:cBhvr>
                                      <p:tavLst>
                                        <p:tav tm="0">
                                          <p:val>
                                            <p:strVal val="4*#ppt_h"/>
                                          </p:val>
                                        </p:tav>
                                        <p:tav tm="100000">
                                          <p:val>
                                            <p:strVal val="#ppt_h"/>
                                          </p:val>
                                        </p:tav>
                                      </p:tavLst>
                                    </p:anim>
                                  </p:childTnLst>
                                </p:cTn>
                              </p:par>
                            </p:childTnLst>
                          </p:cTn>
                        </p:par>
                        <p:par>
                          <p:cTn id="42" fill="hold">
                            <p:stCondLst>
                              <p:cond delay="3500"/>
                            </p:stCondLst>
                            <p:childTnLst>
                              <p:par>
                                <p:cTn id="43" presetID="23" presetClass="entr" presetSubtype="32" fill="hold" nodeType="afterEffect">
                                  <p:stCondLst>
                                    <p:cond delay="0"/>
                                  </p:stCondLst>
                                  <p:childTnLst>
                                    <p:set>
                                      <p:cBhvr>
                                        <p:cTn id="44" dur="1" fill="hold">
                                          <p:stCondLst>
                                            <p:cond delay="0"/>
                                          </p:stCondLst>
                                        </p:cTn>
                                        <p:tgtEl>
                                          <p:spTgt spid="62"/>
                                        </p:tgtEl>
                                        <p:attrNameLst>
                                          <p:attrName>style.visibility</p:attrName>
                                        </p:attrNameLst>
                                      </p:cBhvr>
                                      <p:to>
                                        <p:strVal val="visible"/>
                                      </p:to>
                                    </p:set>
                                    <p:anim calcmode="lin" valueType="num">
                                      <p:cBhvr>
                                        <p:cTn id="45" dur="500" fill="hold"/>
                                        <p:tgtEl>
                                          <p:spTgt spid="62"/>
                                        </p:tgtEl>
                                        <p:attrNameLst>
                                          <p:attrName>ppt_w</p:attrName>
                                        </p:attrNameLst>
                                      </p:cBhvr>
                                      <p:tavLst>
                                        <p:tav tm="0">
                                          <p:val>
                                            <p:strVal val="4*#ppt_w"/>
                                          </p:val>
                                        </p:tav>
                                        <p:tav tm="100000">
                                          <p:val>
                                            <p:strVal val="#ppt_w"/>
                                          </p:val>
                                        </p:tav>
                                      </p:tavLst>
                                    </p:anim>
                                    <p:anim calcmode="lin" valueType="num">
                                      <p:cBhvr>
                                        <p:cTn id="46" dur="500" fill="hold"/>
                                        <p:tgtEl>
                                          <p:spTgt spid="62"/>
                                        </p:tgtEl>
                                        <p:attrNameLst>
                                          <p:attrName>ppt_h</p:attrName>
                                        </p:attrNameLst>
                                      </p:cBhvr>
                                      <p:tavLst>
                                        <p:tav tm="0">
                                          <p:val>
                                            <p:strVal val="4*#ppt_h"/>
                                          </p:val>
                                        </p:tav>
                                        <p:tav tm="100000">
                                          <p:val>
                                            <p:strVal val="#ppt_h"/>
                                          </p:val>
                                        </p:tav>
                                      </p:tavLst>
                                    </p:anim>
                                  </p:childTnLst>
                                </p:cTn>
                              </p:par>
                            </p:childTnLst>
                          </p:cTn>
                        </p:par>
                        <p:par>
                          <p:cTn id="47" fill="hold">
                            <p:stCondLst>
                              <p:cond delay="4000"/>
                            </p:stCondLst>
                            <p:childTnLst>
                              <p:par>
                                <p:cTn id="48" presetID="23" presetClass="entr" presetSubtype="32" fill="hold" nodeType="afterEffect">
                                  <p:stCondLst>
                                    <p:cond delay="0"/>
                                  </p:stCondLst>
                                  <p:childTnLst>
                                    <p:set>
                                      <p:cBhvr>
                                        <p:cTn id="49" dur="1" fill="hold">
                                          <p:stCondLst>
                                            <p:cond delay="0"/>
                                          </p:stCondLst>
                                        </p:cTn>
                                        <p:tgtEl>
                                          <p:spTgt spid="67"/>
                                        </p:tgtEl>
                                        <p:attrNameLst>
                                          <p:attrName>style.visibility</p:attrName>
                                        </p:attrNameLst>
                                      </p:cBhvr>
                                      <p:to>
                                        <p:strVal val="visible"/>
                                      </p:to>
                                    </p:set>
                                    <p:anim calcmode="lin" valueType="num">
                                      <p:cBhvr>
                                        <p:cTn id="50" dur="500" fill="hold"/>
                                        <p:tgtEl>
                                          <p:spTgt spid="67"/>
                                        </p:tgtEl>
                                        <p:attrNameLst>
                                          <p:attrName>ppt_w</p:attrName>
                                        </p:attrNameLst>
                                      </p:cBhvr>
                                      <p:tavLst>
                                        <p:tav tm="0">
                                          <p:val>
                                            <p:strVal val="4*#ppt_w"/>
                                          </p:val>
                                        </p:tav>
                                        <p:tav tm="100000">
                                          <p:val>
                                            <p:strVal val="#ppt_w"/>
                                          </p:val>
                                        </p:tav>
                                      </p:tavLst>
                                    </p:anim>
                                    <p:anim calcmode="lin" valueType="num">
                                      <p:cBhvr>
                                        <p:cTn id="51" dur="500" fill="hold"/>
                                        <p:tgtEl>
                                          <p:spTgt spid="67"/>
                                        </p:tgtEl>
                                        <p:attrNameLst>
                                          <p:attrName>ppt_h</p:attrName>
                                        </p:attrNameLst>
                                      </p:cBhvr>
                                      <p:tavLst>
                                        <p:tav tm="0">
                                          <p:val>
                                            <p:strVal val="4*#ppt_h"/>
                                          </p:val>
                                        </p:tav>
                                        <p:tav tm="100000">
                                          <p:val>
                                            <p:strVal val="#ppt_h"/>
                                          </p:val>
                                        </p:tav>
                                      </p:tavLst>
                                    </p:anim>
                                  </p:childTnLst>
                                </p:cTn>
                              </p:par>
                            </p:childTnLst>
                          </p:cTn>
                        </p:par>
                        <p:par>
                          <p:cTn id="52" fill="hold">
                            <p:stCondLst>
                              <p:cond delay="4500"/>
                            </p:stCondLst>
                            <p:childTnLst>
                              <p:par>
                                <p:cTn id="53" presetID="12" presetClass="entr" presetSubtype="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additive="base">
                                        <p:cTn id="55" dur="500"/>
                                        <p:tgtEl>
                                          <p:spTgt spid="5"/>
                                        </p:tgtEl>
                                        <p:attrNameLst>
                                          <p:attrName>ppt_x</p:attrName>
                                        </p:attrNameLst>
                                      </p:cBhvr>
                                      <p:tavLst>
                                        <p:tav tm="0">
                                          <p:val>
                                            <p:strVal val="#ppt_x-#ppt_w*1.125000"/>
                                          </p:val>
                                        </p:tav>
                                        <p:tav tm="100000">
                                          <p:val>
                                            <p:strVal val="#ppt_x"/>
                                          </p:val>
                                        </p:tav>
                                      </p:tavLst>
                                    </p:anim>
                                    <p:animEffect transition="in" filter="wipe(right)">
                                      <p:cBhvr>
                                        <p:cTn id="56" dur="500"/>
                                        <p:tgtEl>
                                          <p:spTgt spid="5"/>
                                        </p:tgtEl>
                                      </p:cBhvr>
                                    </p:animEffect>
                                  </p:childTnLst>
                                </p:cTn>
                              </p:par>
                              <p:par>
                                <p:cTn id="57" presetID="12" presetClass="entr" presetSubtype="8"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additive="base">
                                        <p:cTn id="59" dur="500"/>
                                        <p:tgtEl>
                                          <p:spTgt spid="6"/>
                                        </p:tgtEl>
                                        <p:attrNameLst>
                                          <p:attrName>ppt_x</p:attrName>
                                        </p:attrNameLst>
                                      </p:cBhvr>
                                      <p:tavLst>
                                        <p:tav tm="0">
                                          <p:val>
                                            <p:strVal val="#ppt_x-#ppt_w*1.125000"/>
                                          </p:val>
                                        </p:tav>
                                        <p:tav tm="100000">
                                          <p:val>
                                            <p:strVal val="#ppt_x"/>
                                          </p:val>
                                        </p:tav>
                                      </p:tavLst>
                                    </p:anim>
                                    <p:animEffect transition="in" filter="wipe(right)">
                                      <p:cBhvr>
                                        <p:cTn id="60" dur="500"/>
                                        <p:tgtEl>
                                          <p:spTgt spid="6"/>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7"/>
                                        </p:tgtEl>
                                        <p:attrNameLst>
                                          <p:attrName>style.visibility</p:attrName>
                                        </p:attrNameLst>
                                      </p:cBhvr>
                                      <p:to>
                                        <p:strVal val="visible"/>
                                      </p:to>
                                    </p:set>
                                    <p:anim calcmode="lin" valueType="num">
                                      <p:cBhvr additive="base">
                                        <p:cTn id="63" dur="500"/>
                                        <p:tgtEl>
                                          <p:spTgt spid="7"/>
                                        </p:tgtEl>
                                        <p:attrNameLst>
                                          <p:attrName>ppt_x</p:attrName>
                                        </p:attrNameLst>
                                      </p:cBhvr>
                                      <p:tavLst>
                                        <p:tav tm="0">
                                          <p:val>
                                            <p:strVal val="#ppt_x+#ppt_w*1.125000"/>
                                          </p:val>
                                        </p:tav>
                                        <p:tav tm="100000">
                                          <p:val>
                                            <p:strVal val="#ppt_x"/>
                                          </p:val>
                                        </p:tav>
                                      </p:tavLst>
                                    </p:anim>
                                    <p:animEffect transition="in" filter="wipe(left)">
                                      <p:cBhvr>
                                        <p:cTn id="64" dur="500"/>
                                        <p:tgtEl>
                                          <p:spTgt spid="7"/>
                                        </p:tgtEl>
                                      </p:cBhvr>
                                    </p:animEffect>
                                  </p:childTnLst>
                                </p:cTn>
                              </p:par>
                              <p:par>
                                <p:cTn id="65" presetID="12" presetClass="entr" presetSubtype="2" fill="hold" grpId="0" nodeType="with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additive="base">
                                        <p:cTn id="67" dur="500"/>
                                        <p:tgtEl>
                                          <p:spTgt spid="8"/>
                                        </p:tgtEl>
                                        <p:attrNameLst>
                                          <p:attrName>ppt_x</p:attrName>
                                        </p:attrNameLst>
                                      </p:cBhvr>
                                      <p:tavLst>
                                        <p:tav tm="0">
                                          <p:val>
                                            <p:strVal val="#ppt_x+#ppt_w*1.125000"/>
                                          </p:val>
                                        </p:tav>
                                        <p:tav tm="100000">
                                          <p:val>
                                            <p:strVal val="#ppt_x"/>
                                          </p:val>
                                        </p:tav>
                                      </p:tavLst>
                                    </p:anim>
                                    <p:animEffect transition="in" filter="wipe(left)">
                                      <p:cBhvr>
                                        <p:cTn id="68" dur="500"/>
                                        <p:tgtEl>
                                          <p:spTgt spid="8"/>
                                        </p:tgtEl>
                                      </p:cBhvr>
                                    </p:animEffect>
                                  </p:childTnLst>
                                </p:cTn>
                              </p:par>
                            </p:childTnLst>
                          </p:cTn>
                        </p:par>
                        <p:par>
                          <p:cTn id="69" fill="hold">
                            <p:stCondLst>
                              <p:cond delay="5000"/>
                            </p:stCondLst>
                            <p:childTnLst>
                              <p:par>
                                <p:cTn id="70" presetID="14" presetClass="entr" presetSubtype="10" fill="hold" grpId="0" nodeType="afterEffect">
                                  <p:stCondLst>
                                    <p:cond delay="0"/>
                                  </p:stCondLst>
                                  <p:childTnLst>
                                    <p:set>
                                      <p:cBhvr>
                                        <p:cTn id="71" dur="1" fill="hold">
                                          <p:stCondLst>
                                            <p:cond delay="0"/>
                                          </p:stCondLst>
                                        </p:cTn>
                                        <p:tgtEl>
                                          <p:spTgt spid="50"/>
                                        </p:tgtEl>
                                        <p:attrNameLst>
                                          <p:attrName>style.visibility</p:attrName>
                                        </p:attrNameLst>
                                      </p:cBhvr>
                                      <p:to>
                                        <p:strVal val="visible"/>
                                      </p:to>
                                    </p:set>
                                    <p:animEffect transition="in" filter="randombar(horizontal)">
                                      <p:cBhvr>
                                        <p:cTn id="72" dur="500"/>
                                        <p:tgtEl>
                                          <p:spTgt spid="50"/>
                                        </p:tgtEl>
                                      </p:cBhvr>
                                    </p:animEffect>
                                  </p:childTnLst>
                                </p:cTn>
                              </p:par>
                              <p:par>
                                <p:cTn id="73" presetID="14" presetClass="entr" presetSubtype="10" fill="hold" grpId="0" nodeType="withEffect">
                                  <p:stCondLst>
                                    <p:cond delay="0"/>
                                  </p:stCondLst>
                                  <p:childTnLst>
                                    <p:set>
                                      <p:cBhvr>
                                        <p:cTn id="74" dur="1" fill="hold">
                                          <p:stCondLst>
                                            <p:cond delay="0"/>
                                          </p:stCondLst>
                                        </p:cTn>
                                        <p:tgtEl>
                                          <p:spTgt spid="51"/>
                                        </p:tgtEl>
                                        <p:attrNameLst>
                                          <p:attrName>style.visibility</p:attrName>
                                        </p:attrNameLst>
                                      </p:cBhvr>
                                      <p:to>
                                        <p:strVal val="visible"/>
                                      </p:to>
                                    </p:set>
                                    <p:animEffect transition="in" filter="randombar(horizontal)">
                                      <p:cBhvr>
                                        <p:cTn id="75" dur="500"/>
                                        <p:tgtEl>
                                          <p:spTgt spid="51"/>
                                        </p:tgtEl>
                                      </p:cBhvr>
                                    </p:animEffect>
                                  </p:childTnLst>
                                </p:cTn>
                              </p:par>
                              <p:par>
                                <p:cTn id="76" presetID="14" presetClass="entr" presetSubtype="10" fill="hold" grpId="0" nodeType="withEffect">
                                  <p:stCondLst>
                                    <p:cond delay="0"/>
                                  </p:stCondLst>
                                  <p:childTnLst>
                                    <p:set>
                                      <p:cBhvr>
                                        <p:cTn id="77" dur="1" fill="hold">
                                          <p:stCondLst>
                                            <p:cond delay="0"/>
                                          </p:stCondLst>
                                        </p:cTn>
                                        <p:tgtEl>
                                          <p:spTgt spid="44"/>
                                        </p:tgtEl>
                                        <p:attrNameLst>
                                          <p:attrName>style.visibility</p:attrName>
                                        </p:attrNameLst>
                                      </p:cBhvr>
                                      <p:to>
                                        <p:strVal val="visible"/>
                                      </p:to>
                                    </p:set>
                                    <p:animEffect transition="in" filter="randombar(horizontal)">
                                      <p:cBhvr>
                                        <p:cTn id="78" dur="500"/>
                                        <p:tgtEl>
                                          <p:spTgt spid="44"/>
                                        </p:tgtEl>
                                      </p:cBhvr>
                                    </p:animEffect>
                                  </p:childTnLst>
                                </p:cTn>
                              </p:par>
                              <p:par>
                                <p:cTn id="79" presetID="14" presetClass="entr" presetSubtype="10" fill="hold" grpId="0" nodeType="withEffect">
                                  <p:stCondLst>
                                    <p:cond delay="0"/>
                                  </p:stCondLst>
                                  <p:childTnLst>
                                    <p:set>
                                      <p:cBhvr>
                                        <p:cTn id="80" dur="1" fill="hold">
                                          <p:stCondLst>
                                            <p:cond delay="0"/>
                                          </p:stCondLst>
                                        </p:cTn>
                                        <p:tgtEl>
                                          <p:spTgt spid="49"/>
                                        </p:tgtEl>
                                        <p:attrNameLst>
                                          <p:attrName>style.visibility</p:attrName>
                                        </p:attrNameLst>
                                      </p:cBhvr>
                                      <p:to>
                                        <p:strVal val="visible"/>
                                      </p:to>
                                    </p:set>
                                    <p:animEffect transition="in" filter="randombar(horizontal)">
                                      <p:cBhvr>
                                        <p:cTn id="81" dur="500"/>
                                        <p:tgtEl>
                                          <p:spTgt spid="49"/>
                                        </p:tgtEl>
                                      </p:cBhvr>
                                    </p:animEffect>
                                  </p:childTnLst>
                                </p:cTn>
                              </p:par>
                            </p:childTnLst>
                          </p:cTn>
                        </p:par>
                        <p:par>
                          <p:cTn id="82" fill="hold">
                            <p:stCondLst>
                              <p:cond delay="5500"/>
                            </p:stCondLst>
                            <p:childTnLst>
                              <p:par>
                                <p:cTn id="83" presetID="12" presetClass="entr" presetSubtype="8" fill="hold" grpId="0" nodeType="afterEffect">
                                  <p:stCondLst>
                                    <p:cond delay="0"/>
                                  </p:stCondLst>
                                  <p:childTnLst>
                                    <p:set>
                                      <p:cBhvr>
                                        <p:cTn id="84" dur="1" fill="hold">
                                          <p:stCondLst>
                                            <p:cond delay="0"/>
                                          </p:stCondLst>
                                        </p:cTn>
                                        <p:tgtEl>
                                          <p:spTgt spid="45"/>
                                        </p:tgtEl>
                                        <p:attrNameLst>
                                          <p:attrName>style.visibility</p:attrName>
                                        </p:attrNameLst>
                                      </p:cBhvr>
                                      <p:to>
                                        <p:strVal val="visible"/>
                                      </p:to>
                                    </p:set>
                                    <p:anim calcmode="lin" valueType="num">
                                      <p:cBhvr additive="base">
                                        <p:cTn id="85" dur="500"/>
                                        <p:tgtEl>
                                          <p:spTgt spid="45"/>
                                        </p:tgtEl>
                                        <p:attrNameLst>
                                          <p:attrName>ppt_x</p:attrName>
                                        </p:attrNameLst>
                                      </p:cBhvr>
                                      <p:tavLst>
                                        <p:tav tm="0">
                                          <p:val>
                                            <p:strVal val="#ppt_x-#ppt_w*1.125000"/>
                                          </p:val>
                                        </p:tav>
                                        <p:tav tm="100000">
                                          <p:val>
                                            <p:strVal val="#ppt_x"/>
                                          </p:val>
                                        </p:tav>
                                      </p:tavLst>
                                    </p:anim>
                                    <p:animEffect transition="in" filter="wipe(right)">
                                      <p:cBhvr>
                                        <p:cTn id="86" dur="500"/>
                                        <p:tgtEl>
                                          <p:spTgt spid="45"/>
                                        </p:tgtEl>
                                      </p:cBhvr>
                                    </p:animEffect>
                                  </p:childTnLst>
                                </p:cTn>
                              </p:par>
                              <p:par>
                                <p:cTn id="87" presetID="12" presetClass="entr" presetSubtype="8" fill="hold" grpId="0" nodeType="withEffect">
                                  <p:stCondLst>
                                    <p:cond delay="0"/>
                                  </p:stCondLst>
                                  <p:childTnLst>
                                    <p:set>
                                      <p:cBhvr>
                                        <p:cTn id="88" dur="1" fill="hold">
                                          <p:stCondLst>
                                            <p:cond delay="0"/>
                                          </p:stCondLst>
                                        </p:cTn>
                                        <p:tgtEl>
                                          <p:spTgt spid="46"/>
                                        </p:tgtEl>
                                        <p:attrNameLst>
                                          <p:attrName>style.visibility</p:attrName>
                                        </p:attrNameLst>
                                      </p:cBhvr>
                                      <p:to>
                                        <p:strVal val="visible"/>
                                      </p:to>
                                    </p:set>
                                    <p:anim calcmode="lin" valueType="num">
                                      <p:cBhvr additive="base">
                                        <p:cTn id="89" dur="500"/>
                                        <p:tgtEl>
                                          <p:spTgt spid="46"/>
                                        </p:tgtEl>
                                        <p:attrNameLst>
                                          <p:attrName>ppt_x</p:attrName>
                                        </p:attrNameLst>
                                      </p:cBhvr>
                                      <p:tavLst>
                                        <p:tav tm="0">
                                          <p:val>
                                            <p:strVal val="#ppt_x-#ppt_w*1.125000"/>
                                          </p:val>
                                        </p:tav>
                                        <p:tav tm="100000">
                                          <p:val>
                                            <p:strVal val="#ppt_x"/>
                                          </p:val>
                                        </p:tav>
                                      </p:tavLst>
                                    </p:anim>
                                    <p:animEffect transition="in" filter="wipe(right)">
                                      <p:cBhvr>
                                        <p:cTn id="90" dur="500"/>
                                        <p:tgtEl>
                                          <p:spTgt spid="46"/>
                                        </p:tgtEl>
                                      </p:cBhvr>
                                    </p:animEffect>
                                  </p:childTnLst>
                                </p:cTn>
                              </p:par>
                              <p:par>
                                <p:cTn id="91" presetID="12" presetClass="entr" presetSubtype="2" fill="hold" grpId="0" nodeType="withEffect">
                                  <p:stCondLst>
                                    <p:cond delay="0"/>
                                  </p:stCondLst>
                                  <p:childTnLst>
                                    <p:set>
                                      <p:cBhvr>
                                        <p:cTn id="92" dur="1" fill="hold">
                                          <p:stCondLst>
                                            <p:cond delay="0"/>
                                          </p:stCondLst>
                                        </p:cTn>
                                        <p:tgtEl>
                                          <p:spTgt spid="48"/>
                                        </p:tgtEl>
                                        <p:attrNameLst>
                                          <p:attrName>style.visibility</p:attrName>
                                        </p:attrNameLst>
                                      </p:cBhvr>
                                      <p:to>
                                        <p:strVal val="visible"/>
                                      </p:to>
                                    </p:set>
                                    <p:anim calcmode="lin" valueType="num">
                                      <p:cBhvr additive="base">
                                        <p:cTn id="93" dur="500"/>
                                        <p:tgtEl>
                                          <p:spTgt spid="48"/>
                                        </p:tgtEl>
                                        <p:attrNameLst>
                                          <p:attrName>ppt_x</p:attrName>
                                        </p:attrNameLst>
                                      </p:cBhvr>
                                      <p:tavLst>
                                        <p:tav tm="0">
                                          <p:val>
                                            <p:strVal val="#ppt_x+#ppt_w*1.125000"/>
                                          </p:val>
                                        </p:tav>
                                        <p:tav tm="100000">
                                          <p:val>
                                            <p:strVal val="#ppt_x"/>
                                          </p:val>
                                        </p:tav>
                                      </p:tavLst>
                                    </p:anim>
                                    <p:animEffect transition="in" filter="wipe(left)">
                                      <p:cBhvr>
                                        <p:cTn id="94" dur="500"/>
                                        <p:tgtEl>
                                          <p:spTgt spid="48"/>
                                        </p:tgtEl>
                                      </p:cBhvr>
                                    </p:animEffect>
                                  </p:childTnLst>
                                </p:cTn>
                              </p:par>
                              <p:par>
                                <p:cTn id="95" presetID="12" presetClass="entr" presetSubtype="2" fill="hold" grpId="0" nodeType="withEffect">
                                  <p:stCondLst>
                                    <p:cond delay="0"/>
                                  </p:stCondLst>
                                  <p:childTnLst>
                                    <p:set>
                                      <p:cBhvr>
                                        <p:cTn id="96" dur="1" fill="hold">
                                          <p:stCondLst>
                                            <p:cond delay="0"/>
                                          </p:stCondLst>
                                        </p:cTn>
                                        <p:tgtEl>
                                          <p:spTgt spid="47"/>
                                        </p:tgtEl>
                                        <p:attrNameLst>
                                          <p:attrName>style.visibility</p:attrName>
                                        </p:attrNameLst>
                                      </p:cBhvr>
                                      <p:to>
                                        <p:strVal val="visible"/>
                                      </p:to>
                                    </p:set>
                                    <p:anim calcmode="lin" valueType="num">
                                      <p:cBhvr additive="base">
                                        <p:cTn id="97" dur="500"/>
                                        <p:tgtEl>
                                          <p:spTgt spid="47"/>
                                        </p:tgtEl>
                                        <p:attrNameLst>
                                          <p:attrName>ppt_x</p:attrName>
                                        </p:attrNameLst>
                                      </p:cBhvr>
                                      <p:tavLst>
                                        <p:tav tm="0">
                                          <p:val>
                                            <p:strVal val="#ppt_x+#ppt_w*1.125000"/>
                                          </p:val>
                                        </p:tav>
                                        <p:tav tm="100000">
                                          <p:val>
                                            <p:strVal val="#ppt_x"/>
                                          </p:val>
                                        </p:tav>
                                      </p:tavLst>
                                    </p:anim>
                                    <p:animEffect transition="in" filter="wipe(left)">
                                      <p:cBhvr>
                                        <p:cTn id="98"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44" grpId="0"/>
      <p:bldP spid="45" grpId="0" animBg="1"/>
      <p:bldP spid="46" grpId="0" animBg="1"/>
      <p:bldP spid="47" grpId="0" animBg="1"/>
      <p:bldP spid="48" grpId="0" animBg="1"/>
      <p:bldP spid="49" grpId="0"/>
      <p:bldP spid="50" grpId="0"/>
      <p:bldP spid="5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重点工作回顾</a:t>
            </a:r>
          </a:p>
        </p:txBody>
      </p:sp>
      <p:grpSp>
        <p:nvGrpSpPr>
          <p:cNvPr id="3" name="组合 2"/>
          <p:cNvGrpSpPr/>
          <p:nvPr/>
        </p:nvGrpSpPr>
        <p:grpSpPr>
          <a:xfrm>
            <a:off x="2428932" y="2075174"/>
            <a:ext cx="3790512" cy="2349749"/>
            <a:chOff x="5651500" y="2234434"/>
            <a:chExt cx="5324249" cy="2728687"/>
          </a:xfrm>
          <a:effectLst>
            <a:outerShdw blurRad="381000" dist="1066800" dir="7200000" algn="tr" rotWithShape="0">
              <a:prstClr val="black">
                <a:alpha val="17000"/>
              </a:prstClr>
            </a:outerShdw>
          </a:effectLst>
          <a:scene3d>
            <a:camera prst="isometricTopUp">
              <a:rot lat="18538529" lon="19134282" rev="3600000"/>
            </a:camera>
            <a:lightRig rig="threePt" dir="t"/>
          </a:scene3d>
        </p:grpSpPr>
        <p:sp>
          <p:nvSpPr>
            <p:cNvPr id="5" name="圆角矩形 4"/>
            <p:cNvSpPr/>
            <p:nvPr/>
          </p:nvSpPr>
          <p:spPr>
            <a:xfrm>
              <a:off x="5651500" y="2234435"/>
              <a:ext cx="5324249" cy="2728686"/>
            </a:xfrm>
            <a:prstGeom prst="roundRect">
              <a:avLst>
                <a:gd name="adj" fmla="val 9353"/>
              </a:avLst>
            </a:prstGeom>
            <a:solidFill>
              <a:srgbClr val="D7DBE1"/>
            </a:solidFill>
            <a:ln>
              <a:noFill/>
            </a:ln>
            <a:sp3d extrusionH="2730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6" name="矩形 5"/>
            <p:cNvSpPr/>
            <p:nvPr/>
          </p:nvSpPr>
          <p:spPr>
            <a:xfrm>
              <a:off x="6238648" y="2234434"/>
              <a:ext cx="4149952" cy="2728687"/>
            </a:xfrm>
            <a:prstGeom prst="rect">
              <a:avLst/>
            </a:prstGeom>
            <a:solidFill>
              <a:srgbClr val="383838"/>
            </a:solidFill>
            <a:ln>
              <a:noFill/>
            </a:ln>
            <a:sp3d extrusionH="273050">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7" name="组合 6"/>
          <p:cNvGrpSpPr/>
          <p:nvPr/>
        </p:nvGrpSpPr>
        <p:grpSpPr>
          <a:xfrm>
            <a:off x="2817687" y="1790700"/>
            <a:ext cx="2954491" cy="2824489"/>
            <a:chOff x="3756426" y="1951233"/>
            <a:chExt cx="3938808" cy="3766857"/>
          </a:xfrm>
        </p:grpSpPr>
        <p:sp>
          <p:nvSpPr>
            <p:cNvPr id="8" name="矩形 7"/>
            <p:cNvSpPr/>
            <p:nvPr/>
          </p:nvSpPr>
          <p:spPr>
            <a:xfrm>
              <a:off x="3756426" y="1951233"/>
              <a:ext cx="3938808" cy="3133724"/>
            </a:xfrm>
            <a:prstGeom prst="rect">
              <a:avLst/>
            </a:prstGeom>
            <a:solidFill>
              <a:srgbClr val="01ACBE"/>
            </a:solidFill>
            <a:ln>
              <a:noFill/>
            </a:ln>
            <a:scene3d>
              <a:camera prst="isometricTopUp">
                <a:rot lat="18538529" lon="19134282" rev="3600000"/>
              </a:camera>
              <a:lightRig rig="threePt" dir="t">
                <a:rot lat="0" lon="0" rev="0"/>
              </a:lightRig>
            </a:scene3d>
            <a:sp3d extrusionH="44450">
              <a:extrusionClr>
                <a:srgbClr val="12E8FE"/>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9" name="矩形 8"/>
            <p:cNvSpPr/>
            <p:nvPr/>
          </p:nvSpPr>
          <p:spPr>
            <a:xfrm>
              <a:off x="4042505" y="2584366"/>
              <a:ext cx="788880" cy="3133724"/>
            </a:xfrm>
            <a:prstGeom prst="rect">
              <a:avLst/>
            </a:prstGeom>
            <a:solidFill>
              <a:srgbClr val="01839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sp>
          <p:nvSpPr>
            <p:cNvPr id="10" name="矩形 9"/>
            <p:cNvSpPr/>
            <p:nvPr/>
          </p:nvSpPr>
          <p:spPr>
            <a:xfrm>
              <a:off x="4691398" y="2265042"/>
              <a:ext cx="788880" cy="3133724"/>
            </a:xfrm>
            <a:prstGeom prst="rect">
              <a:avLst/>
            </a:prstGeom>
            <a:solidFill>
              <a:srgbClr val="E8707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marL="257175" indent="-257175" algn="ctr">
                <a:buFont typeface="Arial" panose="020B0604020202020204" pitchFamily="34" charset="0"/>
                <a:buChar char="•"/>
              </a:pPr>
              <a:r>
                <a:rPr lang="zh-CN" altLang="en-US" sz="1800" dirty="0">
                  <a:latin typeface="时尚中黑简体" panose="01010104010101010101" pitchFamily="2" charset="-122"/>
                  <a:ea typeface="时尚中黑简体" panose="01010104010101010101" pitchFamily="2" charset="-122"/>
                </a:rPr>
                <a:t>在此添加标题</a:t>
              </a:r>
            </a:p>
          </p:txBody>
        </p:sp>
      </p:grpSp>
      <p:sp>
        <p:nvSpPr>
          <p:cNvPr id="11" name="任意多边形 10"/>
          <p:cNvSpPr/>
          <p:nvPr/>
        </p:nvSpPr>
        <p:spPr>
          <a:xfrm rot="5400000">
            <a:off x="3757914" y="2752581"/>
            <a:ext cx="1318805" cy="109134"/>
          </a:xfrm>
          <a:custGeom>
            <a:avLst/>
            <a:gdLst>
              <a:gd name="connsiteX0" fmla="*/ 143379 w 2832587"/>
              <a:gd name="connsiteY0" fmla="*/ 188685 h 377372"/>
              <a:gd name="connsiteX1" fmla="*/ 196300 w 2832587"/>
              <a:gd name="connsiteY1" fmla="*/ 241606 h 377372"/>
              <a:gd name="connsiteX2" fmla="*/ 1623283 w 2832587"/>
              <a:gd name="connsiteY2" fmla="*/ 241606 h 377372"/>
              <a:gd name="connsiteX3" fmla="*/ 1676204 w 2832587"/>
              <a:gd name="connsiteY3" fmla="*/ 188685 h 377372"/>
              <a:gd name="connsiteX4" fmla="*/ 1623283 w 2832587"/>
              <a:gd name="connsiteY4" fmla="*/ 135764 h 377372"/>
              <a:gd name="connsiteX5" fmla="*/ 196300 w 2832587"/>
              <a:gd name="connsiteY5" fmla="*/ 135764 h 377372"/>
              <a:gd name="connsiteX6" fmla="*/ 143379 w 2832587"/>
              <a:gd name="connsiteY6" fmla="*/ 188685 h 377372"/>
              <a:gd name="connsiteX7" fmla="*/ 0 w 2832587"/>
              <a:gd name="connsiteY7" fmla="*/ 188686 h 377372"/>
              <a:gd name="connsiteX8" fmla="*/ 14828 w 2832587"/>
              <a:gd name="connsiteY8" fmla="*/ 115241 h 377372"/>
              <a:gd name="connsiteX9" fmla="*/ 188686 w 2832587"/>
              <a:gd name="connsiteY9" fmla="*/ 0 h 377372"/>
              <a:gd name="connsiteX10" fmla="*/ 2643901 w 2832587"/>
              <a:gd name="connsiteY10" fmla="*/ 0 h 377372"/>
              <a:gd name="connsiteX11" fmla="*/ 2832587 w 2832587"/>
              <a:gd name="connsiteY11" fmla="*/ 188686 h 377372"/>
              <a:gd name="connsiteX12" fmla="*/ 2832586 w 2832587"/>
              <a:gd name="connsiteY12" fmla="*/ 188686 h 377372"/>
              <a:gd name="connsiteX13" fmla="*/ 2643900 w 2832587"/>
              <a:gd name="connsiteY13" fmla="*/ 377372 h 377372"/>
              <a:gd name="connsiteX14" fmla="*/ 188686 w 2832587"/>
              <a:gd name="connsiteY14" fmla="*/ 377371 h 377372"/>
              <a:gd name="connsiteX15" fmla="*/ 14828 w 2832587"/>
              <a:gd name="connsiteY15" fmla="*/ 262130 h 377372"/>
              <a:gd name="connsiteX16" fmla="*/ 0 w 2832587"/>
              <a:gd name="connsiteY16" fmla="*/ 188686 h 377372"/>
              <a:gd name="connsiteX17" fmla="*/ 0 w 2832587"/>
              <a:gd name="connsiteY17" fmla="*/ 188685 h 377372"/>
              <a:gd name="connsiteX18" fmla="*/ 0 w 2832587"/>
              <a:gd name="connsiteY18" fmla="*/ 188686 h 3773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832587" h="377372">
                <a:moveTo>
                  <a:pt x="143379" y="188685"/>
                </a:moveTo>
                <a:cubicBezTo>
                  <a:pt x="143379" y="217912"/>
                  <a:pt x="167073" y="241606"/>
                  <a:pt x="196300" y="241606"/>
                </a:cubicBezTo>
                <a:lnTo>
                  <a:pt x="1623283" y="241606"/>
                </a:lnTo>
                <a:cubicBezTo>
                  <a:pt x="1652510" y="241606"/>
                  <a:pt x="1676204" y="217912"/>
                  <a:pt x="1676204" y="188685"/>
                </a:cubicBezTo>
                <a:cubicBezTo>
                  <a:pt x="1676204" y="159458"/>
                  <a:pt x="1652510" y="135764"/>
                  <a:pt x="1623283" y="135764"/>
                </a:cubicBezTo>
                <a:lnTo>
                  <a:pt x="196300" y="135764"/>
                </a:lnTo>
                <a:cubicBezTo>
                  <a:pt x="167073" y="135764"/>
                  <a:pt x="143379" y="159458"/>
                  <a:pt x="143379" y="188685"/>
                </a:cubicBezTo>
                <a:close/>
                <a:moveTo>
                  <a:pt x="0" y="188686"/>
                </a:moveTo>
                <a:lnTo>
                  <a:pt x="14828" y="115241"/>
                </a:lnTo>
                <a:cubicBezTo>
                  <a:pt x="43472" y="47519"/>
                  <a:pt x="110530" y="0"/>
                  <a:pt x="188686" y="0"/>
                </a:cubicBezTo>
                <a:lnTo>
                  <a:pt x="2643901" y="0"/>
                </a:lnTo>
                <a:cubicBezTo>
                  <a:pt x="2748109" y="0"/>
                  <a:pt x="2832587" y="84478"/>
                  <a:pt x="2832587" y="188686"/>
                </a:cubicBezTo>
                <a:lnTo>
                  <a:pt x="2832586" y="188686"/>
                </a:lnTo>
                <a:cubicBezTo>
                  <a:pt x="2832586" y="292894"/>
                  <a:pt x="2748108" y="377372"/>
                  <a:pt x="2643900" y="377372"/>
                </a:cubicBezTo>
                <a:lnTo>
                  <a:pt x="188686" y="377371"/>
                </a:lnTo>
                <a:cubicBezTo>
                  <a:pt x="110530" y="377371"/>
                  <a:pt x="43472" y="329852"/>
                  <a:pt x="14828" y="262130"/>
                </a:cubicBezTo>
                <a:close/>
                <a:moveTo>
                  <a:pt x="0" y="188686"/>
                </a:moveTo>
                <a:lnTo>
                  <a:pt x="0" y="188685"/>
                </a:lnTo>
                <a:lnTo>
                  <a:pt x="0" y="188686"/>
                </a:lnTo>
                <a:close/>
              </a:path>
            </a:pathLst>
          </a:custGeom>
          <a:solidFill>
            <a:schemeClr val="bg1"/>
          </a:solidFill>
          <a:ln>
            <a:noFill/>
          </a:ln>
          <a:effectLst>
            <a:outerShdw blurRad="101600" dist="355600" dir="7200000" algn="l" rotWithShape="0">
              <a:prstClr val="black">
                <a:alpha val="10000"/>
              </a:prstClr>
            </a:outerShdw>
          </a:effectLst>
          <a:scene3d>
            <a:camera prst="isometricTopUp">
              <a:rot lat="19946110" lon="2665944" rev="1993791"/>
            </a:camera>
            <a:lightRig rig="threePt" dir="t"/>
          </a:scene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2" name="组合 11"/>
          <p:cNvGrpSpPr/>
          <p:nvPr/>
        </p:nvGrpSpPr>
        <p:grpSpPr>
          <a:xfrm>
            <a:off x="4215846" y="1735935"/>
            <a:ext cx="589876" cy="803092"/>
            <a:chOff x="5620395" y="1897251"/>
            <a:chExt cx="786399" cy="1071037"/>
          </a:xfrm>
        </p:grpSpPr>
        <p:sp>
          <p:nvSpPr>
            <p:cNvPr id="13" name="矩形 12"/>
            <p:cNvSpPr/>
            <p:nvPr/>
          </p:nvSpPr>
          <p:spPr>
            <a:xfrm>
              <a:off x="5620395" y="1897251"/>
              <a:ext cx="786399" cy="1071037"/>
            </a:xfrm>
            <a:prstGeom prst="rect">
              <a:avLst/>
            </a:prstGeom>
            <a:solidFill>
              <a:schemeClr val="accent6">
                <a:lumMod val="75000"/>
              </a:schemeClr>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4" name="Freeform 48"/>
            <p:cNvSpPr>
              <a:spLocks noEditPoints="1"/>
            </p:cNvSpPr>
            <p:nvPr/>
          </p:nvSpPr>
          <p:spPr bwMode="auto">
            <a:xfrm>
              <a:off x="5796298" y="219949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 name="组合 14"/>
          <p:cNvGrpSpPr/>
          <p:nvPr/>
        </p:nvGrpSpPr>
        <p:grpSpPr>
          <a:xfrm>
            <a:off x="4871925" y="2080344"/>
            <a:ext cx="589876" cy="803092"/>
            <a:chOff x="6495053" y="2356569"/>
            <a:chExt cx="786399" cy="1071037"/>
          </a:xfrm>
        </p:grpSpPr>
        <p:sp>
          <p:nvSpPr>
            <p:cNvPr id="16" name="矩形 15"/>
            <p:cNvSpPr/>
            <p:nvPr/>
          </p:nvSpPr>
          <p:spPr>
            <a:xfrm>
              <a:off x="6495053" y="2356569"/>
              <a:ext cx="786399" cy="1071037"/>
            </a:xfrm>
            <a:prstGeom prst="rect">
              <a:avLst/>
            </a:prstGeom>
            <a:solidFill>
              <a:srgbClr val="7030A0"/>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FFC979"/>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Freeform 48"/>
            <p:cNvSpPr>
              <a:spLocks noEditPoints="1"/>
            </p:cNvSpPr>
            <p:nvPr/>
          </p:nvSpPr>
          <p:spPr bwMode="auto">
            <a:xfrm>
              <a:off x="6660601" y="2665769"/>
              <a:ext cx="404502" cy="439936"/>
            </a:xfrm>
            <a:custGeom>
              <a:avLst/>
              <a:gdLst>
                <a:gd name="T0" fmla="*/ 189 w 311"/>
                <a:gd name="T1" fmla="*/ 220 h 339"/>
                <a:gd name="T2" fmla="*/ 209 w 311"/>
                <a:gd name="T3" fmla="*/ 163 h 339"/>
                <a:gd name="T4" fmla="*/ 221 w 311"/>
                <a:gd name="T5" fmla="*/ 120 h 339"/>
                <a:gd name="T6" fmla="*/ 221 w 311"/>
                <a:gd name="T7" fmla="*/ 120 h 339"/>
                <a:gd name="T8" fmla="*/ 222 w 311"/>
                <a:gd name="T9" fmla="*/ 116 h 339"/>
                <a:gd name="T10" fmla="*/ 222 w 311"/>
                <a:gd name="T11" fmla="*/ 112 h 339"/>
                <a:gd name="T12" fmla="*/ 223 w 311"/>
                <a:gd name="T13" fmla="*/ 109 h 339"/>
                <a:gd name="T14" fmla="*/ 223 w 311"/>
                <a:gd name="T15" fmla="*/ 105 h 339"/>
                <a:gd name="T16" fmla="*/ 223 w 311"/>
                <a:gd name="T17" fmla="*/ 102 h 339"/>
                <a:gd name="T18" fmla="*/ 224 w 311"/>
                <a:gd name="T19" fmla="*/ 98 h 339"/>
                <a:gd name="T20" fmla="*/ 224 w 311"/>
                <a:gd name="T21" fmla="*/ 95 h 339"/>
                <a:gd name="T22" fmla="*/ 224 w 311"/>
                <a:gd name="T23" fmla="*/ 92 h 339"/>
                <a:gd name="T24" fmla="*/ 223 w 311"/>
                <a:gd name="T25" fmla="*/ 89 h 339"/>
                <a:gd name="T26" fmla="*/ 223 w 311"/>
                <a:gd name="T27" fmla="*/ 87 h 339"/>
                <a:gd name="T28" fmla="*/ 223 w 311"/>
                <a:gd name="T29" fmla="*/ 85 h 339"/>
                <a:gd name="T30" fmla="*/ 223 w 311"/>
                <a:gd name="T31" fmla="*/ 83 h 339"/>
                <a:gd name="T32" fmla="*/ 223 w 311"/>
                <a:gd name="T33" fmla="*/ 82 h 339"/>
                <a:gd name="T34" fmla="*/ 223 w 311"/>
                <a:gd name="T35" fmla="*/ 81 h 339"/>
                <a:gd name="T36" fmla="*/ 223 w 311"/>
                <a:gd name="T37" fmla="*/ 81 h 339"/>
                <a:gd name="T38" fmla="*/ 108 w 311"/>
                <a:gd name="T39" fmla="*/ 36 h 339"/>
                <a:gd name="T40" fmla="*/ 78 w 311"/>
                <a:gd name="T41" fmla="*/ 55 h 339"/>
                <a:gd name="T42" fmla="*/ 77 w 311"/>
                <a:gd name="T43" fmla="*/ 59 h 339"/>
                <a:gd name="T44" fmla="*/ 76 w 311"/>
                <a:gd name="T45" fmla="*/ 64 h 339"/>
                <a:gd name="T46" fmla="*/ 76 w 311"/>
                <a:gd name="T47" fmla="*/ 69 h 339"/>
                <a:gd name="T48" fmla="*/ 75 w 311"/>
                <a:gd name="T49" fmla="*/ 74 h 339"/>
                <a:gd name="T50" fmla="*/ 75 w 311"/>
                <a:gd name="T51" fmla="*/ 78 h 339"/>
                <a:gd name="T52" fmla="*/ 76 w 311"/>
                <a:gd name="T53" fmla="*/ 83 h 339"/>
                <a:gd name="T54" fmla="*/ 76 w 311"/>
                <a:gd name="T55" fmla="*/ 87 h 339"/>
                <a:gd name="T56" fmla="*/ 77 w 311"/>
                <a:gd name="T57" fmla="*/ 92 h 339"/>
                <a:gd name="T58" fmla="*/ 77 w 311"/>
                <a:gd name="T59" fmla="*/ 96 h 339"/>
                <a:gd name="T60" fmla="*/ 78 w 311"/>
                <a:gd name="T61" fmla="*/ 100 h 339"/>
                <a:gd name="T62" fmla="*/ 79 w 311"/>
                <a:gd name="T63" fmla="*/ 104 h 339"/>
                <a:gd name="T64" fmla="*/ 80 w 311"/>
                <a:gd name="T65" fmla="*/ 106 h 339"/>
                <a:gd name="T66" fmla="*/ 84 w 311"/>
                <a:gd name="T67" fmla="*/ 119 h 339"/>
                <a:gd name="T68" fmla="*/ 92 w 311"/>
                <a:gd name="T69" fmla="*/ 161 h 339"/>
                <a:gd name="T70" fmla="*/ 104 w 311"/>
                <a:gd name="T71" fmla="*/ 238 h 339"/>
                <a:gd name="T72" fmla="*/ 0 w 311"/>
                <a:gd name="T73" fmla="*/ 339 h 339"/>
                <a:gd name="T74" fmla="*/ 148 w 311"/>
                <a:gd name="T75" fmla="*/ 271 h 339"/>
                <a:gd name="T76" fmla="*/ 146 w 311"/>
                <a:gd name="T77" fmla="*/ 249 h 339"/>
                <a:gd name="T78" fmla="*/ 175 w 311"/>
                <a:gd name="T79" fmla="*/ 258 h 339"/>
                <a:gd name="T80" fmla="*/ 174 w 311"/>
                <a:gd name="T81" fmla="*/ 339 h 339"/>
                <a:gd name="T82" fmla="*/ 216 w 311"/>
                <a:gd name="T83" fmla="*/ 244 h 339"/>
                <a:gd name="T84" fmla="*/ 81 w 311"/>
                <a:gd name="T85" fmla="*/ 139 h 339"/>
                <a:gd name="T86" fmla="*/ 93 w 311"/>
                <a:gd name="T87" fmla="*/ 136 h 339"/>
                <a:gd name="T88" fmla="*/ 105 w 311"/>
                <a:gd name="T89" fmla="*/ 72 h 339"/>
                <a:gd name="T90" fmla="*/ 211 w 311"/>
                <a:gd name="T91" fmla="*/ 131 h 339"/>
                <a:gd name="T92" fmla="*/ 222 w 311"/>
                <a:gd name="T93" fmla="*/ 130 h 339"/>
                <a:gd name="T94" fmla="*/ 183 w 311"/>
                <a:gd name="T95" fmla="*/ 201 h 339"/>
                <a:gd name="T96" fmla="*/ 96 w 311"/>
                <a:gd name="T97" fmla="*/ 158 h 339"/>
                <a:gd name="T98" fmla="*/ 166 w 311"/>
                <a:gd name="T99" fmla="*/ 245 h 339"/>
                <a:gd name="T100" fmla="*/ 117 w 311"/>
                <a:gd name="T101" fmla="*/ 225 h 339"/>
                <a:gd name="T102" fmla="*/ 152 w 311"/>
                <a:gd name="T103" fmla="*/ 220 h 339"/>
                <a:gd name="T104" fmla="*/ 185 w 311"/>
                <a:gd name="T105" fmla="*/ 222 h 3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1" h="339">
                  <a:moveTo>
                    <a:pt x="216" y="244"/>
                  </a:moveTo>
                  <a:cubicBezTo>
                    <a:pt x="194" y="236"/>
                    <a:pt x="189" y="220"/>
                    <a:pt x="189" y="220"/>
                  </a:cubicBezTo>
                  <a:cubicBezTo>
                    <a:pt x="189" y="202"/>
                    <a:pt x="189" y="202"/>
                    <a:pt x="189" y="202"/>
                  </a:cubicBezTo>
                  <a:cubicBezTo>
                    <a:pt x="205" y="182"/>
                    <a:pt x="209" y="163"/>
                    <a:pt x="209" y="163"/>
                  </a:cubicBezTo>
                  <a:cubicBezTo>
                    <a:pt x="212" y="160"/>
                    <a:pt x="218" y="154"/>
                    <a:pt x="218" y="154"/>
                  </a:cubicBezTo>
                  <a:cubicBezTo>
                    <a:pt x="229" y="137"/>
                    <a:pt x="225" y="116"/>
                    <a:pt x="221" y="120"/>
                  </a:cubicBezTo>
                  <a:cubicBezTo>
                    <a:pt x="221" y="120"/>
                    <a:pt x="221" y="121"/>
                    <a:pt x="220" y="122"/>
                  </a:cubicBezTo>
                  <a:cubicBezTo>
                    <a:pt x="220" y="121"/>
                    <a:pt x="221" y="121"/>
                    <a:pt x="221" y="120"/>
                  </a:cubicBezTo>
                  <a:cubicBezTo>
                    <a:pt x="221" y="120"/>
                    <a:pt x="221" y="119"/>
                    <a:pt x="221" y="119"/>
                  </a:cubicBezTo>
                  <a:cubicBezTo>
                    <a:pt x="221" y="118"/>
                    <a:pt x="221" y="117"/>
                    <a:pt x="222" y="116"/>
                  </a:cubicBezTo>
                  <a:cubicBezTo>
                    <a:pt x="222" y="116"/>
                    <a:pt x="222" y="116"/>
                    <a:pt x="222" y="115"/>
                  </a:cubicBezTo>
                  <a:cubicBezTo>
                    <a:pt x="222" y="114"/>
                    <a:pt x="222" y="113"/>
                    <a:pt x="222" y="112"/>
                  </a:cubicBezTo>
                  <a:cubicBezTo>
                    <a:pt x="222" y="112"/>
                    <a:pt x="222" y="112"/>
                    <a:pt x="222" y="111"/>
                  </a:cubicBezTo>
                  <a:cubicBezTo>
                    <a:pt x="223" y="110"/>
                    <a:pt x="223" y="110"/>
                    <a:pt x="223" y="109"/>
                  </a:cubicBezTo>
                  <a:cubicBezTo>
                    <a:pt x="223" y="108"/>
                    <a:pt x="223" y="108"/>
                    <a:pt x="223" y="108"/>
                  </a:cubicBezTo>
                  <a:cubicBezTo>
                    <a:pt x="223" y="107"/>
                    <a:pt x="223" y="106"/>
                    <a:pt x="223" y="105"/>
                  </a:cubicBezTo>
                  <a:cubicBezTo>
                    <a:pt x="223" y="105"/>
                    <a:pt x="223" y="105"/>
                    <a:pt x="223" y="104"/>
                  </a:cubicBezTo>
                  <a:cubicBezTo>
                    <a:pt x="223" y="103"/>
                    <a:pt x="223" y="103"/>
                    <a:pt x="223" y="102"/>
                  </a:cubicBezTo>
                  <a:cubicBezTo>
                    <a:pt x="223" y="101"/>
                    <a:pt x="223" y="101"/>
                    <a:pt x="224" y="101"/>
                  </a:cubicBezTo>
                  <a:cubicBezTo>
                    <a:pt x="224" y="100"/>
                    <a:pt x="224" y="99"/>
                    <a:pt x="224" y="98"/>
                  </a:cubicBezTo>
                  <a:cubicBezTo>
                    <a:pt x="224" y="98"/>
                    <a:pt x="224" y="98"/>
                    <a:pt x="224" y="98"/>
                  </a:cubicBezTo>
                  <a:cubicBezTo>
                    <a:pt x="224" y="97"/>
                    <a:pt x="224" y="96"/>
                    <a:pt x="224" y="95"/>
                  </a:cubicBezTo>
                  <a:cubicBezTo>
                    <a:pt x="224" y="95"/>
                    <a:pt x="224" y="95"/>
                    <a:pt x="224" y="94"/>
                  </a:cubicBezTo>
                  <a:cubicBezTo>
                    <a:pt x="224" y="94"/>
                    <a:pt x="224" y="93"/>
                    <a:pt x="224" y="92"/>
                  </a:cubicBezTo>
                  <a:cubicBezTo>
                    <a:pt x="224" y="92"/>
                    <a:pt x="224" y="92"/>
                    <a:pt x="224" y="91"/>
                  </a:cubicBezTo>
                  <a:cubicBezTo>
                    <a:pt x="224" y="91"/>
                    <a:pt x="224" y="90"/>
                    <a:pt x="223" y="89"/>
                  </a:cubicBezTo>
                  <a:cubicBezTo>
                    <a:pt x="223" y="89"/>
                    <a:pt x="223" y="89"/>
                    <a:pt x="223" y="89"/>
                  </a:cubicBezTo>
                  <a:cubicBezTo>
                    <a:pt x="223" y="88"/>
                    <a:pt x="223" y="88"/>
                    <a:pt x="223" y="87"/>
                  </a:cubicBezTo>
                  <a:cubicBezTo>
                    <a:pt x="223" y="87"/>
                    <a:pt x="223" y="87"/>
                    <a:pt x="223" y="87"/>
                  </a:cubicBezTo>
                  <a:cubicBezTo>
                    <a:pt x="223" y="86"/>
                    <a:pt x="223" y="86"/>
                    <a:pt x="223" y="85"/>
                  </a:cubicBezTo>
                  <a:cubicBezTo>
                    <a:pt x="223" y="85"/>
                    <a:pt x="223" y="85"/>
                    <a:pt x="223" y="85"/>
                  </a:cubicBezTo>
                  <a:cubicBezTo>
                    <a:pt x="223" y="84"/>
                    <a:pt x="223" y="84"/>
                    <a:pt x="223" y="83"/>
                  </a:cubicBezTo>
                  <a:cubicBezTo>
                    <a:pt x="223" y="83"/>
                    <a:pt x="223" y="83"/>
                    <a:pt x="223" y="83"/>
                  </a:cubicBezTo>
                  <a:cubicBezTo>
                    <a:pt x="223" y="83"/>
                    <a:pt x="223" y="82"/>
                    <a:pt x="223" y="82"/>
                  </a:cubicBezTo>
                  <a:cubicBezTo>
                    <a:pt x="223" y="82"/>
                    <a:pt x="223" y="82"/>
                    <a:pt x="223" y="82"/>
                  </a:cubicBezTo>
                  <a:cubicBezTo>
                    <a:pt x="223" y="82"/>
                    <a:pt x="223" y="81"/>
                    <a:pt x="223" y="81"/>
                  </a:cubicBezTo>
                  <a:cubicBezTo>
                    <a:pt x="223" y="81"/>
                    <a:pt x="223" y="81"/>
                    <a:pt x="223" y="81"/>
                  </a:cubicBezTo>
                  <a:cubicBezTo>
                    <a:pt x="223" y="81"/>
                    <a:pt x="223" y="81"/>
                    <a:pt x="223" y="81"/>
                  </a:cubicBezTo>
                  <a:cubicBezTo>
                    <a:pt x="221" y="33"/>
                    <a:pt x="182" y="21"/>
                    <a:pt x="182" y="21"/>
                  </a:cubicBezTo>
                  <a:cubicBezTo>
                    <a:pt x="134" y="0"/>
                    <a:pt x="108" y="36"/>
                    <a:pt x="108" y="36"/>
                  </a:cubicBezTo>
                  <a:cubicBezTo>
                    <a:pt x="89" y="27"/>
                    <a:pt x="79" y="51"/>
                    <a:pt x="79" y="51"/>
                  </a:cubicBezTo>
                  <a:cubicBezTo>
                    <a:pt x="79" y="52"/>
                    <a:pt x="78" y="54"/>
                    <a:pt x="78" y="55"/>
                  </a:cubicBezTo>
                  <a:cubicBezTo>
                    <a:pt x="78" y="55"/>
                    <a:pt x="78" y="56"/>
                    <a:pt x="78" y="56"/>
                  </a:cubicBezTo>
                  <a:cubicBezTo>
                    <a:pt x="78" y="57"/>
                    <a:pt x="77" y="58"/>
                    <a:pt x="77" y="59"/>
                  </a:cubicBezTo>
                  <a:cubicBezTo>
                    <a:pt x="77" y="60"/>
                    <a:pt x="77" y="60"/>
                    <a:pt x="77" y="61"/>
                  </a:cubicBezTo>
                  <a:cubicBezTo>
                    <a:pt x="77" y="62"/>
                    <a:pt x="76" y="63"/>
                    <a:pt x="76" y="64"/>
                  </a:cubicBezTo>
                  <a:cubicBezTo>
                    <a:pt x="76" y="65"/>
                    <a:pt x="76" y="65"/>
                    <a:pt x="76" y="65"/>
                  </a:cubicBezTo>
                  <a:cubicBezTo>
                    <a:pt x="76" y="66"/>
                    <a:pt x="76" y="68"/>
                    <a:pt x="76" y="69"/>
                  </a:cubicBezTo>
                  <a:cubicBezTo>
                    <a:pt x="76" y="70"/>
                    <a:pt x="76" y="70"/>
                    <a:pt x="76" y="71"/>
                  </a:cubicBezTo>
                  <a:cubicBezTo>
                    <a:pt x="76" y="72"/>
                    <a:pt x="75" y="73"/>
                    <a:pt x="75" y="74"/>
                  </a:cubicBezTo>
                  <a:cubicBezTo>
                    <a:pt x="75" y="74"/>
                    <a:pt x="75" y="75"/>
                    <a:pt x="75" y="75"/>
                  </a:cubicBezTo>
                  <a:cubicBezTo>
                    <a:pt x="75" y="76"/>
                    <a:pt x="75" y="77"/>
                    <a:pt x="75" y="78"/>
                  </a:cubicBezTo>
                  <a:cubicBezTo>
                    <a:pt x="75" y="79"/>
                    <a:pt x="75" y="79"/>
                    <a:pt x="75" y="79"/>
                  </a:cubicBezTo>
                  <a:cubicBezTo>
                    <a:pt x="75" y="81"/>
                    <a:pt x="76" y="82"/>
                    <a:pt x="76" y="83"/>
                  </a:cubicBezTo>
                  <a:cubicBezTo>
                    <a:pt x="76" y="84"/>
                    <a:pt x="76" y="84"/>
                    <a:pt x="76" y="84"/>
                  </a:cubicBezTo>
                  <a:cubicBezTo>
                    <a:pt x="76" y="85"/>
                    <a:pt x="76" y="86"/>
                    <a:pt x="76" y="87"/>
                  </a:cubicBezTo>
                  <a:cubicBezTo>
                    <a:pt x="76" y="88"/>
                    <a:pt x="76" y="88"/>
                    <a:pt x="76" y="89"/>
                  </a:cubicBezTo>
                  <a:cubicBezTo>
                    <a:pt x="76" y="90"/>
                    <a:pt x="76" y="91"/>
                    <a:pt x="77" y="92"/>
                  </a:cubicBezTo>
                  <a:cubicBezTo>
                    <a:pt x="77" y="92"/>
                    <a:pt x="77" y="92"/>
                    <a:pt x="77" y="93"/>
                  </a:cubicBezTo>
                  <a:cubicBezTo>
                    <a:pt x="77" y="94"/>
                    <a:pt x="77" y="95"/>
                    <a:pt x="77" y="96"/>
                  </a:cubicBezTo>
                  <a:cubicBezTo>
                    <a:pt x="77" y="97"/>
                    <a:pt x="77" y="97"/>
                    <a:pt x="77" y="97"/>
                  </a:cubicBezTo>
                  <a:cubicBezTo>
                    <a:pt x="78" y="98"/>
                    <a:pt x="78" y="99"/>
                    <a:pt x="78" y="100"/>
                  </a:cubicBezTo>
                  <a:cubicBezTo>
                    <a:pt x="78" y="101"/>
                    <a:pt x="78" y="101"/>
                    <a:pt x="78" y="101"/>
                  </a:cubicBezTo>
                  <a:cubicBezTo>
                    <a:pt x="79" y="102"/>
                    <a:pt x="79" y="103"/>
                    <a:pt x="79" y="104"/>
                  </a:cubicBezTo>
                  <a:cubicBezTo>
                    <a:pt x="79" y="104"/>
                    <a:pt x="79" y="105"/>
                    <a:pt x="79" y="105"/>
                  </a:cubicBezTo>
                  <a:cubicBezTo>
                    <a:pt x="79" y="105"/>
                    <a:pt x="80" y="105"/>
                    <a:pt x="80" y="106"/>
                  </a:cubicBezTo>
                  <a:cubicBezTo>
                    <a:pt x="80" y="106"/>
                    <a:pt x="80" y="106"/>
                    <a:pt x="80" y="106"/>
                  </a:cubicBezTo>
                  <a:cubicBezTo>
                    <a:pt x="81" y="111"/>
                    <a:pt x="83" y="115"/>
                    <a:pt x="84" y="119"/>
                  </a:cubicBezTo>
                  <a:cubicBezTo>
                    <a:pt x="77" y="115"/>
                    <a:pt x="76" y="123"/>
                    <a:pt x="76" y="123"/>
                  </a:cubicBezTo>
                  <a:cubicBezTo>
                    <a:pt x="76" y="152"/>
                    <a:pt x="92" y="161"/>
                    <a:pt x="92" y="161"/>
                  </a:cubicBezTo>
                  <a:cubicBezTo>
                    <a:pt x="95" y="180"/>
                    <a:pt x="114" y="200"/>
                    <a:pt x="114" y="200"/>
                  </a:cubicBezTo>
                  <a:cubicBezTo>
                    <a:pt x="121" y="227"/>
                    <a:pt x="104" y="238"/>
                    <a:pt x="104" y="238"/>
                  </a:cubicBezTo>
                  <a:cubicBezTo>
                    <a:pt x="75" y="249"/>
                    <a:pt x="75" y="249"/>
                    <a:pt x="75" y="249"/>
                  </a:cubicBezTo>
                  <a:cubicBezTo>
                    <a:pt x="0" y="273"/>
                    <a:pt x="0" y="339"/>
                    <a:pt x="0" y="339"/>
                  </a:cubicBezTo>
                  <a:cubicBezTo>
                    <a:pt x="137" y="339"/>
                    <a:pt x="137" y="339"/>
                    <a:pt x="137" y="339"/>
                  </a:cubicBezTo>
                  <a:cubicBezTo>
                    <a:pt x="148" y="271"/>
                    <a:pt x="148" y="271"/>
                    <a:pt x="148" y="271"/>
                  </a:cubicBezTo>
                  <a:cubicBezTo>
                    <a:pt x="136" y="258"/>
                    <a:pt x="136" y="258"/>
                    <a:pt x="136" y="258"/>
                  </a:cubicBezTo>
                  <a:cubicBezTo>
                    <a:pt x="146" y="249"/>
                    <a:pt x="146" y="249"/>
                    <a:pt x="146" y="249"/>
                  </a:cubicBezTo>
                  <a:cubicBezTo>
                    <a:pt x="166" y="249"/>
                    <a:pt x="166" y="249"/>
                    <a:pt x="166" y="249"/>
                  </a:cubicBezTo>
                  <a:cubicBezTo>
                    <a:pt x="175" y="258"/>
                    <a:pt x="175" y="258"/>
                    <a:pt x="175" y="258"/>
                  </a:cubicBezTo>
                  <a:cubicBezTo>
                    <a:pt x="164" y="271"/>
                    <a:pt x="164" y="271"/>
                    <a:pt x="164" y="271"/>
                  </a:cubicBezTo>
                  <a:cubicBezTo>
                    <a:pt x="174" y="339"/>
                    <a:pt x="174" y="339"/>
                    <a:pt x="174" y="339"/>
                  </a:cubicBezTo>
                  <a:cubicBezTo>
                    <a:pt x="311" y="339"/>
                    <a:pt x="311" y="339"/>
                    <a:pt x="311" y="339"/>
                  </a:cubicBezTo>
                  <a:cubicBezTo>
                    <a:pt x="307" y="274"/>
                    <a:pt x="238" y="252"/>
                    <a:pt x="216" y="244"/>
                  </a:cubicBezTo>
                  <a:close/>
                  <a:moveTo>
                    <a:pt x="96" y="158"/>
                  </a:moveTo>
                  <a:cubicBezTo>
                    <a:pt x="94" y="157"/>
                    <a:pt x="86" y="153"/>
                    <a:pt x="81" y="139"/>
                  </a:cubicBezTo>
                  <a:cubicBezTo>
                    <a:pt x="81" y="139"/>
                    <a:pt x="77" y="124"/>
                    <a:pt x="81" y="123"/>
                  </a:cubicBezTo>
                  <a:cubicBezTo>
                    <a:pt x="81" y="123"/>
                    <a:pt x="86" y="119"/>
                    <a:pt x="93" y="136"/>
                  </a:cubicBezTo>
                  <a:cubicBezTo>
                    <a:pt x="94" y="139"/>
                    <a:pt x="96" y="142"/>
                    <a:pt x="97" y="143"/>
                  </a:cubicBezTo>
                  <a:cubicBezTo>
                    <a:pt x="97" y="143"/>
                    <a:pt x="82" y="98"/>
                    <a:pt x="105" y="72"/>
                  </a:cubicBezTo>
                  <a:cubicBezTo>
                    <a:pt x="105" y="72"/>
                    <a:pt x="155" y="137"/>
                    <a:pt x="211" y="104"/>
                  </a:cubicBezTo>
                  <a:cubicBezTo>
                    <a:pt x="211" y="131"/>
                    <a:pt x="211" y="131"/>
                    <a:pt x="211" y="131"/>
                  </a:cubicBezTo>
                  <a:cubicBezTo>
                    <a:pt x="211" y="138"/>
                    <a:pt x="211" y="143"/>
                    <a:pt x="215" y="136"/>
                  </a:cubicBezTo>
                  <a:cubicBezTo>
                    <a:pt x="222" y="120"/>
                    <a:pt x="222" y="130"/>
                    <a:pt x="222" y="130"/>
                  </a:cubicBezTo>
                  <a:cubicBezTo>
                    <a:pt x="220" y="148"/>
                    <a:pt x="212" y="156"/>
                    <a:pt x="206" y="161"/>
                  </a:cubicBezTo>
                  <a:cubicBezTo>
                    <a:pt x="201" y="176"/>
                    <a:pt x="193" y="190"/>
                    <a:pt x="183" y="201"/>
                  </a:cubicBezTo>
                  <a:cubicBezTo>
                    <a:pt x="152" y="236"/>
                    <a:pt x="121" y="201"/>
                    <a:pt x="121" y="201"/>
                  </a:cubicBezTo>
                  <a:cubicBezTo>
                    <a:pt x="109" y="191"/>
                    <a:pt x="101" y="175"/>
                    <a:pt x="96" y="158"/>
                  </a:cubicBezTo>
                  <a:close/>
                  <a:moveTo>
                    <a:pt x="185" y="222"/>
                  </a:moveTo>
                  <a:cubicBezTo>
                    <a:pt x="166" y="245"/>
                    <a:pt x="166" y="245"/>
                    <a:pt x="166" y="245"/>
                  </a:cubicBezTo>
                  <a:cubicBezTo>
                    <a:pt x="147" y="245"/>
                    <a:pt x="147" y="245"/>
                    <a:pt x="147" y="245"/>
                  </a:cubicBezTo>
                  <a:cubicBezTo>
                    <a:pt x="117" y="225"/>
                    <a:pt x="117" y="225"/>
                    <a:pt x="117" y="225"/>
                  </a:cubicBezTo>
                  <a:cubicBezTo>
                    <a:pt x="117" y="225"/>
                    <a:pt x="119" y="216"/>
                    <a:pt x="119" y="204"/>
                  </a:cubicBezTo>
                  <a:cubicBezTo>
                    <a:pt x="119" y="204"/>
                    <a:pt x="132" y="221"/>
                    <a:pt x="152" y="220"/>
                  </a:cubicBezTo>
                  <a:cubicBezTo>
                    <a:pt x="152" y="220"/>
                    <a:pt x="171" y="222"/>
                    <a:pt x="185" y="204"/>
                  </a:cubicBezTo>
                  <a:lnTo>
                    <a:pt x="185" y="222"/>
                  </a:lnTo>
                  <a:close/>
                </a:path>
              </a:pathLst>
            </a:custGeom>
            <a:solidFill>
              <a:schemeClr val="bg1"/>
            </a:solidFill>
            <a:ln>
              <a:noFill/>
            </a:ln>
            <a:scene3d>
              <a:camera prst="perspectiveContrastingLeftFacing" fov="7200000">
                <a:rot lat="1393739" lon="19325394" rev="18471279"/>
              </a:camera>
              <a:lightRig rig="threePt" dir="t"/>
            </a:scene3d>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8" name="组合 17"/>
          <p:cNvGrpSpPr/>
          <p:nvPr/>
        </p:nvGrpSpPr>
        <p:grpSpPr>
          <a:xfrm>
            <a:off x="3081978" y="2166049"/>
            <a:ext cx="589876" cy="803092"/>
            <a:chOff x="4108768" y="2470868"/>
            <a:chExt cx="786399" cy="1071037"/>
          </a:xfrm>
        </p:grpSpPr>
        <p:sp>
          <p:nvSpPr>
            <p:cNvPr id="19" name="矩形 18"/>
            <p:cNvSpPr/>
            <p:nvPr/>
          </p:nvSpPr>
          <p:spPr>
            <a:xfrm>
              <a:off x="4108768" y="2470868"/>
              <a:ext cx="786399" cy="1071037"/>
            </a:xfrm>
            <a:prstGeom prst="rect">
              <a:avLst/>
            </a:prstGeom>
            <a:solidFill>
              <a:srgbClr val="E24C4C"/>
            </a:solidFill>
            <a:ln>
              <a:noFill/>
            </a:ln>
            <a:effectLst>
              <a:outerShdw blurRad="114300" dist="1054100" dir="7200000" algn="tl" rotWithShape="0">
                <a:prstClr val="black">
                  <a:alpha val="10000"/>
                </a:prstClr>
              </a:outerShdw>
            </a:effectLst>
            <a:scene3d>
              <a:camera prst="isometricTopUp">
                <a:rot lat="18538529" lon="19134282" rev="3600000"/>
              </a:camera>
              <a:lightRig rig="threePt" dir="t">
                <a:rot lat="0" lon="0" rev="1380000"/>
              </a:lightRig>
            </a:scene3d>
            <a:sp3d extrusionH="12700">
              <a:extrusionClr>
                <a:srgbClr val="EC8C8C"/>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20" name="Group 8"/>
            <p:cNvGrpSpPr>
              <a:grpSpLocks noChangeAspect="1"/>
            </p:cNvGrpSpPr>
            <p:nvPr/>
          </p:nvGrpSpPr>
          <p:grpSpPr bwMode="auto">
            <a:xfrm>
              <a:off x="4339428" y="2817475"/>
              <a:ext cx="298404" cy="301626"/>
              <a:chOff x="4313" y="1262"/>
              <a:chExt cx="463" cy="468"/>
            </a:xfrm>
            <a:solidFill>
              <a:schemeClr val="bg1"/>
            </a:solidFill>
            <a:scene3d>
              <a:camera prst="perspectiveContrastingLeftFacing" fov="7200000">
                <a:rot lat="2076111" lon="19992365" rev="18827702"/>
              </a:camera>
              <a:lightRig rig="threePt" dir="t"/>
            </a:scene3d>
          </p:grpSpPr>
          <p:sp>
            <p:nvSpPr>
              <p:cNvPr id="21" name="Rectangle 9"/>
              <p:cNvSpPr>
                <a:spLocks noChangeArrowheads="1"/>
              </p:cNvSpPr>
              <p:nvPr/>
            </p:nvSpPr>
            <p:spPr bwMode="auto">
              <a:xfrm>
                <a:off x="4603" y="1387"/>
                <a:ext cx="77" cy="34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Rectangle 10"/>
              <p:cNvSpPr>
                <a:spLocks noChangeArrowheads="1"/>
              </p:cNvSpPr>
              <p:nvPr/>
            </p:nvSpPr>
            <p:spPr bwMode="auto">
              <a:xfrm>
                <a:off x="4699" y="1349"/>
                <a:ext cx="77" cy="38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Rectangle 11"/>
              <p:cNvSpPr>
                <a:spLocks noChangeArrowheads="1"/>
              </p:cNvSpPr>
              <p:nvPr/>
            </p:nvSpPr>
            <p:spPr bwMode="auto">
              <a:xfrm>
                <a:off x="4515" y="1447"/>
                <a:ext cx="76" cy="28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Rectangle 12"/>
              <p:cNvSpPr>
                <a:spLocks noChangeArrowheads="1"/>
              </p:cNvSpPr>
              <p:nvPr/>
            </p:nvSpPr>
            <p:spPr bwMode="auto">
              <a:xfrm>
                <a:off x="4423" y="1486"/>
                <a:ext cx="80" cy="24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Rectangle 13"/>
              <p:cNvSpPr>
                <a:spLocks noChangeArrowheads="1"/>
              </p:cNvSpPr>
              <p:nvPr/>
            </p:nvSpPr>
            <p:spPr bwMode="auto">
              <a:xfrm>
                <a:off x="4335" y="1565"/>
                <a:ext cx="76" cy="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14"/>
              <p:cNvSpPr>
                <a:spLocks/>
              </p:cNvSpPr>
              <p:nvPr/>
            </p:nvSpPr>
            <p:spPr bwMode="auto">
              <a:xfrm>
                <a:off x="4313" y="1277"/>
                <a:ext cx="298" cy="247"/>
              </a:xfrm>
              <a:custGeom>
                <a:avLst/>
                <a:gdLst>
                  <a:gd name="T0" fmla="*/ 0 w 298"/>
                  <a:gd name="T1" fmla="*/ 240 h 247"/>
                  <a:gd name="T2" fmla="*/ 290 w 298"/>
                  <a:gd name="T3" fmla="*/ 0 h 247"/>
                  <a:gd name="T4" fmla="*/ 298 w 298"/>
                  <a:gd name="T5" fmla="*/ 7 h 247"/>
                  <a:gd name="T6" fmla="*/ 7 w 298"/>
                  <a:gd name="T7" fmla="*/ 247 h 247"/>
                  <a:gd name="T8" fmla="*/ 0 w 298"/>
                  <a:gd name="T9" fmla="*/ 240 h 247"/>
                  <a:gd name="T10" fmla="*/ 0 w 298"/>
                  <a:gd name="T11" fmla="*/ 240 h 247"/>
                </a:gdLst>
                <a:ahLst/>
                <a:cxnLst>
                  <a:cxn ang="0">
                    <a:pos x="T0" y="T1"/>
                  </a:cxn>
                  <a:cxn ang="0">
                    <a:pos x="T2" y="T3"/>
                  </a:cxn>
                  <a:cxn ang="0">
                    <a:pos x="T4" y="T5"/>
                  </a:cxn>
                  <a:cxn ang="0">
                    <a:pos x="T6" y="T7"/>
                  </a:cxn>
                  <a:cxn ang="0">
                    <a:pos x="T8" y="T9"/>
                  </a:cxn>
                  <a:cxn ang="0">
                    <a:pos x="T10" y="T11"/>
                  </a:cxn>
                </a:cxnLst>
                <a:rect l="0" t="0" r="r" b="b"/>
                <a:pathLst>
                  <a:path w="298" h="247">
                    <a:moveTo>
                      <a:pt x="0" y="240"/>
                    </a:moveTo>
                    <a:lnTo>
                      <a:pt x="290" y="0"/>
                    </a:lnTo>
                    <a:lnTo>
                      <a:pt x="298" y="7"/>
                    </a:lnTo>
                    <a:lnTo>
                      <a:pt x="7" y="247"/>
                    </a:lnTo>
                    <a:lnTo>
                      <a:pt x="0" y="240"/>
                    </a:lnTo>
                    <a:lnTo>
                      <a:pt x="0" y="24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15"/>
              <p:cNvSpPr>
                <a:spLocks/>
              </p:cNvSpPr>
              <p:nvPr/>
            </p:nvSpPr>
            <p:spPr bwMode="auto">
              <a:xfrm>
                <a:off x="4567" y="1262"/>
                <a:ext cx="65" cy="58"/>
              </a:xfrm>
              <a:custGeom>
                <a:avLst/>
                <a:gdLst>
                  <a:gd name="T0" fmla="*/ 0 w 65"/>
                  <a:gd name="T1" fmla="*/ 3 h 58"/>
                  <a:gd name="T2" fmla="*/ 65 w 65"/>
                  <a:gd name="T3" fmla="*/ 0 h 58"/>
                  <a:gd name="T4" fmla="*/ 36 w 65"/>
                  <a:gd name="T5" fmla="*/ 58 h 58"/>
                  <a:gd name="T6" fmla="*/ 0 w 65"/>
                  <a:gd name="T7" fmla="*/ 3 h 58"/>
                </a:gdLst>
                <a:ahLst/>
                <a:cxnLst>
                  <a:cxn ang="0">
                    <a:pos x="T0" y="T1"/>
                  </a:cxn>
                  <a:cxn ang="0">
                    <a:pos x="T2" y="T3"/>
                  </a:cxn>
                  <a:cxn ang="0">
                    <a:pos x="T4" y="T5"/>
                  </a:cxn>
                  <a:cxn ang="0">
                    <a:pos x="T6" y="T7"/>
                  </a:cxn>
                </a:cxnLst>
                <a:rect l="0" t="0" r="r" b="b"/>
                <a:pathLst>
                  <a:path w="65" h="58">
                    <a:moveTo>
                      <a:pt x="0" y="3"/>
                    </a:moveTo>
                    <a:lnTo>
                      <a:pt x="65" y="0"/>
                    </a:lnTo>
                    <a:lnTo>
                      <a:pt x="36" y="58"/>
                    </a:lnTo>
                    <a:lnTo>
                      <a:pt x="0"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grpSp>
        <p:nvGrpSpPr>
          <p:cNvPr id="28" name="组合 27"/>
          <p:cNvGrpSpPr/>
          <p:nvPr/>
        </p:nvGrpSpPr>
        <p:grpSpPr>
          <a:xfrm>
            <a:off x="2577015" y="2539027"/>
            <a:ext cx="589876" cy="803092"/>
            <a:chOff x="3435572" y="2968288"/>
            <a:chExt cx="786399" cy="1071037"/>
          </a:xfrm>
        </p:grpSpPr>
        <p:sp>
          <p:nvSpPr>
            <p:cNvPr id="29" name="矩形 28"/>
            <p:cNvSpPr/>
            <p:nvPr/>
          </p:nvSpPr>
          <p:spPr>
            <a:xfrm>
              <a:off x="3435572" y="2968288"/>
              <a:ext cx="786399" cy="1071037"/>
            </a:xfrm>
            <a:prstGeom prst="rect">
              <a:avLst/>
            </a:prstGeom>
            <a:solidFill>
              <a:srgbClr val="066670"/>
            </a:solidFill>
            <a:ln>
              <a:noFill/>
            </a:ln>
            <a:effectLst>
              <a:outerShdw blurRad="114300" dist="673100" dir="7200000" algn="tl" rotWithShape="0">
                <a:prstClr val="black">
                  <a:alpha val="17000"/>
                </a:prstClr>
              </a:outerShdw>
            </a:effectLst>
            <a:scene3d>
              <a:camera prst="isometricTopUp">
                <a:rot lat="18538529" lon="19134282" rev="3600000"/>
              </a:camera>
              <a:lightRig rig="threePt" dir="t">
                <a:rot lat="0" lon="0" rev="1380000"/>
              </a:lightRig>
            </a:scene3d>
            <a:sp3d extrusionH="12700">
              <a:extrusionClr>
                <a:srgbClr val="08D4E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Freeform 28"/>
            <p:cNvSpPr>
              <a:spLocks noEditPoints="1"/>
            </p:cNvSpPr>
            <p:nvPr/>
          </p:nvSpPr>
          <p:spPr bwMode="auto">
            <a:xfrm>
              <a:off x="3658827" y="3323536"/>
              <a:ext cx="373545" cy="302578"/>
            </a:xfrm>
            <a:custGeom>
              <a:avLst/>
              <a:gdLst>
                <a:gd name="T0" fmla="*/ 114 w 200"/>
                <a:gd name="T1" fmla="*/ 17 h 161"/>
                <a:gd name="T2" fmla="*/ 18 w 200"/>
                <a:gd name="T3" fmla="*/ 50 h 161"/>
                <a:gd name="T4" fmla="*/ 51 w 200"/>
                <a:gd name="T5" fmla="*/ 146 h 161"/>
                <a:gd name="T6" fmla="*/ 138 w 200"/>
                <a:gd name="T7" fmla="*/ 127 h 161"/>
                <a:gd name="T8" fmla="*/ 186 w 200"/>
                <a:gd name="T9" fmla="*/ 150 h 161"/>
                <a:gd name="T10" fmla="*/ 200 w 200"/>
                <a:gd name="T11" fmla="*/ 122 h 161"/>
                <a:gd name="T12" fmla="*/ 152 w 200"/>
                <a:gd name="T13" fmla="*/ 98 h 161"/>
                <a:gd name="T14" fmla="*/ 114 w 200"/>
                <a:gd name="T15" fmla="*/ 17 h 161"/>
                <a:gd name="T16" fmla="*/ 127 w 200"/>
                <a:gd name="T17" fmla="*/ 103 h 161"/>
                <a:gd name="T18" fmla="*/ 61 w 200"/>
                <a:gd name="T19" fmla="*/ 126 h 161"/>
                <a:gd name="T20" fmla="*/ 38 w 200"/>
                <a:gd name="T21" fmla="*/ 60 h 161"/>
                <a:gd name="T22" fmla="*/ 104 w 200"/>
                <a:gd name="T23" fmla="*/ 37 h 161"/>
                <a:gd name="T24" fmla="*/ 127 w 200"/>
                <a:gd name="T25" fmla="*/ 103 h 1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0" h="161">
                  <a:moveTo>
                    <a:pt x="114" y="17"/>
                  </a:moveTo>
                  <a:cubicBezTo>
                    <a:pt x="78" y="0"/>
                    <a:pt x="35" y="15"/>
                    <a:pt x="18" y="50"/>
                  </a:cubicBezTo>
                  <a:cubicBezTo>
                    <a:pt x="0" y="86"/>
                    <a:pt x="15" y="129"/>
                    <a:pt x="51" y="146"/>
                  </a:cubicBezTo>
                  <a:cubicBezTo>
                    <a:pt x="81" y="161"/>
                    <a:pt x="118" y="152"/>
                    <a:pt x="138" y="127"/>
                  </a:cubicBezTo>
                  <a:cubicBezTo>
                    <a:pt x="186" y="150"/>
                    <a:pt x="186" y="150"/>
                    <a:pt x="186" y="150"/>
                  </a:cubicBezTo>
                  <a:cubicBezTo>
                    <a:pt x="200" y="122"/>
                    <a:pt x="200" y="122"/>
                    <a:pt x="200" y="122"/>
                  </a:cubicBezTo>
                  <a:cubicBezTo>
                    <a:pt x="152" y="98"/>
                    <a:pt x="152" y="98"/>
                    <a:pt x="152" y="98"/>
                  </a:cubicBezTo>
                  <a:cubicBezTo>
                    <a:pt x="160" y="66"/>
                    <a:pt x="145" y="32"/>
                    <a:pt x="114" y="17"/>
                  </a:cubicBezTo>
                  <a:close/>
                  <a:moveTo>
                    <a:pt x="127" y="103"/>
                  </a:moveTo>
                  <a:cubicBezTo>
                    <a:pt x="115" y="128"/>
                    <a:pt x="85" y="138"/>
                    <a:pt x="61" y="126"/>
                  </a:cubicBezTo>
                  <a:cubicBezTo>
                    <a:pt x="36" y="114"/>
                    <a:pt x="26" y="84"/>
                    <a:pt x="38" y="60"/>
                  </a:cubicBezTo>
                  <a:cubicBezTo>
                    <a:pt x="50" y="35"/>
                    <a:pt x="80" y="25"/>
                    <a:pt x="104" y="37"/>
                  </a:cubicBezTo>
                  <a:cubicBezTo>
                    <a:pt x="129" y="49"/>
                    <a:pt x="139" y="79"/>
                    <a:pt x="127" y="103"/>
                  </a:cubicBezTo>
                  <a:close/>
                </a:path>
              </a:pathLst>
            </a:custGeom>
            <a:solidFill>
              <a:schemeClr val="bg1"/>
            </a:solidFill>
            <a:ln>
              <a:noFill/>
            </a:ln>
            <a:scene3d>
              <a:camera prst="isometricOffAxis1Top">
                <a:rot lat="2076000" lon="19980000" rev="18828000"/>
              </a:camera>
              <a:lightRig rig="threePt" dir="t"/>
            </a:scene3d>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31" name="组合 30"/>
          <p:cNvGrpSpPr/>
          <p:nvPr/>
        </p:nvGrpSpPr>
        <p:grpSpPr>
          <a:xfrm>
            <a:off x="5525483" y="1138615"/>
            <a:ext cx="633160" cy="2349749"/>
            <a:chOff x="7366351" y="1100639"/>
            <a:chExt cx="844103" cy="3133724"/>
          </a:xfrm>
        </p:grpSpPr>
        <p:sp>
          <p:nvSpPr>
            <p:cNvPr id="32" name="矩形 31"/>
            <p:cNvSpPr/>
            <p:nvPr/>
          </p:nvSpPr>
          <p:spPr>
            <a:xfrm>
              <a:off x="7366351" y="1100639"/>
              <a:ext cx="194092" cy="3133724"/>
            </a:xfrm>
            <a:prstGeom prst="rect">
              <a:avLst/>
            </a:prstGeom>
            <a:solidFill>
              <a:schemeClr val="bg1">
                <a:lumMod val="50000"/>
              </a:schemeClr>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vert="eaVert" rtlCol="0" anchor="ctr"/>
            <a:lstStyle/>
            <a:p>
              <a:pPr algn="ctr"/>
              <a:r>
                <a:rPr lang="en-US" altLang="zh-CN" sz="1050" dirty="0">
                  <a:latin typeface="Impact" panose="020B0806030902050204" pitchFamily="34" charset="0"/>
                </a:rPr>
                <a:t>                                                   97</a:t>
              </a:r>
              <a:r>
                <a:rPr lang="en-US" altLang="zh-CN" sz="675" dirty="0">
                  <a:latin typeface="Impact" panose="020B0806030902050204" pitchFamily="34" charset="0"/>
                </a:rPr>
                <a:t>%</a:t>
              </a:r>
              <a:endParaRPr lang="zh-CN" altLang="en-US" sz="675" dirty="0">
                <a:latin typeface="Impact" panose="020B0806030902050204" pitchFamily="34" charset="0"/>
              </a:endParaRPr>
            </a:p>
          </p:txBody>
        </p:sp>
        <p:sp>
          <p:nvSpPr>
            <p:cNvPr id="33" name="矩形 32"/>
            <p:cNvSpPr/>
            <p:nvPr/>
          </p:nvSpPr>
          <p:spPr>
            <a:xfrm>
              <a:off x="8100894" y="2872393"/>
              <a:ext cx="109560" cy="384965"/>
            </a:xfrm>
            <a:prstGeom prst="rect">
              <a:avLst/>
            </a:prstGeom>
            <a:solidFill>
              <a:schemeClr val="bg1"/>
            </a:solidFill>
            <a:ln>
              <a:noFill/>
            </a:ln>
            <a:scene3d>
              <a:camera prst="isometricTopUp">
                <a:rot lat="18538529" lon="19134282" rev="3600000"/>
              </a:camera>
              <a:lightRig rig="threePt" dir="t"/>
            </a:scene3d>
            <a:sp3d>
              <a:extrusionClr>
                <a:srgbClr val="6A6A6A"/>
              </a:extrusion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34" name="组合 33"/>
          <p:cNvGrpSpPr/>
          <p:nvPr/>
        </p:nvGrpSpPr>
        <p:grpSpPr>
          <a:xfrm flipV="1">
            <a:off x="5498141" y="3851977"/>
            <a:ext cx="72211" cy="443317"/>
            <a:chOff x="9553066" y="1851576"/>
            <a:chExt cx="96268" cy="591226"/>
          </a:xfrm>
        </p:grpSpPr>
        <p:sp>
          <p:nvSpPr>
            <p:cNvPr id="35" name="椭圆 3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6" name="直接连接符 35"/>
            <p:cNvCxnSpPr>
              <a:stCxn id="3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 name="组合 36"/>
          <p:cNvGrpSpPr/>
          <p:nvPr/>
        </p:nvGrpSpPr>
        <p:grpSpPr>
          <a:xfrm>
            <a:off x="4054264" y="1443621"/>
            <a:ext cx="72211" cy="443317"/>
            <a:chOff x="9553066" y="1851576"/>
            <a:chExt cx="96268" cy="591226"/>
          </a:xfrm>
        </p:grpSpPr>
        <p:sp>
          <p:nvSpPr>
            <p:cNvPr id="38" name="椭圆 37"/>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39" name="直接连接符 38"/>
            <p:cNvCxnSpPr>
              <a:stCxn id="38"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 name="Group 23"/>
          <p:cNvGrpSpPr/>
          <p:nvPr/>
        </p:nvGrpSpPr>
        <p:grpSpPr>
          <a:xfrm>
            <a:off x="2450390" y="1967701"/>
            <a:ext cx="321249" cy="279962"/>
            <a:chOff x="7540014" y="4306907"/>
            <a:chExt cx="389342" cy="339426"/>
          </a:xfrm>
          <a:solidFill>
            <a:schemeClr val="bg1">
              <a:lumMod val="65000"/>
            </a:schemeClr>
          </a:solidFill>
        </p:grpSpPr>
        <p:sp>
          <p:nvSpPr>
            <p:cNvPr id="41" name="Freeform 110"/>
            <p:cNvSpPr>
              <a:spLocks/>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2" name="Freeform 111"/>
            <p:cNvSpPr>
              <a:spLocks/>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3" name="Freeform 112"/>
            <p:cNvSpPr>
              <a:spLocks/>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4" name="Freeform 113"/>
            <p:cNvSpPr>
              <a:spLocks/>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5" name="Freeform 114"/>
            <p:cNvSpPr>
              <a:spLocks/>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6" name="Freeform 115"/>
            <p:cNvSpPr>
              <a:spLocks/>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7" name="Freeform 116"/>
            <p:cNvSpPr>
              <a:spLocks/>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8"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49"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0"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sp>
          <p:nvSpPr>
            <p:cNvPr id="51"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en-US" sz="1013"/>
            </a:p>
          </p:txBody>
        </p:sp>
      </p:grpSp>
      <p:grpSp>
        <p:nvGrpSpPr>
          <p:cNvPr id="52" name="Group 4"/>
          <p:cNvGrpSpPr>
            <a:grpSpLocks noChangeAspect="1"/>
          </p:cNvGrpSpPr>
          <p:nvPr/>
        </p:nvGrpSpPr>
        <p:grpSpPr bwMode="auto">
          <a:xfrm>
            <a:off x="3929937" y="1179864"/>
            <a:ext cx="311339" cy="209273"/>
            <a:chOff x="3668" y="2046"/>
            <a:chExt cx="348" cy="234"/>
          </a:xfrm>
          <a:solidFill>
            <a:schemeClr val="bg1">
              <a:lumMod val="65000"/>
            </a:schemeClr>
          </a:solidFill>
        </p:grpSpPr>
        <p:sp>
          <p:nvSpPr>
            <p:cNvPr id="53" name="Freeform 5"/>
            <p:cNvSpPr>
              <a:spLocks/>
            </p:cNvSpPr>
            <p:nvPr/>
          </p:nvSpPr>
          <p:spPr bwMode="auto">
            <a:xfrm>
              <a:off x="3681" y="2046"/>
              <a:ext cx="323" cy="136"/>
            </a:xfrm>
            <a:custGeom>
              <a:avLst/>
              <a:gdLst>
                <a:gd name="T0" fmla="*/ 67 w 134"/>
                <a:gd name="T1" fmla="*/ 56 h 56"/>
                <a:gd name="T2" fmla="*/ 134 w 134"/>
                <a:gd name="T3" fmla="*/ 0 h 56"/>
                <a:gd name="T4" fmla="*/ 133 w 134"/>
                <a:gd name="T5" fmla="*/ 0 h 56"/>
                <a:gd name="T6" fmla="*/ 1 w 134"/>
                <a:gd name="T7" fmla="*/ 0 h 56"/>
                <a:gd name="T8" fmla="*/ 0 w 134"/>
                <a:gd name="T9" fmla="*/ 0 h 56"/>
                <a:gd name="T10" fmla="*/ 67 w 134"/>
                <a:gd name="T11" fmla="*/ 56 h 56"/>
              </a:gdLst>
              <a:ahLst/>
              <a:cxnLst>
                <a:cxn ang="0">
                  <a:pos x="T0" y="T1"/>
                </a:cxn>
                <a:cxn ang="0">
                  <a:pos x="T2" y="T3"/>
                </a:cxn>
                <a:cxn ang="0">
                  <a:pos x="T4" y="T5"/>
                </a:cxn>
                <a:cxn ang="0">
                  <a:pos x="T6" y="T7"/>
                </a:cxn>
                <a:cxn ang="0">
                  <a:pos x="T8" y="T9"/>
                </a:cxn>
                <a:cxn ang="0">
                  <a:pos x="T10" y="T11"/>
                </a:cxn>
              </a:cxnLst>
              <a:rect l="0" t="0" r="r" b="b"/>
              <a:pathLst>
                <a:path w="134" h="56">
                  <a:moveTo>
                    <a:pt x="67" y="56"/>
                  </a:moveTo>
                  <a:cubicBezTo>
                    <a:pt x="134" y="0"/>
                    <a:pt x="134" y="0"/>
                    <a:pt x="134" y="0"/>
                  </a:cubicBezTo>
                  <a:cubicBezTo>
                    <a:pt x="134" y="0"/>
                    <a:pt x="133" y="0"/>
                    <a:pt x="133" y="0"/>
                  </a:cubicBezTo>
                  <a:cubicBezTo>
                    <a:pt x="1" y="0"/>
                    <a:pt x="1" y="0"/>
                    <a:pt x="1" y="0"/>
                  </a:cubicBezTo>
                  <a:cubicBezTo>
                    <a:pt x="1" y="0"/>
                    <a:pt x="0" y="0"/>
                    <a:pt x="0" y="0"/>
                  </a:cubicBezTo>
                  <a:lnTo>
                    <a:pt x="67" y="5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6"/>
            <p:cNvSpPr>
              <a:spLocks/>
            </p:cNvSpPr>
            <p:nvPr/>
          </p:nvSpPr>
          <p:spPr bwMode="auto">
            <a:xfrm>
              <a:off x="3900" y="2055"/>
              <a:ext cx="116" cy="212"/>
            </a:xfrm>
            <a:custGeom>
              <a:avLst/>
              <a:gdLst>
                <a:gd name="T0" fmla="*/ 48 w 48"/>
                <a:gd name="T1" fmla="*/ 2 h 87"/>
                <a:gd name="T2" fmla="*/ 48 w 48"/>
                <a:gd name="T3" fmla="*/ 0 h 87"/>
                <a:gd name="T4" fmla="*/ 0 w 48"/>
                <a:gd name="T5" fmla="*/ 40 h 87"/>
                <a:gd name="T6" fmla="*/ 48 w 48"/>
                <a:gd name="T7" fmla="*/ 87 h 87"/>
                <a:gd name="T8" fmla="*/ 48 w 48"/>
                <a:gd name="T9" fmla="*/ 86 h 87"/>
                <a:gd name="T10" fmla="*/ 48 w 48"/>
                <a:gd name="T11" fmla="*/ 2 h 87"/>
              </a:gdLst>
              <a:ahLst/>
              <a:cxnLst>
                <a:cxn ang="0">
                  <a:pos x="T0" y="T1"/>
                </a:cxn>
                <a:cxn ang="0">
                  <a:pos x="T2" y="T3"/>
                </a:cxn>
                <a:cxn ang="0">
                  <a:pos x="T4" y="T5"/>
                </a:cxn>
                <a:cxn ang="0">
                  <a:pos x="T6" y="T7"/>
                </a:cxn>
                <a:cxn ang="0">
                  <a:pos x="T8" y="T9"/>
                </a:cxn>
                <a:cxn ang="0">
                  <a:pos x="T10" y="T11"/>
                </a:cxn>
              </a:cxnLst>
              <a:rect l="0" t="0" r="r" b="b"/>
              <a:pathLst>
                <a:path w="48" h="87">
                  <a:moveTo>
                    <a:pt x="48" y="2"/>
                  </a:moveTo>
                  <a:cubicBezTo>
                    <a:pt x="48" y="1"/>
                    <a:pt x="48" y="1"/>
                    <a:pt x="48" y="0"/>
                  </a:cubicBezTo>
                  <a:cubicBezTo>
                    <a:pt x="0" y="40"/>
                    <a:pt x="0" y="40"/>
                    <a:pt x="0" y="40"/>
                  </a:cubicBezTo>
                  <a:cubicBezTo>
                    <a:pt x="48" y="87"/>
                    <a:pt x="48" y="87"/>
                    <a:pt x="48" y="87"/>
                  </a:cubicBezTo>
                  <a:cubicBezTo>
                    <a:pt x="48" y="87"/>
                    <a:pt x="48" y="87"/>
                    <a:pt x="48" y="86"/>
                  </a:cubicBezTo>
                  <a:lnTo>
                    <a:pt x="48"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
            <p:cNvSpPr>
              <a:spLocks/>
            </p:cNvSpPr>
            <p:nvPr/>
          </p:nvSpPr>
          <p:spPr bwMode="auto">
            <a:xfrm>
              <a:off x="3668" y="2055"/>
              <a:ext cx="116" cy="212"/>
            </a:xfrm>
            <a:custGeom>
              <a:avLst/>
              <a:gdLst>
                <a:gd name="T0" fmla="*/ 0 w 48"/>
                <a:gd name="T1" fmla="*/ 0 h 87"/>
                <a:gd name="T2" fmla="*/ 0 w 48"/>
                <a:gd name="T3" fmla="*/ 2 h 87"/>
                <a:gd name="T4" fmla="*/ 0 w 48"/>
                <a:gd name="T5" fmla="*/ 86 h 87"/>
                <a:gd name="T6" fmla="*/ 0 w 48"/>
                <a:gd name="T7" fmla="*/ 87 h 87"/>
                <a:gd name="T8" fmla="*/ 48 w 48"/>
                <a:gd name="T9" fmla="*/ 40 h 87"/>
                <a:gd name="T10" fmla="*/ 0 w 48"/>
                <a:gd name="T11" fmla="*/ 0 h 87"/>
              </a:gdLst>
              <a:ahLst/>
              <a:cxnLst>
                <a:cxn ang="0">
                  <a:pos x="T0" y="T1"/>
                </a:cxn>
                <a:cxn ang="0">
                  <a:pos x="T2" y="T3"/>
                </a:cxn>
                <a:cxn ang="0">
                  <a:pos x="T4" y="T5"/>
                </a:cxn>
                <a:cxn ang="0">
                  <a:pos x="T6" y="T7"/>
                </a:cxn>
                <a:cxn ang="0">
                  <a:pos x="T8" y="T9"/>
                </a:cxn>
                <a:cxn ang="0">
                  <a:pos x="T10" y="T11"/>
                </a:cxn>
              </a:cxnLst>
              <a:rect l="0" t="0" r="r" b="b"/>
              <a:pathLst>
                <a:path w="48" h="87">
                  <a:moveTo>
                    <a:pt x="0" y="0"/>
                  </a:moveTo>
                  <a:cubicBezTo>
                    <a:pt x="0" y="1"/>
                    <a:pt x="0" y="1"/>
                    <a:pt x="0" y="2"/>
                  </a:cubicBezTo>
                  <a:cubicBezTo>
                    <a:pt x="0" y="86"/>
                    <a:pt x="0" y="86"/>
                    <a:pt x="0" y="86"/>
                  </a:cubicBezTo>
                  <a:cubicBezTo>
                    <a:pt x="0" y="87"/>
                    <a:pt x="0" y="87"/>
                    <a:pt x="0" y="87"/>
                  </a:cubicBezTo>
                  <a:cubicBezTo>
                    <a:pt x="48" y="40"/>
                    <a:pt x="48" y="40"/>
                    <a:pt x="48" y="4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8"/>
            <p:cNvSpPr>
              <a:spLocks/>
            </p:cNvSpPr>
            <p:nvPr/>
          </p:nvSpPr>
          <p:spPr bwMode="auto">
            <a:xfrm>
              <a:off x="3681" y="2163"/>
              <a:ext cx="323" cy="117"/>
            </a:xfrm>
            <a:custGeom>
              <a:avLst/>
              <a:gdLst>
                <a:gd name="T0" fmla="*/ 86 w 134"/>
                <a:gd name="T1" fmla="*/ 0 h 48"/>
                <a:gd name="T2" fmla="*/ 69 w 134"/>
                <a:gd name="T3" fmla="*/ 14 h 48"/>
                <a:gd name="T4" fmla="*/ 67 w 134"/>
                <a:gd name="T5" fmla="*/ 15 h 48"/>
                <a:gd name="T6" fmla="*/ 65 w 134"/>
                <a:gd name="T7" fmla="*/ 14 h 48"/>
                <a:gd name="T8" fmla="*/ 48 w 134"/>
                <a:gd name="T9" fmla="*/ 0 h 48"/>
                <a:gd name="T10" fmla="*/ 0 w 134"/>
                <a:gd name="T11" fmla="*/ 48 h 48"/>
                <a:gd name="T12" fmla="*/ 1 w 134"/>
                <a:gd name="T13" fmla="*/ 48 h 48"/>
                <a:gd name="T14" fmla="*/ 133 w 134"/>
                <a:gd name="T15" fmla="*/ 48 h 48"/>
                <a:gd name="T16" fmla="*/ 134 w 134"/>
                <a:gd name="T17" fmla="*/ 48 h 48"/>
                <a:gd name="T18" fmla="*/ 86 w 134"/>
                <a:gd name="T19"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4" h="48">
                  <a:moveTo>
                    <a:pt x="86" y="0"/>
                  </a:moveTo>
                  <a:cubicBezTo>
                    <a:pt x="69" y="14"/>
                    <a:pt x="69" y="14"/>
                    <a:pt x="69" y="14"/>
                  </a:cubicBezTo>
                  <a:cubicBezTo>
                    <a:pt x="68" y="15"/>
                    <a:pt x="68" y="15"/>
                    <a:pt x="67" y="15"/>
                  </a:cubicBezTo>
                  <a:cubicBezTo>
                    <a:pt x="66" y="15"/>
                    <a:pt x="66" y="15"/>
                    <a:pt x="65" y="14"/>
                  </a:cubicBezTo>
                  <a:cubicBezTo>
                    <a:pt x="48" y="0"/>
                    <a:pt x="48" y="0"/>
                    <a:pt x="48" y="0"/>
                  </a:cubicBezTo>
                  <a:cubicBezTo>
                    <a:pt x="0" y="48"/>
                    <a:pt x="0" y="48"/>
                    <a:pt x="0" y="48"/>
                  </a:cubicBezTo>
                  <a:cubicBezTo>
                    <a:pt x="0" y="48"/>
                    <a:pt x="0" y="48"/>
                    <a:pt x="1" y="48"/>
                  </a:cubicBezTo>
                  <a:cubicBezTo>
                    <a:pt x="133" y="48"/>
                    <a:pt x="133" y="48"/>
                    <a:pt x="133" y="48"/>
                  </a:cubicBezTo>
                  <a:cubicBezTo>
                    <a:pt x="134" y="48"/>
                    <a:pt x="134" y="48"/>
                    <a:pt x="134" y="48"/>
                  </a:cubicBezTo>
                  <a:lnTo>
                    <a:pt x="86"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57" name="Group 11"/>
          <p:cNvGrpSpPr>
            <a:grpSpLocks noChangeAspect="1"/>
          </p:cNvGrpSpPr>
          <p:nvPr/>
        </p:nvGrpSpPr>
        <p:grpSpPr bwMode="auto">
          <a:xfrm rot="18900000">
            <a:off x="6080549" y="1726787"/>
            <a:ext cx="215735" cy="215657"/>
            <a:chOff x="3496" y="1816"/>
            <a:chExt cx="688" cy="688"/>
          </a:xfrm>
          <a:solidFill>
            <a:schemeClr val="bg1">
              <a:lumMod val="65000"/>
            </a:schemeClr>
          </a:solidFill>
        </p:grpSpPr>
        <p:sp>
          <p:nvSpPr>
            <p:cNvPr id="58" name="Freeform 12"/>
            <p:cNvSpPr>
              <a:spLocks/>
            </p:cNvSpPr>
            <p:nvPr/>
          </p:nvSpPr>
          <p:spPr bwMode="auto">
            <a:xfrm>
              <a:off x="3496" y="2050"/>
              <a:ext cx="454" cy="454"/>
            </a:xfrm>
            <a:custGeom>
              <a:avLst/>
              <a:gdLst>
                <a:gd name="T0" fmla="*/ 0 w 190"/>
                <a:gd name="T1" fmla="*/ 0 h 190"/>
                <a:gd name="T2" fmla="*/ 0 w 190"/>
                <a:gd name="T3" fmla="*/ 56 h 190"/>
                <a:gd name="T4" fmla="*/ 95 w 190"/>
                <a:gd name="T5" fmla="*/ 95 h 190"/>
                <a:gd name="T6" fmla="*/ 135 w 190"/>
                <a:gd name="T7" fmla="*/ 190 h 190"/>
                <a:gd name="T8" fmla="*/ 190 w 190"/>
                <a:gd name="T9" fmla="*/ 190 h 190"/>
                <a:gd name="T10" fmla="*/ 0 w 190"/>
                <a:gd name="T11" fmla="*/ 0 h 190"/>
              </a:gdLst>
              <a:ahLst/>
              <a:cxnLst>
                <a:cxn ang="0">
                  <a:pos x="T0" y="T1"/>
                </a:cxn>
                <a:cxn ang="0">
                  <a:pos x="T2" y="T3"/>
                </a:cxn>
                <a:cxn ang="0">
                  <a:pos x="T4" y="T5"/>
                </a:cxn>
                <a:cxn ang="0">
                  <a:pos x="T6" y="T7"/>
                </a:cxn>
                <a:cxn ang="0">
                  <a:pos x="T8" y="T9"/>
                </a:cxn>
                <a:cxn ang="0">
                  <a:pos x="T10" y="T11"/>
                </a:cxn>
              </a:cxnLst>
              <a:rect l="0" t="0" r="r" b="b"/>
              <a:pathLst>
                <a:path w="190" h="190">
                  <a:moveTo>
                    <a:pt x="0" y="0"/>
                  </a:moveTo>
                  <a:cubicBezTo>
                    <a:pt x="0" y="56"/>
                    <a:pt x="0" y="56"/>
                    <a:pt x="0" y="56"/>
                  </a:cubicBezTo>
                  <a:cubicBezTo>
                    <a:pt x="36" y="56"/>
                    <a:pt x="70" y="70"/>
                    <a:pt x="95" y="95"/>
                  </a:cubicBezTo>
                  <a:cubicBezTo>
                    <a:pt x="120" y="121"/>
                    <a:pt x="134" y="154"/>
                    <a:pt x="135" y="190"/>
                  </a:cubicBezTo>
                  <a:cubicBezTo>
                    <a:pt x="190" y="190"/>
                    <a:pt x="190" y="190"/>
                    <a:pt x="190" y="190"/>
                  </a:cubicBezTo>
                  <a:cubicBezTo>
                    <a:pt x="189" y="85"/>
                    <a:pt x="10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13"/>
            <p:cNvSpPr>
              <a:spLocks/>
            </p:cNvSpPr>
            <p:nvPr/>
          </p:nvSpPr>
          <p:spPr bwMode="auto">
            <a:xfrm>
              <a:off x="3496" y="1816"/>
              <a:ext cx="688" cy="688"/>
            </a:xfrm>
            <a:custGeom>
              <a:avLst/>
              <a:gdLst>
                <a:gd name="T0" fmla="*/ 0 w 288"/>
                <a:gd name="T1" fmla="*/ 0 h 288"/>
                <a:gd name="T2" fmla="*/ 0 w 288"/>
                <a:gd name="T3" fmla="*/ 55 h 288"/>
                <a:gd name="T4" fmla="*/ 233 w 288"/>
                <a:gd name="T5" fmla="*/ 288 h 288"/>
                <a:gd name="T6" fmla="*/ 288 w 288"/>
                <a:gd name="T7" fmla="*/ 288 h 288"/>
                <a:gd name="T8" fmla="*/ 0 w 288"/>
                <a:gd name="T9" fmla="*/ 0 h 288"/>
              </a:gdLst>
              <a:ahLst/>
              <a:cxnLst>
                <a:cxn ang="0">
                  <a:pos x="T0" y="T1"/>
                </a:cxn>
                <a:cxn ang="0">
                  <a:pos x="T2" y="T3"/>
                </a:cxn>
                <a:cxn ang="0">
                  <a:pos x="T4" y="T5"/>
                </a:cxn>
                <a:cxn ang="0">
                  <a:pos x="T6" y="T7"/>
                </a:cxn>
                <a:cxn ang="0">
                  <a:pos x="T8" y="T9"/>
                </a:cxn>
              </a:cxnLst>
              <a:rect l="0" t="0" r="r" b="b"/>
              <a:pathLst>
                <a:path w="288" h="288">
                  <a:moveTo>
                    <a:pt x="0" y="0"/>
                  </a:moveTo>
                  <a:cubicBezTo>
                    <a:pt x="0" y="55"/>
                    <a:pt x="0" y="55"/>
                    <a:pt x="0" y="55"/>
                  </a:cubicBezTo>
                  <a:cubicBezTo>
                    <a:pt x="128" y="55"/>
                    <a:pt x="232" y="159"/>
                    <a:pt x="233" y="288"/>
                  </a:cubicBezTo>
                  <a:cubicBezTo>
                    <a:pt x="288" y="288"/>
                    <a:pt x="288" y="288"/>
                    <a:pt x="288" y="288"/>
                  </a:cubicBezTo>
                  <a:cubicBezTo>
                    <a:pt x="287" y="129"/>
                    <a:pt x="158"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Oval 14"/>
            <p:cNvSpPr>
              <a:spLocks noChangeArrowheads="1"/>
            </p:cNvSpPr>
            <p:nvPr/>
          </p:nvSpPr>
          <p:spPr bwMode="auto">
            <a:xfrm>
              <a:off x="3496" y="2320"/>
              <a:ext cx="184" cy="18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61" name="组合 60"/>
          <p:cNvGrpSpPr/>
          <p:nvPr/>
        </p:nvGrpSpPr>
        <p:grpSpPr>
          <a:xfrm>
            <a:off x="6152311" y="2033856"/>
            <a:ext cx="72211" cy="443317"/>
            <a:chOff x="9553066" y="1851576"/>
            <a:chExt cx="96268" cy="591226"/>
          </a:xfrm>
        </p:grpSpPr>
        <p:sp>
          <p:nvSpPr>
            <p:cNvPr id="62" name="椭圆 61"/>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3" name="直接连接符 62"/>
            <p:cNvCxnSpPr>
              <a:stCxn id="62"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 name="组合 63"/>
          <p:cNvGrpSpPr/>
          <p:nvPr/>
        </p:nvGrpSpPr>
        <p:grpSpPr>
          <a:xfrm>
            <a:off x="2530757" y="2319847"/>
            <a:ext cx="72211" cy="443317"/>
            <a:chOff x="9553066" y="1851576"/>
            <a:chExt cx="96268" cy="591226"/>
          </a:xfrm>
        </p:grpSpPr>
        <p:sp>
          <p:nvSpPr>
            <p:cNvPr id="65" name="椭圆 64"/>
            <p:cNvSpPr/>
            <p:nvPr/>
          </p:nvSpPr>
          <p:spPr>
            <a:xfrm>
              <a:off x="9553066" y="2346534"/>
              <a:ext cx="96268" cy="96268"/>
            </a:xfrm>
            <a:prstGeom prst="ellips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cxnSp>
          <p:nvCxnSpPr>
            <p:cNvPr id="66" name="直接连接符 65"/>
            <p:cNvCxnSpPr>
              <a:stCxn id="65" idx="0"/>
            </p:cNvCxnSpPr>
            <p:nvPr/>
          </p:nvCxnSpPr>
          <p:spPr>
            <a:xfrm flipV="1">
              <a:off x="9601200" y="1851576"/>
              <a:ext cx="0" cy="494958"/>
            </a:xfrm>
            <a:prstGeom prst="line">
              <a:avLst/>
            </a:prstGeom>
            <a:ln w="190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 name="Group 17"/>
          <p:cNvGrpSpPr>
            <a:grpSpLocks noChangeAspect="1"/>
          </p:cNvGrpSpPr>
          <p:nvPr/>
        </p:nvGrpSpPr>
        <p:grpSpPr bwMode="auto">
          <a:xfrm>
            <a:off x="5427297" y="4344876"/>
            <a:ext cx="194657" cy="317121"/>
            <a:chOff x="5433" y="2944"/>
            <a:chExt cx="424" cy="691"/>
          </a:xfrm>
          <a:solidFill>
            <a:schemeClr val="bg1">
              <a:lumMod val="65000"/>
            </a:schemeClr>
          </a:solidFill>
        </p:grpSpPr>
        <p:sp>
          <p:nvSpPr>
            <p:cNvPr id="68" name="Freeform 18"/>
            <p:cNvSpPr>
              <a:spLocks/>
            </p:cNvSpPr>
            <p:nvPr/>
          </p:nvSpPr>
          <p:spPr bwMode="auto">
            <a:xfrm>
              <a:off x="5807" y="2944"/>
              <a:ext cx="19" cy="0"/>
            </a:xfrm>
            <a:custGeom>
              <a:avLst/>
              <a:gdLst>
                <a:gd name="T0" fmla="*/ 0 w 19"/>
                <a:gd name="T1" fmla="*/ 19 w 19"/>
                <a:gd name="T2" fmla="*/ 0 w 19"/>
              </a:gdLst>
              <a:ahLst/>
              <a:cxnLst>
                <a:cxn ang="0">
                  <a:pos x="T0" y="0"/>
                </a:cxn>
                <a:cxn ang="0">
                  <a:pos x="T1" y="0"/>
                </a:cxn>
                <a:cxn ang="0">
                  <a:pos x="T2" y="0"/>
                </a:cxn>
              </a:cxnLst>
              <a:rect l="0" t="0" r="r" b="b"/>
              <a:pathLst>
                <a:path w="19">
                  <a:moveTo>
                    <a:pt x="0" y="0"/>
                  </a:moveTo>
                  <a:lnTo>
                    <a:pt x="19"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Line 19"/>
            <p:cNvSpPr>
              <a:spLocks noChangeShapeType="1"/>
            </p:cNvSpPr>
            <p:nvPr/>
          </p:nvSpPr>
          <p:spPr bwMode="auto">
            <a:xfrm>
              <a:off x="5807" y="2944"/>
              <a:ext cx="19" cy="0"/>
            </a:xfrm>
            <a:prstGeom prst="lin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20"/>
            <p:cNvSpPr>
              <a:spLocks noEditPoints="1"/>
            </p:cNvSpPr>
            <p:nvPr/>
          </p:nvSpPr>
          <p:spPr bwMode="auto">
            <a:xfrm>
              <a:off x="5433" y="2944"/>
              <a:ext cx="424" cy="691"/>
            </a:xfrm>
            <a:custGeom>
              <a:avLst/>
              <a:gdLst>
                <a:gd name="T0" fmla="*/ 155 w 176"/>
                <a:gd name="T1" fmla="*/ 0 h 289"/>
                <a:gd name="T2" fmla="*/ 22 w 176"/>
                <a:gd name="T3" fmla="*/ 0 h 289"/>
                <a:gd name="T4" fmla="*/ 0 w 176"/>
                <a:gd name="T5" fmla="*/ 21 h 289"/>
                <a:gd name="T6" fmla="*/ 0 w 176"/>
                <a:gd name="T7" fmla="*/ 267 h 289"/>
                <a:gd name="T8" fmla="*/ 22 w 176"/>
                <a:gd name="T9" fmla="*/ 289 h 289"/>
                <a:gd name="T10" fmla="*/ 155 w 176"/>
                <a:gd name="T11" fmla="*/ 289 h 289"/>
                <a:gd name="T12" fmla="*/ 176 w 176"/>
                <a:gd name="T13" fmla="*/ 267 h 289"/>
                <a:gd name="T14" fmla="*/ 176 w 176"/>
                <a:gd name="T15" fmla="*/ 21 h 289"/>
                <a:gd name="T16" fmla="*/ 155 w 176"/>
                <a:gd name="T17" fmla="*/ 0 h 289"/>
                <a:gd name="T18" fmla="*/ 88 w 176"/>
                <a:gd name="T19" fmla="*/ 274 h 289"/>
                <a:gd name="T20" fmla="*/ 75 w 176"/>
                <a:gd name="T21" fmla="*/ 261 h 289"/>
                <a:gd name="T22" fmla="*/ 88 w 176"/>
                <a:gd name="T23" fmla="*/ 247 h 289"/>
                <a:gd name="T24" fmla="*/ 102 w 176"/>
                <a:gd name="T25" fmla="*/ 261 h 289"/>
                <a:gd name="T26" fmla="*/ 88 w 176"/>
                <a:gd name="T27" fmla="*/ 274 h 289"/>
                <a:gd name="T28" fmla="*/ 160 w 176"/>
                <a:gd name="T29" fmla="*/ 233 h 289"/>
                <a:gd name="T30" fmla="*/ 16 w 176"/>
                <a:gd name="T31" fmla="*/ 233 h 289"/>
                <a:gd name="T32" fmla="*/ 16 w 176"/>
                <a:gd name="T33" fmla="*/ 56 h 289"/>
                <a:gd name="T34" fmla="*/ 160 w 176"/>
                <a:gd name="T35" fmla="*/ 56 h 289"/>
                <a:gd name="T36" fmla="*/ 160 w 176"/>
                <a:gd name="T37" fmla="*/ 233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6" h="289">
                  <a:moveTo>
                    <a:pt x="155" y="0"/>
                  </a:moveTo>
                  <a:cubicBezTo>
                    <a:pt x="22" y="0"/>
                    <a:pt x="22" y="0"/>
                    <a:pt x="22" y="0"/>
                  </a:cubicBezTo>
                  <a:cubicBezTo>
                    <a:pt x="10" y="0"/>
                    <a:pt x="0" y="9"/>
                    <a:pt x="0" y="21"/>
                  </a:cubicBezTo>
                  <a:cubicBezTo>
                    <a:pt x="0" y="267"/>
                    <a:pt x="0" y="267"/>
                    <a:pt x="0" y="267"/>
                  </a:cubicBezTo>
                  <a:cubicBezTo>
                    <a:pt x="0" y="279"/>
                    <a:pt x="10" y="289"/>
                    <a:pt x="22" y="289"/>
                  </a:cubicBezTo>
                  <a:cubicBezTo>
                    <a:pt x="155" y="289"/>
                    <a:pt x="155" y="289"/>
                    <a:pt x="155" y="289"/>
                  </a:cubicBezTo>
                  <a:cubicBezTo>
                    <a:pt x="167" y="289"/>
                    <a:pt x="176" y="279"/>
                    <a:pt x="176" y="267"/>
                  </a:cubicBezTo>
                  <a:cubicBezTo>
                    <a:pt x="176" y="21"/>
                    <a:pt x="176" y="21"/>
                    <a:pt x="176" y="21"/>
                  </a:cubicBezTo>
                  <a:cubicBezTo>
                    <a:pt x="176" y="9"/>
                    <a:pt x="167" y="0"/>
                    <a:pt x="155" y="0"/>
                  </a:cubicBezTo>
                  <a:close/>
                  <a:moveTo>
                    <a:pt x="88" y="274"/>
                  </a:moveTo>
                  <a:cubicBezTo>
                    <a:pt x="81" y="274"/>
                    <a:pt x="75" y="268"/>
                    <a:pt x="75" y="261"/>
                  </a:cubicBezTo>
                  <a:cubicBezTo>
                    <a:pt x="75" y="253"/>
                    <a:pt x="81" y="247"/>
                    <a:pt x="88" y="247"/>
                  </a:cubicBezTo>
                  <a:cubicBezTo>
                    <a:pt x="96" y="247"/>
                    <a:pt x="102" y="253"/>
                    <a:pt x="102" y="261"/>
                  </a:cubicBezTo>
                  <a:cubicBezTo>
                    <a:pt x="102" y="268"/>
                    <a:pt x="96" y="274"/>
                    <a:pt x="88" y="274"/>
                  </a:cubicBezTo>
                  <a:close/>
                  <a:moveTo>
                    <a:pt x="160" y="233"/>
                  </a:moveTo>
                  <a:cubicBezTo>
                    <a:pt x="16" y="233"/>
                    <a:pt x="16" y="233"/>
                    <a:pt x="16" y="233"/>
                  </a:cubicBezTo>
                  <a:cubicBezTo>
                    <a:pt x="16" y="56"/>
                    <a:pt x="16" y="56"/>
                    <a:pt x="16" y="56"/>
                  </a:cubicBezTo>
                  <a:cubicBezTo>
                    <a:pt x="160" y="56"/>
                    <a:pt x="160" y="56"/>
                    <a:pt x="160" y="56"/>
                  </a:cubicBezTo>
                  <a:lnTo>
                    <a:pt x="160" y="2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sp>
        <p:nvSpPr>
          <p:cNvPr id="71" name="文本框 112"/>
          <p:cNvSpPr txBox="1"/>
          <p:nvPr/>
        </p:nvSpPr>
        <p:spPr>
          <a:xfrm>
            <a:off x="857251" y="1905542"/>
            <a:ext cx="1308002" cy="553998"/>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2" name="文本框 113"/>
          <p:cNvSpPr txBox="1"/>
          <p:nvPr/>
        </p:nvSpPr>
        <p:spPr>
          <a:xfrm>
            <a:off x="877765" y="2157141"/>
            <a:ext cx="1179635"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3" name="文本框 115"/>
          <p:cNvSpPr txBox="1"/>
          <p:nvPr/>
        </p:nvSpPr>
        <p:spPr>
          <a:xfrm>
            <a:off x="4294596" y="1121659"/>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4" name="文本框 116"/>
          <p:cNvSpPr txBox="1"/>
          <p:nvPr/>
        </p:nvSpPr>
        <p:spPr>
          <a:xfrm>
            <a:off x="4339493" y="1373258"/>
            <a:ext cx="118513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5" name="文本框 118"/>
          <p:cNvSpPr txBox="1"/>
          <p:nvPr/>
        </p:nvSpPr>
        <p:spPr>
          <a:xfrm>
            <a:off x="6384918" y="1682122"/>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6" name="文本框 119"/>
          <p:cNvSpPr txBox="1"/>
          <p:nvPr/>
        </p:nvSpPr>
        <p:spPr>
          <a:xfrm>
            <a:off x="6429816" y="1933721"/>
            <a:ext cx="1228284"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77" name="文本框 121"/>
          <p:cNvSpPr txBox="1"/>
          <p:nvPr/>
        </p:nvSpPr>
        <p:spPr>
          <a:xfrm>
            <a:off x="5737125" y="4122591"/>
            <a:ext cx="1442530" cy="323165"/>
          </a:xfrm>
          <a:prstGeom prst="rect">
            <a:avLst/>
          </a:prstGeom>
          <a:noFill/>
        </p:spPr>
        <p:txBody>
          <a:bodyPr wrap="square" rtlCol="0">
            <a:spAutoFit/>
          </a:bodyPr>
          <a:lstStyle/>
          <a:p>
            <a:r>
              <a:rPr lang="zh-CN" altLang="en-US" sz="1500" dirty="0">
                <a:solidFill>
                  <a:schemeClr val="accent5"/>
                </a:solidFill>
                <a:latin typeface="时尚中黑简体" panose="01010104010101010101" pitchFamily="2" charset="-122"/>
                <a:ea typeface="时尚中黑简体" panose="01010104010101010101" pitchFamily="2" charset="-122"/>
              </a:rPr>
              <a:t>在此添加标题</a:t>
            </a:r>
          </a:p>
        </p:txBody>
      </p:sp>
      <p:sp>
        <p:nvSpPr>
          <p:cNvPr id="78" name="文本框 119"/>
          <p:cNvSpPr txBox="1"/>
          <p:nvPr/>
        </p:nvSpPr>
        <p:spPr>
          <a:xfrm>
            <a:off x="5760286" y="4342901"/>
            <a:ext cx="1283672"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348550517"/>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fade">
                                      <p:cBhvr>
                                        <p:cTn id="11" dur="2000"/>
                                        <p:tgtEl>
                                          <p:spTgt spid="3"/>
                                        </p:tgtEl>
                                      </p:cBhvr>
                                    </p:animEffect>
                                    <p:anim calcmode="lin" valueType="num">
                                      <p:cBhvr>
                                        <p:cTn id="12" dur="2000" fill="hold"/>
                                        <p:tgtEl>
                                          <p:spTgt spid="3"/>
                                        </p:tgtEl>
                                        <p:attrNameLst>
                                          <p:attrName>ppt_x</p:attrName>
                                        </p:attrNameLst>
                                      </p:cBhvr>
                                      <p:tavLst>
                                        <p:tav tm="0">
                                          <p:val>
                                            <p:strVal val="#ppt_x"/>
                                          </p:val>
                                        </p:tav>
                                        <p:tav tm="100000">
                                          <p:val>
                                            <p:strVal val="#ppt_x"/>
                                          </p:val>
                                        </p:tav>
                                      </p:tavLst>
                                    </p:anim>
                                    <p:anim calcmode="lin" valueType="num">
                                      <p:cBhvr>
                                        <p:cTn id="13" dur="2000" fill="hold"/>
                                        <p:tgtEl>
                                          <p:spTgt spid="3"/>
                                        </p:tgtEl>
                                        <p:attrNameLst>
                                          <p:attrName>ppt_y</p:attrName>
                                        </p:attrNameLst>
                                      </p:cBhvr>
                                      <p:tavLst>
                                        <p:tav tm="0">
                                          <p:val>
                                            <p:strVal val="#ppt_y+.1"/>
                                          </p:val>
                                        </p:tav>
                                        <p:tav tm="100000">
                                          <p:val>
                                            <p:strVal val="#ppt_y"/>
                                          </p:val>
                                        </p:tav>
                                      </p:tavLst>
                                    </p:anim>
                                  </p:childTnLst>
                                </p:cTn>
                              </p:par>
                            </p:childTnLst>
                          </p:cTn>
                        </p:par>
                        <p:par>
                          <p:cTn id="14" fill="hold">
                            <p:stCondLst>
                              <p:cond delay="2500"/>
                            </p:stCondLst>
                            <p:childTnLst>
                              <p:par>
                                <p:cTn id="15" presetID="42" presetClass="path" presetSubtype="0" repeatCount="3000" accel="50000" decel="50000" autoRev="1" fill="hold" nodeType="afterEffect">
                                  <p:stCondLst>
                                    <p:cond delay="0"/>
                                  </p:stCondLst>
                                  <p:childTnLst>
                                    <p:animMotion origin="layout" path="M -0.00326 0.01759 L -0.00326 0.03056 " pathEditMode="relative" rAng="0" ptsTypes="AA">
                                      <p:cBhvr>
                                        <p:cTn id="16" dur="2000" fill="hold"/>
                                        <p:tgtEl>
                                          <p:spTgt spid="3"/>
                                        </p:tgtEl>
                                        <p:attrNameLst>
                                          <p:attrName>ppt_x</p:attrName>
                                          <p:attrName>ppt_y</p:attrName>
                                        </p:attrNameLst>
                                      </p:cBhvr>
                                      <p:rCtr x="0" y="648"/>
                                    </p:animMotion>
                                  </p:childTnLst>
                                </p:cTn>
                              </p:par>
                              <p:par>
                                <p:cTn id="17" presetID="42" presetClass="entr" presetSubtype="0"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par>
                                <p:cTn id="22" presetID="64" presetClass="path" presetSubtype="0" repeatCount="3000" accel="50000" decel="50000" autoRev="1" fill="hold" nodeType="withEffect">
                                  <p:stCondLst>
                                    <p:cond delay="0"/>
                                  </p:stCondLst>
                                  <p:childTnLst>
                                    <p:animMotion origin="layout" path="M 1.04167E-6 0.00046 L 1.04167E-6 0.02961 " pathEditMode="relative" rAng="0" ptsTypes="AA">
                                      <p:cBhvr>
                                        <p:cTn id="23" dur="2000" fill="hold"/>
                                        <p:tgtEl>
                                          <p:spTgt spid="7"/>
                                        </p:tgtEl>
                                        <p:attrNameLst>
                                          <p:attrName>ppt_x</p:attrName>
                                          <p:attrName>ppt_y</p:attrName>
                                        </p:attrNameLst>
                                      </p:cBhvr>
                                      <p:rCtr x="0" y="1458"/>
                                    </p:animMotion>
                                  </p:childTnLst>
                                </p:cTn>
                              </p:par>
                              <p:par>
                                <p:cTn id="24" presetID="10" presetClass="entr" presetSubtype="0" fill="hold" nodeType="withEffect">
                                  <p:stCondLst>
                                    <p:cond delay="500"/>
                                  </p:stCondLst>
                                  <p:childTnLst>
                                    <p:set>
                                      <p:cBhvr>
                                        <p:cTn id="25" dur="1" fill="hold">
                                          <p:stCondLst>
                                            <p:cond delay="0"/>
                                          </p:stCondLst>
                                        </p:cTn>
                                        <p:tgtEl>
                                          <p:spTgt spid="28"/>
                                        </p:tgtEl>
                                        <p:attrNameLst>
                                          <p:attrName>style.visibility</p:attrName>
                                        </p:attrNameLst>
                                      </p:cBhvr>
                                      <p:to>
                                        <p:strVal val="visible"/>
                                      </p:to>
                                    </p:set>
                                    <p:animEffect transition="in" filter="fade">
                                      <p:cBhvr>
                                        <p:cTn id="26" dur="500"/>
                                        <p:tgtEl>
                                          <p:spTgt spid="28"/>
                                        </p:tgtEl>
                                      </p:cBhvr>
                                    </p:animEffect>
                                  </p:childTnLst>
                                </p:cTn>
                              </p:par>
                              <p:par>
                                <p:cTn id="27" presetID="64" presetClass="path" presetSubtype="0" repeatCount="3000" accel="50000" decel="50000" autoRev="1" fill="hold" nodeType="withEffect">
                                  <p:stCondLst>
                                    <p:cond delay="500"/>
                                  </p:stCondLst>
                                  <p:childTnLst>
                                    <p:animMotion origin="layout" path="M 1.04167E-6 0.00046 L 1.04167E-6 0.02961 " pathEditMode="relative" rAng="0" ptsTypes="AA">
                                      <p:cBhvr>
                                        <p:cTn id="28" dur="2000" fill="hold"/>
                                        <p:tgtEl>
                                          <p:spTgt spid="28"/>
                                        </p:tgtEl>
                                        <p:attrNameLst>
                                          <p:attrName>ppt_x</p:attrName>
                                          <p:attrName>ppt_y</p:attrName>
                                        </p:attrNameLst>
                                      </p:cBhvr>
                                      <p:rCtr x="0" y="1458"/>
                                    </p:animMotion>
                                  </p:childTnLst>
                                </p:cTn>
                              </p:par>
                              <p:par>
                                <p:cTn id="29" presetID="10" presetClass="entr" presetSubtype="0" fill="hold" nodeType="withEffect">
                                  <p:stCondLst>
                                    <p:cond delay="250"/>
                                  </p:stCondLst>
                                  <p:childTnLst>
                                    <p:set>
                                      <p:cBhvr>
                                        <p:cTn id="30" dur="1" fill="hold">
                                          <p:stCondLst>
                                            <p:cond delay="0"/>
                                          </p:stCondLst>
                                        </p:cTn>
                                        <p:tgtEl>
                                          <p:spTgt spid="18"/>
                                        </p:tgtEl>
                                        <p:attrNameLst>
                                          <p:attrName>style.visibility</p:attrName>
                                        </p:attrNameLst>
                                      </p:cBhvr>
                                      <p:to>
                                        <p:strVal val="visible"/>
                                      </p:to>
                                    </p:set>
                                    <p:animEffect transition="in" filter="fade">
                                      <p:cBhvr>
                                        <p:cTn id="31" dur="500"/>
                                        <p:tgtEl>
                                          <p:spTgt spid="18"/>
                                        </p:tgtEl>
                                      </p:cBhvr>
                                    </p:animEffect>
                                  </p:childTnLst>
                                </p:cTn>
                              </p:par>
                              <p:par>
                                <p:cTn id="32" presetID="64" presetClass="path" presetSubtype="0" repeatCount="3000" accel="50000" decel="50000" autoRev="1" fill="hold" nodeType="withEffect">
                                  <p:stCondLst>
                                    <p:cond delay="250"/>
                                  </p:stCondLst>
                                  <p:childTnLst>
                                    <p:animMotion origin="layout" path="M 1.04167E-6 0.00046 L 1.04167E-6 0.02961 " pathEditMode="relative" rAng="0" ptsTypes="AA">
                                      <p:cBhvr>
                                        <p:cTn id="33" dur="2000" fill="hold"/>
                                        <p:tgtEl>
                                          <p:spTgt spid="18"/>
                                        </p:tgtEl>
                                        <p:attrNameLst>
                                          <p:attrName>ppt_x</p:attrName>
                                          <p:attrName>ppt_y</p:attrName>
                                        </p:attrNameLst>
                                      </p:cBhvr>
                                      <p:rCtr x="0" y="1458"/>
                                    </p:animMotion>
                                  </p:childTnLst>
                                </p:cTn>
                              </p:par>
                              <p:par>
                                <p:cTn id="34" presetID="10" presetClass="entr" presetSubtype="0" fill="hold" grpId="0" nodeType="withEffect">
                                  <p:stCondLst>
                                    <p:cond delay="1000"/>
                                  </p:stCondLst>
                                  <p:childTnLst>
                                    <p:set>
                                      <p:cBhvr>
                                        <p:cTn id="35" dur="1" fill="hold">
                                          <p:stCondLst>
                                            <p:cond delay="0"/>
                                          </p:stCondLst>
                                        </p:cTn>
                                        <p:tgtEl>
                                          <p:spTgt spid="11"/>
                                        </p:tgtEl>
                                        <p:attrNameLst>
                                          <p:attrName>style.visibility</p:attrName>
                                        </p:attrNameLst>
                                      </p:cBhvr>
                                      <p:to>
                                        <p:strVal val="visible"/>
                                      </p:to>
                                    </p:set>
                                    <p:animEffect transition="in" filter="fade">
                                      <p:cBhvr>
                                        <p:cTn id="36" dur="500"/>
                                        <p:tgtEl>
                                          <p:spTgt spid="11"/>
                                        </p:tgtEl>
                                      </p:cBhvr>
                                    </p:animEffect>
                                  </p:childTnLst>
                                </p:cTn>
                              </p:par>
                              <p:par>
                                <p:cTn id="37" presetID="64" presetClass="path" presetSubtype="0" repeatCount="3000" accel="50000" decel="50000" autoRev="1" fill="hold" grpId="1" nodeType="withEffect">
                                  <p:stCondLst>
                                    <p:cond delay="1000"/>
                                  </p:stCondLst>
                                  <p:childTnLst>
                                    <p:animMotion origin="layout" path="M 1.04167E-6 0.00046 L 1.04167E-6 0.02961 " pathEditMode="relative" rAng="0" ptsTypes="AA">
                                      <p:cBhvr>
                                        <p:cTn id="38" dur="2000" fill="hold"/>
                                        <p:tgtEl>
                                          <p:spTgt spid="11"/>
                                        </p:tgtEl>
                                        <p:attrNameLst>
                                          <p:attrName>ppt_x</p:attrName>
                                          <p:attrName>ppt_y</p:attrName>
                                        </p:attrNameLst>
                                      </p:cBhvr>
                                      <p:rCtr x="0" y="1458"/>
                                    </p:animMotion>
                                  </p:childTnLst>
                                </p:cTn>
                              </p:par>
                              <p:par>
                                <p:cTn id="39" presetID="10" presetClass="entr" presetSubtype="0" fill="hold" nodeType="withEffect">
                                  <p:stCondLst>
                                    <p:cond delay="750"/>
                                  </p:stCondLst>
                                  <p:childTnLst>
                                    <p:set>
                                      <p:cBhvr>
                                        <p:cTn id="40" dur="1" fill="hold">
                                          <p:stCondLst>
                                            <p:cond delay="0"/>
                                          </p:stCondLst>
                                        </p:cTn>
                                        <p:tgtEl>
                                          <p:spTgt spid="15"/>
                                        </p:tgtEl>
                                        <p:attrNameLst>
                                          <p:attrName>style.visibility</p:attrName>
                                        </p:attrNameLst>
                                      </p:cBhvr>
                                      <p:to>
                                        <p:strVal val="visible"/>
                                      </p:to>
                                    </p:set>
                                    <p:animEffect transition="in" filter="fade">
                                      <p:cBhvr>
                                        <p:cTn id="41" dur="500"/>
                                        <p:tgtEl>
                                          <p:spTgt spid="15"/>
                                        </p:tgtEl>
                                      </p:cBhvr>
                                    </p:animEffect>
                                  </p:childTnLst>
                                </p:cTn>
                              </p:par>
                              <p:par>
                                <p:cTn id="42" presetID="64" presetClass="path" presetSubtype="0" repeatCount="3000" accel="50000" decel="50000" autoRev="1" fill="hold" nodeType="withEffect">
                                  <p:stCondLst>
                                    <p:cond delay="750"/>
                                  </p:stCondLst>
                                  <p:childTnLst>
                                    <p:animMotion origin="layout" path="M 1.04167E-6 0.00046 L 1.04167E-6 0.02961 " pathEditMode="relative" rAng="0" ptsTypes="AA">
                                      <p:cBhvr>
                                        <p:cTn id="43" dur="2000" fill="hold"/>
                                        <p:tgtEl>
                                          <p:spTgt spid="15"/>
                                        </p:tgtEl>
                                        <p:attrNameLst>
                                          <p:attrName>ppt_x</p:attrName>
                                          <p:attrName>ppt_y</p:attrName>
                                        </p:attrNameLst>
                                      </p:cBhvr>
                                      <p:rCtr x="0" y="1458"/>
                                    </p:animMotion>
                                  </p:childTnLst>
                                </p:cTn>
                              </p:par>
                              <p:par>
                                <p:cTn id="44" presetID="10" presetClass="entr" presetSubtype="0" fill="hold" nodeType="withEffect">
                                  <p:stCondLst>
                                    <p:cond delay="1250"/>
                                  </p:stCondLst>
                                  <p:childTnLst>
                                    <p:set>
                                      <p:cBhvr>
                                        <p:cTn id="45" dur="1" fill="hold">
                                          <p:stCondLst>
                                            <p:cond delay="0"/>
                                          </p:stCondLst>
                                        </p:cTn>
                                        <p:tgtEl>
                                          <p:spTgt spid="12"/>
                                        </p:tgtEl>
                                        <p:attrNameLst>
                                          <p:attrName>style.visibility</p:attrName>
                                        </p:attrNameLst>
                                      </p:cBhvr>
                                      <p:to>
                                        <p:strVal val="visible"/>
                                      </p:to>
                                    </p:set>
                                    <p:animEffect transition="in" filter="fade">
                                      <p:cBhvr>
                                        <p:cTn id="46" dur="500"/>
                                        <p:tgtEl>
                                          <p:spTgt spid="12"/>
                                        </p:tgtEl>
                                      </p:cBhvr>
                                    </p:animEffect>
                                  </p:childTnLst>
                                </p:cTn>
                              </p:par>
                              <p:par>
                                <p:cTn id="47" presetID="64" presetClass="path" presetSubtype="0" repeatCount="3000" accel="50000" decel="50000" autoRev="1" fill="hold" nodeType="withEffect">
                                  <p:stCondLst>
                                    <p:cond delay="1250"/>
                                  </p:stCondLst>
                                  <p:childTnLst>
                                    <p:animMotion origin="layout" path="M 1.04167E-6 0.00046 L 1.04167E-6 0.02961 " pathEditMode="relative" rAng="0" ptsTypes="AA">
                                      <p:cBhvr>
                                        <p:cTn id="48" dur="2000" fill="hold"/>
                                        <p:tgtEl>
                                          <p:spTgt spid="12"/>
                                        </p:tgtEl>
                                        <p:attrNameLst>
                                          <p:attrName>ppt_x</p:attrName>
                                          <p:attrName>ppt_y</p:attrName>
                                        </p:attrNameLst>
                                      </p:cBhvr>
                                      <p:rCtr x="0" y="1458"/>
                                    </p:animMotion>
                                  </p:childTnLst>
                                </p:cTn>
                              </p:par>
                              <p:par>
                                <p:cTn id="49" presetID="10" presetClass="entr" presetSubtype="0" fill="hold" nodeType="withEffect">
                                  <p:stCondLst>
                                    <p:cond delay="100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par>
                                <p:cTn id="52" presetID="64" presetClass="path" presetSubtype="0" repeatCount="3000" accel="50000" decel="50000" autoRev="1" fill="hold" nodeType="withEffect">
                                  <p:stCondLst>
                                    <p:cond delay="1000"/>
                                  </p:stCondLst>
                                  <p:childTnLst>
                                    <p:animMotion origin="layout" path="M 1.04167E-6 0.00046 L 1.04167E-6 0.02961 " pathEditMode="relative" rAng="0" ptsTypes="AA">
                                      <p:cBhvr>
                                        <p:cTn id="53" dur="2000" fill="hold"/>
                                        <p:tgtEl>
                                          <p:spTgt spid="31"/>
                                        </p:tgtEl>
                                        <p:attrNameLst>
                                          <p:attrName>ppt_x</p:attrName>
                                          <p:attrName>ppt_y</p:attrName>
                                        </p:attrNameLst>
                                      </p:cBhvr>
                                      <p:rCtr x="0" y="1458"/>
                                    </p:animMotion>
                                  </p:childTnLst>
                                </p:cTn>
                              </p:par>
                              <p:par>
                                <p:cTn id="54" presetID="22" presetClass="entr" presetSubtype="4" fill="hold" nodeType="withEffect">
                                  <p:stCondLst>
                                    <p:cond delay="3000"/>
                                  </p:stCondLst>
                                  <p:childTnLst>
                                    <p:set>
                                      <p:cBhvr>
                                        <p:cTn id="55" dur="1" fill="hold">
                                          <p:stCondLst>
                                            <p:cond delay="0"/>
                                          </p:stCondLst>
                                        </p:cTn>
                                        <p:tgtEl>
                                          <p:spTgt spid="64"/>
                                        </p:tgtEl>
                                        <p:attrNameLst>
                                          <p:attrName>style.visibility</p:attrName>
                                        </p:attrNameLst>
                                      </p:cBhvr>
                                      <p:to>
                                        <p:strVal val="visible"/>
                                      </p:to>
                                    </p:set>
                                    <p:animEffect transition="in" filter="wipe(down)">
                                      <p:cBhvr>
                                        <p:cTn id="56" dur="500"/>
                                        <p:tgtEl>
                                          <p:spTgt spid="64"/>
                                        </p:tgtEl>
                                      </p:cBhvr>
                                    </p:animEffect>
                                  </p:childTnLst>
                                </p:cTn>
                              </p:par>
                              <p:par>
                                <p:cTn id="57" presetID="22" presetClass="entr" presetSubtype="4" fill="hold" nodeType="withEffect">
                                  <p:stCondLst>
                                    <p:cond delay="3000"/>
                                  </p:stCondLst>
                                  <p:childTnLst>
                                    <p:set>
                                      <p:cBhvr>
                                        <p:cTn id="58" dur="1" fill="hold">
                                          <p:stCondLst>
                                            <p:cond delay="0"/>
                                          </p:stCondLst>
                                        </p:cTn>
                                        <p:tgtEl>
                                          <p:spTgt spid="37"/>
                                        </p:tgtEl>
                                        <p:attrNameLst>
                                          <p:attrName>style.visibility</p:attrName>
                                        </p:attrNameLst>
                                      </p:cBhvr>
                                      <p:to>
                                        <p:strVal val="visible"/>
                                      </p:to>
                                    </p:set>
                                    <p:animEffect transition="in" filter="wipe(down)">
                                      <p:cBhvr>
                                        <p:cTn id="59" dur="500"/>
                                        <p:tgtEl>
                                          <p:spTgt spid="37"/>
                                        </p:tgtEl>
                                      </p:cBhvr>
                                    </p:animEffect>
                                  </p:childTnLst>
                                </p:cTn>
                              </p:par>
                              <p:par>
                                <p:cTn id="60" presetID="22" presetClass="entr" presetSubtype="4" fill="hold" nodeType="withEffect">
                                  <p:stCondLst>
                                    <p:cond delay="3000"/>
                                  </p:stCondLst>
                                  <p:childTnLst>
                                    <p:set>
                                      <p:cBhvr>
                                        <p:cTn id="61" dur="1" fill="hold">
                                          <p:stCondLst>
                                            <p:cond delay="0"/>
                                          </p:stCondLst>
                                        </p:cTn>
                                        <p:tgtEl>
                                          <p:spTgt spid="61"/>
                                        </p:tgtEl>
                                        <p:attrNameLst>
                                          <p:attrName>style.visibility</p:attrName>
                                        </p:attrNameLst>
                                      </p:cBhvr>
                                      <p:to>
                                        <p:strVal val="visible"/>
                                      </p:to>
                                    </p:set>
                                    <p:animEffect transition="in" filter="wipe(down)">
                                      <p:cBhvr>
                                        <p:cTn id="62" dur="500"/>
                                        <p:tgtEl>
                                          <p:spTgt spid="61"/>
                                        </p:tgtEl>
                                      </p:cBhvr>
                                    </p:animEffect>
                                  </p:childTnLst>
                                </p:cTn>
                              </p:par>
                              <p:par>
                                <p:cTn id="63" presetID="22" presetClass="entr" presetSubtype="1" fill="hold" nodeType="withEffect">
                                  <p:stCondLst>
                                    <p:cond delay="3000"/>
                                  </p:stCondLst>
                                  <p:childTnLst>
                                    <p:set>
                                      <p:cBhvr>
                                        <p:cTn id="64" dur="1" fill="hold">
                                          <p:stCondLst>
                                            <p:cond delay="0"/>
                                          </p:stCondLst>
                                        </p:cTn>
                                        <p:tgtEl>
                                          <p:spTgt spid="34"/>
                                        </p:tgtEl>
                                        <p:attrNameLst>
                                          <p:attrName>style.visibility</p:attrName>
                                        </p:attrNameLst>
                                      </p:cBhvr>
                                      <p:to>
                                        <p:strVal val="visible"/>
                                      </p:to>
                                    </p:set>
                                    <p:animEffect transition="in" filter="wipe(up)">
                                      <p:cBhvr>
                                        <p:cTn id="65" dur="500"/>
                                        <p:tgtEl>
                                          <p:spTgt spid="34"/>
                                        </p:tgtEl>
                                      </p:cBhvr>
                                    </p:animEffect>
                                  </p:childTnLst>
                                </p:cTn>
                              </p:par>
                              <p:par>
                                <p:cTn id="66" presetID="10" presetClass="entr" presetSubtype="0" fill="hold" nodeType="withEffect">
                                  <p:stCondLst>
                                    <p:cond delay="3500"/>
                                  </p:stCondLst>
                                  <p:childTnLst>
                                    <p:set>
                                      <p:cBhvr>
                                        <p:cTn id="67" dur="1" fill="hold">
                                          <p:stCondLst>
                                            <p:cond delay="0"/>
                                          </p:stCondLst>
                                        </p:cTn>
                                        <p:tgtEl>
                                          <p:spTgt spid="40"/>
                                        </p:tgtEl>
                                        <p:attrNameLst>
                                          <p:attrName>style.visibility</p:attrName>
                                        </p:attrNameLst>
                                      </p:cBhvr>
                                      <p:to>
                                        <p:strVal val="visible"/>
                                      </p:to>
                                    </p:set>
                                    <p:animEffect transition="in" filter="fade">
                                      <p:cBhvr>
                                        <p:cTn id="68" dur="500"/>
                                        <p:tgtEl>
                                          <p:spTgt spid="40"/>
                                        </p:tgtEl>
                                      </p:cBhvr>
                                    </p:animEffect>
                                  </p:childTnLst>
                                </p:cTn>
                              </p:par>
                              <p:par>
                                <p:cTn id="69" presetID="10" presetClass="entr" presetSubtype="0" fill="hold" nodeType="withEffect">
                                  <p:stCondLst>
                                    <p:cond delay="3500"/>
                                  </p:stCondLst>
                                  <p:childTnLst>
                                    <p:set>
                                      <p:cBhvr>
                                        <p:cTn id="70" dur="1" fill="hold">
                                          <p:stCondLst>
                                            <p:cond delay="0"/>
                                          </p:stCondLst>
                                        </p:cTn>
                                        <p:tgtEl>
                                          <p:spTgt spid="52"/>
                                        </p:tgtEl>
                                        <p:attrNameLst>
                                          <p:attrName>style.visibility</p:attrName>
                                        </p:attrNameLst>
                                      </p:cBhvr>
                                      <p:to>
                                        <p:strVal val="visible"/>
                                      </p:to>
                                    </p:set>
                                    <p:animEffect transition="in" filter="fade">
                                      <p:cBhvr>
                                        <p:cTn id="71" dur="500"/>
                                        <p:tgtEl>
                                          <p:spTgt spid="52"/>
                                        </p:tgtEl>
                                      </p:cBhvr>
                                    </p:animEffect>
                                  </p:childTnLst>
                                </p:cTn>
                              </p:par>
                              <p:par>
                                <p:cTn id="72" presetID="10" presetClass="entr" presetSubtype="0" fill="hold" nodeType="withEffect">
                                  <p:stCondLst>
                                    <p:cond delay="3500"/>
                                  </p:stCondLst>
                                  <p:childTnLst>
                                    <p:set>
                                      <p:cBhvr>
                                        <p:cTn id="73" dur="1" fill="hold">
                                          <p:stCondLst>
                                            <p:cond delay="0"/>
                                          </p:stCondLst>
                                        </p:cTn>
                                        <p:tgtEl>
                                          <p:spTgt spid="57"/>
                                        </p:tgtEl>
                                        <p:attrNameLst>
                                          <p:attrName>style.visibility</p:attrName>
                                        </p:attrNameLst>
                                      </p:cBhvr>
                                      <p:to>
                                        <p:strVal val="visible"/>
                                      </p:to>
                                    </p:set>
                                    <p:animEffect transition="in" filter="fade">
                                      <p:cBhvr>
                                        <p:cTn id="74" dur="500"/>
                                        <p:tgtEl>
                                          <p:spTgt spid="57"/>
                                        </p:tgtEl>
                                      </p:cBhvr>
                                    </p:animEffect>
                                  </p:childTnLst>
                                </p:cTn>
                              </p:par>
                              <p:par>
                                <p:cTn id="75" presetID="10" presetClass="entr" presetSubtype="0" fill="hold" nodeType="withEffect">
                                  <p:stCondLst>
                                    <p:cond delay="3500"/>
                                  </p:stCondLst>
                                  <p:childTnLst>
                                    <p:set>
                                      <p:cBhvr>
                                        <p:cTn id="76" dur="1" fill="hold">
                                          <p:stCondLst>
                                            <p:cond delay="0"/>
                                          </p:stCondLst>
                                        </p:cTn>
                                        <p:tgtEl>
                                          <p:spTgt spid="67"/>
                                        </p:tgtEl>
                                        <p:attrNameLst>
                                          <p:attrName>style.visibility</p:attrName>
                                        </p:attrNameLst>
                                      </p:cBhvr>
                                      <p:to>
                                        <p:strVal val="visible"/>
                                      </p:to>
                                    </p:set>
                                    <p:animEffect transition="in" filter="fade">
                                      <p:cBhvr>
                                        <p:cTn id="77" dur="500"/>
                                        <p:tgtEl>
                                          <p:spTgt spid="67"/>
                                        </p:tgtEl>
                                      </p:cBhvr>
                                    </p:animEffect>
                                  </p:childTnLst>
                                </p:cTn>
                              </p:par>
                              <p:par>
                                <p:cTn id="78" presetID="22" presetClass="entr" presetSubtype="8" fill="hold" grpId="0" nodeType="withEffect">
                                  <p:stCondLst>
                                    <p:cond delay="4000"/>
                                  </p:stCondLst>
                                  <p:childTnLst>
                                    <p:set>
                                      <p:cBhvr>
                                        <p:cTn id="79" dur="1" fill="hold">
                                          <p:stCondLst>
                                            <p:cond delay="0"/>
                                          </p:stCondLst>
                                        </p:cTn>
                                        <p:tgtEl>
                                          <p:spTgt spid="73"/>
                                        </p:tgtEl>
                                        <p:attrNameLst>
                                          <p:attrName>style.visibility</p:attrName>
                                        </p:attrNameLst>
                                      </p:cBhvr>
                                      <p:to>
                                        <p:strVal val="visible"/>
                                      </p:to>
                                    </p:set>
                                    <p:animEffect transition="in" filter="wipe(left)">
                                      <p:cBhvr>
                                        <p:cTn id="80" dur="500"/>
                                        <p:tgtEl>
                                          <p:spTgt spid="73"/>
                                        </p:tgtEl>
                                      </p:cBhvr>
                                    </p:animEffect>
                                  </p:childTnLst>
                                </p:cTn>
                              </p:par>
                              <p:par>
                                <p:cTn id="81" presetID="22" presetClass="entr" presetSubtype="2" fill="hold" grpId="0" nodeType="withEffect">
                                  <p:stCondLst>
                                    <p:cond delay="4000"/>
                                  </p:stCondLst>
                                  <p:childTnLst>
                                    <p:set>
                                      <p:cBhvr>
                                        <p:cTn id="82" dur="1" fill="hold">
                                          <p:stCondLst>
                                            <p:cond delay="0"/>
                                          </p:stCondLst>
                                        </p:cTn>
                                        <p:tgtEl>
                                          <p:spTgt spid="71"/>
                                        </p:tgtEl>
                                        <p:attrNameLst>
                                          <p:attrName>style.visibility</p:attrName>
                                        </p:attrNameLst>
                                      </p:cBhvr>
                                      <p:to>
                                        <p:strVal val="visible"/>
                                      </p:to>
                                    </p:set>
                                    <p:animEffect transition="in" filter="wipe(right)">
                                      <p:cBhvr>
                                        <p:cTn id="83" dur="500"/>
                                        <p:tgtEl>
                                          <p:spTgt spid="71"/>
                                        </p:tgtEl>
                                      </p:cBhvr>
                                    </p:animEffect>
                                  </p:childTnLst>
                                </p:cTn>
                              </p:par>
                              <p:par>
                                <p:cTn id="84" presetID="22" presetClass="entr" presetSubtype="8" fill="hold" grpId="0" nodeType="withEffect">
                                  <p:stCondLst>
                                    <p:cond delay="4000"/>
                                  </p:stCondLst>
                                  <p:childTnLst>
                                    <p:set>
                                      <p:cBhvr>
                                        <p:cTn id="85" dur="1" fill="hold">
                                          <p:stCondLst>
                                            <p:cond delay="0"/>
                                          </p:stCondLst>
                                        </p:cTn>
                                        <p:tgtEl>
                                          <p:spTgt spid="75"/>
                                        </p:tgtEl>
                                        <p:attrNameLst>
                                          <p:attrName>style.visibility</p:attrName>
                                        </p:attrNameLst>
                                      </p:cBhvr>
                                      <p:to>
                                        <p:strVal val="visible"/>
                                      </p:to>
                                    </p:set>
                                    <p:animEffect transition="in" filter="wipe(left)">
                                      <p:cBhvr>
                                        <p:cTn id="86" dur="500"/>
                                        <p:tgtEl>
                                          <p:spTgt spid="75"/>
                                        </p:tgtEl>
                                      </p:cBhvr>
                                    </p:animEffect>
                                  </p:childTnLst>
                                </p:cTn>
                              </p:par>
                              <p:par>
                                <p:cTn id="87" presetID="22" presetClass="entr" presetSubtype="8" fill="hold" grpId="0" nodeType="withEffect">
                                  <p:stCondLst>
                                    <p:cond delay="4000"/>
                                  </p:stCondLst>
                                  <p:childTnLst>
                                    <p:set>
                                      <p:cBhvr>
                                        <p:cTn id="88" dur="1" fill="hold">
                                          <p:stCondLst>
                                            <p:cond delay="0"/>
                                          </p:stCondLst>
                                        </p:cTn>
                                        <p:tgtEl>
                                          <p:spTgt spid="77"/>
                                        </p:tgtEl>
                                        <p:attrNameLst>
                                          <p:attrName>style.visibility</p:attrName>
                                        </p:attrNameLst>
                                      </p:cBhvr>
                                      <p:to>
                                        <p:strVal val="visible"/>
                                      </p:to>
                                    </p:set>
                                    <p:animEffect transition="in" filter="wipe(left)">
                                      <p:cBhvr>
                                        <p:cTn id="89" dur="500"/>
                                        <p:tgtEl>
                                          <p:spTgt spid="77"/>
                                        </p:tgtEl>
                                      </p:cBhvr>
                                    </p:animEffect>
                                  </p:childTnLst>
                                </p:cTn>
                              </p:par>
                              <p:par>
                                <p:cTn id="90" presetID="10" presetClass="entr" presetSubtype="0" fill="hold" grpId="0" nodeType="withEffect">
                                  <p:stCondLst>
                                    <p:cond delay="4500"/>
                                  </p:stCondLst>
                                  <p:iterate type="lt">
                                    <p:tmPct val="25000"/>
                                  </p:iterate>
                                  <p:childTnLst>
                                    <p:set>
                                      <p:cBhvr>
                                        <p:cTn id="91" dur="1" fill="hold">
                                          <p:stCondLst>
                                            <p:cond delay="0"/>
                                          </p:stCondLst>
                                        </p:cTn>
                                        <p:tgtEl>
                                          <p:spTgt spid="74"/>
                                        </p:tgtEl>
                                        <p:attrNameLst>
                                          <p:attrName>style.visibility</p:attrName>
                                        </p:attrNameLst>
                                      </p:cBhvr>
                                      <p:to>
                                        <p:strVal val="visible"/>
                                      </p:to>
                                    </p:set>
                                    <p:animEffect transition="in" filter="fade">
                                      <p:cBhvr>
                                        <p:cTn id="92" dur="1000"/>
                                        <p:tgtEl>
                                          <p:spTgt spid="74"/>
                                        </p:tgtEl>
                                      </p:cBhvr>
                                    </p:animEffect>
                                  </p:childTnLst>
                                </p:cTn>
                              </p:par>
                              <p:par>
                                <p:cTn id="93" presetID="10" presetClass="entr" presetSubtype="0" fill="hold" grpId="0" nodeType="withEffect">
                                  <p:stCondLst>
                                    <p:cond delay="4500"/>
                                  </p:stCondLst>
                                  <p:iterate type="lt">
                                    <p:tmPct val="25000"/>
                                  </p:iterate>
                                  <p:childTnLst>
                                    <p:set>
                                      <p:cBhvr>
                                        <p:cTn id="94" dur="1" fill="hold">
                                          <p:stCondLst>
                                            <p:cond delay="0"/>
                                          </p:stCondLst>
                                        </p:cTn>
                                        <p:tgtEl>
                                          <p:spTgt spid="72"/>
                                        </p:tgtEl>
                                        <p:attrNameLst>
                                          <p:attrName>style.visibility</p:attrName>
                                        </p:attrNameLst>
                                      </p:cBhvr>
                                      <p:to>
                                        <p:strVal val="visible"/>
                                      </p:to>
                                    </p:set>
                                    <p:animEffect transition="in" filter="fade">
                                      <p:cBhvr>
                                        <p:cTn id="95" dur="1000"/>
                                        <p:tgtEl>
                                          <p:spTgt spid="72"/>
                                        </p:tgtEl>
                                      </p:cBhvr>
                                    </p:animEffect>
                                  </p:childTnLst>
                                </p:cTn>
                              </p:par>
                              <p:par>
                                <p:cTn id="96" presetID="10" presetClass="entr" presetSubtype="0" fill="hold" grpId="0" nodeType="withEffect">
                                  <p:stCondLst>
                                    <p:cond delay="4500"/>
                                  </p:stCondLst>
                                  <p:iterate type="lt">
                                    <p:tmPct val="25000"/>
                                  </p:iterate>
                                  <p:childTnLst>
                                    <p:set>
                                      <p:cBhvr>
                                        <p:cTn id="97" dur="1" fill="hold">
                                          <p:stCondLst>
                                            <p:cond delay="0"/>
                                          </p:stCondLst>
                                        </p:cTn>
                                        <p:tgtEl>
                                          <p:spTgt spid="76"/>
                                        </p:tgtEl>
                                        <p:attrNameLst>
                                          <p:attrName>style.visibility</p:attrName>
                                        </p:attrNameLst>
                                      </p:cBhvr>
                                      <p:to>
                                        <p:strVal val="visible"/>
                                      </p:to>
                                    </p:set>
                                    <p:animEffect transition="in" filter="fade">
                                      <p:cBhvr>
                                        <p:cTn id="98" dur="1000"/>
                                        <p:tgtEl>
                                          <p:spTgt spid="76"/>
                                        </p:tgtEl>
                                      </p:cBhvr>
                                    </p:animEffect>
                                  </p:childTnLst>
                                </p:cTn>
                              </p:par>
                              <p:par>
                                <p:cTn id="99" presetID="10" presetClass="entr" presetSubtype="0" fill="hold" grpId="0" nodeType="withEffect">
                                  <p:stCondLst>
                                    <p:cond delay="4500"/>
                                  </p:stCondLst>
                                  <p:iterate type="lt">
                                    <p:tmPct val="25000"/>
                                  </p:iterate>
                                  <p:childTnLst>
                                    <p:set>
                                      <p:cBhvr>
                                        <p:cTn id="100" dur="1" fill="hold">
                                          <p:stCondLst>
                                            <p:cond delay="0"/>
                                          </p:stCondLst>
                                        </p:cTn>
                                        <p:tgtEl>
                                          <p:spTgt spid="78"/>
                                        </p:tgtEl>
                                        <p:attrNameLst>
                                          <p:attrName>style.visibility</p:attrName>
                                        </p:attrNameLst>
                                      </p:cBhvr>
                                      <p:to>
                                        <p:strVal val="visible"/>
                                      </p:to>
                                    </p:set>
                                    <p:animEffect transition="in" filter="fade">
                                      <p:cBhvr>
                                        <p:cTn id="101" dur="10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1" grpId="0" animBg="1"/>
      <p:bldP spid="11" grpId="1" animBg="1"/>
      <p:bldP spid="71" grpId="0"/>
      <p:bldP spid="72" grpId="0"/>
      <p:bldP spid="73" grpId="0"/>
      <p:bldP spid="74" grpId="0"/>
      <p:bldP spid="75" grpId="0"/>
      <p:bldP spid="76" grpId="0"/>
      <p:bldP spid="77" grpId="0"/>
      <p:bldP spid="7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45159"/>
                </a:solidFill>
                <a:latin typeface="微软雅黑" panose="020B0503020204020204" pitchFamily="34" charset="-122"/>
                <a:ea typeface="微软雅黑" panose="020B0503020204020204" pitchFamily="34" charset="-122"/>
              </a:rPr>
              <a:t>团队建设情况</a:t>
            </a:r>
          </a:p>
        </p:txBody>
      </p:sp>
      <p:grpSp>
        <p:nvGrpSpPr>
          <p:cNvPr id="3" name="组合 2"/>
          <p:cNvGrpSpPr/>
          <p:nvPr/>
        </p:nvGrpSpPr>
        <p:grpSpPr>
          <a:xfrm>
            <a:off x="1053869" y="1563939"/>
            <a:ext cx="1317722" cy="1317244"/>
            <a:chOff x="1404976" y="2085735"/>
            <a:chExt cx="1756733" cy="1756732"/>
          </a:xfrm>
        </p:grpSpPr>
        <p:sp>
          <p:nvSpPr>
            <p:cNvPr id="5" name="圆角矩形 4"/>
            <p:cNvSpPr/>
            <p:nvPr/>
          </p:nvSpPr>
          <p:spPr>
            <a:xfrm>
              <a:off x="1404976" y="2085735"/>
              <a:ext cx="1756733" cy="1756732"/>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2094995" y="2353045"/>
              <a:ext cx="322561" cy="275716"/>
              <a:chOff x="1179499" y="5126995"/>
              <a:chExt cx="695313" cy="594335"/>
            </a:xfrm>
            <a:solidFill>
              <a:schemeClr val="tx1">
                <a:lumMod val="50000"/>
                <a:lumOff val="50000"/>
              </a:schemeClr>
            </a:solidFill>
          </p:grpSpPr>
          <p:sp>
            <p:nvSpPr>
              <p:cNvPr id="7" name="Freeform 131"/>
              <p:cNvSpPr>
                <a:spLocks/>
              </p:cNvSpPr>
              <p:nvPr/>
            </p:nvSpPr>
            <p:spPr bwMode="auto">
              <a:xfrm>
                <a:off x="1179499" y="5632612"/>
                <a:ext cx="695313" cy="88718"/>
              </a:xfrm>
              <a:custGeom>
                <a:avLst/>
                <a:gdLst>
                  <a:gd name="T0" fmla="*/ 383 w 408"/>
                  <a:gd name="T1" fmla="*/ 0 h 52"/>
                  <a:gd name="T2" fmla="*/ 363 w 408"/>
                  <a:gd name="T3" fmla="*/ 0 h 52"/>
                  <a:gd name="T4" fmla="*/ 363 w 408"/>
                  <a:gd name="T5" fmla="*/ 17 h 52"/>
                  <a:gd name="T6" fmla="*/ 283 w 408"/>
                  <a:gd name="T7" fmla="*/ 17 h 52"/>
                  <a:gd name="T8" fmla="*/ 283 w 408"/>
                  <a:gd name="T9" fmla="*/ 0 h 52"/>
                  <a:gd name="T10" fmla="*/ 238 w 408"/>
                  <a:gd name="T11" fmla="*/ 0 h 52"/>
                  <a:gd name="T12" fmla="*/ 238 w 408"/>
                  <a:gd name="T13" fmla="*/ 14 h 52"/>
                  <a:gd name="T14" fmla="*/ 158 w 408"/>
                  <a:gd name="T15" fmla="*/ 14 h 52"/>
                  <a:gd name="T16" fmla="*/ 158 w 408"/>
                  <a:gd name="T17" fmla="*/ 0 h 52"/>
                  <a:gd name="T18" fmla="*/ 115 w 408"/>
                  <a:gd name="T19" fmla="*/ 0 h 52"/>
                  <a:gd name="T20" fmla="*/ 115 w 408"/>
                  <a:gd name="T21" fmla="*/ 15 h 52"/>
                  <a:gd name="T22" fmla="*/ 35 w 408"/>
                  <a:gd name="T23" fmla="*/ 15 h 52"/>
                  <a:gd name="T24" fmla="*/ 35 w 408"/>
                  <a:gd name="T25" fmla="*/ 0 h 52"/>
                  <a:gd name="T26" fmla="*/ 26 w 408"/>
                  <a:gd name="T27" fmla="*/ 0 h 52"/>
                  <a:gd name="T28" fmla="*/ 0 w 408"/>
                  <a:gd name="T29" fmla="*/ 26 h 52"/>
                  <a:gd name="T30" fmla="*/ 0 w 408"/>
                  <a:gd name="T31" fmla="*/ 27 h 52"/>
                  <a:gd name="T32" fmla="*/ 26 w 408"/>
                  <a:gd name="T33" fmla="*/ 52 h 52"/>
                  <a:gd name="T34" fmla="*/ 383 w 408"/>
                  <a:gd name="T35" fmla="*/ 52 h 52"/>
                  <a:gd name="T36" fmla="*/ 408 w 408"/>
                  <a:gd name="T37" fmla="*/ 27 h 52"/>
                  <a:gd name="T38" fmla="*/ 408 w 408"/>
                  <a:gd name="T39" fmla="*/ 26 h 52"/>
                  <a:gd name="T40" fmla="*/ 383 w 408"/>
                  <a:gd name="T41"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08" h="52">
                    <a:moveTo>
                      <a:pt x="383" y="0"/>
                    </a:moveTo>
                    <a:cubicBezTo>
                      <a:pt x="363" y="0"/>
                      <a:pt x="363" y="0"/>
                      <a:pt x="363" y="0"/>
                    </a:cubicBezTo>
                    <a:cubicBezTo>
                      <a:pt x="363" y="17"/>
                      <a:pt x="363" y="17"/>
                      <a:pt x="363" y="17"/>
                    </a:cubicBezTo>
                    <a:cubicBezTo>
                      <a:pt x="283" y="17"/>
                      <a:pt x="283" y="17"/>
                      <a:pt x="283" y="17"/>
                    </a:cubicBezTo>
                    <a:cubicBezTo>
                      <a:pt x="283" y="0"/>
                      <a:pt x="283" y="0"/>
                      <a:pt x="283" y="0"/>
                    </a:cubicBezTo>
                    <a:cubicBezTo>
                      <a:pt x="238" y="0"/>
                      <a:pt x="238" y="0"/>
                      <a:pt x="238" y="0"/>
                    </a:cubicBezTo>
                    <a:cubicBezTo>
                      <a:pt x="238" y="14"/>
                      <a:pt x="238" y="14"/>
                      <a:pt x="238" y="14"/>
                    </a:cubicBezTo>
                    <a:cubicBezTo>
                      <a:pt x="158" y="14"/>
                      <a:pt x="158" y="14"/>
                      <a:pt x="158" y="14"/>
                    </a:cubicBezTo>
                    <a:cubicBezTo>
                      <a:pt x="158" y="0"/>
                      <a:pt x="158" y="0"/>
                      <a:pt x="158" y="0"/>
                    </a:cubicBezTo>
                    <a:cubicBezTo>
                      <a:pt x="115" y="0"/>
                      <a:pt x="115" y="0"/>
                      <a:pt x="115" y="0"/>
                    </a:cubicBezTo>
                    <a:cubicBezTo>
                      <a:pt x="115" y="15"/>
                      <a:pt x="115" y="15"/>
                      <a:pt x="115" y="15"/>
                    </a:cubicBezTo>
                    <a:cubicBezTo>
                      <a:pt x="35" y="15"/>
                      <a:pt x="35" y="15"/>
                      <a:pt x="35" y="15"/>
                    </a:cubicBezTo>
                    <a:cubicBezTo>
                      <a:pt x="35" y="0"/>
                      <a:pt x="35" y="0"/>
                      <a:pt x="35" y="0"/>
                    </a:cubicBezTo>
                    <a:cubicBezTo>
                      <a:pt x="26" y="0"/>
                      <a:pt x="26" y="0"/>
                      <a:pt x="26" y="0"/>
                    </a:cubicBezTo>
                    <a:cubicBezTo>
                      <a:pt x="12" y="0"/>
                      <a:pt x="0" y="12"/>
                      <a:pt x="0" y="26"/>
                    </a:cubicBezTo>
                    <a:cubicBezTo>
                      <a:pt x="0" y="27"/>
                      <a:pt x="0" y="27"/>
                      <a:pt x="0" y="27"/>
                    </a:cubicBezTo>
                    <a:cubicBezTo>
                      <a:pt x="0" y="41"/>
                      <a:pt x="12" y="52"/>
                      <a:pt x="26" y="52"/>
                    </a:cubicBezTo>
                    <a:cubicBezTo>
                      <a:pt x="383" y="52"/>
                      <a:pt x="383" y="52"/>
                      <a:pt x="383" y="52"/>
                    </a:cubicBezTo>
                    <a:cubicBezTo>
                      <a:pt x="397" y="52"/>
                      <a:pt x="408" y="41"/>
                      <a:pt x="408" y="27"/>
                    </a:cubicBezTo>
                    <a:cubicBezTo>
                      <a:pt x="408" y="26"/>
                      <a:pt x="408" y="26"/>
                      <a:pt x="408" y="26"/>
                    </a:cubicBezTo>
                    <a:cubicBezTo>
                      <a:pt x="408" y="12"/>
                      <a:pt x="397" y="0"/>
                      <a:pt x="383" y="0"/>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 name="Rectangle 132"/>
              <p:cNvSpPr>
                <a:spLocks noChangeArrowheads="1"/>
              </p:cNvSpPr>
              <p:nvPr/>
            </p:nvSpPr>
            <p:spPr bwMode="auto">
              <a:xfrm>
                <a:off x="1662036" y="5126995"/>
                <a:ext cx="136322" cy="50561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 name="Rectangle 133"/>
              <p:cNvSpPr>
                <a:spLocks noChangeArrowheads="1"/>
              </p:cNvSpPr>
              <p:nvPr/>
            </p:nvSpPr>
            <p:spPr bwMode="auto">
              <a:xfrm>
                <a:off x="1449258" y="5274857"/>
                <a:ext cx="136322" cy="35775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 name="Rectangle 134"/>
              <p:cNvSpPr>
                <a:spLocks noChangeArrowheads="1"/>
              </p:cNvSpPr>
              <p:nvPr/>
            </p:nvSpPr>
            <p:spPr bwMode="auto">
              <a:xfrm>
                <a:off x="1239366" y="5401081"/>
                <a:ext cx="136322" cy="23153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1" name="组合 10"/>
          <p:cNvGrpSpPr/>
          <p:nvPr/>
        </p:nvGrpSpPr>
        <p:grpSpPr>
          <a:xfrm>
            <a:off x="6704830" y="1563940"/>
            <a:ext cx="1317722" cy="1317245"/>
            <a:chOff x="8938609" y="2085735"/>
            <a:chExt cx="1756733" cy="1756733"/>
          </a:xfrm>
        </p:grpSpPr>
        <p:sp>
          <p:nvSpPr>
            <p:cNvPr id="12" name="圆角矩形 11"/>
            <p:cNvSpPr/>
            <p:nvPr/>
          </p:nvSpPr>
          <p:spPr>
            <a:xfrm>
              <a:off x="8938609"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3" name="组合 12"/>
            <p:cNvGrpSpPr/>
            <p:nvPr/>
          </p:nvGrpSpPr>
          <p:grpSpPr>
            <a:xfrm>
              <a:off x="9566203" y="2281261"/>
              <a:ext cx="320183" cy="320183"/>
              <a:chOff x="6858828" y="3790714"/>
              <a:chExt cx="731377" cy="731377"/>
            </a:xfrm>
          </p:grpSpPr>
          <p:sp>
            <p:nvSpPr>
              <p:cNvPr id="14" name="Freeform 578"/>
              <p:cNvSpPr>
                <a:spLocks/>
              </p:cNvSpPr>
              <p:nvPr/>
            </p:nvSpPr>
            <p:spPr bwMode="auto">
              <a:xfrm>
                <a:off x="7450277" y="4178041"/>
                <a:ext cx="97373" cy="194024"/>
              </a:xfrm>
              <a:custGeom>
                <a:avLst/>
                <a:gdLst>
                  <a:gd name="T0" fmla="*/ 0 w 57"/>
                  <a:gd name="T1" fmla="*/ 99 h 114"/>
                  <a:gd name="T2" fmla="*/ 22 w 57"/>
                  <a:gd name="T3" fmla="*/ 114 h 114"/>
                  <a:gd name="T4" fmla="*/ 57 w 57"/>
                  <a:gd name="T5" fmla="*/ 0 h 114"/>
                  <a:gd name="T6" fmla="*/ 31 w 57"/>
                  <a:gd name="T7" fmla="*/ 0 h 114"/>
                  <a:gd name="T8" fmla="*/ 0 w 57"/>
                  <a:gd name="T9" fmla="*/ 99 h 114"/>
                </a:gdLst>
                <a:ahLst/>
                <a:cxnLst>
                  <a:cxn ang="0">
                    <a:pos x="T0" y="T1"/>
                  </a:cxn>
                  <a:cxn ang="0">
                    <a:pos x="T2" y="T3"/>
                  </a:cxn>
                  <a:cxn ang="0">
                    <a:pos x="T4" y="T5"/>
                  </a:cxn>
                  <a:cxn ang="0">
                    <a:pos x="T6" y="T7"/>
                  </a:cxn>
                  <a:cxn ang="0">
                    <a:pos x="T8" y="T9"/>
                  </a:cxn>
                </a:cxnLst>
                <a:rect l="0" t="0" r="r" b="b"/>
                <a:pathLst>
                  <a:path w="57" h="114">
                    <a:moveTo>
                      <a:pt x="0" y="99"/>
                    </a:moveTo>
                    <a:cubicBezTo>
                      <a:pt x="22" y="114"/>
                      <a:pt x="22" y="114"/>
                      <a:pt x="22" y="114"/>
                    </a:cubicBezTo>
                    <a:cubicBezTo>
                      <a:pt x="44" y="82"/>
                      <a:pt x="57" y="42"/>
                      <a:pt x="57" y="0"/>
                    </a:cubicBezTo>
                    <a:cubicBezTo>
                      <a:pt x="31" y="0"/>
                      <a:pt x="31" y="0"/>
                      <a:pt x="31" y="0"/>
                    </a:cubicBezTo>
                    <a:cubicBezTo>
                      <a:pt x="31" y="37"/>
                      <a:pt x="20" y="71"/>
                      <a:pt x="0" y="99"/>
                    </a:cubicBez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 name="Freeform 579"/>
              <p:cNvSpPr>
                <a:spLocks/>
              </p:cNvSpPr>
              <p:nvPr/>
            </p:nvSpPr>
            <p:spPr bwMode="auto">
              <a:xfrm>
                <a:off x="7228844" y="3790714"/>
                <a:ext cx="361361" cy="362804"/>
              </a:xfrm>
              <a:custGeom>
                <a:avLst/>
                <a:gdLst>
                  <a:gd name="T0" fmla="*/ 187 w 212"/>
                  <a:gd name="T1" fmla="*/ 213 h 213"/>
                  <a:gd name="T2" fmla="*/ 212 w 212"/>
                  <a:gd name="T3" fmla="*/ 213 h 213"/>
                  <a:gd name="T4" fmla="*/ 0 w 212"/>
                  <a:gd name="T5" fmla="*/ 0 h 213"/>
                  <a:gd name="T6" fmla="*/ 0 w 212"/>
                  <a:gd name="T7" fmla="*/ 25 h 213"/>
                  <a:gd name="T8" fmla="*/ 0 w 212"/>
                  <a:gd name="T9" fmla="*/ 52 h 213"/>
                  <a:gd name="T10" fmla="*/ 0 w 212"/>
                  <a:gd name="T11" fmla="*/ 213 h 213"/>
                  <a:gd name="T12" fmla="*/ 160 w 212"/>
                  <a:gd name="T13" fmla="*/ 213 h 213"/>
                  <a:gd name="T14" fmla="*/ 187 w 212"/>
                  <a:gd name="T15" fmla="*/ 213 h 21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2" h="213">
                    <a:moveTo>
                      <a:pt x="187" y="213"/>
                    </a:moveTo>
                    <a:cubicBezTo>
                      <a:pt x="212" y="213"/>
                      <a:pt x="212" y="213"/>
                      <a:pt x="212" y="213"/>
                    </a:cubicBezTo>
                    <a:cubicBezTo>
                      <a:pt x="187" y="7"/>
                      <a:pt x="0" y="0"/>
                      <a:pt x="0" y="0"/>
                    </a:cubicBezTo>
                    <a:cubicBezTo>
                      <a:pt x="0" y="25"/>
                      <a:pt x="0" y="25"/>
                      <a:pt x="0" y="25"/>
                    </a:cubicBezTo>
                    <a:cubicBezTo>
                      <a:pt x="0" y="52"/>
                      <a:pt x="0" y="52"/>
                      <a:pt x="0" y="52"/>
                    </a:cubicBezTo>
                    <a:cubicBezTo>
                      <a:pt x="0" y="213"/>
                      <a:pt x="0" y="213"/>
                      <a:pt x="0" y="213"/>
                    </a:cubicBezTo>
                    <a:cubicBezTo>
                      <a:pt x="160" y="213"/>
                      <a:pt x="160" y="213"/>
                      <a:pt x="160" y="213"/>
                    </a:cubicBezTo>
                    <a:lnTo>
                      <a:pt x="187" y="213"/>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 name="Freeform 580"/>
              <p:cNvSpPr>
                <a:spLocks/>
              </p:cNvSpPr>
              <p:nvPr/>
            </p:nvSpPr>
            <p:spPr bwMode="auto">
              <a:xfrm>
                <a:off x="6858828" y="3833269"/>
                <a:ext cx="605154" cy="688822"/>
              </a:xfrm>
              <a:custGeom>
                <a:avLst/>
                <a:gdLst>
                  <a:gd name="T0" fmla="*/ 202 w 355"/>
                  <a:gd name="T1" fmla="*/ 202 h 404"/>
                  <a:gd name="T2" fmla="*/ 202 w 355"/>
                  <a:gd name="T3" fmla="*/ 26 h 404"/>
                  <a:gd name="T4" fmla="*/ 202 w 355"/>
                  <a:gd name="T5" fmla="*/ 0 h 404"/>
                  <a:gd name="T6" fmla="*/ 0 w 355"/>
                  <a:gd name="T7" fmla="*/ 202 h 404"/>
                  <a:gd name="T8" fmla="*/ 202 w 355"/>
                  <a:gd name="T9" fmla="*/ 404 h 404"/>
                  <a:gd name="T10" fmla="*/ 355 w 355"/>
                  <a:gd name="T11" fmla="*/ 335 h 404"/>
                  <a:gd name="T12" fmla="*/ 335 w 355"/>
                  <a:gd name="T13" fmla="*/ 317 h 404"/>
                  <a:gd name="T14" fmla="*/ 202 w 355"/>
                  <a:gd name="T15" fmla="*/ 202 h 4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5" h="404">
                    <a:moveTo>
                      <a:pt x="202" y="202"/>
                    </a:moveTo>
                    <a:cubicBezTo>
                      <a:pt x="202" y="26"/>
                      <a:pt x="202" y="26"/>
                      <a:pt x="202" y="26"/>
                    </a:cubicBezTo>
                    <a:cubicBezTo>
                      <a:pt x="202" y="0"/>
                      <a:pt x="202" y="0"/>
                      <a:pt x="202" y="0"/>
                    </a:cubicBezTo>
                    <a:cubicBezTo>
                      <a:pt x="91" y="0"/>
                      <a:pt x="0" y="90"/>
                      <a:pt x="0" y="202"/>
                    </a:cubicBezTo>
                    <a:cubicBezTo>
                      <a:pt x="0" y="314"/>
                      <a:pt x="91" y="404"/>
                      <a:pt x="202" y="404"/>
                    </a:cubicBezTo>
                    <a:cubicBezTo>
                      <a:pt x="263" y="404"/>
                      <a:pt x="318" y="377"/>
                      <a:pt x="355" y="335"/>
                    </a:cubicBezTo>
                    <a:cubicBezTo>
                      <a:pt x="335" y="317"/>
                      <a:pt x="335" y="317"/>
                      <a:pt x="335" y="317"/>
                    </a:cubicBezTo>
                    <a:lnTo>
                      <a:pt x="202" y="202"/>
                    </a:lnTo>
                    <a:close/>
                  </a:path>
                </a:pathLst>
              </a:custGeom>
              <a:solidFill>
                <a:schemeClr val="tx1">
                  <a:lumMod val="50000"/>
                  <a:lumOff val="50000"/>
                </a:schemeClr>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7" name="组合 16"/>
          <p:cNvGrpSpPr/>
          <p:nvPr/>
        </p:nvGrpSpPr>
        <p:grpSpPr>
          <a:xfrm>
            <a:off x="4821176" y="1563940"/>
            <a:ext cx="1317722" cy="1317245"/>
            <a:chOff x="6427398" y="2085735"/>
            <a:chExt cx="1756733" cy="1756733"/>
          </a:xfrm>
        </p:grpSpPr>
        <p:sp>
          <p:nvSpPr>
            <p:cNvPr id="18" name="圆角矩形 17"/>
            <p:cNvSpPr/>
            <p:nvPr/>
          </p:nvSpPr>
          <p:spPr>
            <a:xfrm>
              <a:off x="6427398"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7080219" y="2236580"/>
              <a:ext cx="383708" cy="380875"/>
              <a:chOff x="8400062" y="4884922"/>
              <a:chExt cx="683773" cy="678724"/>
            </a:xfrm>
          </p:grpSpPr>
          <p:sp>
            <p:nvSpPr>
              <p:cNvPr id="20" name="Freeform 378"/>
              <p:cNvSpPr>
                <a:spLocks noEditPoints="1"/>
              </p:cNvSpPr>
              <p:nvPr/>
            </p:nvSpPr>
            <p:spPr bwMode="auto">
              <a:xfrm>
                <a:off x="8927317" y="5146025"/>
                <a:ext cx="156518"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0" y="0"/>
                      <a:pt x="0" y="21"/>
                      <a:pt x="0" y="46"/>
                    </a:cubicBezTo>
                    <a:cubicBezTo>
                      <a:pt x="0" y="72"/>
                      <a:pt x="20"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1" name="Freeform 379"/>
              <p:cNvSpPr>
                <a:spLocks/>
              </p:cNvSpPr>
              <p:nvPr/>
            </p:nvSpPr>
            <p:spPr bwMode="auto">
              <a:xfrm>
                <a:off x="8852304" y="5217432"/>
                <a:ext cx="66358" cy="8655"/>
              </a:xfrm>
              <a:custGeom>
                <a:avLst/>
                <a:gdLst>
                  <a:gd name="T0" fmla="*/ 37 w 39"/>
                  <a:gd name="T1" fmla="*/ 0 h 5"/>
                  <a:gd name="T2" fmla="*/ 2 w 39"/>
                  <a:gd name="T3" fmla="*/ 0 h 5"/>
                  <a:gd name="T4" fmla="*/ 1 w 39"/>
                  <a:gd name="T5" fmla="*/ 1 h 5"/>
                  <a:gd name="T6" fmla="*/ 0 w 39"/>
                  <a:gd name="T7" fmla="*/ 3 h 5"/>
                  <a:gd name="T8" fmla="*/ 2 w 39"/>
                  <a:gd name="T9" fmla="*/ 5 h 5"/>
                  <a:gd name="T10" fmla="*/ 37 w 39"/>
                  <a:gd name="T11" fmla="*/ 5 h 5"/>
                  <a:gd name="T12" fmla="*/ 39 w 39"/>
                  <a:gd name="T13" fmla="*/ 3 h 5"/>
                  <a:gd name="T14" fmla="*/ 37 w 39"/>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5">
                    <a:moveTo>
                      <a:pt x="37" y="0"/>
                    </a:moveTo>
                    <a:cubicBezTo>
                      <a:pt x="2" y="0"/>
                      <a:pt x="2" y="0"/>
                      <a:pt x="2" y="0"/>
                    </a:cubicBezTo>
                    <a:cubicBezTo>
                      <a:pt x="2" y="0"/>
                      <a:pt x="1" y="0"/>
                      <a:pt x="1" y="1"/>
                    </a:cubicBezTo>
                    <a:cubicBezTo>
                      <a:pt x="0" y="1"/>
                      <a:pt x="0" y="2"/>
                      <a:pt x="0" y="3"/>
                    </a:cubicBezTo>
                    <a:cubicBezTo>
                      <a:pt x="0" y="4"/>
                      <a:pt x="1" y="5"/>
                      <a:pt x="2" y="5"/>
                    </a:cubicBezTo>
                    <a:cubicBezTo>
                      <a:pt x="37" y="5"/>
                      <a:pt x="37" y="5"/>
                      <a:pt x="37" y="5"/>
                    </a:cubicBezTo>
                    <a:cubicBezTo>
                      <a:pt x="38" y="5"/>
                      <a:pt x="39" y="4"/>
                      <a:pt x="39" y="3"/>
                    </a:cubicBezTo>
                    <a:cubicBezTo>
                      <a:pt x="39"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380"/>
              <p:cNvSpPr>
                <a:spLocks/>
              </p:cNvSpPr>
              <p:nvPr/>
            </p:nvSpPr>
            <p:spPr bwMode="auto">
              <a:xfrm>
                <a:off x="8739784" y="5048652"/>
                <a:ext cx="7934" cy="67079"/>
              </a:xfrm>
              <a:custGeom>
                <a:avLst/>
                <a:gdLst>
                  <a:gd name="T0" fmla="*/ 0 w 5"/>
                  <a:gd name="T1" fmla="*/ 3 h 39"/>
                  <a:gd name="T2" fmla="*/ 0 w 5"/>
                  <a:gd name="T3" fmla="*/ 37 h 39"/>
                  <a:gd name="T4" fmla="*/ 0 w 5"/>
                  <a:gd name="T5" fmla="*/ 39 h 39"/>
                  <a:gd name="T6" fmla="*/ 2 w 5"/>
                  <a:gd name="T7" fmla="*/ 39 h 39"/>
                  <a:gd name="T8" fmla="*/ 5 w 5"/>
                  <a:gd name="T9" fmla="*/ 37 h 39"/>
                  <a:gd name="T10" fmla="*/ 5 w 5"/>
                  <a:gd name="T11" fmla="*/ 3 h 39"/>
                  <a:gd name="T12" fmla="*/ 2 w 5"/>
                  <a:gd name="T13" fmla="*/ 0 h 39"/>
                  <a:gd name="T14" fmla="*/ 0 w 5"/>
                  <a:gd name="T15" fmla="*/ 3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39">
                    <a:moveTo>
                      <a:pt x="0" y="3"/>
                    </a:moveTo>
                    <a:cubicBezTo>
                      <a:pt x="0" y="37"/>
                      <a:pt x="0" y="37"/>
                      <a:pt x="0" y="37"/>
                    </a:cubicBezTo>
                    <a:cubicBezTo>
                      <a:pt x="0" y="38"/>
                      <a:pt x="0" y="38"/>
                      <a:pt x="0" y="39"/>
                    </a:cubicBezTo>
                    <a:cubicBezTo>
                      <a:pt x="1" y="39"/>
                      <a:pt x="2" y="39"/>
                      <a:pt x="2" y="39"/>
                    </a:cubicBezTo>
                    <a:cubicBezTo>
                      <a:pt x="4" y="39"/>
                      <a:pt x="5" y="38"/>
                      <a:pt x="5" y="37"/>
                    </a:cubicBezTo>
                    <a:cubicBezTo>
                      <a:pt x="5" y="3"/>
                      <a:pt x="5" y="3"/>
                      <a:pt x="5" y="3"/>
                    </a:cubicBezTo>
                    <a:cubicBezTo>
                      <a:pt x="5" y="1"/>
                      <a:pt x="4" y="0"/>
                      <a:pt x="2" y="0"/>
                    </a:cubicBezTo>
                    <a:cubicBezTo>
                      <a:pt x="1" y="0"/>
                      <a:pt x="0" y="1"/>
                      <a:pt x="0" y="3"/>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381"/>
              <p:cNvSpPr>
                <a:spLocks/>
              </p:cNvSpPr>
              <p:nvPr/>
            </p:nvSpPr>
            <p:spPr bwMode="auto">
              <a:xfrm>
                <a:off x="8736178" y="5335000"/>
                <a:ext cx="8655" cy="68522"/>
              </a:xfrm>
              <a:custGeom>
                <a:avLst/>
                <a:gdLst>
                  <a:gd name="T0" fmla="*/ 5 w 5"/>
                  <a:gd name="T1" fmla="*/ 37 h 40"/>
                  <a:gd name="T2" fmla="*/ 5 w 5"/>
                  <a:gd name="T3" fmla="*/ 3 h 40"/>
                  <a:gd name="T4" fmla="*/ 3 w 5"/>
                  <a:gd name="T5" fmla="*/ 0 h 40"/>
                  <a:gd name="T6" fmla="*/ 0 w 5"/>
                  <a:gd name="T7" fmla="*/ 3 h 40"/>
                  <a:gd name="T8" fmla="*/ 0 w 5"/>
                  <a:gd name="T9" fmla="*/ 37 h 40"/>
                  <a:gd name="T10" fmla="*/ 1 w 5"/>
                  <a:gd name="T11" fmla="*/ 39 h 40"/>
                  <a:gd name="T12" fmla="*/ 3 w 5"/>
                  <a:gd name="T13" fmla="*/ 40 h 40"/>
                  <a:gd name="T14" fmla="*/ 5 w 5"/>
                  <a:gd name="T15" fmla="*/ 37 h 4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40">
                    <a:moveTo>
                      <a:pt x="5" y="37"/>
                    </a:moveTo>
                    <a:cubicBezTo>
                      <a:pt x="5" y="3"/>
                      <a:pt x="5" y="3"/>
                      <a:pt x="5" y="3"/>
                    </a:cubicBezTo>
                    <a:cubicBezTo>
                      <a:pt x="5" y="1"/>
                      <a:pt x="4" y="0"/>
                      <a:pt x="3" y="0"/>
                    </a:cubicBezTo>
                    <a:cubicBezTo>
                      <a:pt x="1" y="0"/>
                      <a:pt x="0" y="1"/>
                      <a:pt x="0" y="3"/>
                    </a:cubicBezTo>
                    <a:cubicBezTo>
                      <a:pt x="0" y="37"/>
                      <a:pt x="0" y="37"/>
                      <a:pt x="0" y="37"/>
                    </a:cubicBezTo>
                    <a:cubicBezTo>
                      <a:pt x="0" y="38"/>
                      <a:pt x="0" y="38"/>
                      <a:pt x="1" y="39"/>
                    </a:cubicBezTo>
                    <a:cubicBezTo>
                      <a:pt x="1" y="39"/>
                      <a:pt x="2" y="40"/>
                      <a:pt x="3" y="40"/>
                    </a:cubicBezTo>
                    <a:cubicBezTo>
                      <a:pt x="4" y="40"/>
                      <a:pt x="5" y="38"/>
                      <a:pt x="5" y="37"/>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382"/>
              <p:cNvSpPr>
                <a:spLocks noEditPoints="1"/>
              </p:cNvSpPr>
              <p:nvPr/>
            </p:nvSpPr>
            <p:spPr bwMode="auto">
              <a:xfrm>
                <a:off x="8664771" y="4884922"/>
                <a:ext cx="156518" cy="157239"/>
              </a:xfrm>
              <a:custGeom>
                <a:avLst/>
                <a:gdLst>
                  <a:gd name="T0" fmla="*/ 46 w 92"/>
                  <a:gd name="T1" fmla="*/ 92 h 92"/>
                  <a:gd name="T2" fmla="*/ 92 w 92"/>
                  <a:gd name="T3" fmla="*/ 46 h 92"/>
                  <a:gd name="T4" fmla="*/ 46 w 92"/>
                  <a:gd name="T5" fmla="*/ 0 h 92"/>
                  <a:gd name="T6" fmla="*/ 0 w 92"/>
                  <a:gd name="T7" fmla="*/ 46 h 92"/>
                  <a:gd name="T8" fmla="*/ 46 w 92"/>
                  <a:gd name="T9" fmla="*/ 92 h 92"/>
                  <a:gd name="T10" fmla="*/ 46 w 92"/>
                  <a:gd name="T11" fmla="*/ 14 h 92"/>
                  <a:gd name="T12" fmla="*/ 79 w 92"/>
                  <a:gd name="T13" fmla="*/ 46 h 92"/>
                  <a:gd name="T14" fmla="*/ 46 w 92"/>
                  <a:gd name="T15" fmla="*/ 78 h 92"/>
                  <a:gd name="T16" fmla="*/ 14 w 92"/>
                  <a:gd name="T17" fmla="*/ 46 h 92"/>
                  <a:gd name="T18" fmla="*/ 46 w 92"/>
                  <a:gd name="T19" fmla="*/ 1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92"/>
                    </a:moveTo>
                    <a:cubicBezTo>
                      <a:pt x="72" y="92"/>
                      <a:pt x="92" y="71"/>
                      <a:pt x="92" y="46"/>
                    </a:cubicBezTo>
                    <a:cubicBezTo>
                      <a:pt x="92" y="21"/>
                      <a:pt x="72" y="0"/>
                      <a:pt x="46" y="0"/>
                    </a:cubicBezTo>
                    <a:cubicBezTo>
                      <a:pt x="21" y="0"/>
                      <a:pt x="0" y="21"/>
                      <a:pt x="0" y="46"/>
                    </a:cubicBezTo>
                    <a:cubicBezTo>
                      <a:pt x="0" y="71"/>
                      <a:pt x="21" y="92"/>
                      <a:pt x="46" y="92"/>
                    </a:cubicBezTo>
                    <a:close/>
                    <a:moveTo>
                      <a:pt x="46" y="14"/>
                    </a:moveTo>
                    <a:cubicBezTo>
                      <a:pt x="64" y="14"/>
                      <a:pt x="79" y="28"/>
                      <a:pt x="79" y="46"/>
                    </a:cubicBezTo>
                    <a:cubicBezTo>
                      <a:pt x="79" y="64"/>
                      <a:pt x="64" y="78"/>
                      <a:pt x="46" y="78"/>
                    </a:cubicBezTo>
                    <a:cubicBezTo>
                      <a:pt x="29" y="78"/>
                      <a:pt x="14" y="64"/>
                      <a:pt x="14" y="46"/>
                    </a:cubicBezTo>
                    <a:cubicBezTo>
                      <a:pt x="14" y="28"/>
                      <a:pt x="29" y="14"/>
                      <a:pt x="46" y="14"/>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383"/>
              <p:cNvSpPr>
                <a:spLocks noEditPoints="1"/>
              </p:cNvSpPr>
              <p:nvPr/>
            </p:nvSpPr>
            <p:spPr bwMode="auto">
              <a:xfrm>
                <a:off x="8664771" y="5408571"/>
                <a:ext cx="156518" cy="155075"/>
              </a:xfrm>
              <a:custGeom>
                <a:avLst/>
                <a:gdLst>
                  <a:gd name="T0" fmla="*/ 46 w 92"/>
                  <a:gd name="T1" fmla="*/ 0 h 91"/>
                  <a:gd name="T2" fmla="*/ 0 w 92"/>
                  <a:gd name="T3" fmla="*/ 46 h 91"/>
                  <a:gd name="T4" fmla="*/ 46 w 92"/>
                  <a:gd name="T5" fmla="*/ 91 h 91"/>
                  <a:gd name="T6" fmla="*/ 92 w 92"/>
                  <a:gd name="T7" fmla="*/ 46 h 91"/>
                  <a:gd name="T8" fmla="*/ 46 w 92"/>
                  <a:gd name="T9" fmla="*/ 0 h 91"/>
                  <a:gd name="T10" fmla="*/ 46 w 92"/>
                  <a:gd name="T11" fmla="*/ 78 h 91"/>
                  <a:gd name="T12" fmla="*/ 14 w 92"/>
                  <a:gd name="T13" fmla="*/ 46 h 91"/>
                  <a:gd name="T14" fmla="*/ 46 w 92"/>
                  <a:gd name="T15" fmla="*/ 13 h 91"/>
                  <a:gd name="T16" fmla="*/ 79 w 92"/>
                  <a:gd name="T17" fmla="*/ 46 h 91"/>
                  <a:gd name="T18" fmla="*/ 46 w 92"/>
                  <a:gd name="T19" fmla="*/ 78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1">
                    <a:moveTo>
                      <a:pt x="46" y="0"/>
                    </a:moveTo>
                    <a:cubicBezTo>
                      <a:pt x="21" y="0"/>
                      <a:pt x="0" y="20"/>
                      <a:pt x="0" y="46"/>
                    </a:cubicBezTo>
                    <a:cubicBezTo>
                      <a:pt x="0" y="71"/>
                      <a:pt x="21" y="91"/>
                      <a:pt x="46" y="91"/>
                    </a:cubicBezTo>
                    <a:cubicBezTo>
                      <a:pt x="72" y="91"/>
                      <a:pt x="92" y="71"/>
                      <a:pt x="92" y="46"/>
                    </a:cubicBezTo>
                    <a:cubicBezTo>
                      <a:pt x="92" y="20"/>
                      <a:pt x="72" y="0"/>
                      <a:pt x="46" y="0"/>
                    </a:cubicBezTo>
                    <a:close/>
                    <a:moveTo>
                      <a:pt x="46" y="78"/>
                    </a:moveTo>
                    <a:cubicBezTo>
                      <a:pt x="29" y="78"/>
                      <a:pt x="14" y="63"/>
                      <a:pt x="14" y="46"/>
                    </a:cubicBezTo>
                    <a:cubicBezTo>
                      <a:pt x="14" y="28"/>
                      <a:pt x="29" y="13"/>
                      <a:pt x="46" y="13"/>
                    </a:cubicBezTo>
                    <a:cubicBezTo>
                      <a:pt x="64" y="13"/>
                      <a:pt x="79" y="28"/>
                      <a:pt x="79" y="46"/>
                    </a:cubicBezTo>
                    <a:cubicBezTo>
                      <a:pt x="79" y="63"/>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384"/>
              <p:cNvSpPr>
                <a:spLocks noEditPoints="1"/>
              </p:cNvSpPr>
              <p:nvPr/>
            </p:nvSpPr>
            <p:spPr bwMode="auto">
              <a:xfrm>
                <a:off x="8633756" y="5120780"/>
                <a:ext cx="209893" cy="209171"/>
              </a:xfrm>
              <a:custGeom>
                <a:avLst/>
                <a:gdLst>
                  <a:gd name="T0" fmla="*/ 62 w 123"/>
                  <a:gd name="T1" fmla="*/ 0 h 123"/>
                  <a:gd name="T2" fmla="*/ 0 w 123"/>
                  <a:gd name="T3" fmla="*/ 61 h 123"/>
                  <a:gd name="T4" fmla="*/ 62 w 123"/>
                  <a:gd name="T5" fmla="*/ 123 h 123"/>
                  <a:gd name="T6" fmla="*/ 123 w 123"/>
                  <a:gd name="T7" fmla="*/ 61 h 123"/>
                  <a:gd name="T8" fmla="*/ 62 w 123"/>
                  <a:gd name="T9" fmla="*/ 0 h 123"/>
                  <a:gd name="T10" fmla="*/ 62 w 123"/>
                  <a:gd name="T11" fmla="*/ 105 h 123"/>
                  <a:gd name="T12" fmla="*/ 18 w 123"/>
                  <a:gd name="T13" fmla="*/ 61 h 123"/>
                  <a:gd name="T14" fmla="*/ 62 w 123"/>
                  <a:gd name="T15" fmla="*/ 18 h 123"/>
                  <a:gd name="T16" fmla="*/ 105 w 123"/>
                  <a:gd name="T17" fmla="*/ 61 h 123"/>
                  <a:gd name="T18" fmla="*/ 62 w 123"/>
                  <a:gd name="T19" fmla="*/ 10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3" h="123">
                    <a:moveTo>
                      <a:pt x="62" y="0"/>
                    </a:moveTo>
                    <a:cubicBezTo>
                      <a:pt x="28" y="0"/>
                      <a:pt x="0" y="27"/>
                      <a:pt x="0" y="61"/>
                    </a:cubicBezTo>
                    <a:cubicBezTo>
                      <a:pt x="0" y="95"/>
                      <a:pt x="28" y="123"/>
                      <a:pt x="62" y="123"/>
                    </a:cubicBezTo>
                    <a:cubicBezTo>
                      <a:pt x="96" y="123"/>
                      <a:pt x="123" y="95"/>
                      <a:pt x="123" y="61"/>
                    </a:cubicBezTo>
                    <a:cubicBezTo>
                      <a:pt x="123" y="27"/>
                      <a:pt x="96" y="0"/>
                      <a:pt x="62" y="0"/>
                    </a:cubicBezTo>
                    <a:close/>
                    <a:moveTo>
                      <a:pt x="62" y="105"/>
                    </a:moveTo>
                    <a:cubicBezTo>
                      <a:pt x="38" y="105"/>
                      <a:pt x="18" y="85"/>
                      <a:pt x="18" y="61"/>
                    </a:cubicBezTo>
                    <a:cubicBezTo>
                      <a:pt x="18" y="37"/>
                      <a:pt x="38" y="18"/>
                      <a:pt x="62" y="18"/>
                    </a:cubicBezTo>
                    <a:cubicBezTo>
                      <a:pt x="86" y="18"/>
                      <a:pt x="105" y="37"/>
                      <a:pt x="105" y="61"/>
                    </a:cubicBezTo>
                    <a:cubicBezTo>
                      <a:pt x="105" y="85"/>
                      <a:pt x="86" y="105"/>
                      <a:pt x="62" y="105"/>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385"/>
              <p:cNvSpPr>
                <a:spLocks/>
              </p:cNvSpPr>
              <p:nvPr/>
            </p:nvSpPr>
            <p:spPr bwMode="auto">
              <a:xfrm>
                <a:off x="8562350" y="5221038"/>
                <a:ext cx="67800" cy="8655"/>
              </a:xfrm>
              <a:custGeom>
                <a:avLst/>
                <a:gdLst>
                  <a:gd name="T0" fmla="*/ 37 w 40"/>
                  <a:gd name="T1" fmla="*/ 0 h 5"/>
                  <a:gd name="T2" fmla="*/ 3 w 40"/>
                  <a:gd name="T3" fmla="*/ 0 h 5"/>
                  <a:gd name="T4" fmla="*/ 1 w 40"/>
                  <a:gd name="T5" fmla="*/ 0 h 5"/>
                  <a:gd name="T6" fmla="*/ 0 w 40"/>
                  <a:gd name="T7" fmla="*/ 2 h 5"/>
                  <a:gd name="T8" fmla="*/ 3 w 40"/>
                  <a:gd name="T9" fmla="*/ 5 h 5"/>
                  <a:gd name="T10" fmla="*/ 37 w 40"/>
                  <a:gd name="T11" fmla="*/ 5 h 5"/>
                  <a:gd name="T12" fmla="*/ 40 w 40"/>
                  <a:gd name="T13" fmla="*/ 2 h 5"/>
                  <a:gd name="T14" fmla="*/ 37 w 40"/>
                  <a:gd name="T15" fmla="*/ 0 h 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0" h="5">
                    <a:moveTo>
                      <a:pt x="37" y="0"/>
                    </a:moveTo>
                    <a:cubicBezTo>
                      <a:pt x="3" y="0"/>
                      <a:pt x="3" y="0"/>
                      <a:pt x="3" y="0"/>
                    </a:cubicBezTo>
                    <a:cubicBezTo>
                      <a:pt x="2" y="0"/>
                      <a:pt x="1" y="0"/>
                      <a:pt x="1" y="0"/>
                    </a:cubicBezTo>
                    <a:cubicBezTo>
                      <a:pt x="0" y="1"/>
                      <a:pt x="0" y="1"/>
                      <a:pt x="0" y="2"/>
                    </a:cubicBezTo>
                    <a:cubicBezTo>
                      <a:pt x="0" y="4"/>
                      <a:pt x="1" y="5"/>
                      <a:pt x="3" y="5"/>
                    </a:cubicBezTo>
                    <a:cubicBezTo>
                      <a:pt x="37" y="5"/>
                      <a:pt x="37" y="5"/>
                      <a:pt x="37" y="5"/>
                    </a:cubicBezTo>
                    <a:cubicBezTo>
                      <a:pt x="38" y="5"/>
                      <a:pt x="40" y="4"/>
                      <a:pt x="40" y="2"/>
                    </a:cubicBezTo>
                    <a:cubicBezTo>
                      <a:pt x="40" y="1"/>
                      <a:pt x="38" y="0"/>
                      <a:pt x="37" y="0"/>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8" name="Freeform 386"/>
              <p:cNvSpPr>
                <a:spLocks noEditPoints="1"/>
              </p:cNvSpPr>
              <p:nvPr/>
            </p:nvSpPr>
            <p:spPr bwMode="auto">
              <a:xfrm>
                <a:off x="8400062" y="5146025"/>
                <a:ext cx="157239" cy="156518"/>
              </a:xfrm>
              <a:custGeom>
                <a:avLst/>
                <a:gdLst>
                  <a:gd name="T0" fmla="*/ 46 w 92"/>
                  <a:gd name="T1" fmla="*/ 0 h 92"/>
                  <a:gd name="T2" fmla="*/ 0 w 92"/>
                  <a:gd name="T3" fmla="*/ 46 h 92"/>
                  <a:gd name="T4" fmla="*/ 46 w 92"/>
                  <a:gd name="T5" fmla="*/ 92 h 92"/>
                  <a:gd name="T6" fmla="*/ 92 w 92"/>
                  <a:gd name="T7" fmla="*/ 46 h 92"/>
                  <a:gd name="T8" fmla="*/ 46 w 92"/>
                  <a:gd name="T9" fmla="*/ 0 h 92"/>
                  <a:gd name="T10" fmla="*/ 46 w 92"/>
                  <a:gd name="T11" fmla="*/ 78 h 92"/>
                  <a:gd name="T12" fmla="*/ 14 w 92"/>
                  <a:gd name="T13" fmla="*/ 46 h 92"/>
                  <a:gd name="T14" fmla="*/ 46 w 92"/>
                  <a:gd name="T15" fmla="*/ 14 h 92"/>
                  <a:gd name="T16" fmla="*/ 78 w 92"/>
                  <a:gd name="T17" fmla="*/ 46 h 92"/>
                  <a:gd name="T18" fmla="*/ 46 w 92"/>
                  <a:gd name="T19" fmla="*/ 7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92">
                    <a:moveTo>
                      <a:pt x="46" y="0"/>
                    </a:moveTo>
                    <a:cubicBezTo>
                      <a:pt x="21" y="0"/>
                      <a:pt x="0" y="21"/>
                      <a:pt x="0" y="46"/>
                    </a:cubicBezTo>
                    <a:cubicBezTo>
                      <a:pt x="0" y="72"/>
                      <a:pt x="21" y="92"/>
                      <a:pt x="46" y="92"/>
                    </a:cubicBezTo>
                    <a:cubicBezTo>
                      <a:pt x="71" y="92"/>
                      <a:pt x="92" y="72"/>
                      <a:pt x="92" y="46"/>
                    </a:cubicBezTo>
                    <a:cubicBezTo>
                      <a:pt x="92" y="21"/>
                      <a:pt x="71" y="0"/>
                      <a:pt x="46" y="0"/>
                    </a:cubicBezTo>
                    <a:close/>
                    <a:moveTo>
                      <a:pt x="46" y="78"/>
                    </a:moveTo>
                    <a:cubicBezTo>
                      <a:pt x="28" y="78"/>
                      <a:pt x="14" y="64"/>
                      <a:pt x="14" y="46"/>
                    </a:cubicBezTo>
                    <a:cubicBezTo>
                      <a:pt x="14" y="28"/>
                      <a:pt x="28" y="14"/>
                      <a:pt x="46" y="14"/>
                    </a:cubicBezTo>
                    <a:cubicBezTo>
                      <a:pt x="64" y="14"/>
                      <a:pt x="78" y="28"/>
                      <a:pt x="78" y="46"/>
                    </a:cubicBezTo>
                    <a:cubicBezTo>
                      <a:pt x="78" y="64"/>
                      <a:pt x="64" y="78"/>
                      <a:pt x="46" y="78"/>
                    </a:cubicBezTo>
                    <a:close/>
                  </a:path>
                </a:pathLst>
              </a:custGeom>
              <a:solidFill>
                <a:srgbClr val="58595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9" name="组合 28"/>
          <p:cNvGrpSpPr/>
          <p:nvPr/>
        </p:nvGrpSpPr>
        <p:grpSpPr>
          <a:xfrm>
            <a:off x="2937523" y="1563940"/>
            <a:ext cx="1317722" cy="1317245"/>
            <a:chOff x="3916187" y="2085735"/>
            <a:chExt cx="1756733" cy="1756733"/>
          </a:xfrm>
        </p:grpSpPr>
        <p:sp>
          <p:nvSpPr>
            <p:cNvPr id="30" name="圆角矩形 29"/>
            <p:cNvSpPr/>
            <p:nvPr/>
          </p:nvSpPr>
          <p:spPr>
            <a:xfrm>
              <a:off x="3916187" y="2085735"/>
              <a:ext cx="1756733" cy="1756733"/>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444500" dist="177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1" name="组合 30"/>
            <p:cNvGrpSpPr/>
            <p:nvPr/>
          </p:nvGrpSpPr>
          <p:grpSpPr>
            <a:xfrm>
              <a:off x="4570068" y="2301792"/>
              <a:ext cx="374508" cy="360089"/>
              <a:chOff x="3620725" y="5138333"/>
              <a:chExt cx="702937" cy="675873"/>
            </a:xfrm>
            <a:solidFill>
              <a:schemeClr val="bg1">
                <a:lumMod val="50000"/>
              </a:schemeClr>
            </a:solidFill>
          </p:grpSpPr>
          <p:sp>
            <p:nvSpPr>
              <p:cNvPr id="32" name="Freeform 18"/>
              <p:cNvSpPr>
                <a:spLocks/>
              </p:cNvSpPr>
              <p:nvPr/>
            </p:nvSpPr>
            <p:spPr bwMode="auto">
              <a:xfrm>
                <a:off x="3620725" y="5360332"/>
                <a:ext cx="702937" cy="280151"/>
              </a:xfrm>
              <a:custGeom>
                <a:avLst/>
                <a:gdLst>
                  <a:gd name="T0" fmla="*/ 699 w 813"/>
                  <a:gd name="T1" fmla="*/ 96 h 324"/>
                  <a:gd name="T2" fmla="*/ 661 w 813"/>
                  <a:gd name="T3" fmla="*/ 96 h 324"/>
                  <a:gd name="T4" fmla="*/ 661 w 813"/>
                  <a:gd name="T5" fmla="*/ 178 h 324"/>
                  <a:gd name="T6" fmla="*/ 632 w 813"/>
                  <a:gd name="T7" fmla="*/ 207 h 324"/>
                  <a:gd name="T8" fmla="*/ 317 w 813"/>
                  <a:gd name="T9" fmla="*/ 207 h 324"/>
                  <a:gd name="T10" fmla="*/ 317 w 813"/>
                  <a:gd name="T11" fmla="*/ 296 h 324"/>
                  <a:gd name="T12" fmla="*/ 289 w 813"/>
                  <a:gd name="T13" fmla="*/ 324 h 324"/>
                  <a:gd name="T14" fmla="*/ 120 w 813"/>
                  <a:gd name="T15" fmla="*/ 324 h 324"/>
                  <a:gd name="T16" fmla="*/ 92 w 813"/>
                  <a:gd name="T17" fmla="*/ 296 h 324"/>
                  <a:gd name="T18" fmla="*/ 92 w 813"/>
                  <a:gd name="T19" fmla="*/ 204 h 324"/>
                  <a:gd name="T20" fmla="*/ 0 w 813"/>
                  <a:gd name="T21" fmla="*/ 204 h 324"/>
                  <a:gd name="T22" fmla="*/ 0 w 813"/>
                  <a:gd name="T23" fmla="*/ 147 h 324"/>
                  <a:gd name="T24" fmla="*/ 120 w 813"/>
                  <a:gd name="T25" fmla="*/ 147 h 324"/>
                  <a:gd name="T26" fmla="*/ 149 w 813"/>
                  <a:gd name="T27" fmla="*/ 175 h 324"/>
                  <a:gd name="T28" fmla="*/ 149 w 813"/>
                  <a:gd name="T29" fmla="*/ 267 h 324"/>
                  <a:gd name="T30" fmla="*/ 260 w 813"/>
                  <a:gd name="T31" fmla="*/ 267 h 324"/>
                  <a:gd name="T32" fmla="*/ 260 w 813"/>
                  <a:gd name="T33" fmla="*/ 178 h 324"/>
                  <a:gd name="T34" fmla="*/ 289 w 813"/>
                  <a:gd name="T35" fmla="*/ 150 h 324"/>
                  <a:gd name="T36" fmla="*/ 603 w 813"/>
                  <a:gd name="T37" fmla="*/ 150 h 324"/>
                  <a:gd name="T38" fmla="*/ 603 w 813"/>
                  <a:gd name="T39" fmla="*/ 67 h 324"/>
                  <a:gd name="T40" fmla="*/ 632 w 813"/>
                  <a:gd name="T41" fmla="*/ 39 h 324"/>
                  <a:gd name="T42" fmla="*/ 699 w 813"/>
                  <a:gd name="T43" fmla="*/ 39 h 324"/>
                  <a:gd name="T44" fmla="*/ 699 w 813"/>
                  <a:gd name="T45" fmla="*/ 0 h 324"/>
                  <a:gd name="T46" fmla="*/ 813 w 813"/>
                  <a:gd name="T47" fmla="*/ 67 h 324"/>
                  <a:gd name="T48" fmla="*/ 699 w 813"/>
                  <a:gd name="T49" fmla="*/ 134 h 324"/>
                  <a:gd name="T50" fmla="*/ 699 w 813"/>
                  <a:gd name="T51" fmla="*/ 96 h 3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813" h="324">
                    <a:moveTo>
                      <a:pt x="699" y="96"/>
                    </a:moveTo>
                    <a:cubicBezTo>
                      <a:pt x="661" y="96"/>
                      <a:pt x="661" y="96"/>
                      <a:pt x="661" y="96"/>
                    </a:cubicBezTo>
                    <a:cubicBezTo>
                      <a:pt x="661" y="123"/>
                      <a:pt x="661" y="151"/>
                      <a:pt x="661" y="178"/>
                    </a:cubicBezTo>
                    <a:cubicBezTo>
                      <a:pt x="661" y="194"/>
                      <a:pt x="648" y="207"/>
                      <a:pt x="632" y="207"/>
                    </a:cubicBezTo>
                    <a:cubicBezTo>
                      <a:pt x="317" y="207"/>
                      <a:pt x="317" y="207"/>
                      <a:pt x="317" y="207"/>
                    </a:cubicBezTo>
                    <a:cubicBezTo>
                      <a:pt x="317" y="296"/>
                      <a:pt x="317" y="296"/>
                      <a:pt x="317" y="296"/>
                    </a:cubicBezTo>
                    <a:cubicBezTo>
                      <a:pt x="317" y="312"/>
                      <a:pt x="305" y="324"/>
                      <a:pt x="289" y="324"/>
                    </a:cubicBezTo>
                    <a:cubicBezTo>
                      <a:pt x="120" y="324"/>
                      <a:pt x="120" y="324"/>
                      <a:pt x="120" y="324"/>
                    </a:cubicBezTo>
                    <a:cubicBezTo>
                      <a:pt x="105" y="324"/>
                      <a:pt x="92" y="312"/>
                      <a:pt x="92" y="296"/>
                    </a:cubicBezTo>
                    <a:cubicBezTo>
                      <a:pt x="92" y="204"/>
                      <a:pt x="92" y="204"/>
                      <a:pt x="92" y="204"/>
                    </a:cubicBezTo>
                    <a:cubicBezTo>
                      <a:pt x="0" y="204"/>
                      <a:pt x="0" y="204"/>
                      <a:pt x="0" y="204"/>
                    </a:cubicBezTo>
                    <a:cubicBezTo>
                      <a:pt x="0" y="147"/>
                      <a:pt x="0" y="147"/>
                      <a:pt x="0" y="147"/>
                    </a:cubicBezTo>
                    <a:cubicBezTo>
                      <a:pt x="28" y="147"/>
                      <a:pt x="92" y="147"/>
                      <a:pt x="120" y="147"/>
                    </a:cubicBezTo>
                    <a:cubicBezTo>
                      <a:pt x="136" y="147"/>
                      <a:pt x="149" y="159"/>
                      <a:pt x="149" y="175"/>
                    </a:cubicBezTo>
                    <a:cubicBezTo>
                      <a:pt x="149" y="267"/>
                      <a:pt x="149" y="267"/>
                      <a:pt x="149" y="267"/>
                    </a:cubicBezTo>
                    <a:cubicBezTo>
                      <a:pt x="260" y="267"/>
                      <a:pt x="260" y="267"/>
                      <a:pt x="260" y="267"/>
                    </a:cubicBezTo>
                    <a:cubicBezTo>
                      <a:pt x="260" y="178"/>
                      <a:pt x="260" y="178"/>
                      <a:pt x="260" y="178"/>
                    </a:cubicBezTo>
                    <a:cubicBezTo>
                      <a:pt x="260" y="162"/>
                      <a:pt x="273" y="150"/>
                      <a:pt x="289" y="150"/>
                    </a:cubicBezTo>
                    <a:cubicBezTo>
                      <a:pt x="603" y="150"/>
                      <a:pt x="603" y="150"/>
                      <a:pt x="603" y="150"/>
                    </a:cubicBezTo>
                    <a:cubicBezTo>
                      <a:pt x="603" y="67"/>
                      <a:pt x="603" y="67"/>
                      <a:pt x="603" y="67"/>
                    </a:cubicBezTo>
                    <a:cubicBezTo>
                      <a:pt x="603" y="51"/>
                      <a:pt x="616" y="39"/>
                      <a:pt x="632" y="39"/>
                    </a:cubicBezTo>
                    <a:cubicBezTo>
                      <a:pt x="699" y="39"/>
                      <a:pt x="699" y="39"/>
                      <a:pt x="699" y="39"/>
                    </a:cubicBezTo>
                    <a:cubicBezTo>
                      <a:pt x="699" y="0"/>
                      <a:pt x="699" y="0"/>
                      <a:pt x="699" y="0"/>
                    </a:cubicBezTo>
                    <a:cubicBezTo>
                      <a:pt x="813" y="67"/>
                      <a:pt x="813" y="67"/>
                      <a:pt x="813" y="67"/>
                    </a:cubicBezTo>
                    <a:cubicBezTo>
                      <a:pt x="699" y="134"/>
                      <a:pt x="699" y="134"/>
                      <a:pt x="699" y="134"/>
                    </a:cubicBezTo>
                    <a:cubicBezTo>
                      <a:pt x="699" y="96"/>
                      <a:pt x="699" y="96"/>
                      <a:pt x="699" y="96"/>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19"/>
              <p:cNvSpPr>
                <a:spLocks noEditPoints="1"/>
              </p:cNvSpPr>
              <p:nvPr/>
            </p:nvSpPr>
            <p:spPr bwMode="auto">
              <a:xfrm>
                <a:off x="3620725" y="5138333"/>
                <a:ext cx="653563" cy="675873"/>
              </a:xfrm>
              <a:custGeom>
                <a:avLst/>
                <a:gdLst>
                  <a:gd name="T0" fmla="*/ 502 w 756"/>
                  <a:gd name="T1" fmla="*/ 57 h 782"/>
                  <a:gd name="T2" fmla="*/ 569 w 756"/>
                  <a:gd name="T3" fmla="*/ 331 h 782"/>
                  <a:gd name="T4" fmla="*/ 464 w 756"/>
                  <a:gd name="T5" fmla="*/ 369 h 782"/>
                  <a:gd name="T6" fmla="*/ 381 w 756"/>
                  <a:gd name="T7" fmla="*/ 57 h 782"/>
                  <a:gd name="T8" fmla="*/ 343 w 756"/>
                  <a:gd name="T9" fmla="*/ 146 h 782"/>
                  <a:gd name="T10" fmla="*/ 165 w 756"/>
                  <a:gd name="T11" fmla="*/ 57 h 782"/>
                  <a:gd name="T12" fmla="*/ 127 w 756"/>
                  <a:gd name="T13" fmla="*/ 146 h 782"/>
                  <a:gd name="T14" fmla="*/ 57 w 756"/>
                  <a:gd name="T15" fmla="*/ 57 h 782"/>
                  <a:gd name="T16" fmla="*/ 235 w 756"/>
                  <a:gd name="T17" fmla="*/ 222 h 782"/>
                  <a:gd name="T18" fmla="*/ 273 w 756"/>
                  <a:gd name="T19" fmla="*/ 102 h 782"/>
                  <a:gd name="T20" fmla="*/ 381 w 756"/>
                  <a:gd name="T21" fmla="*/ 222 h 782"/>
                  <a:gd name="T22" fmla="*/ 225 w 756"/>
                  <a:gd name="T23" fmla="*/ 369 h 782"/>
                  <a:gd name="T24" fmla="*/ 187 w 756"/>
                  <a:gd name="T25" fmla="*/ 486 h 782"/>
                  <a:gd name="T26" fmla="*/ 343 w 756"/>
                  <a:gd name="T27" fmla="*/ 331 h 782"/>
                  <a:gd name="T28" fmla="*/ 57 w 756"/>
                  <a:gd name="T29" fmla="*/ 260 h 782"/>
                  <a:gd name="T30" fmla="*/ 0 w 756"/>
                  <a:gd name="T31" fmla="*/ 365 h 782"/>
                  <a:gd name="T32" fmla="*/ 28 w 756"/>
                  <a:gd name="T33" fmla="*/ 0 h 782"/>
                  <a:gd name="T34" fmla="*/ 756 w 756"/>
                  <a:gd name="T35" fmla="*/ 29 h 782"/>
                  <a:gd name="T36" fmla="*/ 699 w 756"/>
                  <a:gd name="T37" fmla="*/ 213 h 782"/>
                  <a:gd name="T38" fmla="*/ 616 w 756"/>
                  <a:gd name="T39" fmla="*/ 146 h 782"/>
                  <a:gd name="T40" fmla="*/ 578 w 756"/>
                  <a:gd name="T41" fmla="*/ 261 h 782"/>
                  <a:gd name="T42" fmla="*/ 699 w 756"/>
                  <a:gd name="T43" fmla="*/ 108 h 782"/>
                  <a:gd name="T44" fmla="*/ 168 w 756"/>
                  <a:gd name="T45" fmla="*/ 655 h 782"/>
                  <a:gd name="T46" fmla="*/ 149 w 756"/>
                  <a:gd name="T47" fmla="*/ 616 h 782"/>
                  <a:gd name="T48" fmla="*/ 352 w 756"/>
                  <a:gd name="T49" fmla="*/ 502 h 782"/>
                  <a:gd name="T50" fmla="*/ 391 w 756"/>
                  <a:gd name="T51" fmla="*/ 655 h 782"/>
                  <a:gd name="T52" fmla="*/ 273 w 756"/>
                  <a:gd name="T53" fmla="*/ 725 h 782"/>
                  <a:gd name="T54" fmla="*/ 464 w 756"/>
                  <a:gd name="T55" fmla="*/ 616 h 782"/>
                  <a:gd name="T56" fmla="*/ 578 w 756"/>
                  <a:gd name="T57" fmla="*/ 540 h 782"/>
                  <a:gd name="T58" fmla="*/ 464 w 756"/>
                  <a:gd name="T59" fmla="*/ 502 h 782"/>
                  <a:gd name="T60" fmla="*/ 616 w 756"/>
                  <a:gd name="T61" fmla="*/ 655 h 782"/>
                  <a:gd name="T62" fmla="*/ 502 w 756"/>
                  <a:gd name="T63" fmla="*/ 725 h 782"/>
                  <a:gd name="T64" fmla="*/ 699 w 756"/>
                  <a:gd name="T65" fmla="*/ 435 h 782"/>
                  <a:gd name="T66" fmla="*/ 756 w 756"/>
                  <a:gd name="T67" fmla="*/ 753 h 782"/>
                  <a:gd name="T68" fmla="*/ 28 w 756"/>
                  <a:gd name="T69" fmla="*/ 782 h 782"/>
                  <a:gd name="T70" fmla="*/ 0 w 756"/>
                  <a:gd name="T71" fmla="*/ 499 h 782"/>
                  <a:gd name="T72" fmla="*/ 57 w 756"/>
                  <a:gd name="T73" fmla="*/ 725 h 782"/>
                  <a:gd name="T74" fmla="*/ 235 w 756"/>
                  <a:gd name="T75" fmla="*/ 655 h 7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6" h="782">
                    <a:moveTo>
                      <a:pt x="699" y="57"/>
                    </a:moveTo>
                    <a:cubicBezTo>
                      <a:pt x="502" y="57"/>
                      <a:pt x="502" y="57"/>
                      <a:pt x="502" y="57"/>
                    </a:cubicBezTo>
                    <a:cubicBezTo>
                      <a:pt x="502" y="331"/>
                      <a:pt x="502" y="331"/>
                      <a:pt x="502" y="331"/>
                    </a:cubicBezTo>
                    <a:cubicBezTo>
                      <a:pt x="569" y="331"/>
                      <a:pt x="569" y="331"/>
                      <a:pt x="569" y="331"/>
                    </a:cubicBezTo>
                    <a:cubicBezTo>
                      <a:pt x="569" y="369"/>
                      <a:pt x="569" y="369"/>
                      <a:pt x="569" y="369"/>
                    </a:cubicBezTo>
                    <a:cubicBezTo>
                      <a:pt x="464" y="369"/>
                      <a:pt x="464" y="369"/>
                      <a:pt x="464" y="369"/>
                    </a:cubicBezTo>
                    <a:cubicBezTo>
                      <a:pt x="464" y="57"/>
                      <a:pt x="464" y="57"/>
                      <a:pt x="464" y="57"/>
                    </a:cubicBezTo>
                    <a:cubicBezTo>
                      <a:pt x="381" y="57"/>
                      <a:pt x="381" y="57"/>
                      <a:pt x="381" y="57"/>
                    </a:cubicBezTo>
                    <a:cubicBezTo>
                      <a:pt x="381" y="146"/>
                      <a:pt x="381" y="146"/>
                      <a:pt x="381" y="146"/>
                    </a:cubicBezTo>
                    <a:cubicBezTo>
                      <a:pt x="343" y="146"/>
                      <a:pt x="343" y="146"/>
                      <a:pt x="343" y="146"/>
                    </a:cubicBezTo>
                    <a:cubicBezTo>
                      <a:pt x="343" y="57"/>
                      <a:pt x="343" y="57"/>
                      <a:pt x="343" y="57"/>
                    </a:cubicBezTo>
                    <a:cubicBezTo>
                      <a:pt x="165" y="57"/>
                      <a:pt x="165" y="57"/>
                      <a:pt x="165" y="57"/>
                    </a:cubicBezTo>
                    <a:cubicBezTo>
                      <a:pt x="165" y="146"/>
                      <a:pt x="165" y="146"/>
                      <a:pt x="165" y="146"/>
                    </a:cubicBezTo>
                    <a:cubicBezTo>
                      <a:pt x="127" y="146"/>
                      <a:pt x="127" y="146"/>
                      <a:pt x="127" y="146"/>
                    </a:cubicBezTo>
                    <a:cubicBezTo>
                      <a:pt x="127" y="57"/>
                      <a:pt x="127" y="57"/>
                      <a:pt x="127" y="57"/>
                    </a:cubicBezTo>
                    <a:cubicBezTo>
                      <a:pt x="57" y="57"/>
                      <a:pt x="57" y="57"/>
                      <a:pt x="57" y="57"/>
                    </a:cubicBezTo>
                    <a:cubicBezTo>
                      <a:pt x="57" y="222"/>
                      <a:pt x="57" y="222"/>
                      <a:pt x="57" y="222"/>
                    </a:cubicBezTo>
                    <a:cubicBezTo>
                      <a:pt x="235" y="222"/>
                      <a:pt x="235" y="222"/>
                      <a:pt x="235" y="222"/>
                    </a:cubicBezTo>
                    <a:cubicBezTo>
                      <a:pt x="235" y="102"/>
                      <a:pt x="235" y="102"/>
                      <a:pt x="235" y="102"/>
                    </a:cubicBezTo>
                    <a:cubicBezTo>
                      <a:pt x="273" y="102"/>
                      <a:pt x="273" y="102"/>
                      <a:pt x="273" y="102"/>
                    </a:cubicBezTo>
                    <a:cubicBezTo>
                      <a:pt x="273" y="222"/>
                      <a:pt x="273" y="222"/>
                      <a:pt x="273" y="222"/>
                    </a:cubicBezTo>
                    <a:cubicBezTo>
                      <a:pt x="381" y="222"/>
                      <a:pt x="381" y="222"/>
                      <a:pt x="381" y="222"/>
                    </a:cubicBezTo>
                    <a:cubicBezTo>
                      <a:pt x="381" y="369"/>
                      <a:pt x="381" y="369"/>
                      <a:pt x="381" y="369"/>
                    </a:cubicBezTo>
                    <a:cubicBezTo>
                      <a:pt x="225" y="369"/>
                      <a:pt x="225" y="369"/>
                      <a:pt x="225" y="369"/>
                    </a:cubicBezTo>
                    <a:cubicBezTo>
                      <a:pt x="225" y="486"/>
                      <a:pt x="225" y="486"/>
                      <a:pt x="225" y="486"/>
                    </a:cubicBezTo>
                    <a:cubicBezTo>
                      <a:pt x="187" y="486"/>
                      <a:pt x="187" y="486"/>
                      <a:pt x="187" y="486"/>
                    </a:cubicBezTo>
                    <a:cubicBezTo>
                      <a:pt x="187" y="331"/>
                      <a:pt x="187" y="331"/>
                      <a:pt x="187" y="331"/>
                    </a:cubicBezTo>
                    <a:cubicBezTo>
                      <a:pt x="343" y="331"/>
                      <a:pt x="343" y="331"/>
                      <a:pt x="343" y="331"/>
                    </a:cubicBezTo>
                    <a:cubicBezTo>
                      <a:pt x="343" y="260"/>
                      <a:pt x="343" y="260"/>
                      <a:pt x="343" y="260"/>
                    </a:cubicBezTo>
                    <a:cubicBezTo>
                      <a:pt x="57" y="260"/>
                      <a:pt x="57" y="260"/>
                      <a:pt x="57" y="260"/>
                    </a:cubicBezTo>
                    <a:cubicBezTo>
                      <a:pt x="57" y="365"/>
                      <a:pt x="57" y="365"/>
                      <a:pt x="57" y="365"/>
                    </a:cubicBezTo>
                    <a:cubicBezTo>
                      <a:pt x="0" y="365"/>
                      <a:pt x="0" y="365"/>
                      <a:pt x="0" y="365"/>
                    </a:cubicBezTo>
                    <a:cubicBezTo>
                      <a:pt x="0" y="29"/>
                      <a:pt x="0" y="29"/>
                      <a:pt x="0" y="29"/>
                    </a:cubicBezTo>
                    <a:cubicBezTo>
                      <a:pt x="0" y="13"/>
                      <a:pt x="12" y="0"/>
                      <a:pt x="28" y="0"/>
                    </a:cubicBezTo>
                    <a:cubicBezTo>
                      <a:pt x="727" y="0"/>
                      <a:pt x="727" y="0"/>
                      <a:pt x="727" y="0"/>
                    </a:cubicBezTo>
                    <a:cubicBezTo>
                      <a:pt x="743" y="0"/>
                      <a:pt x="756" y="13"/>
                      <a:pt x="756" y="29"/>
                    </a:cubicBezTo>
                    <a:cubicBezTo>
                      <a:pt x="756" y="247"/>
                      <a:pt x="756" y="247"/>
                      <a:pt x="756" y="247"/>
                    </a:cubicBezTo>
                    <a:cubicBezTo>
                      <a:pt x="699" y="213"/>
                      <a:pt x="699" y="213"/>
                      <a:pt x="699" y="213"/>
                    </a:cubicBezTo>
                    <a:cubicBezTo>
                      <a:pt x="699" y="146"/>
                      <a:pt x="699" y="146"/>
                      <a:pt x="699" y="146"/>
                    </a:cubicBezTo>
                    <a:cubicBezTo>
                      <a:pt x="616" y="146"/>
                      <a:pt x="616" y="146"/>
                      <a:pt x="616" y="146"/>
                    </a:cubicBezTo>
                    <a:cubicBezTo>
                      <a:pt x="616" y="261"/>
                      <a:pt x="616" y="261"/>
                      <a:pt x="616" y="261"/>
                    </a:cubicBezTo>
                    <a:cubicBezTo>
                      <a:pt x="578" y="261"/>
                      <a:pt x="578" y="261"/>
                      <a:pt x="578" y="261"/>
                    </a:cubicBezTo>
                    <a:cubicBezTo>
                      <a:pt x="578" y="108"/>
                      <a:pt x="578" y="108"/>
                      <a:pt x="578" y="108"/>
                    </a:cubicBezTo>
                    <a:cubicBezTo>
                      <a:pt x="618" y="108"/>
                      <a:pt x="658" y="108"/>
                      <a:pt x="699" y="108"/>
                    </a:cubicBezTo>
                    <a:cubicBezTo>
                      <a:pt x="699" y="57"/>
                      <a:pt x="699" y="57"/>
                      <a:pt x="699" y="57"/>
                    </a:cubicBezTo>
                    <a:close/>
                    <a:moveTo>
                      <a:pt x="168" y="655"/>
                    </a:moveTo>
                    <a:cubicBezTo>
                      <a:pt x="149" y="655"/>
                      <a:pt x="149" y="655"/>
                      <a:pt x="149" y="655"/>
                    </a:cubicBezTo>
                    <a:cubicBezTo>
                      <a:pt x="149" y="616"/>
                      <a:pt x="149" y="616"/>
                      <a:pt x="149" y="616"/>
                    </a:cubicBezTo>
                    <a:cubicBezTo>
                      <a:pt x="352" y="616"/>
                      <a:pt x="352" y="616"/>
                      <a:pt x="352" y="616"/>
                    </a:cubicBezTo>
                    <a:cubicBezTo>
                      <a:pt x="352" y="502"/>
                      <a:pt x="352" y="502"/>
                      <a:pt x="352" y="502"/>
                    </a:cubicBezTo>
                    <a:cubicBezTo>
                      <a:pt x="391" y="502"/>
                      <a:pt x="391" y="502"/>
                      <a:pt x="391" y="502"/>
                    </a:cubicBezTo>
                    <a:cubicBezTo>
                      <a:pt x="391" y="655"/>
                      <a:pt x="391" y="655"/>
                      <a:pt x="391" y="655"/>
                    </a:cubicBezTo>
                    <a:cubicBezTo>
                      <a:pt x="273" y="655"/>
                      <a:pt x="273" y="655"/>
                      <a:pt x="273" y="655"/>
                    </a:cubicBezTo>
                    <a:cubicBezTo>
                      <a:pt x="273" y="725"/>
                      <a:pt x="273" y="725"/>
                      <a:pt x="273" y="725"/>
                    </a:cubicBezTo>
                    <a:cubicBezTo>
                      <a:pt x="464" y="725"/>
                      <a:pt x="464" y="725"/>
                      <a:pt x="464" y="725"/>
                    </a:cubicBezTo>
                    <a:cubicBezTo>
                      <a:pt x="464" y="616"/>
                      <a:pt x="464" y="616"/>
                      <a:pt x="464" y="616"/>
                    </a:cubicBezTo>
                    <a:cubicBezTo>
                      <a:pt x="578" y="616"/>
                      <a:pt x="578" y="616"/>
                      <a:pt x="578" y="616"/>
                    </a:cubicBezTo>
                    <a:cubicBezTo>
                      <a:pt x="578" y="540"/>
                      <a:pt x="578" y="540"/>
                      <a:pt x="578" y="540"/>
                    </a:cubicBezTo>
                    <a:cubicBezTo>
                      <a:pt x="464" y="540"/>
                      <a:pt x="464" y="540"/>
                      <a:pt x="464" y="540"/>
                    </a:cubicBezTo>
                    <a:cubicBezTo>
                      <a:pt x="464" y="502"/>
                      <a:pt x="464" y="502"/>
                      <a:pt x="464" y="502"/>
                    </a:cubicBezTo>
                    <a:cubicBezTo>
                      <a:pt x="616" y="502"/>
                      <a:pt x="616" y="502"/>
                      <a:pt x="616" y="502"/>
                    </a:cubicBezTo>
                    <a:cubicBezTo>
                      <a:pt x="616" y="655"/>
                      <a:pt x="616" y="655"/>
                      <a:pt x="616" y="655"/>
                    </a:cubicBezTo>
                    <a:cubicBezTo>
                      <a:pt x="502" y="655"/>
                      <a:pt x="502" y="655"/>
                      <a:pt x="502" y="655"/>
                    </a:cubicBezTo>
                    <a:cubicBezTo>
                      <a:pt x="502" y="725"/>
                      <a:pt x="502" y="725"/>
                      <a:pt x="502" y="725"/>
                    </a:cubicBezTo>
                    <a:cubicBezTo>
                      <a:pt x="699" y="725"/>
                      <a:pt x="699" y="725"/>
                      <a:pt x="699" y="725"/>
                    </a:cubicBezTo>
                    <a:cubicBezTo>
                      <a:pt x="699" y="435"/>
                      <a:pt x="699" y="435"/>
                      <a:pt x="699" y="435"/>
                    </a:cubicBezTo>
                    <a:cubicBezTo>
                      <a:pt x="756" y="402"/>
                      <a:pt x="756" y="402"/>
                      <a:pt x="756" y="402"/>
                    </a:cubicBezTo>
                    <a:cubicBezTo>
                      <a:pt x="756" y="753"/>
                      <a:pt x="756" y="753"/>
                      <a:pt x="756" y="753"/>
                    </a:cubicBezTo>
                    <a:cubicBezTo>
                      <a:pt x="756" y="769"/>
                      <a:pt x="743" y="782"/>
                      <a:pt x="727" y="782"/>
                    </a:cubicBezTo>
                    <a:cubicBezTo>
                      <a:pt x="28" y="782"/>
                      <a:pt x="28" y="782"/>
                      <a:pt x="28" y="782"/>
                    </a:cubicBezTo>
                    <a:cubicBezTo>
                      <a:pt x="12" y="782"/>
                      <a:pt x="0" y="769"/>
                      <a:pt x="0" y="753"/>
                    </a:cubicBezTo>
                    <a:cubicBezTo>
                      <a:pt x="0" y="499"/>
                      <a:pt x="0" y="499"/>
                      <a:pt x="0" y="499"/>
                    </a:cubicBezTo>
                    <a:cubicBezTo>
                      <a:pt x="57" y="499"/>
                      <a:pt x="57" y="499"/>
                      <a:pt x="57" y="499"/>
                    </a:cubicBezTo>
                    <a:cubicBezTo>
                      <a:pt x="57" y="725"/>
                      <a:pt x="57" y="725"/>
                      <a:pt x="57" y="725"/>
                    </a:cubicBezTo>
                    <a:cubicBezTo>
                      <a:pt x="235" y="725"/>
                      <a:pt x="235" y="725"/>
                      <a:pt x="235" y="725"/>
                    </a:cubicBezTo>
                    <a:cubicBezTo>
                      <a:pt x="235" y="655"/>
                      <a:pt x="235" y="655"/>
                      <a:pt x="235" y="655"/>
                    </a:cubicBezTo>
                    <a:cubicBezTo>
                      <a:pt x="168" y="655"/>
                      <a:pt x="168" y="655"/>
                      <a:pt x="168" y="65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1979375" y="1113926"/>
            <a:ext cx="762482" cy="762207"/>
            <a:chOff x="2135898" y="1485578"/>
            <a:chExt cx="1016511" cy="1016511"/>
          </a:xfrm>
        </p:grpSpPr>
        <p:sp>
          <p:nvSpPr>
            <p:cNvPr id="35" name="椭圆 34"/>
            <p:cNvSpPr/>
            <p:nvPr/>
          </p:nvSpPr>
          <p:spPr>
            <a:xfrm>
              <a:off x="2135898" y="1485578"/>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2288503" y="1638183"/>
              <a:ext cx="711301" cy="711301"/>
            </a:xfrm>
            <a:prstGeom prst="ellipse">
              <a:avLst/>
            </a:prstGeom>
            <a:gradFill>
              <a:gsLst>
                <a:gs pos="0">
                  <a:srgbClr val="E45E5E"/>
                </a:gs>
                <a:gs pos="100000">
                  <a:srgbClr val="F0A6A6"/>
                </a:gs>
              </a:gsLst>
              <a:lin ang="2700000" scaled="1"/>
            </a:gradFill>
            <a:ln w="15875">
              <a:gradFill flip="none" rotWithShape="1">
                <a:gsLst>
                  <a:gs pos="0">
                    <a:srgbClr val="F2B0B0"/>
                  </a:gs>
                  <a:gs pos="100000">
                    <a:srgbClr val="E87475"/>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7" name="文本框 17"/>
            <p:cNvSpPr txBox="1"/>
            <p:nvPr/>
          </p:nvSpPr>
          <p:spPr>
            <a:xfrm>
              <a:off x="2403079" y="1803865"/>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01</a:t>
              </a:r>
              <a:endParaRPr lang="zh-CN" altLang="en-US" sz="1013" dirty="0">
                <a:solidFill>
                  <a:prstClr val="white"/>
                </a:solidFill>
                <a:latin typeface="Impact" panose="020B0806030902050204" pitchFamily="34" charset="0"/>
              </a:endParaRPr>
            </a:p>
          </p:txBody>
        </p:sp>
      </p:grpSp>
      <p:grpSp>
        <p:nvGrpSpPr>
          <p:cNvPr id="38" name="组合 37"/>
          <p:cNvGrpSpPr/>
          <p:nvPr/>
        </p:nvGrpSpPr>
        <p:grpSpPr>
          <a:xfrm>
            <a:off x="5728012" y="1113926"/>
            <a:ext cx="762482" cy="762207"/>
            <a:chOff x="3881858" y="5509627"/>
            <a:chExt cx="1016511" cy="1016511"/>
          </a:xfrm>
        </p:grpSpPr>
        <p:sp>
          <p:nvSpPr>
            <p:cNvPr id="39" name="椭圆 38"/>
            <p:cNvSpPr/>
            <p:nvPr/>
          </p:nvSpPr>
          <p:spPr>
            <a:xfrm>
              <a:off x="3881858" y="5509627"/>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椭圆 39"/>
            <p:cNvSpPr/>
            <p:nvPr/>
          </p:nvSpPr>
          <p:spPr>
            <a:xfrm>
              <a:off x="4034463" y="5662232"/>
              <a:ext cx="711301" cy="711301"/>
            </a:xfrm>
            <a:prstGeom prst="ellipse">
              <a:avLst/>
            </a:prstGeom>
            <a:gradFill>
              <a:gsLst>
                <a:gs pos="0">
                  <a:srgbClr val="FFAA2D"/>
                </a:gs>
                <a:gs pos="100000">
                  <a:srgbClr val="FFCC81"/>
                </a:gs>
              </a:gsLst>
              <a:lin ang="2700000" scaled="1"/>
            </a:gradFill>
            <a:ln w="15875">
              <a:gradFill flip="none" rotWithShape="1">
                <a:gsLst>
                  <a:gs pos="0">
                    <a:srgbClr val="FFCC81"/>
                  </a:gs>
                  <a:gs pos="100000">
                    <a:srgbClr val="FFAA2D"/>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文本框 22"/>
            <p:cNvSpPr txBox="1"/>
            <p:nvPr/>
          </p:nvSpPr>
          <p:spPr>
            <a:xfrm>
              <a:off x="4149039" y="5822607"/>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03</a:t>
              </a:r>
              <a:endParaRPr lang="zh-CN" altLang="en-US" sz="1013" dirty="0">
                <a:solidFill>
                  <a:prstClr val="white"/>
                </a:solidFill>
                <a:latin typeface="Impact" panose="020B0806030902050204" pitchFamily="34" charset="0"/>
              </a:endParaRPr>
            </a:p>
          </p:txBody>
        </p:sp>
      </p:grpSp>
      <p:grpSp>
        <p:nvGrpSpPr>
          <p:cNvPr id="42" name="组合 41"/>
          <p:cNvGrpSpPr/>
          <p:nvPr/>
        </p:nvGrpSpPr>
        <p:grpSpPr>
          <a:xfrm>
            <a:off x="3853694" y="1113926"/>
            <a:ext cx="762482" cy="762207"/>
            <a:chOff x="6699927" y="981522"/>
            <a:chExt cx="1016511" cy="1016511"/>
          </a:xfrm>
        </p:grpSpPr>
        <p:sp>
          <p:nvSpPr>
            <p:cNvPr id="43" name="椭圆 42"/>
            <p:cNvSpPr/>
            <p:nvPr/>
          </p:nvSpPr>
          <p:spPr>
            <a:xfrm>
              <a:off x="6699927" y="981522"/>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椭圆 43"/>
            <p:cNvSpPr/>
            <p:nvPr/>
          </p:nvSpPr>
          <p:spPr>
            <a:xfrm>
              <a:off x="6852532" y="1145215"/>
              <a:ext cx="711301" cy="711301"/>
            </a:xfrm>
            <a:prstGeom prst="ellipse">
              <a:avLst/>
            </a:prstGeom>
            <a:gradFill>
              <a:gsLst>
                <a:gs pos="0">
                  <a:srgbClr val="019BAB"/>
                </a:gs>
                <a:gs pos="100000">
                  <a:srgbClr val="01E1F9"/>
                </a:gs>
              </a:gsLst>
              <a:lin ang="2700000" scaled="1"/>
            </a:gradFill>
            <a:ln w="15875">
              <a:gradFill flip="none" rotWithShape="1">
                <a:gsLst>
                  <a:gs pos="0">
                    <a:srgbClr val="00E2BC"/>
                  </a:gs>
                  <a:gs pos="100000">
                    <a:srgbClr val="019BAB"/>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文本框 23"/>
            <p:cNvSpPr txBox="1"/>
            <p:nvPr/>
          </p:nvSpPr>
          <p:spPr>
            <a:xfrm>
              <a:off x="6967108" y="1295081"/>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02</a:t>
              </a:r>
              <a:endParaRPr lang="zh-CN" altLang="en-US" sz="1013" dirty="0">
                <a:solidFill>
                  <a:prstClr val="white"/>
                </a:solidFill>
                <a:latin typeface="Impact" panose="020B0806030902050204" pitchFamily="34" charset="0"/>
              </a:endParaRPr>
            </a:p>
          </p:txBody>
        </p:sp>
      </p:grpSp>
      <p:grpSp>
        <p:nvGrpSpPr>
          <p:cNvPr id="46" name="组合 45"/>
          <p:cNvGrpSpPr/>
          <p:nvPr/>
        </p:nvGrpSpPr>
        <p:grpSpPr>
          <a:xfrm>
            <a:off x="7602331" y="1113926"/>
            <a:ext cx="762482" cy="762207"/>
            <a:chOff x="5201861" y="3625236"/>
            <a:chExt cx="1016511" cy="1016511"/>
          </a:xfrm>
        </p:grpSpPr>
        <p:sp>
          <p:nvSpPr>
            <p:cNvPr id="47" name="椭圆 46"/>
            <p:cNvSpPr/>
            <p:nvPr/>
          </p:nvSpPr>
          <p:spPr>
            <a:xfrm>
              <a:off x="5201861" y="3625236"/>
              <a:ext cx="1016511" cy="1016511"/>
            </a:xfrm>
            <a:prstGeom prst="ellipse">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032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8" name="椭圆 47"/>
            <p:cNvSpPr/>
            <p:nvPr/>
          </p:nvSpPr>
          <p:spPr>
            <a:xfrm>
              <a:off x="5354466" y="3777840"/>
              <a:ext cx="711301" cy="711301"/>
            </a:xfrm>
            <a:prstGeom prst="ellipse">
              <a:avLst/>
            </a:prstGeom>
            <a:gradFill>
              <a:gsLst>
                <a:gs pos="0">
                  <a:srgbClr val="613971"/>
                </a:gs>
                <a:gs pos="100000">
                  <a:srgbClr val="9961AF"/>
                </a:gs>
              </a:gsLst>
              <a:lin ang="2700000" scaled="1"/>
            </a:gradFill>
            <a:ln w="15875">
              <a:gradFill flip="none" rotWithShape="1">
                <a:gsLst>
                  <a:gs pos="0">
                    <a:srgbClr val="9961AF"/>
                  </a:gs>
                  <a:gs pos="100000">
                    <a:srgbClr val="613971"/>
                  </a:gs>
                </a:gsLst>
                <a:lin ang="2700000" scaled="1"/>
                <a:tileRect/>
              </a:gradFill>
            </a:ln>
            <a:effectLst>
              <a:outerShdw blurRad="63500" dist="254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4"/>
            <p:cNvSpPr txBox="1"/>
            <p:nvPr/>
          </p:nvSpPr>
          <p:spPr>
            <a:xfrm>
              <a:off x="5469042" y="3943523"/>
              <a:ext cx="482148" cy="331022"/>
            </a:xfrm>
            <a:prstGeom prst="rect">
              <a:avLst/>
            </a:prstGeom>
            <a:noFill/>
          </p:spPr>
          <p:txBody>
            <a:bodyPr wrap="square" rtlCol="0">
              <a:spAutoFit/>
            </a:bodyPr>
            <a:lstStyle/>
            <a:p>
              <a:pPr algn="ctr"/>
              <a:r>
                <a:rPr lang="en-US" altLang="zh-CN" sz="1013" dirty="0">
                  <a:solidFill>
                    <a:prstClr val="white"/>
                  </a:solidFill>
                  <a:latin typeface="Impact" panose="020B0806030902050204" pitchFamily="34" charset="0"/>
                </a:rPr>
                <a:t>04</a:t>
              </a:r>
              <a:endParaRPr lang="zh-CN" altLang="en-US" sz="1013" dirty="0">
                <a:solidFill>
                  <a:prstClr val="white"/>
                </a:solidFill>
                <a:latin typeface="Impact" panose="020B0806030902050204" pitchFamily="34" charset="0"/>
              </a:endParaRPr>
            </a:p>
          </p:txBody>
        </p:sp>
      </p:grpSp>
      <p:grpSp>
        <p:nvGrpSpPr>
          <p:cNvPr id="50" name="组合 49"/>
          <p:cNvGrpSpPr/>
          <p:nvPr/>
        </p:nvGrpSpPr>
        <p:grpSpPr>
          <a:xfrm>
            <a:off x="4504382" y="2733732"/>
            <a:ext cx="633589" cy="633359"/>
            <a:chOff x="1918742" y="4129763"/>
            <a:chExt cx="844675" cy="844675"/>
          </a:xfrm>
        </p:grpSpPr>
        <p:sp>
          <p:nvSpPr>
            <p:cNvPr id="51" name="圆角矩形 50"/>
            <p:cNvSpPr/>
            <p:nvPr/>
          </p:nvSpPr>
          <p:spPr>
            <a:xfrm>
              <a:off x="1918742" y="4129763"/>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2" name="组合 51"/>
            <p:cNvGrpSpPr/>
            <p:nvPr/>
          </p:nvGrpSpPr>
          <p:grpSpPr>
            <a:xfrm>
              <a:off x="2098359" y="4336336"/>
              <a:ext cx="510310" cy="501435"/>
              <a:chOff x="5037571" y="856343"/>
              <a:chExt cx="715006" cy="702571"/>
            </a:xfrm>
            <a:solidFill>
              <a:srgbClr val="FFB850"/>
            </a:solidFill>
          </p:grpSpPr>
          <p:sp>
            <p:nvSpPr>
              <p:cNvPr id="53"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56" name="组合 55"/>
          <p:cNvGrpSpPr/>
          <p:nvPr/>
        </p:nvGrpSpPr>
        <p:grpSpPr>
          <a:xfrm>
            <a:off x="6388035" y="2733732"/>
            <a:ext cx="633589" cy="633359"/>
            <a:chOff x="6871763" y="4872542"/>
            <a:chExt cx="844675" cy="844675"/>
          </a:xfrm>
        </p:grpSpPr>
        <p:sp>
          <p:nvSpPr>
            <p:cNvPr id="57" name="圆角矩形 56"/>
            <p:cNvSpPr/>
            <p:nvPr/>
          </p:nvSpPr>
          <p:spPr>
            <a:xfrm>
              <a:off x="6871763" y="4872542"/>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8" name="组合 57"/>
            <p:cNvGrpSpPr/>
            <p:nvPr/>
          </p:nvGrpSpPr>
          <p:grpSpPr>
            <a:xfrm>
              <a:off x="7035919" y="5070283"/>
              <a:ext cx="507134" cy="478887"/>
              <a:chOff x="6460269" y="872801"/>
              <a:chExt cx="709154" cy="669655"/>
            </a:xfrm>
            <a:solidFill>
              <a:srgbClr val="663A77"/>
            </a:solidFill>
          </p:grpSpPr>
          <p:sp>
            <p:nvSpPr>
              <p:cNvPr id="59"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1" name="组合 60"/>
          <p:cNvGrpSpPr/>
          <p:nvPr/>
        </p:nvGrpSpPr>
        <p:grpSpPr>
          <a:xfrm>
            <a:off x="2607195" y="2733732"/>
            <a:ext cx="633589" cy="633359"/>
            <a:chOff x="6785845" y="2983037"/>
            <a:chExt cx="844675" cy="844675"/>
          </a:xfrm>
        </p:grpSpPr>
        <p:sp>
          <p:nvSpPr>
            <p:cNvPr id="62" name="圆角矩形 61"/>
            <p:cNvSpPr/>
            <p:nvPr/>
          </p:nvSpPr>
          <p:spPr>
            <a:xfrm>
              <a:off x="6785845" y="2983037"/>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3" name="组合 62"/>
            <p:cNvGrpSpPr/>
            <p:nvPr/>
          </p:nvGrpSpPr>
          <p:grpSpPr>
            <a:xfrm>
              <a:off x="6965236" y="3174118"/>
              <a:ext cx="480153" cy="483400"/>
              <a:chOff x="5042691" y="2273920"/>
              <a:chExt cx="702937" cy="707692"/>
            </a:xfrm>
            <a:solidFill>
              <a:srgbClr val="01ACBE"/>
            </a:solidFill>
          </p:grpSpPr>
          <p:sp>
            <p:nvSpPr>
              <p:cNvPr id="64"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5"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6" name="组合 65"/>
          <p:cNvGrpSpPr/>
          <p:nvPr/>
        </p:nvGrpSpPr>
        <p:grpSpPr>
          <a:xfrm>
            <a:off x="737075" y="2733732"/>
            <a:ext cx="633589" cy="633359"/>
            <a:chOff x="3881858" y="1485578"/>
            <a:chExt cx="844675" cy="844675"/>
          </a:xfrm>
        </p:grpSpPr>
        <p:sp>
          <p:nvSpPr>
            <p:cNvPr id="67" name="圆角矩形 66"/>
            <p:cNvSpPr/>
            <p:nvPr/>
          </p:nvSpPr>
          <p:spPr>
            <a:xfrm>
              <a:off x="3881858" y="1485578"/>
              <a:ext cx="844675" cy="844675"/>
            </a:xfrm>
            <a:prstGeom prst="roundRect">
              <a:avLst>
                <a:gd name="adj" fmla="val 12557"/>
              </a:avLst>
            </a:prstGeom>
            <a:gradFill>
              <a:gsLst>
                <a:gs pos="0">
                  <a:schemeClr val="bg1">
                    <a:lumMod val="80000"/>
                  </a:schemeClr>
                </a:gs>
                <a:gs pos="100000">
                  <a:schemeClr val="bg1">
                    <a:lumMod val="97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254000" dist="1016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8" name="组合 67"/>
            <p:cNvGrpSpPr/>
            <p:nvPr/>
          </p:nvGrpSpPr>
          <p:grpSpPr>
            <a:xfrm>
              <a:off x="4092885" y="1696817"/>
              <a:ext cx="425052" cy="422197"/>
              <a:chOff x="6463926" y="2278309"/>
              <a:chExt cx="708057" cy="703302"/>
            </a:xfrm>
            <a:solidFill>
              <a:srgbClr val="E87071"/>
            </a:solidFill>
          </p:grpSpPr>
          <p:sp>
            <p:nvSpPr>
              <p:cNvPr id="69"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0"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73" name="组合 72"/>
          <p:cNvGrpSpPr/>
          <p:nvPr/>
        </p:nvGrpSpPr>
        <p:grpSpPr>
          <a:xfrm>
            <a:off x="1179589" y="1986225"/>
            <a:ext cx="1077995" cy="773238"/>
            <a:chOff x="1572580" y="2648911"/>
            <a:chExt cx="1437140" cy="1031222"/>
          </a:xfrm>
        </p:grpSpPr>
        <p:sp>
          <p:nvSpPr>
            <p:cNvPr id="74" name="文本框 56"/>
            <p:cNvSpPr txBox="1"/>
            <p:nvPr/>
          </p:nvSpPr>
          <p:spPr>
            <a:xfrm>
              <a:off x="1727041" y="2648911"/>
              <a:ext cx="1128217" cy="369417"/>
            </a:xfrm>
            <a:prstGeom prst="rect">
              <a:avLst/>
            </a:prstGeom>
            <a:noFill/>
          </p:spPr>
          <p:txBody>
            <a:bodyPr wrap="square" rtlCol="0">
              <a:spAutoFit/>
            </a:bodyPr>
            <a:lstStyle/>
            <a:p>
              <a:pPr algn="ctr"/>
              <a:r>
                <a:rPr lang="zh-CN" altLang="en-US" sz="1200" dirty="0">
                  <a:solidFill>
                    <a:srgbClr val="E87071"/>
                  </a:solidFill>
                  <a:latin typeface="时尚中黑简体" panose="01010104010101010101" pitchFamily="2" charset="-122"/>
                  <a:ea typeface="时尚中黑简体" panose="01010104010101010101" pitchFamily="2" charset="-122"/>
                </a:rPr>
                <a:t>添加标题</a:t>
              </a:r>
            </a:p>
          </p:txBody>
        </p:sp>
        <p:sp>
          <p:nvSpPr>
            <p:cNvPr id="75" name="文本框 149"/>
            <p:cNvSpPr txBox="1"/>
            <p:nvPr/>
          </p:nvSpPr>
          <p:spPr>
            <a:xfrm>
              <a:off x="1572580" y="2956691"/>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6" name="组合 75"/>
          <p:cNvGrpSpPr/>
          <p:nvPr/>
        </p:nvGrpSpPr>
        <p:grpSpPr>
          <a:xfrm>
            <a:off x="3057386" y="1986224"/>
            <a:ext cx="1077995" cy="773238"/>
            <a:chOff x="4075983" y="2648911"/>
            <a:chExt cx="1437140" cy="1031223"/>
          </a:xfrm>
        </p:grpSpPr>
        <p:sp>
          <p:nvSpPr>
            <p:cNvPr id="77" name="文本框 59"/>
            <p:cNvSpPr txBox="1"/>
            <p:nvPr/>
          </p:nvSpPr>
          <p:spPr>
            <a:xfrm>
              <a:off x="4188860" y="2648911"/>
              <a:ext cx="1128217" cy="369417"/>
            </a:xfrm>
            <a:prstGeom prst="rect">
              <a:avLst/>
            </a:prstGeom>
            <a:noFill/>
          </p:spPr>
          <p:txBody>
            <a:bodyPr wrap="square" rtlCol="0">
              <a:spAutoFit/>
            </a:bodyPr>
            <a:lstStyle/>
            <a:p>
              <a:pPr algn="ctr"/>
              <a:r>
                <a:rPr lang="zh-CN" altLang="en-US" sz="1200" dirty="0">
                  <a:solidFill>
                    <a:srgbClr val="01ACBE"/>
                  </a:solidFill>
                  <a:latin typeface="时尚中黑简体" panose="01010104010101010101" pitchFamily="2" charset="-122"/>
                  <a:ea typeface="时尚中黑简体" panose="01010104010101010101" pitchFamily="2" charset="-122"/>
                </a:rPr>
                <a:t>添加标题</a:t>
              </a:r>
            </a:p>
          </p:txBody>
        </p:sp>
        <p:sp>
          <p:nvSpPr>
            <p:cNvPr id="78" name="文本框 149"/>
            <p:cNvSpPr txBox="1"/>
            <p:nvPr/>
          </p:nvSpPr>
          <p:spPr>
            <a:xfrm>
              <a:off x="4075983"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79" name="组合 78"/>
          <p:cNvGrpSpPr/>
          <p:nvPr/>
        </p:nvGrpSpPr>
        <p:grpSpPr>
          <a:xfrm>
            <a:off x="4946959" y="1986224"/>
            <a:ext cx="1077995" cy="773238"/>
            <a:chOff x="6595085" y="2648911"/>
            <a:chExt cx="1437140" cy="1031223"/>
          </a:xfrm>
        </p:grpSpPr>
        <p:sp>
          <p:nvSpPr>
            <p:cNvPr id="80" name="文本框 68"/>
            <p:cNvSpPr txBox="1"/>
            <p:nvPr/>
          </p:nvSpPr>
          <p:spPr>
            <a:xfrm>
              <a:off x="6749464" y="2648911"/>
              <a:ext cx="1128217" cy="369417"/>
            </a:xfrm>
            <a:prstGeom prst="rect">
              <a:avLst/>
            </a:prstGeom>
            <a:noFill/>
          </p:spPr>
          <p:txBody>
            <a:bodyPr wrap="square" rtlCol="0">
              <a:spAutoFit/>
            </a:bodyPr>
            <a:lstStyle/>
            <a:p>
              <a:pPr algn="ctr"/>
              <a:r>
                <a:rPr lang="zh-CN" altLang="en-US" sz="1200" dirty="0">
                  <a:solidFill>
                    <a:srgbClr val="FFB850"/>
                  </a:solidFill>
                  <a:latin typeface="时尚中黑简体" panose="01010104010101010101" pitchFamily="2" charset="-122"/>
                  <a:ea typeface="时尚中黑简体" panose="01010104010101010101" pitchFamily="2" charset="-122"/>
                </a:rPr>
                <a:t>添加标题</a:t>
              </a:r>
            </a:p>
          </p:txBody>
        </p:sp>
        <p:sp>
          <p:nvSpPr>
            <p:cNvPr id="81" name="文本框 149"/>
            <p:cNvSpPr txBox="1"/>
            <p:nvPr/>
          </p:nvSpPr>
          <p:spPr>
            <a:xfrm>
              <a:off x="6595085" y="2956692"/>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82" name="组合 81"/>
          <p:cNvGrpSpPr/>
          <p:nvPr/>
        </p:nvGrpSpPr>
        <p:grpSpPr>
          <a:xfrm>
            <a:off x="6824755" y="1986225"/>
            <a:ext cx="1077995" cy="773236"/>
            <a:chOff x="9098488" y="2648911"/>
            <a:chExt cx="1437140" cy="1031221"/>
          </a:xfrm>
        </p:grpSpPr>
        <p:sp>
          <p:nvSpPr>
            <p:cNvPr id="83" name="文本框 65"/>
            <p:cNvSpPr txBox="1"/>
            <p:nvPr/>
          </p:nvSpPr>
          <p:spPr>
            <a:xfrm>
              <a:off x="9211283" y="2648911"/>
              <a:ext cx="1128217" cy="369418"/>
            </a:xfrm>
            <a:prstGeom prst="rect">
              <a:avLst/>
            </a:prstGeom>
            <a:noFill/>
          </p:spPr>
          <p:txBody>
            <a:bodyPr wrap="square" rtlCol="0">
              <a:spAutoFit/>
            </a:bodyPr>
            <a:lstStyle/>
            <a:p>
              <a:pPr algn="ctr"/>
              <a:r>
                <a:rPr lang="zh-CN" altLang="en-US" sz="1200" dirty="0">
                  <a:solidFill>
                    <a:srgbClr val="663A77"/>
                  </a:solidFill>
                  <a:latin typeface="时尚中黑简体" panose="01010104010101010101" pitchFamily="2" charset="-122"/>
                  <a:ea typeface="时尚中黑简体" panose="01010104010101010101" pitchFamily="2" charset="-122"/>
                </a:rPr>
                <a:t>添加标题</a:t>
              </a:r>
            </a:p>
          </p:txBody>
        </p:sp>
        <p:sp>
          <p:nvSpPr>
            <p:cNvPr id="84" name="文本框 149"/>
            <p:cNvSpPr txBox="1"/>
            <p:nvPr/>
          </p:nvSpPr>
          <p:spPr>
            <a:xfrm>
              <a:off x="9098488" y="2956690"/>
              <a:ext cx="1437140" cy="723442"/>
            </a:xfrm>
            <a:prstGeom prst="rect">
              <a:avLst/>
            </a:prstGeom>
            <a:noFill/>
          </p:spPr>
          <p:txBody>
            <a:bodyPr wrap="square" rtlCol="0">
              <a:spAutoFit/>
            </a:bodyPr>
            <a:lstStyle/>
            <a:p>
              <a:pPr algn="just">
                <a:lnSpc>
                  <a:spcPct val="130000"/>
                </a:lnSpc>
              </a:pPr>
              <a:r>
                <a:rPr lang="zh-CN" altLang="en-US" sz="7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p:txBody>
        </p:sp>
      </p:grpSp>
      <p:sp>
        <p:nvSpPr>
          <p:cNvPr id="85" name="矩形 84"/>
          <p:cNvSpPr/>
          <p:nvPr/>
        </p:nvSpPr>
        <p:spPr>
          <a:xfrm>
            <a:off x="0" y="3668791"/>
            <a:ext cx="9144001" cy="1116692"/>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39700">
              <a:prstClr val="black">
                <a:alpha val="69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86" name="文本框 129"/>
          <p:cNvSpPr txBox="1"/>
          <p:nvPr/>
        </p:nvSpPr>
        <p:spPr>
          <a:xfrm>
            <a:off x="791088" y="3847652"/>
            <a:ext cx="7598930" cy="819455"/>
          </a:xfrm>
          <a:prstGeom prst="rect">
            <a:avLst/>
          </a:prstGeom>
          <a:noFill/>
        </p:spPr>
        <p:txBody>
          <a:bodyPr wrap="square" rtlCol="0">
            <a:spAutoFit/>
          </a:bodyPr>
          <a:lstStyle/>
          <a:p>
            <a:pPr algn="just">
              <a:lnSpc>
                <a:spcPct val="15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1210600098"/>
      </p:ext>
    </p:extLst>
  </p:cSld>
  <p:clrMapOvr>
    <a:masterClrMapping/>
  </p:clrMapOvr>
  <mc:AlternateContent xmlns:mc="http://schemas.openxmlformats.org/markup-compatibility/2006" xmlns:p14="http://schemas.microsoft.com/office/powerpoint/2010/main">
    <mc:Choice Requires="p14">
      <p:transition spd="slow" p14:dur="1250" advTm="0">
        <p14:switch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 fill="hold"/>
                                        <p:tgtEl>
                                          <p:spTgt spid="3"/>
                                        </p:tgtEl>
                                        <p:attrNameLst>
                                          <p:attrName>ppt_w</p:attrName>
                                        </p:attrNameLst>
                                      </p:cBhvr>
                                      <p:tavLst>
                                        <p:tav tm="0">
                                          <p:val>
                                            <p:fltVal val="0"/>
                                          </p:val>
                                        </p:tav>
                                        <p:tav tm="100000">
                                          <p:val>
                                            <p:strVal val="#ppt_w"/>
                                          </p:val>
                                        </p:tav>
                                      </p:tavLst>
                                    </p:anim>
                                    <p:anim calcmode="lin" valueType="num">
                                      <p:cBhvr>
                                        <p:cTn id="12" dur="100" fill="hold"/>
                                        <p:tgtEl>
                                          <p:spTgt spid="3"/>
                                        </p:tgtEl>
                                        <p:attrNameLst>
                                          <p:attrName>ppt_h</p:attrName>
                                        </p:attrNameLst>
                                      </p:cBhvr>
                                      <p:tavLst>
                                        <p:tav tm="0">
                                          <p:val>
                                            <p:fltVal val="0"/>
                                          </p:val>
                                        </p:tav>
                                        <p:tav tm="100000">
                                          <p:val>
                                            <p:strVal val="#ppt_h"/>
                                          </p:val>
                                        </p:tav>
                                      </p:tavLst>
                                    </p:anim>
                                    <p:animEffect transition="in" filter="fade">
                                      <p:cBhvr>
                                        <p:cTn id="13" dur="100"/>
                                        <p:tgtEl>
                                          <p:spTgt spid="3"/>
                                        </p:tgtEl>
                                      </p:cBhvr>
                                    </p:animEffect>
                                  </p:childTnLst>
                                </p:cTn>
                              </p:par>
                              <p:par>
                                <p:cTn id="14" presetID="6" presetClass="emph" presetSubtype="0" fill="hold" nodeType="withEffect">
                                  <p:stCondLst>
                                    <p:cond delay="100"/>
                                  </p:stCondLst>
                                  <p:childTnLst>
                                    <p:animScale>
                                      <p:cBhvr>
                                        <p:cTn id="15" dur="100" fill="hold"/>
                                        <p:tgtEl>
                                          <p:spTgt spid="3"/>
                                        </p:tgtEl>
                                      </p:cBhvr>
                                      <p:by x="110000" y="110000"/>
                                    </p:animScale>
                                  </p:childTnLst>
                                </p:cTn>
                              </p:par>
                              <p:par>
                                <p:cTn id="16" presetID="6" presetClass="emph" presetSubtype="0" fill="hold" nodeType="withEffect">
                                  <p:stCondLst>
                                    <p:cond delay="200"/>
                                  </p:stCondLst>
                                  <p:childTnLst>
                                    <p:animScale>
                                      <p:cBhvr>
                                        <p:cTn id="17" dur="200" fill="hold"/>
                                        <p:tgtEl>
                                          <p:spTgt spid="3"/>
                                        </p:tgtEl>
                                      </p:cBhvr>
                                      <p:by x="90000" y="90000"/>
                                    </p:animScale>
                                  </p:childTnLst>
                                </p:cTn>
                              </p:par>
                              <p:par>
                                <p:cTn id="18" presetID="6" presetClass="emph" presetSubtype="0" fill="hold" nodeType="withEffect">
                                  <p:stCondLst>
                                    <p:cond delay="400"/>
                                  </p:stCondLst>
                                  <p:childTnLst>
                                    <p:animScale>
                                      <p:cBhvr>
                                        <p:cTn id="19" dur="100" fill="hold"/>
                                        <p:tgtEl>
                                          <p:spTgt spid="3"/>
                                        </p:tgtEl>
                                      </p:cBhvr>
                                      <p:by x="105000" y="105000"/>
                                    </p:animScale>
                                  </p:childTnLst>
                                </p:cTn>
                              </p:par>
                              <p:par>
                                <p:cTn id="20" presetID="6" presetClass="emph" presetSubtype="0" fill="hold" nodeType="withEffect">
                                  <p:stCondLst>
                                    <p:cond delay="500"/>
                                  </p:stCondLst>
                                  <p:childTnLst>
                                    <p:animScale>
                                      <p:cBhvr>
                                        <p:cTn id="21" dur="200" fill="hold"/>
                                        <p:tgtEl>
                                          <p:spTgt spid="3"/>
                                        </p:tgtEl>
                                      </p:cBhvr>
                                      <p:by x="95000" y="95000"/>
                                    </p:animScale>
                                  </p:childTnLst>
                                </p:cTn>
                              </p:par>
                            </p:childTnLst>
                          </p:cTn>
                        </p:par>
                        <p:par>
                          <p:cTn id="22" fill="hold">
                            <p:stCondLst>
                              <p:cond delay="1200"/>
                            </p:stCondLst>
                            <p:childTnLst>
                              <p:par>
                                <p:cTn id="23" presetID="53" presetClass="entr" presetSubtype="16" fill="hold" nodeType="afterEffect">
                                  <p:stCondLst>
                                    <p:cond delay="0"/>
                                  </p:stCondLst>
                                  <p:childTnLst>
                                    <p:set>
                                      <p:cBhvr>
                                        <p:cTn id="24" dur="1" fill="hold">
                                          <p:stCondLst>
                                            <p:cond delay="0"/>
                                          </p:stCondLst>
                                        </p:cTn>
                                        <p:tgtEl>
                                          <p:spTgt spid="29"/>
                                        </p:tgtEl>
                                        <p:attrNameLst>
                                          <p:attrName>style.visibility</p:attrName>
                                        </p:attrNameLst>
                                      </p:cBhvr>
                                      <p:to>
                                        <p:strVal val="visible"/>
                                      </p:to>
                                    </p:set>
                                    <p:anim calcmode="lin" valueType="num">
                                      <p:cBhvr>
                                        <p:cTn id="25" dur="100" fill="hold"/>
                                        <p:tgtEl>
                                          <p:spTgt spid="29"/>
                                        </p:tgtEl>
                                        <p:attrNameLst>
                                          <p:attrName>ppt_w</p:attrName>
                                        </p:attrNameLst>
                                      </p:cBhvr>
                                      <p:tavLst>
                                        <p:tav tm="0">
                                          <p:val>
                                            <p:fltVal val="0"/>
                                          </p:val>
                                        </p:tav>
                                        <p:tav tm="100000">
                                          <p:val>
                                            <p:strVal val="#ppt_w"/>
                                          </p:val>
                                        </p:tav>
                                      </p:tavLst>
                                    </p:anim>
                                    <p:anim calcmode="lin" valueType="num">
                                      <p:cBhvr>
                                        <p:cTn id="26" dur="100" fill="hold"/>
                                        <p:tgtEl>
                                          <p:spTgt spid="29"/>
                                        </p:tgtEl>
                                        <p:attrNameLst>
                                          <p:attrName>ppt_h</p:attrName>
                                        </p:attrNameLst>
                                      </p:cBhvr>
                                      <p:tavLst>
                                        <p:tav tm="0">
                                          <p:val>
                                            <p:fltVal val="0"/>
                                          </p:val>
                                        </p:tav>
                                        <p:tav tm="100000">
                                          <p:val>
                                            <p:strVal val="#ppt_h"/>
                                          </p:val>
                                        </p:tav>
                                      </p:tavLst>
                                    </p:anim>
                                    <p:animEffect transition="in" filter="fade">
                                      <p:cBhvr>
                                        <p:cTn id="27" dur="100"/>
                                        <p:tgtEl>
                                          <p:spTgt spid="29"/>
                                        </p:tgtEl>
                                      </p:cBhvr>
                                    </p:animEffect>
                                  </p:childTnLst>
                                </p:cTn>
                              </p:par>
                              <p:par>
                                <p:cTn id="28" presetID="6" presetClass="emph" presetSubtype="0" fill="hold" nodeType="withEffect">
                                  <p:stCondLst>
                                    <p:cond delay="100"/>
                                  </p:stCondLst>
                                  <p:childTnLst>
                                    <p:animScale>
                                      <p:cBhvr>
                                        <p:cTn id="29" dur="100" fill="hold"/>
                                        <p:tgtEl>
                                          <p:spTgt spid="29"/>
                                        </p:tgtEl>
                                      </p:cBhvr>
                                      <p:by x="110000" y="110000"/>
                                    </p:animScale>
                                  </p:childTnLst>
                                </p:cTn>
                              </p:par>
                              <p:par>
                                <p:cTn id="30" presetID="6" presetClass="emph" presetSubtype="0" fill="hold" nodeType="withEffect">
                                  <p:stCondLst>
                                    <p:cond delay="200"/>
                                  </p:stCondLst>
                                  <p:childTnLst>
                                    <p:animScale>
                                      <p:cBhvr>
                                        <p:cTn id="31" dur="200" fill="hold"/>
                                        <p:tgtEl>
                                          <p:spTgt spid="29"/>
                                        </p:tgtEl>
                                      </p:cBhvr>
                                      <p:by x="90000" y="90000"/>
                                    </p:animScale>
                                  </p:childTnLst>
                                </p:cTn>
                              </p:par>
                              <p:par>
                                <p:cTn id="32" presetID="6" presetClass="emph" presetSubtype="0" fill="hold" nodeType="withEffect">
                                  <p:stCondLst>
                                    <p:cond delay="400"/>
                                  </p:stCondLst>
                                  <p:childTnLst>
                                    <p:animScale>
                                      <p:cBhvr>
                                        <p:cTn id="33" dur="100" fill="hold"/>
                                        <p:tgtEl>
                                          <p:spTgt spid="29"/>
                                        </p:tgtEl>
                                      </p:cBhvr>
                                      <p:by x="105000" y="105000"/>
                                    </p:animScale>
                                  </p:childTnLst>
                                </p:cTn>
                              </p:par>
                              <p:par>
                                <p:cTn id="34" presetID="6" presetClass="emph" presetSubtype="0" fill="hold" nodeType="withEffect">
                                  <p:stCondLst>
                                    <p:cond delay="500"/>
                                  </p:stCondLst>
                                  <p:childTnLst>
                                    <p:animScale>
                                      <p:cBhvr>
                                        <p:cTn id="35" dur="200" fill="hold"/>
                                        <p:tgtEl>
                                          <p:spTgt spid="29"/>
                                        </p:tgtEl>
                                      </p:cBhvr>
                                      <p:by x="95000" y="95000"/>
                                    </p:animScale>
                                  </p:childTnLst>
                                </p:cTn>
                              </p:par>
                            </p:childTnLst>
                          </p:cTn>
                        </p:par>
                        <p:par>
                          <p:cTn id="36" fill="hold">
                            <p:stCondLst>
                              <p:cond delay="1900"/>
                            </p:stCondLst>
                            <p:childTnLst>
                              <p:par>
                                <p:cTn id="37" presetID="53" presetClass="entr" presetSubtype="16"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p:cTn id="39" dur="100" fill="hold"/>
                                        <p:tgtEl>
                                          <p:spTgt spid="17"/>
                                        </p:tgtEl>
                                        <p:attrNameLst>
                                          <p:attrName>ppt_w</p:attrName>
                                        </p:attrNameLst>
                                      </p:cBhvr>
                                      <p:tavLst>
                                        <p:tav tm="0">
                                          <p:val>
                                            <p:fltVal val="0"/>
                                          </p:val>
                                        </p:tav>
                                        <p:tav tm="100000">
                                          <p:val>
                                            <p:strVal val="#ppt_w"/>
                                          </p:val>
                                        </p:tav>
                                      </p:tavLst>
                                    </p:anim>
                                    <p:anim calcmode="lin" valueType="num">
                                      <p:cBhvr>
                                        <p:cTn id="40" dur="100" fill="hold"/>
                                        <p:tgtEl>
                                          <p:spTgt spid="17"/>
                                        </p:tgtEl>
                                        <p:attrNameLst>
                                          <p:attrName>ppt_h</p:attrName>
                                        </p:attrNameLst>
                                      </p:cBhvr>
                                      <p:tavLst>
                                        <p:tav tm="0">
                                          <p:val>
                                            <p:fltVal val="0"/>
                                          </p:val>
                                        </p:tav>
                                        <p:tav tm="100000">
                                          <p:val>
                                            <p:strVal val="#ppt_h"/>
                                          </p:val>
                                        </p:tav>
                                      </p:tavLst>
                                    </p:anim>
                                    <p:animEffect transition="in" filter="fade">
                                      <p:cBhvr>
                                        <p:cTn id="41" dur="100"/>
                                        <p:tgtEl>
                                          <p:spTgt spid="17"/>
                                        </p:tgtEl>
                                      </p:cBhvr>
                                    </p:animEffect>
                                  </p:childTnLst>
                                </p:cTn>
                              </p:par>
                              <p:par>
                                <p:cTn id="42" presetID="6" presetClass="emph" presetSubtype="0" fill="hold" nodeType="withEffect">
                                  <p:stCondLst>
                                    <p:cond delay="100"/>
                                  </p:stCondLst>
                                  <p:childTnLst>
                                    <p:animScale>
                                      <p:cBhvr>
                                        <p:cTn id="43" dur="100" fill="hold"/>
                                        <p:tgtEl>
                                          <p:spTgt spid="17"/>
                                        </p:tgtEl>
                                      </p:cBhvr>
                                      <p:by x="110000" y="110000"/>
                                    </p:animScale>
                                  </p:childTnLst>
                                </p:cTn>
                              </p:par>
                              <p:par>
                                <p:cTn id="44" presetID="6" presetClass="emph" presetSubtype="0" fill="hold" nodeType="withEffect">
                                  <p:stCondLst>
                                    <p:cond delay="200"/>
                                  </p:stCondLst>
                                  <p:childTnLst>
                                    <p:animScale>
                                      <p:cBhvr>
                                        <p:cTn id="45" dur="200" fill="hold"/>
                                        <p:tgtEl>
                                          <p:spTgt spid="17"/>
                                        </p:tgtEl>
                                      </p:cBhvr>
                                      <p:by x="90000" y="90000"/>
                                    </p:animScale>
                                  </p:childTnLst>
                                </p:cTn>
                              </p:par>
                              <p:par>
                                <p:cTn id="46" presetID="6" presetClass="emph" presetSubtype="0" fill="hold" nodeType="withEffect">
                                  <p:stCondLst>
                                    <p:cond delay="400"/>
                                  </p:stCondLst>
                                  <p:childTnLst>
                                    <p:animScale>
                                      <p:cBhvr>
                                        <p:cTn id="47" dur="100" fill="hold"/>
                                        <p:tgtEl>
                                          <p:spTgt spid="17"/>
                                        </p:tgtEl>
                                      </p:cBhvr>
                                      <p:by x="105000" y="105000"/>
                                    </p:animScale>
                                  </p:childTnLst>
                                </p:cTn>
                              </p:par>
                              <p:par>
                                <p:cTn id="48" presetID="6" presetClass="emph" presetSubtype="0" fill="hold" nodeType="withEffect">
                                  <p:stCondLst>
                                    <p:cond delay="500"/>
                                  </p:stCondLst>
                                  <p:childTnLst>
                                    <p:animScale>
                                      <p:cBhvr>
                                        <p:cTn id="49" dur="200" fill="hold"/>
                                        <p:tgtEl>
                                          <p:spTgt spid="17"/>
                                        </p:tgtEl>
                                      </p:cBhvr>
                                      <p:by x="95000" y="95000"/>
                                    </p:animScale>
                                  </p:childTnLst>
                                </p:cTn>
                              </p:par>
                            </p:childTnLst>
                          </p:cTn>
                        </p:par>
                        <p:par>
                          <p:cTn id="50" fill="hold">
                            <p:stCondLst>
                              <p:cond delay="2600"/>
                            </p:stCondLst>
                            <p:childTnLst>
                              <p:par>
                                <p:cTn id="51" presetID="53" presetClass="entr" presetSubtype="16" fill="hold" nodeType="afterEffect">
                                  <p:stCondLst>
                                    <p:cond delay="0"/>
                                  </p:stCondLst>
                                  <p:childTnLst>
                                    <p:set>
                                      <p:cBhvr>
                                        <p:cTn id="52" dur="1" fill="hold">
                                          <p:stCondLst>
                                            <p:cond delay="0"/>
                                          </p:stCondLst>
                                        </p:cTn>
                                        <p:tgtEl>
                                          <p:spTgt spid="11"/>
                                        </p:tgtEl>
                                        <p:attrNameLst>
                                          <p:attrName>style.visibility</p:attrName>
                                        </p:attrNameLst>
                                      </p:cBhvr>
                                      <p:to>
                                        <p:strVal val="visible"/>
                                      </p:to>
                                    </p:set>
                                    <p:anim calcmode="lin" valueType="num">
                                      <p:cBhvr>
                                        <p:cTn id="53" dur="100" fill="hold"/>
                                        <p:tgtEl>
                                          <p:spTgt spid="11"/>
                                        </p:tgtEl>
                                        <p:attrNameLst>
                                          <p:attrName>ppt_w</p:attrName>
                                        </p:attrNameLst>
                                      </p:cBhvr>
                                      <p:tavLst>
                                        <p:tav tm="0">
                                          <p:val>
                                            <p:fltVal val="0"/>
                                          </p:val>
                                        </p:tav>
                                        <p:tav tm="100000">
                                          <p:val>
                                            <p:strVal val="#ppt_w"/>
                                          </p:val>
                                        </p:tav>
                                      </p:tavLst>
                                    </p:anim>
                                    <p:anim calcmode="lin" valueType="num">
                                      <p:cBhvr>
                                        <p:cTn id="54" dur="100" fill="hold"/>
                                        <p:tgtEl>
                                          <p:spTgt spid="11"/>
                                        </p:tgtEl>
                                        <p:attrNameLst>
                                          <p:attrName>ppt_h</p:attrName>
                                        </p:attrNameLst>
                                      </p:cBhvr>
                                      <p:tavLst>
                                        <p:tav tm="0">
                                          <p:val>
                                            <p:fltVal val="0"/>
                                          </p:val>
                                        </p:tav>
                                        <p:tav tm="100000">
                                          <p:val>
                                            <p:strVal val="#ppt_h"/>
                                          </p:val>
                                        </p:tav>
                                      </p:tavLst>
                                    </p:anim>
                                    <p:animEffect transition="in" filter="fade">
                                      <p:cBhvr>
                                        <p:cTn id="55" dur="100"/>
                                        <p:tgtEl>
                                          <p:spTgt spid="11"/>
                                        </p:tgtEl>
                                      </p:cBhvr>
                                    </p:animEffect>
                                  </p:childTnLst>
                                </p:cTn>
                              </p:par>
                              <p:par>
                                <p:cTn id="56" presetID="6" presetClass="emph" presetSubtype="0" fill="hold" nodeType="withEffect">
                                  <p:stCondLst>
                                    <p:cond delay="100"/>
                                  </p:stCondLst>
                                  <p:childTnLst>
                                    <p:animScale>
                                      <p:cBhvr>
                                        <p:cTn id="57" dur="100" fill="hold"/>
                                        <p:tgtEl>
                                          <p:spTgt spid="11"/>
                                        </p:tgtEl>
                                      </p:cBhvr>
                                      <p:by x="110000" y="110000"/>
                                    </p:animScale>
                                  </p:childTnLst>
                                </p:cTn>
                              </p:par>
                              <p:par>
                                <p:cTn id="58" presetID="6" presetClass="emph" presetSubtype="0" fill="hold" nodeType="withEffect">
                                  <p:stCondLst>
                                    <p:cond delay="200"/>
                                  </p:stCondLst>
                                  <p:childTnLst>
                                    <p:animScale>
                                      <p:cBhvr>
                                        <p:cTn id="59" dur="200" fill="hold"/>
                                        <p:tgtEl>
                                          <p:spTgt spid="11"/>
                                        </p:tgtEl>
                                      </p:cBhvr>
                                      <p:by x="90000" y="90000"/>
                                    </p:animScale>
                                  </p:childTnLst>
                                </p:cTn>
                              </p:par>
                              <p:par>
                                <p:cTn id="60" presetID="6" presetClass="emph" presetSubtype="0" fill="hold" nodeType="withEffect">
                                  <p:stCondLst>
                                    <p:cond delay="400"/>
                                  </p:stCondLst>
                                  <p:childTnLst>
                                    <p:animScale>
                                      <p:cBhvr>
                                        <p:cTn id="61" dur="100" fill="hold"/>
                                        <p:tgtEl>
                                          <p:spTgt spid="11"/>
                                        </p:tgtEl>
                                      </p:cBhvr>
                                      <p:by x="105000" y="105000"/>
                                    </p:animScale>
                                  </p:childTnLst>
                                </p:cTn>
                              </p:par>
                              <p:par>
                                <p:cTn id="62" presetID="6" presetClass="emph" presetSubtype="0" fill="hold" nodeType="withEffect">
                                  <p:stCondLst>
                                    <p:cond delay="500"/>
                                  </p:stCondLst>
                                  <p:childTnLst>
                                    <p:animScale>
                                      <p:cBhvr>
                                        <p:cTn id="63" dur="200" fill="hold"/>
                                        <p:tgtEl>
                                          <p:spTgt spid="11"/>
                                        </p:tgtEl>
                                      </p:cBhvr>
                                      <p:by x="95000" y="95000"/>
                                    </p:animScale>
                                  </p:childTnLst>
                                </p:cTn>
                              </p:par>
                            </p:childTnLst>
                          </p:cTn>
                        </p:par>
                        <p:par>
                          <p:cTn id="64" fill="hold">
                            <p:stCondLst>
                              <p:cond delay="3300"/>
                            </p:stCondLst>
                            <p:childTnLst>
                              <p:par>
                                <p:cTn id="65" presetID="23" presetClass="entr" presetSubtype="32" fill="hold" nodeType="afterEffect">
                                  <p:stCondLst>
                                    <p:cond delay="0"/>
                                  </p:stCondLst>
                                  <p:childTnLst>
                                    <p:set>
                                      <p:cBhvr>
                                        <p:cTn id="66" dur="1" fill="hold">
                                          <p:stCondLst>
                                            <p:cond delay="0"/>
                                          </p:stCondLst>
                                        </p:cTn>
                                        <p:tgtEl>
                                          <p:spTgt spid="34"/>
                                        </p:tgtEl>
                                        <p:attrNameLst>
                                          <p:attrName>style.visibility</p:attrName>
                                        </p:attrNameLst>
                                      </p:cBhvr>
                                      <p:to>
                                        <p:strVal val="visible"/>
                                      </p:to>
                                    </p:set>
                                    <p:anim calcmode="lin" valueType="num">
                                      <p:cBhvr>
                                        <p:cTn id="67" dur="500" fill="hold"/>
                                        <p:tgtEl>
                                          <p:spTgt spid="34"/>
                                        </p:tgtEl>
                                        <p:attrNameLst>
                                          <p:attrName>ppt_w</p:attrName>
                                        </p:attrNameLst>
                                      </p:cBhvr>
                                      <p:tavLst>
                                        <p:tav tm="0">
                                          <p:val>
                                            <p:strVal val="4*#ppt_w"/>
                                          </p:val>
                                        </p:tav>
                                        <p:tav tm="100000">
                                          <p:val>
                                            <p:strVal val="#ppt_w"/>
                                          </p:val>
                                        </p:tav>
                                      </p:tavLst>
                                    </p:anim>
                                    <p:anim calcmode="lin" valueType="num">
                                      <p:cBhvr>
                                        <p:cTn id="68" dur="500" fill="hold"/>
                                        <p:tgtEl>
                                          <p:spTgt spid="34"/>
                                        </p:tgtEl>
                                        <p:attrNameLst>
                                          <p:attrName>ppt_h</p:attrName>
                                        </p:attrNameLst>
                                      </p:cBhvr>
                                      <p:tavLst>
                                        <p:tav tm="0">
                                          <p:val>
                                            <p:strVal val="4*#ppt_h"/>
                                          </p:val>
                                        </p:tav>
                                        <p:tav tm="100000">
                                          <p:val>
                                            <p:strVal val="#ppt_h"/>
                                          </p:val>
                                        </p:tav>
                                      </p:tavLst>
                                    </p:anim>
                                  </p:childTnLst>
                                </p:cTn>
                              </p:par>
                            </p:childTnLst>
                          </p:cTn>
                        </p:par>
                        <p:par>
                          <p:cTn id="69" fill="hold">
                            <p:stCondLst>
                              <p:cond delay="3800"/>
                            </p:stCondLst>
                            <p:childTnLst>
                              <p:par>
                                <p:cTn id="70" presetID="23" presetClass="entr" presetSubtype="32" fill="hold" nodeType="afterEffect">
                                  <p:stCondLst>
                                    <p:cond delay="0"/>
                                  </p:stCondLst>
                                  <p:childTnLst>
                                    <p:set>
                                      <p:cBhvr>
                                        <p:cTn id="71" dur="1" fill="hold">
                                          <p:stCondLst>
                                            <p:cond delay="0"/>
                                          </p:stCondLst>
                                        </p:cTn>
                                        <p:tgtEl>
                                          <p:spTgt spid="42"/>
                                        </p:tgtEl>
                                        <p:attrNameLst>
                                          <p:attrName>style.visibility</p:attrName>
                                        </p:attrNameLst>
                                      </p:cBhvr>
                                      <p:to>
                                        <p:strVal val="visible"/>
                                      </p:to>
                                    </p:set>
                                    <p:anim calcmode="lin" valueType="num">
                                      <p:cBhvr>
                                        <p:cTn id="72" dur="500" fill="hold"/>
                                        <p:tgtEl>
                                          <p:spTgt spid="42"/>
                                        </p:tgtEl>
                                        <p:attrNameLst>
                                          <p:attrName>ppt_w</p:attrName>
                                        </p:attrNameLst>
                                      </p:cBhvr>
                                      <p:tavLst>
                                        <p:tav tm="0">
                                          <p:val>
                                            <p:strVal val="4*#ppt_w"/>
                                          </p:val>
                                        </p:tav>
                                        <p:tav tm="100000">
                                          <p:val>
                                            <p:strVal val="#ppt_w"/>
                                          </p:val>
                                        </p:tav>
                                      </p:tavLst>
                                    </p:anim>
                                    <p:anim calcmode="lin" valueType="num">
                                      <p:cBhvr>
                                        <p:cTn id="73" dur="500" fill="hold"/>
                                        <p:tgtEl>
                                          <p:spTgt spid="42"/>
                                        </p:tgtEl>
                                        <p:attrNameLst>
                                          <p:attrName>ppt_h</p:attrName>
                                        </p:attrNameLst>
                                      </p:cBhvr>
                                      <p:tavLst>
                                        <p:tav tm="0">
                                          <p:val>
                                            <p:strVal val="4*#ppt_h"/>
                                          </p:val>
                                        </p:tav>
                                        <p:tav tm="100000">
                                          <p:val>
                                            <p:strVal val="#ppt_h"/>
                                          </p:val>
                                        </p:tav>
                                      </p:tavLst>
                                    </p:anim>
                                  </p:childTnLst>
                                </p:cTn>
                              </p:par>
                            </p:childTnLst>
                          </p:cTn>
                        </p:par>
                        <p:par>
                          <p:cTn id="74" fill="hold">
                            <p:stCondLst>
                              <p:cond delay="4300"/>
                            </p:stCondLst>
                            <p:childTnLst>
                              <p:par>
                                <p:cTn id="75" presetID="23" presetClass="entr" presetSubtype="32" fill="hold" nodeType="after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p:cTn id="77" dur="500" fill="hold"/>
                                        <p:tgtEl>
                                          <p:spTgt spid="38"/>
                                        </p:tgtEl>
                                        <p:attrNameLst>
                                          <p:attrName>ppt_w</p:attrName>
                                        </p:attrNameLst>
                                      </p:cBhvr>
                                      <p:tavLst>
                                        <p:tav tm="0">
                                          <p:val>
                                            <p:strVal val="4*#ppt_w"/>
                                          </p:val>
                                        </p:tav>
                                        <p:tav tm="100000">
                                          <p:val>
                                            <p:strVal val="#ppt_w"/>
                                          </p:val>
                                        </p:tav>
                                      </p:tavLst>
                                    </p:anim>
                                    <p:anim calcmode="lin" valueType="num">
                                      <p:cBhvr>
                                        <p:cTn id="78" dur="500" fill="hold"/>
                                        <p:tgtEl>
                                          <p:spTgt spid="38"/>
                                        </p:tgtEl>
                                        <p:attrNameLst>
                                          <p:attrName>ppt_h</p:attrName>
                                        </p:attrNameLst>
                                      </p:cBhvr>
                                      <p:tavLst>
                                        <p:tav tm="0">
                                          <p:val>
                                            <p:strVal val="4*#ppt_h"/>
                                          </p:val>
                                        </p:tav>
                                        <p:tav tm="100000">
                                          <p:val>
                                            <p:strVal val="#ppt_h"/>
                                          </p:val>
                                        </p:tav>
                                      </p:tavLst>
                                    </p:anim>
                                  </p:childTnLst>
                                </p:cTn>
                              </p:par>
                            </p:childTnLst>
                          </p:cTn>
                        </p:par>
                        <p:par>
                          <p:cTn id="79" fill="hold">
                            <p:stCondLst>
                              <p:cond delay="4800"/>
                            </p:stCondLst>
                            <p:childTnLst>
                              <p:par>
                                <p:cTn id="80" presetID="23" presetClass="entr" presetSubtype="32" fill="hold" nodeType="afterEffect">
                                  <p:stCondLst>
                                    <p:cond delay="0"/>
                                  </p:stCondLst>
                                  <p:childTnLst>
                                    <p:set>
                                      <p:cBhvr>
                                        <p:cTn id="81" dur="1" fill="hold">
                                          <p:stCondLst>
                                            <p:cond delay="0"/>
                                          </p:stCondLst>
                                        </p:cTn>
                                        <p:tgtEl>
                                          <p:spTgt spid="46"/>
                                        </p:tgtEl>
                                        <p:attrNameLst>
                                          <p:attrName>style.visibility</p:attrName>
                                        </p:attrNameLst>
                                      </p:cBhvr>
                                      <p:to>
                                        <p:strVal val="visible"/>
                                      </p:to>
                                    </p:set>
                                    <p:anim calcmode="lin" valueType="num">
                                      <p:cBhvr>
                                        <p:cTn id="82" dur="500" fill="hold"/>
                                        <p:tgtEl>
                                          <p:spTgt spid="46"/>
                                        </p:tgtEl>
                                        <p:attrNameLst>
                                          <p:attrName>ppt_w</p:attrName>
                                        </p:attrNameLst>
                                      </p:cBhvr>
                                      <p:tavLst>
                                        <p:tav tm="0">
                                          <p:val>
                                            <p:strVal val="4*#ppt_w"/>
                                          </p:val>
                                        </p:tav>
                                        <p:tav tm="100000">
                                          <p:val>
                                            <p:strVal val="#ppt_w"/>
                                          </p:val>
                                        </p:tav>
                                      </p:tavLst>
                                    </p:anim>
                                    <p:anim calcmode="lin" valueType="num">
                                      <p:cBhvr>
                                        <p:cTn id="83" dur="500" fill="hold"/>
                                        <p:tgtEl>
                                          <p:spTgt spid="46"/>
                                        </p:tgtEl>
                                        <p:attrNameLst>
                                          <p:attrName>ppt_h</p:attrName>
                                        </p:attrNameLst>
                                      </p:cBhvr>
                                      <p:tavLst>
                                        <p:tav tm="0">
                                          <p:val>
                                            <p:strVal val="4*#ppt_h"/>
                                          </p:val>
                                        </p:tav>
                                        <p:tav tm="100000">
                                          <p:val>
                                            <p:strVal val="#ppt_h"/>
                                          </p:val>
                                        </p:tav>
                                      </p:tavLst>
                                    </p:anim>
                                  </p:childTnLst>
                                </p:cTn>
                              </p:par>
                            </p:childTnLst>
                          </p:cTn>
                        </p:par>
                        <p:par>
                          <p:cTn id="84" fill="hold">
                            <p:stCondLst>
                              <p:cond delay="5300"/>
                            </p:stCondLst>
                            <p:childTnLst>
                              <p:par>
                                <p:cTn id="85" presetID="37" presetClass="entr" presetSubtype="0"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Effect transition="in" filter="fade">
                                      <p:cBhvr>
                                        <p:cTn id="87" dur="1000"/>
                                        <p:tgtEl>
                                          <p:spTgt spid="66"/>
                                        </p:tgtEl>
                                      </p:cBhvr>
                                    </p:animEffect>
                                    <p:anim calcmode="lin" valueType="num">
                                      <p:cBhvr>
                                        <p:cTn id="88" dur="1000" fill="hold"/>
                                        <p:tgtEl>
                                          <p:spTgt spid="66"/>
                                        </p:tgtEl>
                                        <p:attrNameLst>
                                          <p:attrName>ppt_x</p:attrName>
                                        </p:attrNameLst>
                                      </p:cBhvr>
                                      <p:tavLst>
                                        <p:tav tm="0">
                                          <p:val>
                                            <p:strVal val="#ppt_x"/>
                                          </p:val>
                                        </p:tav>
                                        <p:tav tm="100000">
                                          <p:val>
                                            <p:strVal val="#ppt_x"/>
                                          </p:val>
                                        </p:tav>
                                      </p:tavLst>
                                    </p:anim>
                                    <p:anim calcmode="lin" valueType="num">
                                      <p:cBhvr>
                                        <p:cTn id="89" dur="900" decel="100000" fill="hold"/>
                                        <p:tgtEl>
                                          <p:spTgt spid="66"/>
                                        </p:tgtEl>
                                        <p:attrNameLst>
                                          <p:attrName>ppt_y</p:attrName>
                                        </p:attrNameLst>
                                      </p:cBhvr>
                                      <p:tavLst>
                                        <p:tav tm="0">
                                          <p:val>
                                            <p:strVal val="#ppt_y+1"/>
                                          </p:val>
                                        </p:tav>
                                        <p:tav tm="100000">
                                          <p:val>
                                            <p:strVal val="#ppt_y-.03"/>
                                          </p:val>
                                        </p:tav>
                                      </p:tavLst>
                                    </p:anim>
                                    <p:anim calcmode="lin" valueType="num">
                                      <p:cBhvr>
                                        <p:cTn id="90" dur="100" accel="100000" fill="hold">
                                          <p:stCondLst>
                                            <p:cond delay="900"/>
                                          </p:stCondLst>
                                        </p:cTn>
                                        <p:tgtEl>
                                          <p:spTgt spid="66"/>
                                        </p:tgtEl>
                                        <p:attrNameLst>
                                          <p:attrName>ppt_y</p:attrName>
                                        </p:attrNameLst>
                                      </p:cBhvr>
                                      <p:tavLst>
                                        <p:tav tm="0">
                                          <p:val>
                                            <p:strVal val="#ppt_y-.03"/>
                                          </p:val>
                                        </p:tav>
                                        <p:tav tm="100000">
                                          <p:val>
                                            <p:strVal val="#ppt_y"/>
                                          </p:val>
                                        </p:tav>
                                      </p:tavLst>
                                    </p:anim>
                                  </p:childTnLst>
                                </p:cTn>
                              </p:par>
                              <p:par>
                                <p:cTn id="91" presetID="37" presetClass="entr" presetSubtype="0" fill="hold" nodeType="withEffect">
                                  <p:stCondLst>
                                    <p:cond delay="250"/>
                                  </p:stCondLst>
                                  <p:childTnLst>
                                    <p:set>
                                      <p:cBhvr>
                                        <p:cTn id="92" dur="1" fill="hold">
                                          <p:stCondLst>
                                            <p:cond delay="0"/>
                                          </p:stCondLst>
                                        </p:cTn>
                                        <p:tgtEl>
                                          <p:spTgt spid="61"/>
                                        </p:tgtEl>
                                        <p:attrNameLst>
                                          <p:attrName>style.visibility</p:attrName>
                                        </p:attrNameLst>
                                      </p:cBhvr>
                                      <p:to>
                                        <p:strVal val="visible"/>
                                      </p:to>
                                    </p:set>
                                    <p:animEffect transition="in" filter="fade">
                                      <p:cBhvr>
                                        <p:cTn id="93" dur="1000"/>
                                        <p:tgtEl>
                                          <p:spTgt spid="61"/>
                                        </p:tgtEl>
                                      </p:cBhvr>
                                    </p:animEffect>
                                    <p:anim calcmode="lin" valueType="num">
                                      <p:cBhvr>
                                        <p:cTn id="94" dur="1000" fill="hold"/>
                                        <p:tgtEl>
                                          <p:spTgt spid="61"/>
                                        </p:tgtEl>
                                        <p:attrNameLst>
                                          <p:attrName>ppt_x</p:attrName>
                                        </p:attrNameLst>
                                      </p:cBhvr>
                                      <p:tavLst>
                                        <p:tav tm="0">
                                          <p:val>
                                            <p:strVal val="#ppt_x"/>
                                          </p:val>
                                        </p:tav>
                                        <p:tav tm="100000">
                                          <p:val>
                                            <p:strVal val="#ppt_x"/>
                                          </p:val>
                                        </p:tav>
                                      </p:tavLst>
                                    </p:anim>
                                    <p:anim calcmode="lin" valueType="num">
                                      <p:cBhvr>
                                        <p:cTn id="95" dur="900" decel="100000" fill="hold"/>
                                        <p:tgtEl>
                                          <p:spTgt spid="61"/>
                                        </p:tgtEl>
                                        <p:attrNameLst>
                                          <p:attrName>ppt_y</p:attrName>
                                        </p:attrNameLst>
                                      </p:cBhvr>
                                      <p:tavLst>
                                        <p:tav tm="0">
                                          <p:val>
                                            <p:strVal val="#ppt_y+1"/>
                                          </p:val>
                                        </p:tav>
                                        <p:tav tm="100000">
                                          <p:val>
                                            <p:strVal val="#ppt_y-.03"/>
                                          </p:val>
                                        </p:tav>
                                      </p:tavLst>
                                    </p:anim>
                                    <p:anim calcmode="lin" valueType="num">
                                      <p:cBhvr>
                                        <p:cTn id="96" dur="100" accel="100000" fill="hold">
                                          <p:stCondLst>
                                            <p:cond delay="900"/>
                                          </p:stCondLst>
                                        </p:cTn>
                                        <p:tgtEl>
                                          <p:spTgt spid="61"/>
                                        </p:tgtEl>
                                        <p:attrNameLst>
                                          <p:attrName>ppt_y</p:attrName>
                                        </p:attrNameLst>
                                      </p:cBhvr>
                                      <p:tavLst>
                                        <p:tav tm="0">
                                          <p:val>
                                            <p:strVal val="#ppt_y-.03"/>
                                          </p:val>
                                        </p:tav>
                                        <p:tav tm="100000">
                                          <p:val>
                                            <p:strVal val="#ppt_y"/>
                                          </p:val>
                                        </p:tav>
                                      </p:tavLst>
                                    </p:anim>
                                  </p:childTnLst>
                                </p:cTn>
                              </p:par>
                              <p:par>
                                <p:cTn id="97" presetID="37" presetClass="entr" presetSubtype="0" fill="hold" nodeType="withEffect">
                                  <p:stCondLst>
                                    <p:cond delay="500"/>
                                  </p:stCondLst>
                                  <p:childTnLst>
                                    <p:set>
                                      <p:cBhvr>
                                        <p:cTn id="98" dur="1" fill="hold">
                                          <p:stCondLst>
                                            <p:cond delay="0"/>
                                          </p:stCondLst>
                                        </p:cTn>
                                        <p:tgtEl>
                                          <p:spTgt spid="50"/>
                                        </p:tgtEl>
                                        <p:attrNameLst>
                                          <p:attrName>style.visibility</p:attrName>
                                        </p:attrNameLst>
                                      </p:cBhvr>
                                      <p:to>
                                        <p:strVal val="visible"/>
                                      </p:to>
                                    </p:set>
                                    <p:animEffect transition="in" filter="fade">
                                      <p:cBhvr>
                                        <p:cTn id="99" dur="1000"/>
                                        <p:tgtEl>
                                          <p:spTgt spid="50"/>
                                        </p:tgtEl>
                                      </p:cBhvr>
                                    </p:animEffect>
                                    <p:anim calcmode="lin" valueType="num">
                                      <p:cBhvr>
                                        <p:cTn id="100" dur="1000" fill="hold"/>
                                        <p:tgtEl>
                                          <p:spTgt spid="50"/>
                                        </p:tgtEl>
                                        <p:attrNameLst>
                                          <p:attrName>ppt_x</p:attrName>
                                        </p:attrNameLst>
                                      </p:cBhvr>
                                      <p:tavLst>
                                        <p:tav tm="0">
                                          <p:val>
                                            <p:strVal val="#ppt_x"/>
                                          </p:val>
                                        </p:tav>
                                        <p:tav tm="100000">
                                          <p:val>
                                            <p:strVal val="#ppt_x"/>
                                          </p:val>
                                        </p:tav>
                                      </p:tavLst>
                                    </p:anim>
                                    <p:anim calcmode="lin" valueType="num">
                                      <p:cBhvr>
                                        <p:cTn id="101" dur="900" decel="100000" fill="hold"/>
                                        <p:tgtEl>
                                          <p:spTgt spid="50"/>
                                        </p:tgtEl>
                                        <p:attrNameLst>
                                          <p:attrName>ppt_y</p:attrName>
                                        </p:attrNameLst>
                                      </p:cBhvr>
                                      <p:tavLst>
                                        <p:tav tm="0">
                                          <p:val>
                                            <p:strVal val="#ppt_y+1"/>
                                          </p:val>
                                        </p:tav>
                                        <p:tav tm="100000">
                                          <p:val>
                                            <p:strVal val="#ppt_y-.03"/>
                                          </p:val>
                                        </p:tav>
                                      </p:tavLst>
                                    </p:anim>
                                    <p:anim calcmode="lin" valueType="num">
                                      <p:cBhvr>
                                        <p:cTn id="102" dur="100" accel="100000" fill="hold">
                                          <p:stCondLst>
                                            <p:cond delay="900"/>
                                          </p:stCondLst>
                                        </p:cTn>
                                        <p:tgtEl>
                                          <p:spTgt spid="50"/>
                                        </p:tgtEl>
                                        <p:attrNameLst>
                                          <p:attrName>ppt_y</p:attrName>
                                        </p:attrNameLst>
                                      </p:cBhvr>
                                      <p:tavLst>
                                        <p:tav tm="0">
                                          <p:val>
                                            <p:strVal val="#ppt_y-.03"/>
                                          </p:val>
                                        </p:tav>
                                        <p:tav tm="100000">
                                          <p:val>
                                            <p:strVal val="#ppt_y"/>
                                          </p:val>
                                        </p:tav>
                                      </p:tavLst>
                                    </p:anim>
                                  </p:childTnLst>
                                </p:cTn>
                              </p:par>
                              <p:par>
                                <p:cTn id="103" presetID="37" presetClass="entr" presetSubtype="0" fill="hold" nodeType="withEffect">
                                  <p:stCondLst>
                                    <p:cond delay="750"/>
                                  </p:stCondLst>
                                  <p:childTnLst>
                                    <p:set>
                                      <p:cBhvr>
                                        <p:cTn id="104" dur="1" fill="hold">
                                          <p:stCondLst>
                                            <p:cond delay="0"/>
                                          </p:stCondLst>
                                        </p:cTn>
                                        <p:tgtEl>
                                          <p:spTgt spid="56"/>
                                        </p:tgtEl>
                                        <p:attrNameLst>
                                          <p:attrName>style.visibility</p:attrName>
                                        </p:attrNameLst>
                                      </p:cBhvr>
                                      <p:to>
                                        <p:strVal val="visible"/>
                                      </p:to>
                                    </p:set>
                                    <p:animEffect transition="in" filter="fade">
                                      <p:cBhvr>
                                        <p:cTn id="105" dur="1000"/>
                                        <p:tgtEl>
                                          <p:spTgt spid="56"/>
                                        </p:tgtEl>
                                      </p:cBhvr>
                                    </p:animEffect>
                                    <p:anim calcmode="lin" valueType="num">
                                      <p:cBhvr>
                                        <p:cTn id="106" dur="1000" fill="hold"/>
                                        <p:tgtEl>
                                          <p:spTgt spid="56"/>
                                        </p:tgtEl>
                                        <p:attrNameLst>
                                          <p:attrName>ppt_x</p:attrName>
                                        </p:attrNameLst>
                                      </p:cBhvr>
                                      <p:tavLst>
                                        <p:tav tm="0">
                                          <p:val>
                                            <p:strVal val="#ppt_x"/>
                                          </p:val>
                                        </p:tav>
                                        <p:tav tm="100000">
                                          <p:val>
                                            <p:strVal val="#ppt_x"/>
                                          </p:val>
                                        </p:tav>
                                      </p:tavLst>
                                    </p:anim>
                                    <p:anim calcmode="lin" valueType="num">
                                      <p:cBhvr>
                                        <p:cTn id="107" dur="900" decel="100000" fill="hold"/>
                                        <p:tgtEl>
                                          <p:spTgt spid="56"/>
                                        </p:tgtEl>
                                        <p:attrNameLst>
                                          <p:attrName>ppt_y</p:attrName>
                                        </p:attrNameLst>
                                      </p:cBhvr>
                                      <p:tavLst>
                                        <p:tav tm="0">
                                          <p:val>
                                            <p:strVal val="#ppt_y+1"/>
                                          </p:val>
                                        </p:tav>
                                        <p:tav tm="100000">
                                          <p:val>
                                            <p:strVal val="#ppt_y-.03"/>
                                          </p:val>
                                        </p:tav>
                                      </p:tavLst>
                                    </p:anim>
                                    <p:anim calcmode="lin" valueType="num">
                                      <p:cBhvr>
                                        <p:cTn id="108" dur="100" accel="100000" fill="hold">
                                          <p:stCondLst>
                                            <p:cond delay="900"/>
                                          </p:stCondLst>
                                        </p:cTn>
                                        <p:tgtEl>
                                          <p:spTgt spid="56"/>
                                        </p:tgtEl>
                                        <p:attrNameLst>
                                          <p:attrName>ppt_y</p:attrName>
                                        </p:attrNameLst>
                                      </p:cBhvr>
                                      <p:tavLst>
                                        <p:tav tm="0">
                                          <p:val>
                                            <p:strVal val="#ppt_y-.03"/>
                                          </p:val>
                                        </p:tav>
                                        <p:tav tm="100000">
                                          <p:val>
                                            <p:strVal val="#ppt_y"/>
                                          </p:val>
                                        </p:tav>
                                      </p:tavLst>
                                    </p:anim>
                                  </p:childTnLst>
                                </p:cTn>
                              </p:par>
                            </p:childTnLst>
                          </p:cTn>
                        </p:par>
                        <p:par>
                          <p:cTn id="109" fill="hold">
                            <p:stCondLst>
                              <p:cond delay="7050"/>
                            </p:stCondLst>
                            <p:childTnLst>
                              <p:par>
                                <p:cTn id="110" presetID="16" presetClass="entr" presetSubtype="37" fill="hold" nodeType="afterEffect">
                                  <p:stCondLst>
                                    <p:cond delay="0"/>
                                  </p:stCondLst>
                                  <p:childTnLst>
                                    <p:set>
                                      <p:cBhvr>
                                        <p:cTn id="111" dur="1" fill="hold">
                                          <p:stCondLst>
                                            <p:cond delay="0"/>
                                          </p:stCondLst>
                                        </p:cTn>
                                        <p:tgtEl>
                                          <p:spTgt spid="73"/>
                                        </p:tgtEl>
                                        <p:attrNameLst>
                                          <p:attrName>style.visibility</p:attrName>
                                        </p:attrNameLst>
                                      </p:cBhvr>
                                      <p:to>
                                        <p:strVal val="visible"/>
                                      </p:to>
                                    </p:set>
                                    <p:animEffect transition="in" filter="barn(outVertical)">
                                      <p:cBhvr>
                                        <p:cTn id="112" dur="500"/>
                                        <p:tgtEl>
                                          <p:spTgt spid="73"/>
                                        </p:tgtEl>
                                      </p:cBhvr>
                                    </p:animEffect>
                                  </p:childTnLst>
                                </p:cTn>
                              </p:par>
                              <p:par>
                                <p:cTn id="113" presetID="16" presetClass="entr" presetSubtype="37" fill="hold" nodeType="withEffect">
                                  <p:stCondLst>
                                    <p:cond delay="0"/>
                                  </p:stCondLst>
                                  <p:childTnLst>
                                    <p:set>
                                      <p:cBhvr>
                                        <p:cTn id="114" dur="1" fill="hold">
                                          <p:stCondLst>
                                            <p:cond delay="0"/>
                                          </p:stCondLst>
                                        </p:cTn>
                                        <p:tgtEl>
                                          <p:spTgt spid="76"/>
                                        </p:tgtEl>
                                        <p:attrNameLst>
                                          <p:attrName>style.visibility</p:attrName>
                                        </p:attrNameLst>
                                      </p:cBhvr>
                                      <p:to>
                                        <p:strVal val="visible"/>
                                      </p:to>
                                    </p:set>
                                    <p:animEffect transition="in" filter="barn(outVertical)">
                                      <p:cBhvr>
                                        <p:cTn id="115" dur="500"/>
                                        <p:tgtEl>
                                          <p:spTgt spid="76"/>
                                        </p:tgtEl>
                                      </p:cBhvr>
                                    </p:animEffect>
                                  </p:childTnLst>
                                </p:cTn>
                              </p:par>
                              <p:par>
                                <p:cTn id="116" presetID="16" presetClass="entr" presetSubtype="37" fill="hold" nodeType="withEffect">
                                  <p:stCondLst>
                                    <p:cond delay="0"/>
                                  </p:stCondLst>
                                  <p:childTnLst>
                                    <p:set>
                                      <p:cBhvr>
                                        <p:cTn id="117" dur="1" fill="hold">
                                          <p:stCondLst>
                                            <p:cond delay="0"/>
                                          </p:stCondLst>
                                        </p:cTn>
                                        <p:tgtEl>
                                          <p:spTgt spid="79"/>
                                        </p:tgtEl>
                                        <p:attrNameLst>
                                          <p:attrName>style.visibility</p:attrName>
                                        </p:attrNameLst>
                                      </p:cBhvr>
                                      <p:to>
                                        <p:strVal val="visible"/>
                                      </p:to>
                                    </p:set>
                                    <p:animEffect transition="in" filter="barn(outVertical)">
                                      <p:cBhvr>
                                        <p:cTn id="118" dur="500"/>
                                        <p:tgtEl>
                                          <p:spTgt spid="79"/>
                                        </p:tgtEl>
                                      </p:cBhvr>
                                    </p:animEffect>
                                  </p:childTnLst>
                                </p:cTn>
                              </p:par>
                              <p:par>
                                <p:cTn id="119" presetID="16" presetClass="entr" presetSubtype="37" fill="hold" nodeType="with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barn(outVertical)">
                                      <p:cBhvr>
                                        <p:cTn id="121" dur="500"/>
                                        <p:tgtEl>
                                          <p:spTgt spid="82"/>
                                        </p:tgtEl>
                                      </p:cBhvr>
                                    </p:animEffect>
                                  </p:childTnLst>
                                </p:cTn>
                              </p:par>
                            </p:childTnLst>
                          </p:cTn>
                        </p:par>
                        <p:par>
                          <p:cTn id="122" fill="hold">
                            <p:stCondLst>
                              <p:cond delay="7550"/>
                            </p:stCondLst>
                            <p:childTnLst>
                              <p:par>
                                <p:cTn id="123" presetID="10" presetClass="entr" presetSubtype="0" fill="hold" grpId="0" nodeType="afterEffect">
                                  <p:stCondLst>
                                    <p:cond delay="0"/>
                                  </p:stCondLst>
                                  <p:childTnLst>
                                    <p:set>
                                      <p:cBhvr>
                                        <p:cTn id="124" dur="1" fill="hold">
                                          <p:stCondLst>
                                            <p:cond delay="0"/>
                                          </p:stCondLst>
                                        </p:cTn>
                                        <p:tgtEl>
                                          <p:spTgt spid="85"/>
                                        </p:tgtEl>
                                        <p:attrNameLst>
                                          <p:attrName>style.visibility</p:attrName>
                                        </p:attrNameLst>
                                      </p:cBhvr>
                                      <p:to>
                                        <p:strVal val="visible"/>
                                      </p:to>
                                    </p:set>
                                    <p:animEffect transition="in" filter="fade">
                                      <p:cBhvr>
                                        <p:cTn id="125" dur="500"/>
                                        <p:tgtEl>
                                          <p:spTgt spid="85"/>
                                        </p:tgtEl>
                                      </p:cBhvr>
                                    </p:animEffect>
                                  </p:childTnLst>
                                </p:cTn>
                              </p:par>
                              <p:par>
                                <p:cTn id="126" presetID="41" presetClass="entr" presetSubtype="0" fill="hold" grpId="0" nodeType="withEffect">
                                  <p:stCondLst>
                                    <p:cond delay="0"/>
                                  </p:stCondLst>
                                  <p:iterate type="lt">
                                    <p:tmPct val="10000"/>
                                  </p:iterate>
                                  <p:childTnLst>
                                    <p:set>
                                      <p:cBhvr>
                                        <p:cTn id="127" dur="1" fill="hold">
                                          <p:stCondLst>
                                            <p:cond delay="0"/>
                                          </p:stCondLst>
                                        </p:cTn>
                                        <p:tgtEl>
                                          <p:spTgt spid="86"/>
                                        </p:tgtEl>
                                        <p:attrNameLst>
                                          <p:attrName>style.visibility</p:attrName>
                                        </p:attrNameLst>
                                      </p:cBhvr>
                                      <p:to>
                                        <p:strVal val="visible"/>
                                      </p:to>
                                    </p:set>
                                    <p:anim calcmode="lin" valueType="num">
                                      <p:cBhvr>
                                        <p:cTn id="128" dur="25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129" dur="250" fill="hold"/>
                                        <p:tgtEl>
                                          <p:spTgt spid="86"/>
                                        </p:tgtEl>
                                        <p:attrNameLst>
                                          <p:attrName>ppt_y</p:attrName>
                                        </p:attrNameLst>
                                      </p:cBhvr>
                                      <p:tavLst>
                                        <p:tav tm="0">
                                          <p:val>
                                            <p:strVal val="#ppt_y"/>
                                          </p:val>
                                        </p:tav>
                                        <p:tav tm="100000">
                                          <p:val>
                                            <p:strVal val="#ppt_y"/>
                                          </p:val>
                                        </p:tav>
                                      </p:tavLst>
                                    </p:anim>
                                    <p:anim calcmode="lin" valueType="num">
                                      <p:cBhvr>
                                        <p:cTn id="130" dur="25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131" dur="25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132" dur="25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5" grpId="0" animBg="1"/>
      <p:bldP spid="86"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6"/>
          <p:cNvSpPr>
            <a:spLocks noEditPoints="1"/>
          </p:cNvSpPr>
          <p:nvPr/>
        </p:nvSpPr>
        <p:spPr bwMode="auto">
          <a:xfrm>
            <a:off x="2688186"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8"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9"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10" name="组合 9"/>
          <p:cNvGrpSpPr/>
          <p:nvPr/>
        </p:nvGrpSpPr>
        <p:grpSpPr>
          <a:xfrm>
            <a:off x="3707887" y="1438149"/>
            <a:ext cx="1728225" cy="1728000"/>
            <a:chOff x="1827622" y="1343919"/>
            <a:chExt cx="2304000" cy="2304000"/>
          </a:xfrm>
        </p:grpSpPr>
        <p:sp>
          <p:nvSpPr>
            <p:cNvPr id="11" name="椭圆 10"/>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2" name="椭圆 11"/>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zu-ZA" sz="1400" b="1" dirty="0">
                  <a:solidFill>
                    <a:srgbClr val="FFA538"/>
                  </a:solidFill>
                  <a:latin typeface="微软雅黑" pitchFamily="34" charset="-122"/>
                  <a:ea typeface="微软雅黑" pitchFamily="34" charset="-122"/>
                </a:rPr>
                <a:t>工作完成情况</a:t>
              </a:r>
            </a:p>
          </p:txBody>
        </p:sp>
      </p:grpSp>
      <p:sp>
        <p:nvSpPr>
          <p:cNvPr id="18" name="文本框 9">
            <a:extLst>
              <a:ext uri="{FF2B5EF4-FFF2-40B4-BE49-F238E27FC236}">
                <a16:creationId xmlns:a16="http://schemas.microsoft.com/office/drawing/2014/main" xmlns="" id="{E0D98B74-5454-4491-80ED-CE7F3FCF5DB6}"/>
              </a:ext>
            </a:extLst>
          </p:cNvPr>
          <p:cNvSpPr txBox="1">
            <a:spLocks noChangeArrowheads="1"/>
          </p:cNvSpPr>
          <p:nvPr/>
        </p:nvSpPr>
        <p:spPr bwMode="auto">
          <a:xfrm>
            <a:off x="2712364" y="3760539"/>
            <a:ext cx="1894854"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年度工作计划任务</a:t>
            </a:r>
          </a:p>
        </p:txBody>
      </p:sp>
      <p:grpSp>
        <p:nvGrpSpPr>
          <p:cNvPr id="19" name="组合 74">
            <a:extLst>
              <a:ext uri="{FF2B5EF4-FFF2-40B4-BE49-F238E27FC236}">
                <a16:creationId xmlns:a16="http://schemas.microsoft.com/office/drawing/2014/main" xmlns="" id="{9D51C2A3-9AA0-4E65-AC9C-DFEA472FCD8E}"/>
              </a:ext>
            </a:extLst>
          </p:cNvPr>
          <p:cNvGrpSpPr>
            <a:grpSpLocks/>
          </p:cNvGrpSpPr>
          <p:nvPr/>
        </p:nvGrpSpPr>
        <p:grpSpPr bwMode="auto">
          <a:xfrm>
            <a:off x="2801438" y="3791791"/>
            <a:ext cx="168474" cy="167666"/>
            <a:chOff x="5005199" y="3717032"/>
            <a:chExt cx="168551" cy="168551"/>
          </a:xfrm>
        </p:grpSpPr>
        <p:sp>
          <p:nvSpPr>
            <p:cNvPr id="20" name="椭圆 19">
              <a:extLst>
                <a:ext uri="{FF2B5EF4-FFF2-40B4-BE49-F238E27FC236}">
                  <a16:creationId xmlns:a16="http://schemas.microsoft.com/office/drawing/2014/main" xmlns="" id="{79704DAE-3E37-4550-B0E5-2830C21F35AB}"/>
                </a:ext>
              </a:extLst>
            </p:cNvPr>
            <p:cNvSpPr/>
            <p:nvPr/>
          </p:nvSpPr>
          <p:spPr>
            <a:xfrm>
              <a:off x="5005199" y="3717533"/>
              <a:ext cx="168352" cy="167568"/>
            </a:xfrm>
            <a:prstGeom prst="ellipse">
              <a:avLst/>
            </a:prstGeom>
            <a:solidFill>
              <a:srgbClr val="12A89D"/>
            </a:solidFill>
            <a:ln>
              <a:solidFill>
                <a:srgbClr val="12A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1" name="等腰三角形 20">
              <a:extLst>
                <a:ext uri="{FF2B5EF4-FFF2-40B4-BE49-F238E27FC236}">
                  <a16:creationId xmlns:a16="http://schemas.microsoft.com/office/drawing/2014/main" xmlns="" id="{59957544-45A7-4B52-A03C-73A7FA01D7B5}"/>
                </a:ext>
              </a:extLst>
            </p:cNvPr>
            <p:cNvSpPr/>
            <p:nvPr/>
          </p:nvSpPr>
          <p:spPr>
            <a:xfrm rot="5400000">
              <a:off x="5039830" y="3741757"/>
              <a:ext cx="129267" cy="1191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3" name="文本框 9">
            <a:extLst>
              <a:ext uri="{FF2B5EF4-FFF2-40B4-BE49-F238E27FC236}">
                <a16:creationId xmlns:a16="http://schemas.microsoft.com/office/drawing/2014/main" xmlns="" id="{D30CDDE0-23D1-4153-97EE-BE0CAD045ECF}"/>
              </a:ext>
            </a:extLst>
          </p:cNvPr>
          <p:cNvSpPr txBox="1">
            <a:spLocks noChangeArrowheads="1"/>
          </p:cNvSpPr>
          <p:nvPr/>
        </p:nvSpPr>
        <p:spPr bwMode="auto">
          <a:xfrm>
            <a:off x="4775073" y="3778533"/>
            <a:ext cx="214969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年度工作完成概述</a:t>
            </a:r>
          </a:p>
        </p:txBody>
      </p:sp>
      <p:grpSp>
        <p:nvGrpSpPr>
          <p:cNvPr id="24" name="组合 79">
            <a:extLst>
              <a:ext uri="{FF2B5EF4-FFF2-40B4-BE49-F238E27FC236}">
                <a16:creationId xmlns:a16="http://schemas.microsoft.com/office/drawing/2014/main" xmlns="" id="{5798EC04-6D5B-4D82-8B12-3787C73E1321}"/>
              </a:ext>
            </a:extLst>
          </p:cNvPr>
          <p:cNvGrpSpPr>
            <a:grpSpLocks/>
          </p:cNvGrpSpPr>
          <p:nvPr/>
        </p:nvGrpSpPr>
        <p:grpSpPr bwMode="auto">
          <a:xfrm>
            <a:off x="4872450" y="3801848"/>
            <a:ext cx="168524" cy="167666"/>
            <a:chOff x="5005199" y="3717032"/>
            <a:chExt cx="168551" cy="168551"/>
          </a:xfrm>
        </p:grpSpPr>
        <p:sp>
          <p:nvSpPr>
            <p:cNvPr id="25" name="椭圆 24">
              <a:extLst>
                <a:ext uri="{FF2B5EF4-FFF2-40B4-BE49-F238E27FC236}">
                  <a16:creationId xmlns:a16="http://schemas.microsoft.com/office/drawing/2014/main" xmlns="" id="{03374684-1574-40CE-817E-8A8BE8DC75D3}"/>
                </a:ext>
              </a:extLst>
            </p:cNvPr>
            <p:cNvSpPr/>
            <p:nvPr/>
          </p:nvSpPr>
          <p:spPr>
            <a:xfrm>
              <a:off x="5005199" y="3717533"/>
              <a:ext cx="168302" cy="167568"/>
            </a:xfrm>
            <a:prstGeom prst="ellipse">
              <a:avLst/>
            </a:prstGeom>
            <a:solidFill>
              <a:srgbClr val="12A89D"/>
            </a:solidFill>
            <a:ln>
              <a:solidFill>
                <a:srgbClr val="12A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6" name="等腰三角形 25">
              <a:extLst>
                <a:ext uri="{FF2B5EF4-FFF2-40B4-BE49-F238E27FC236}">
                  <a16:creationId xmlns:a16="http://schemas.microsoft.com/office/drawing/2014/main" xmlns="" id="{7F5B2325-B7E9-4A84-BCA3-CC6772C60CD6}"/>
                </a:ext>
              </a:extLst>
            </p:cNvPr>
            <p:cNvSpPr/>
            <p:nvPr/>
          </p:nvSpPr>
          <p:spPr>
            <a:xfrm rot="5400000">
              <a:off x="5039801" y="3741776"/>
              <a:ext cx="129267" cy="1190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8" name="文本框 9">
            <a:extLst>
              <a:ext uri="{FF2B5EF4-FFF2-40B4-BE49-F238E27FC236}">
                <a16:creationId xmlns:a16="http://schemas.microsoft.com/office/drawing/2014/main" xmlns="" id="{5540BAF2-C131-45FC-8646-3A078E6AD9BA}"/>
              </a:ext>
            </a:extLst>
          </p:cNvPr>
          <p:cNvSpPr txBox="1">
            <a:spLocks noChangeArrowheads="1"/>
          </p:cNvSpPr>
          <p:nvPr/>
        </p:nvSpPr>
        <p:spPr bwMode="auto">
          <a:xfrm>
            <a:off x="2712364" y="4049464"/>
            <a:ext cx="17611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完成的主要工作</a:t>
            </a:r>
          </a:p>
        </p:txBody>
      </p:sp>
      <p:grpSp>
        <p:nvGrpSpPr>
          <p:cNvPr id="29" name="组合 84">
            <a:extLst>
              <a:ext uri="{FF2B5EF4-FFF2-40B4-BE49-F238E27FC236}">
                <a16:creationId xmlns:a16="http://schemas.microsoft.com/office/drawing/2014/main" xmlns="" id="{6842470A-C031-4CEA-9751-710BDE62CF67}"/>
              </a:ext>
            </a:extLst>
          </p:cNvPr>
          <p:cNvGrpSpPr>
            <a:grpSpLocks/>
          </p:cNvGrpSpPr>
          <p:nvPr/>
        </p:nvGrpSpPr>
        <p:grpSpPr bwMode="auto">
          <a:xfrm>
            <a:off x="2801437" y="4080716"/>
            <a:ext cx="168491" cy="167666"/>
            <a:chOff x="5005199" y="3717032"/>
            <a:chExt cx="168551" cy="168551"/>
          </a:xfrm>
        </p:grpSpPr>
        <p:sp>
          <p:nvSpPr>
            <p:cNvPr id="30" name="椭圆 29">
              <a:extLst>
                <a:ext uri="{FF2B5EF4-FFF2-40B4-BE49-F238E27FC236}">
                  <a16:creationId xmlns:a16="http://schemas.microsoft.com/office/drawing/2014/main" xmlns="" id="{4F050BE9-5F05-4D2D-8AC0-7C847F949044}"/>
                </a:ext>
              </a:extLst>
            </p:cNvPr>
            <p:cNvSpPr/>
            <p:nvPr/>
          </p:nvSpPr>
          <p:spPr>
            <a:xfrm>
              <a:off x="5005199" y="3717533"/>
              <a:ext cx="168335" cy="167568"/>
            </a:xfrm>
            <a:prstGeom prst="ellipse">
              <a:avLst/>
            </a:prstGeom>
            <a:solidFill>
              <a:srgbClr val="12A89D"/>
            </a:solidFill>
            <a:ln>
              <a:solidFill>
                <a:srgbClr val="12A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1" name="等腰三角形 30">
              <a:extLst>
                <a:ext uri="{FF2B5EF4-FFF2-40B4-BE49-F238E27FC236}">
                  <a16:creationId xmlns:a16="http://schemas.microsoft.com/office/drawing/2014/main" xmlns="" id="{0BE74398-8612-4E7A-9605-B03E68D352AA}"/>
                </a:ext>
              </a:extLst>
            </p:cNvPr>
            <p:cNvSpPr/>
            <p:nvPr/>
          </p:nvSpPr>
          <p:spPr>
            <a:xfrm rot="5400000">
              <a:off x="5039820" y="3741763"/>
              <a:ext cx="129267" cy="119105"/>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3" name="文本框 9">
            <a:extLst>
              <a:ext uri="{FF2B5EF4-FFF2-40B4-BE49-F238E27FC236}">
                <a16:creationId xmlns:a16="http://schemas.microsoft.com/office/drawing/2014/main" xmlns="" id="{5926368F-34DF-4376-A765-5281125915D4}"/>
              </a:ext>
            </a:extLst>
          </p:cNvPr>
          <p:cNvSpPr txBox="1">
            <a:spLocks noChangeArrowheads="1"/>
          </p:cNvSpPr>
          <p:nvPr/>
        </p:nvSpPr>
        <p:spPr bwMode="auto">
          <a:xfrm>
            <a:off x="4775073" y="4045659"/>
            <a:ext cx="17203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工作达标情况</a:t>
            </a:r>
          </a:p>
        </p:txBody>
      </p:sp>
      <p:grpSp>
        <p:nvGrpSpPr>
          <p:cNvPr id="34" name="组合 89">
            <a:extLst>
              <a:ext uri="{FF2B5EF4-FFF2-40B4-BE49-F238E27FC236}">
                <a16:creationId xmlns:a16="http://schemas.microsoft.com/office/drawing/2014/main" xmlns="" id="{5AF24FD1-5D4B-4858-B18A-887B5DD51788}"/>
              </a:ext>
            </a:extLst>
          </p:cNvPr>
          <p:cNvGrpSpPr>
            <a:grpSpLocks/>
          </p:cNvGrpSpPr>
          <p:nvPr/>
        </p:nvGrpSpPr>
        <p:grpSpPr bwMode="auto">
          <a:xfrm>
            <a:off x="4872450" y="4076685"/>
            <a:ext cx="168553" cy="167666"/>
            <a:chOff x="5005199" y="3717032"/>
            <a:chExt cx="168551" cy="168551"/>
          </a:xfrm>
        </p:grpSpPr>
        <p:sp>
          <p:nvSpPr>
            <p:cNvPr id="35" name="椭圆 34">
              <a:extLst>
                <a:ext uri="{FF2B5EF4-FFF2-40B4-BE49-F238E27FC236}">
                  <a16:creationId xmlns:a16="http://schemas.microsoft.com/office/drawing/2014/main" xmlns="" id="{0FA77051-C0BE-4AA0-ACFF-0942FE77C98C}"/>
                </a:ext>
              </a:extLst>
            </p:cNvPr>
            <p:cNvSpPr/>
            <p:nvPr/>
          </p:nvSpPr>
          <p:spPr>
            <a:xfrm>
              <a:off x="5005199" y="3717533"/>
              <a:ext cx="168273" cy="167568"/>
            </a:xfrm>
            <a:prstGeom prst="ellipse">
              <a:avLst/>
            </a:prstGeom>
            <a:solidFill>
              <a:srgbClr val="12A89D"/>
            </a:solidFill>
            <a:ln>
              <a:solidFill>
                <a:srgbClr val="12A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6" name="等腰三角形 35">
              <a:extLst>
                <a:ext uri="{FF2B5EF4-FFF2-40B4-BE49-F238E27FC236}">
                  <a16:creationId xmlns:a16="http://schemas.microsoft.com/office/drawing/2014/main" xmlns="" id="{E2882907-C53B-41BA-90CC-9308A9500724}"/>
                </a:ext>
              </a:extLst>
            </p:cNvPr>
            <p:cNvSpPr/>
            <p:nvPr/>
          </p:nvSpPr>
          <p:spPr>
            <a:xfrm rot="5400000">
              <a:off x="5039783" y="3741786"/>
              <a:ext cx="129267" cy="1190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8" name="文本框 9">
            <a:extLst>
              <a:ext uri="{FF2B5EF4-FFF2-40B4-BE49-F238E27FC236}">
                <a16:creationId xmlns:a16="http://schemas.microsoft.com/office/drawing/2014/main" xmlns="" id="{EEACFA49-3819-4B4C-9B3B-4A8121DDA1C0}"/>
              </a:ext>
            </a:extLst>
          </p:cNvPr>
          <p:cNvSpPr txBox="1">
            <a:spLocks noChangeArrowheads="1"/>
          </p:cNvSpPr>
          <p:nvPr/>
        </p:nvSpPr>
        <p:spPr bwMode="auto">
          <a:xfrm>
            <a:off x="2712364" y="4344739"/>
            <a:ext cx="1224145" cy="214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数据对比</a:t>
            </a:r>
          </a:p>
        </p:txBody>
      </p:sp>
      <p:grpSp>
        <p:nvGrpSpPr>
          <p:cNvPr id="39" name="组合 94">
            <a:extLst>
              <a:ext uri="{FF2B5EF4-FFF2-40B4-BE49-F238E27FC236}">
                <a16:creationId xmlns:a16="http://schemas.microsoft.com/office/drawing/2014/main" xmlns="" id="{96B4C6E2-F297-4DEA-90E3-7D01CC327C68}"/>
              </a:ext>
            </a:extLst>
          </p:cNvPr>
          <p:cNvGrpSpPr>
            <a:grpSpLocks/>
          </p:cNvGrpSpPr>
          <p:nvPr/>
        </p:nvGrpSpPr>
        <p:grpSpPr bwMode="auto">
          <a:xfrm>
            <a:off x="2801437" y="4368054"/>
            <a:ext cx="168552" cy="167665"/>
            <a:chOff x="5005199" y="3717032"/>
            <a:chExt cx="168551" cy="168551"/>
          </a:xfrm>
        </p:grpSpPr>
        <p:sp>
          <p:nvSpPr>
            <p:cNvPr id="40" name="椭圆 39">
              <a:extLst>
                <a:ext uri="{FF2B5EF4-FFF2-40B4-BE49-F238E27FC236}">
                  <a16:creationId xmlns:a16="http://schemas.microsoft.com/office/drawing/2014/main" xmlns="" id="{E460480C-0C68-456E-9340-E4C7189A6586}"/>
                </a:ext>
              </a:extLst>
            </p:cNvPr>
            <p:cNvSpPr/>
            <p:nvPr/>
          </p:nvSpPr>
          <p:spPr>
            <a:xfrm>
              <a:off x="5005199" y="3717533"/>
              <a:ext cx="168274" cy="167568"/>
            </a:xfrm>
            <a:prstGeom prst="ellipse">
              <a:avLst/>
            </a:prstGeom>
            <a:solidFill>
              <a:srgbClr val="12A89D"/>
            </a:solidFill>
            <a:ln>
              <a:solidFill>
                <a:srgbClr val="12A89D"/>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41" name="等腰三角形 40">
              <a:extLst>
                <a:ext uri="{FF2B5EF4-FFF2-40B4-BE49-F238E27FC236}">
                  <a16:creationId xmlns:a16="http://schemas.microsoft.com/office/drawing/2014/main" xmlns="" id="{29531309-FCC4-4688-9620-368B39489A08}"/>
                </a:ext>
              </a:extLst>
            </p:cNvPr>
            <p:cNvSpPr/>
            <p:nvPr/>
          </p:nvSpPr>
          <p:spPr>
            <a:xfrm rot="5400000">
              <a:off x="5039784" y="3741785"/>
              <a:ext cx="129266" cy="119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Tree>
    <p:extLst>
      <p:ext uri="{BB962C8B-B14F-4D97-AF65-F5344CB8AC3E}">
        <p14:creationId xmlns:p14="http://schemas.microsoft.com/office/powerpoint/2010/main" val="2994046784"/>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strVal val="4/3*#ppt_w"/>
                                          </p:val>
                                        </p:tav>
                                        <p:tav tm="100000">
                                          <p:val>
                                            <p:strVal val="#ppt_w"/>
                                          </p:val>
                                        </p:tav>
                                      </p:tavLst>
                                    </p:anim>
                                    <p:anim calcmode="lin" valueType="num">
                                      <p:cBhvr>
                                        <p:cTn id="8" dur="500" fill="hold"/>
                                        <p:tgtEl>
                                          <p:spTgt spid="10"/>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p:cTn id="11" dur="1500" fill="hold"/>
                                        <p:tgtEl>
                                          <p:spTgt spid="9"/>
                                        </p:tgtEl>
                                        <p:attrNameLst>
                                          <p:attrName>ppt_w</p:attrName>
                                        </p:attrNameLst>
                                      </p:cBhvr>
                                      <p:tavLst>
                                        <p:tav tm="0">
                                          <p:val>
                                            <p:fltVal val="0"/>
                                          </p:val>
                                        </p:tav>
                                        <p:tav tm="100000">
                                          <p:val>
                                            <p:strVal val="#ppt_w"/>
                                          </p:val>
                                        </p:tav>
                                      </p:tavLst>
                                    </p:anim>
                                    <p:anim calcmode="lin" valueType="num">
                                      <p:cBhvr>
                                        <p:cTn id="12" dur="1500" fill="hold"/>
                                        <p:tgtEl>
                                          <p:spTgt spid="9"/>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8"/>
                                        </p:tgtEl>
                                        <p:attrNameLst>
                                          <p:attrName>style.visibility</p:attrName>
                                        </p:attrNameLst>
                                      </p:cBhvr>
                                      <p:to>
                                        <p:strVal val="visible"/>
                                      </p:to>
                                    </p:set>
                                    <p:anim calcmode="lin" valueType="num">
                                      <p:cBhvr>
                                        <p:cTn id="15" dur="1500" fill="hold"/>
                                        <p:tgtEl>
                                          <p:spTgt spid="8"/>
                                        </p:tgtEl>
                                        <p:attrNameLst>
                                          <p:attrName>ppt_w</p:attrName>
                                        </p:attrNameLst>
                                      </p:cBhvr>
                                      <p:tavLst>
                                        <p:tav tm="0">
                                          <p:val>
                                            <p:fltVal val="0"/>
                                          </p:val>
                                        </p:tav>
                                        <p:tav tm="100000">
                                          <p:val>
                                            <p:strVal val="#ppt_w"/>
                                          </p:val>
                                        </p:tav>
                                      </p:tavLst>
                                    </p:anim>
                                    <p:anim calcmode="lin" valueType="num">
                                      <p:cBhvr>
                                        <p:cTn id="16" dur="1500" fill="hold"/>
                                        <p:tgtEl>
                                          <p:spTgt spid="8"/>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7"/>
                                        </p:tgtEl>
                                        <p:attrNameLst>
                                          <p:attrName>style.visibility</p:attrName>
                                        </p:attrNameLst>
                                      </p:cBhvr>
                                      <p:to>
                                        <p:strVal val="visible"/>
                                      </p:to>
                                    </p:set>
                                    <p:anim calcmode="lin" valueType="num">
                                      <p:cBhvr>
                                        <p:cTn id="19" dur="1500" fill="hold"/>
                                        <p:tgtEl>
                                          <p:spTgt spid="7"/>
                                        </p:tgtEl>
                                        <p:attrNameLst>
                                          <p:attrName>ppt_w</p:attrName>
                                        </p:attrNameLst>
                                      </p:cBhvr>
                                      <p:tavLst>
                                        <p:tav tm="0">
                                          <p:val>
                                            <p:fltVal val="0"/>
                                          </p:val>
                                        </p:tav>
                                        <p:tav tm="100000">
                                          <p:val>
                                            <p:strVal val="#ppt_w"/>
                                          </p:val>
                                        </p:tav>
                                      </p:tavLst>
                                    </p:anim>
                                    <p:anim calcmode="lin" valueType="num">
                                      <p:cBhvr>
                                        <p:cTn id="20" dur="1500" fill="hold"/>
                                        <p:tgtEl>
                                          <p:spTgt spid="7"/>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6"/>
                                        </p:tgtEl>
                                        <p:attrNameLst>
                                          <p:attrName>style.visibility</p:attrName>
                                        </p:attrNameLst>
                                      </p:cBhvr>
                                      <p:to>
                                        <p:strVal val="visible"/>
                                      </p:to>
                                    </p:set>
                                    <p:anim calcmode="lin" valueType="num">
                                      <p:cBhvr>
                                        <p:cTn id="23" dur="1500" fill="hold"/>
                                        <p:tgtEl>
                                          <p:spTgt spid="6"/>
                                        </p:tgtEl>
                                        <p:attrNameLst>
                                          <p:attrName>ppt_w</p:attrName>
                                        </p:attrNameLst>
                                      </p:cBhvr>
                                      <p:tavLst>
                                        <p:tav tm="0">
                                          <p:val>
                                            <p:fltVal val="0"/>
                                          </p:val>
                                        </p:tav>
                                        <p:tav tm="100000">
                                          <p:val>
                                            <p:strVal val="#ppt_w"/>
                                          </p:val>
                                        </p:tav>
                                      </p:tavLst>
                                    </p:anim>
                                    <p:anim calcmode="lin" valueType="num">
                                      <p:cBhvr>
                                        <p:cTn id="24" dur="1500" fill="hold"/>
                                        <p:tgtEl>
                                          <p:spTgt spid="6"/>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5"/>
                                        </p:tgtEl>
                                        <p:attrNameLst>
                                          <p:attrName>style.visibility</p:attrName>
                                        </p:attrNameLst>
                                      </p:cBhvr>
                                      <p:to>
                                        <p:strVal val="visible"/>
                                      </p:to>
                                    </p:set>
                                    <p:anim calcmode="lin" valueType="num">
                                      <p:cBhvr>
                                        <p:cTn id="27" dur="1500" fill="hold"/>
                                        <p:tgtEl>
                                          <p:spTgt spid="5"/>
                                        </p:tgtEl>
                                        <p:attrNameLst>
                                          <p:attrName>ppt_w</p:attrName>
                                        </p:attrNameLst>
                                      </p:cBhvr>
                                      <p:tavLst>
                                        <p:tav tm="0">
                                          <p:val>
                                            <p:fltVal val="0"/>
                                          </p:val>
                                        </p:tav>
                                        <p:tav tm="100000">
                                          <p:val>
                                            <p:strVal val="#ppt_w"/>
                                          </p:val>
                                        </p:tav>
                                      </p:tavLst>
                                    </p:anim>
                                    <p:anim calcmode="lin" valueType="num">
                                      <p:cBhvr>
                                        <p:cTn id="28" dur="1500" fill="hold"/>
                                        <p:tgtEl>
                                          <p:spTgt spid="5"/>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4"/>
                                        </p:tgtEl>
                                        <p:attrNameLst>
                                          <p:attrName>style.visibility</p:attrName>
                                        </p:attrNameLst>
                                      </p:cBhvr>
                                      <p:to>
                                        <p:strVal val="visible"/>
                                      </p:to>
                                    </p:set>
                                    <p:anim calcmode="lin" valueType="num">
                                      <p:cBhvr>
                                        <p:cTn id="31" dur="1500" fill="hold"/>
                                        <p:tgtEl>
                                          <p:spTgt spid="4"/>
                                        </p:tgtEl>
                                        <p:attrNameLst>
                                          <p:attrName>ppt_w</p:attrName>
                                        </p:attrNameLst>
                                      </p:cBhvr>
                                      <p:tavLst>
                                        <p:tav tm="0">
                                          <p:val>
                                            <p:fltVal val="0"/>
                                          </p:val>
                                        </p:tav>
                                        <p:tav tm="100000">
                                          <p:val>
                                            <p:strVal val="#ppt_w"/>
                                          </p:val>
                                        </p:tav>
                                      </p:tavLst>
                                    </p:anim>
                                    <p:anim calcmode="lin" valueType="num">
                                      <p:cBhvr>
                                        <p:cTn id="32" dur="1500" fill="hold"/>
                                        <p:tgtEl>
                                          <p:spTgt spid="4"/>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additive="base">
                                        <p:cTn id="37" dur="500" fill="hold"/>
                                        <p:tgtEl>
                                          <p:spTgt spid="19"/>
                                        </p:tgtEl>
                                        <p:attrNameLst>
                                          <p:attrName>ppt_x</p:attrName>
                                        </p:attrNameLst>
                                      </p:cBhvr>
                                      <p:tavLst>
                                        <p:tav tm="0">
                                          <p:val>
                                            <p:strVal val="#ppt_x"/>
                                          </p:val>
                                        </p:tav>
                                        <p:tav tm="100000">
                                          <p:val>
                                            <p:strVal val="#ppt_x"/>
                                          </p:val>
                                        </p:tav>
                                      </p:tavLst>
                                    </p:anim>
                                    <p:anim calcmode="lin" valueType="num">
                                      <p:cBhvr additive="base">
                                        <p:cTn id="38" dur="500" fill="hold"/>
                                        <p:tgtEl>
                                          <p:spTgt spid="19"/>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8"/>
                                        </p:tgtEl>
                                        <p:attrNameLst>
                                          <p:attrName>style.visibility</p:attrName>
                                        </p:attrNameLst>
                                      </p:cBhvr>
                                      <p:to>
                                        <p:strVal val="visible"/>
                                      </p:to>
                                    </p:set>
                                    <p:anim calcmode="lin" valueType="num">
                                      <p:cBhvr additive="base">
                                        <p:cTn id="41" dur="500" fill="hold"/>
                                        <p:tgtEl>
                                          <p:spTgt spid="18"/>
                                        </p:tgtEl>
                                        <p:attrNameLst>
                                          <p:attrName>ppt_x</p:attrName>
                                        </p:attrNameLst>
                                      </p:cBhvr>
                                      <p:tavLst>
                                        <p:tav tm="0">
                                          <p:val>
                                            <p:strVal val="#ppt_x"/>
                                          </p:val>
                                        </p:tav>
                                        <p:tav tm="100000">
                                          <p:val>
                                            <p:strVal val="#ppt_x"/>
                                          </p:val>
                                        </p:tav>
                                      </p:tavLst>
                                    </p:anim>
                                    <p:anim calcmode="lin" valueType="num">
                                      <p:cBhvr additive="base">
                                        <p:cTn id="42"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grpId="0" nodeType="click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ppt_x"/>
                                          </p:val>
                                        </p:tav>
                                        <p:tav tm="100000">
                                          <p:val>
                                            <p:strVal val="#ppt_x"/>
                                          </p:val>
                                        </p:tav>
                                      </p:tavLst>
                                    </p:anim>
                                    <p:anim calcmode="lin" valueType="num">
                                      <p:cBhvr additive="base">
                                        <p:cTn id="48" dur="500" fill="hold"/>
                                        <p:tgtEl>
                                          <p:spTgt spid="23"/>
                                        </p:tgtEl>
                                        <p:attrNameLst>
                                          <p:attrName>ppt_y</p:attrName>
                                        </p:attrNameLst>
                                      </p:cBhvr>
                                      <p:tavLst>
                                        <p:tav tm="0">
                                          <p:val>
                                            <p:strVal val="1+#ppt_h/2"/>
                                          </p:val>
                                        </p:tav>
                                        <p:tav tm="100000">
                                          <p:val>
                                            <p:strVal val="#ppt_y"/>
                                          </p:val>
                                        </p:tav>
                                      </p:tavLst>
                                    </p:anim>
                                  </p:childTnLst>
                                </p:cTn>
                              </p:par>
                              <p:par>
                                <p:cTn id="49" presetID="2" presetClass="entr" presetSubtype="4" fill="hold" nodeType="withEffect">
                                  <p:stCondLst>
                                    <p:cond delay="0"/>
                                  </p:stCondLst>
                                  <p:childTnLst>
                                    <p:set>
                                      <p:cBhvr>
                                        <p:cTn id="50" dur="1" fill="hold">
                                          <p:stCondLst>
                                            <p:cond delay="0"/>
                                          </p:stCondLst>
                                        </p:cTn>
                                        <p:tgtEl>
                                          <p:spTgt spid="24"/>
                                        </p:tgtEl>
                                        <p:attrNameLst>
                                          <p:attrName>style.visibility</p:attrName>
                                        </p:attrNameLst>
                                      </p:cBhvr>
                                      <p:to>
                                        <p:strVal val="visible"/>
                                      </p:to>
                                    </p:set>
                                    <p:anim calcmode="lin" valueType="num">
                                      <p:cBhvr additive="base">
                                        <p:cTn id="51" dur="500" fill="hold"/>
                                        <p:tgtEl>
                                          <p:spTgt spid="24"/>
                                        </p:tgtEl>
                                        <p:attrNameLst>
                                          <p:attrName>ppt_x</p:attrName>
                                        </p:attrNameLst>
                                      </p:cBhvr>
                                      <p:tavLst>
                                        <p:tav tm="0">
                                          <p:val>
                                            <p:strVal val="#ppt_x"/>
                                          </p:val>
                                        </p:tav>
                                        <p:tav tm="100000">
                                          <p:val>
                                            <p:strVal val="#ppt_x"/>
                                          </p:val>
                                        </p:tav>
                                      </p:tavLst>
                                    </p:anim>
                                    <p:anim calcmode="lin" valueType="num">
                                      <p:cBhvr additive="base">
                                        <p:cTn id="52" dur="500" fill="hold"/>
                                        <p:tgtEl>
                                          <p:spTgt spid="24"/>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grpId="0" nodeType="click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29"/>
                                        </p:tgtEl>
                                        <p:attrNameLst>
                                          <p:attrName>style.visibility</p:attrName>
                                        </p:attrNameLst>
                                      </p:cBhvr>
                                      <p:to>
                                        <p:strVal val="visible"/>
                                      </p:to>
                                    </p:set>
                                    <p:anim calcmode="lin" valueType="num">
                                      <p:cBhvr additive="base">
                                        <p:cTn id="61" dur="500" fill="hold"/>
                                        <p:tgtEl>
                                          <p:spTgt spid="29"/>
                                        </p:tgtEl>
                                        <p:attrNameLst>
                                          <p:attrName>ppt_x</p:attrName>
                                        </p:attrNameLst>
                                      </p:cBhvr>
                                      <p:tavLst>
                                        <p:tav tm="0">
                                          <p:val>
                                            <p:strVal val="#ppt_x"/>
                                          </p:val>
                                        </p:tav>
                                        <p:tav tm="100000">
                                          <p:val>
                                            <p:strVal val="#ppt_x"/>
                                          </p:val>
                                        </p:tav>
                                      </p:tavLst>
                                    </p:anim>
                                    <p:anim calcmode="lin" valueType="num">
                                      <p:cBhvr additive="base">
                                        <p:cTn id="62"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grpId="0" nodeType="clickEffect">
                                  <p:stCondLst>
                                    <p:cond delay="0"/>
                                  </p:stCondLst>
                                  <p:childTnLst>
                                    <p:set>
                                      <p:cBhvr>
                                        <p:cTn id="66" dur="1" fill="hold">
                                          <p:stCondLst>
                                            <p:cond delay="0"/>
                                          </p:stCondLst>
                                        </p:cTn>
                                        <p:tgtEl>
                                          <p:spTgt spid="33"/>
                                        </p:tgtEl>
                                        <p:attrNameLst>
                                          <p:attrName>style.visibility</p:attrName>
                                        </p:attrNameLst>
                                      </p:cBhvr>
                                      <p:to>
                                        <p:strVal val="visible"/>
                                      </p:to>
                                    </p:set>
                                    <p:anim calcmode="lin" valueType="num">
                                      <p:cBhvr additive="base">
                                        <p:cTn id="67" dur="500" fill="hold"/>
                                        <p:tgtEl>
                                          <p:spTgt spid="33"/>
                                        </p:tgtEl>
                                        <p:attrNameLst>
                                          <p:attrName>ppt_x</p:attrName>
                                        </p:attrNameLst>
                                      </p:cBhvr>
                                      <p:tavLst>
                                        <p:tav tm="0">
                                          <p:val>
                                            <p:strVal val="#ppt_x"/>
                                          </p:val>
                                        </p:tav>
                                        <p:tav tm="100000">
                                          <p:val>
                                            <p:strVal val="#ppt_x"/>
                                          </p:val>
                                        </p:tav>
                                      </p:tavLst>
                                    </p:anim>
                                    <p:anim calcmode="lin" valueType="num">
                                      <p:cBhvr additive="base">
                                        <p:cTn id="68" dur="500" fill="hold"/>
                                        <p:tgtEl>
                                          <p:spTgt spid="33"/>
                                        </p:tgtEl>
                                        <p:attrNameLst>
                                          <p:attrName>ppt_y</p:attrName>
                                        </p:attrNameLst>
                                      </p:cBhvr>
                                      <p:tavLst>
                                        <p:tav tm="0">
                                          <p:val>
                                            <p:strVal val="1+#ppt_h/2"/>
                                          </p:val>
                                        </p:tav>
                                        <p:tav tm="100000">
                                          <p:val>
                                            <p:strVal val="#ppt_y"/>
                                          </p:val>
                                        </p:tav>
                                      </p:tavLst>
                                    </p:anim>
                                  </p:childTnLst>
                                </p:cTn>
                              </p:par>
                              <p:par>
                                <p:cTn id="69" presetID="2" presetClass="entr" presetSubtype="4" fill="hold" nodeType="withEffect">
                                  <p:stCondLst>
                                    <p:cond delay="0"/>
                                  </p:stCondLst>
                                  <p:childTnLst>
                                    <p:set>
                                      <p:cBhvr>
                                        <p:cTn id="70" dur="1" fill="hold">
                                          <p:stCondLst>
                                            <p:cond delay="0"/>
                                          </p:stCondLst>
                                        </p:cTn>
                                        <p:tgtEl>
                                          <p:spTgt spid="34"/>
                                        </p:tgtEl>
                                        <p:attrNameLst>
                                          <p:attrName>style.visibility</p:attrName>
                                        </p:attrNameLst>
                                      </p:cBhvr>
                                      <p:to>
                                        <p:strVal val="visible"/>
                                      </p:to>
                                    </p:set>
                                    <p:anim calcmode="lin" valueType="num">
                                      <p:cBhvr additive="base">
                                        <p:cTn id="71" dur="500" fill="hold"/>
                                        <p:tgtEl>
                                          <p:spTgt spid="34"/>
                                        </p:tgtEl>
                                        <p:attrNameLst>
                                          <p:attrName>ppt_x</p:attrName>
                                        </p:attrNameLst>
                                      </p:cBhvr>
                                      <p:tavLst>
                                        <p:tav tm="0">
                                          <p:val>
                                            <p:strVal val="#ppt_x"/>
                                          </p:val>
                                        </p:tav>
                                        <p:tav tm="100000">
                                          <p:val>
                                            <p:strVal val="#ppt_x"/>
                                          </p:val>
                                        </p:tav>
                                      </p:tavLst>
                                    </p:anim>
                                    <p:anim calcmode="lin" valueType="num">
                                      <p:cBhvr additive="base">
                                        <p:cTn id="72" dur="500" fill="hold"/>
                                        <p:tgtEl>
                                          <p:spTgt spid="34"/>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grpId="0" nodeType="clickEffect">
                                  <p:stCondLst>
                                    <p:cond delay="0"/>
                                  </p:stCondLst>
                                  <p:childTnLst>
                                    <p:set>
                                      <p:cBhvr>
                                        <p:cTn id="76" dur="1" fill="hold">
                                          <p:stCondLst>
                                            <p:cond delay="0"/>
                                          </p:stCondLst>
                                        </p:cTn>
                                        <p:tgtEl>
                                          <p:spTgt spid="38"/>
                                        </p:tgtEl>
                                        <p:attrNameLst>
                                          <p:attrName>style.visibility</p:attrName>
                                        </p:attrNameLst>
                                      </p:cBhvr>
                                      <p:to>
                                        <p:strVal val="visible"/>
                                      </p:to>
                                    </p:set>
                                    <p:anim calcmode="lin" valueType="num">
                                      <p:cBhvr additive="base">
                                        <p:cTn id="77" dur="500" fill="hold"/>
                                        <p:tgtEl>
                                          <p:spTgt spid="38"/>
                                        </p:tgtEl>
                                        <p:attrNameLst>
                                          <p:attrName>ppt_x</p:attrName>
                                        </p:attrNameLst>
                                      </p:cBhvr>
                                      <p:tavLst>
                                        <p:tav tm="0">
                                          <p:val>
                                            <p:strVal val="#ppt_x"/>
                                          </p:val>
                                        </p:tav>
                                        <p:tav tm="100000">
                                          <p:val>
                                            <p:strVal val="#ppt_x"/>
                                          </p:val>
                                        </p:tav>
                                      </p:tavLst>
                                    </p:anim>
                                    <p:anim calcmode="lin" valueType="num">
                                      <p:cBhvr additive="base">
                                        <p:cTn id="78" dur="500" fill="hold"/>
                                        <p:tgtEl>
                                          <p:spTgt spid="38"/>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39"/>
                                        </p:tgtEl>
                                        <p:attrNameLst>
                                          <p:attrName>style.visibility</p:attrName>
                                        </p:attrNameLst>
                                      </p:cBhvr>
                                      <p:to>
                                        <p:strVal val="visible"/>
                                      </p:to>
                                    </p:set>
                                    <p:anim calcmode="lin" valueType="num">
                                      <p:cBhvr additive="base">
                                        <p:cTn id="81" dur="500" fill="hold"/>
                                        <p:tgtEl>
                                          <p:spTgt spid="39"/>
                                        </p:tgtEl>
                                        <p:attrNameLst>
                                          <p:attrName>ppt_x</p:attrName>
                                        </p:attrNameLst>
                                      </p:cBhvr>
                                      <p:tavLst>
                                        <p:tav tm="0">
                                          <p:val>
                                            <p:strVal val="#ppt_x"/>
                                          </p:val>
                                        </p:tav>
                                        <p:tav tm="100000">
                                          <p:val>
                                            <p:strVal val="#ppt_x"/>
                                          </p:val>
                                        </p:tav>
                                      </p:tavLst>
                                    </p:anim>
                                    <p:anim calcmode="lin" valueType="num">
                                      <p:cBhvr additive="base">
                                        <p:cTn id="82" dur="500" fill="hold"/>
                                        <p:tgtEl>
                                          <p:spTgt spid="3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8" grpId="0"/>
      <p:bldP spid="23" grpId="0"/>
      <p:bldP spid="28" grpId="0"/>
      <p:bldP spid="33" grpId="0"/>
      <p:bldP spid="3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FAE47"/>
                </a:solidFill>
                <a:latin typeface="微软雅黑" panose="020B0503020204020204" pitchFamily="34" charset="-122"/>
                <a:ea typeface="微软雅黑" panose="020B0503020204020204" pitchFamily="34" charset="-122"/>
              </a:rPr>
              <a:t>年度工作计划任务</a:t>
            </a:r>
          </a:p>
        </p:txBody>
      </p:sp>
      <p:grpSp>
        <p:nvGrpSpPr>
          <p:cNvPr id="143" name="组合 142"/>
          <p:cNvGrpSpPr/>
          <p:nvPr/>
        </p:nvGrpSpPr>
        <p:grpSpPr>
          <a:xfrm>
            <a:off x="3745587" y="786302"/>
            <a:ext cx="1528244" cy="3682424"/>
            <a:chOff x="1318582" y="1445159"/>
            <a:chExt cx="2037393" cy="4911035"/>
          </a:xfrm>
        </p:grpSpPr>
        <p:sp>
          <p:nvSpPr>
            <p:cNvPr id="144" name="直角三角形 143"/>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直角三角形 144"/>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6" name="同侧圆角矩形 145"/>
            <p:cNvSpPr/>
            <p:nvPr/>
          </p:nvSpPr>
          <p:spPr>
            <a:xfrm rot="16200000">
              <a:off x="541305" y="3041940"/>
              <a:ext cx="3272027" cy="1717474"/>
            </a:xfrm>
            <a:prstGeom prst="round2SameRect">
              <a:avLst>
                <a:gd name="adj1" fmla="val 23877"/>
                <a:gd name="adj2" fmla="val 0"/>
              </a:avLst>
            </a:prstGeom>
            <a:gradFill flip="none" rotWithShape="1">
              <a:gsLst>
                <a:gs pos="0">
                  <a:srgbClr val="E87071"/>
                </a:gs>
                <a:gs pos="100000">
                  <a:srgbClr val="E03C3C"/>
                </a:gs>
              </a:gsLst>
              <a:lin ang="8100000" scaled="1"/>
              <a:tileRect/>
            </a:gradFill>
            <a:ln w="15875">
              <a:gradFill flip="none" rotWithShape="1">
                <a:gsLst>
                  <a:gs pos="49000">
                    <a:srgbClr val="E87071"/>
                  </a:gs>
                  <a:gs pos="0">
                    <a:srgbClr val="F5C3C3"/>
                  </a:gs>
                  <a:gs pos="100000">
                    <a:srgbClr val="D72323"/>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47" name="图片 14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48" name="组合 147"/>
          <p:cNvGrpSpPr/>
          <p:nvPr/>
        </p:nvGrpSpPr>
        <p:grpSpPr>
          <a:xfrm>
            <a:off x="4942718" y="1139364"/>
            <a:ext cx="1528244" cy="3682424"/>
            <a:chOff x="1318582" y="1445159"/>
            <a:chExt cx="2037393" cy="4911035"/>
          </a:xfrm>
        </p:grpSpPr>
        <p:sp>
          <p:nvSpPr>
            <p:cNvPr id="149" name="直角三角形 148"/>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0" name="直角三角形 149"/>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同侧圆角矩形 150"/>
            <p:cNvSpPr/>
            <p:nvPr/>
          </p:nvSpPr>
          <p:spPr>
            <a:xfrm rot="16200000">
              <a:off x="541305" y="3041940"/>
              <a:ext cx="3272027" cy="1717474"/>
            </a:xfrm>
            <a:prstGeom prst="round2SameRect">
              <a:avLst>
                <a:gd name="adj1" fmla="val 23877"/>
                <a:gd name="adj2" fmla="val 0"/>
              </a:avLst>
            </a:prstGeom>
            <a:gradFill flip="none" rotWithShape="1">
              <a:gsLst>
                <a:gs pos="0">
                  <a:srgbClr val="FFC671"/>
                </a:gs>
                <a:gs pos="100000">
                  <a:srgbClr val="FF9B09"/>
                </a:gs>
              </a:gsLst>
              <a:lin ang="8100000" scaled="1"/>
              <a:tileRect/>
            </a:gradFill>
            <a:ln w="15875">
              <a:gradFill flip="none" rotWithShape="1">
                <a:gsLst>
                  <a:gs pos="50000">
                    <a:srgbClr val="F3B65D"/>
                  </a:gs>
                  <a:gs pos="0">
                    <a:srgbClr val="FFE3B9"/>
                  </a:gs>
                  <a:gs pos="100000">
                    <a:srgbClr val="E68900"/>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52" name="图片 15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53" name="组合 152"/>
          <p:cNvGrpSpPr/>
          <p:nvPr/>
        </p:nvGrpSpPr>
        <p:grpSpPr>
          <a:xfrm>
            <a:off x="6139850" y="1510753"/>
            <a:ext cx="1528244" cy="3682424"/>
            <a:chOff x="1318582" y="1445159"/>
            <a:chExt cx="2037393" cy="4911035"/>
          </a:xfrm>
        </p:grpSpPr>
        <p:sp>
          <p:nvSpPr>
            <p:cNvPr id="154" name="直角三角形 153"/>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5" name="直角三角形 154"/>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6" name="同侧圆角矩形 155"/>
            <p:cNvSpPr/>
            <p:nvPr/>
          </p:nvSpPr>
          <p:spPr>
            <a:xfrm rot="16200000">
              <a:off x="541305" y="3041940"/>
              <a:ext cx="3272027" cy="1717474"/>
            </a:xfrm>
            <a:prstGeom prst="round2SameRect">
              <a:avLst>
                <a:gd name="adj1" fmla="val 23877"/>
                <a:gd name="adj2" fmla="val 0"/>
              </a:avLst>
            </a:prstGeom>
            <a:gradFill flip="none" rotWithShape="1">
              <a:gsLst>
                <a:gs pos="0">
                  <a:srgbClr val="01C4D9"/>
                </a:gs>
                <a:gs pos="100000">
                  <a:srgbClr val="0194A3"/>
                </a:gs>
              </a:gsLst>
              <a:lin ang="8100000" scaled="1"/>
              <a:tileRect/>
            </a:gradFill>
            <a:ln w="15875">
              <a:gradFill flip="none" rotWithShape="1">
                <a:gsLst>
                  <a:gs pos="49000">
                    <a:srgbClr val="5DBAC4"/>
                  </a:gs>
                  <a:gs pos="0">
                    <a:srgbClr val="B9F8FF"/>
                  </a:gs>
                  <a:gs pos="100000">
                    <a:srgbClr val="017C8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57" name="图片 15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58" name="组合 157"/>
          <p:cNvGrpSpPr/>
          <p:nvPr/>
        </p:nvGrpSpPr>
        <p:grpSpPr>
          <a:xfrm>
            <a:off x="7336979" y="1882142"/>
            <a:ext cx="1528244" cy="3682424"/>
            <a:chOff x="1318582" y="1445159"/>
            <a:chExt cx="2037393" cy="4911035"/>
          </a:xfrm>
        </p:grpSpPr>
        <p:sp>
          <p:nvSpPr>
            <p:cNvPr id="159" name="直角三角形 158"/>
            <p:cNvSpPr/>
            <p:nvPr/>
          </p:nvSpPr>
          <p:spPr>
            <a:xfrm flipV="1">
              <a:off x="1731963" y="5491030"/>
              <a:ext cx="1624012" cy="579567"/>
            </a:xfrm>
            <a:prstGeom prst="rtTriangle">
              <a:avLst/>
            </a:prstGeom>
            <a:gradFill>
              <a:gsLst>
                <a:gs pos="60000">
                  <a:srgbClr val="797979">
                    <a:alpha val="34000"/>
                  </a:srgbClr>
                </a:gs>
                <a:gs pos="100000">
                  <a:schemeClr val="tx1">
                    <a:alpha val="31000"/>
                  </a:schemeClr>
                </a:gs>
                <a:gs pos="0">
                  <a:schemeClr val="bg1">
                    <a:lumMod val="95000"/>
                    <a:alpha val="0"/>
                  </a:schemeClr>
                </a:gs>
              </a:gsLst>
              <a:lin ang="0" scaled="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直角三角形 159"/>
            <p:cNvSpPr/>
            <p:nvPr/>
          </p:nvSpPr>
          <p:spPr>
            <a:xfrm>
              <a:off x="1725613" y="1760538"/>
              <a:ext cx="1454903" cy="526353"/>
            </a:xfrm>
            <a:prstGeom prst="rtTriangle">
              <a:avLst/>
            </a:prstGeom>
            <a:gradFill>
              <a:gsLst>
                <a:gs pos="49000">
                  <a:srgbClr val="797979">
                    <a:alpha val="30000"/>
                  </a:srgbClr>
                </a:gs>
                <a:gs pos="100000">
                  <a:schemeClr val="tx1">
                    <a:alpha val="29000"/>
                  </a:schemeClr>
                </a:gs>
                <a:gs pos="0">
                  <a:schemeClr val="bg1">
                    <a:lumMod val="95000"/>
                    <a:alpha val="0"/>
                  </a:schemeClr>
                </a:gs>
              </a:gsLst>
              <a:lin ang="0" scaled="0"/>
            </a:gradFill>
            <a:ln>
              <a:noFill/>
            </a:ln>
            <a:effectLst>
              <a:softEdge rad="254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同侧圆角矩形 160"/>
            <p:cNvSpPr/>
            <p:nvPr/>
          </p:nvSpPr>
          <p:spPr>
            <a:xfrm rot="16200000">
              <a:off x="541305" y="3041940"/>
              <a:ext cx="3272027" cy="1717474"/>
            </a:xfrm>
            <a:prstGeom prst="round2SameRect">
              <a:avLst>
                <a:gd name="adj1" fmla="val 23877"/>
                <a:gd name="adj2" fmla="val 0"/>
              </a:avLst>
            </a:prstGeom>
            <a:gradFill flip="none" rotWithShape="1">
              <a:gsLst>
                <a:gs pos="0">
                  <a:srgbClr val="00E2BC"/>
                </a:gs>
                <a:gs pos="100000">
                  <a:srgbClr val="00967D"/>
                </a:gs>
              </a:gsLst>
              <a:lin ang="8100000" scaled="1"/>
              <a:tileRect/>
            </a:gradFill>
            <a:ln w="15875">
              <a:gradFill flip="none" rotWithShape="1">
                <a:gsLst>
                  <a:gs pos="49000">
                    <a:srgbClr val="00C4A3"/>
                  </a:gs>
                  <a:gs pos="0">
                    <a:srgbClr val="09FFD6"/>
                  </a:gs>
                  <a:gs pos="100000">
                    <a:srgbClr val="007E69"/>
                  </a:gs>
                </a:gsLst>
                <a:lin ang="81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pic>
          <p:nvPicPr>
            <p:cNvPr id="162" name="图片 16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400000"/>
                      </a14:imgEffect>
                    </a14:imgLayer>
                  </a14:imgProps>
                </a:ext>
              </a:extLst>
            </a:blip>
            <a:srcRect b="72279"/>
            <a:stretch/>
          </p:blipFill>
          <p:spPr>
            <a:xfrm rot="16200000" flipH="1">
              <a:off x="475221" y="3782802"/>
              <a:ext cx="4911035" cy="235749"/>
            </a:xfrm>
            <a:prstGeom prst="rect">
              <a:avLst/>
            </a:prstGeom>
          </p:spPr>
        </p:pic>
      </p:grpSp>
      <p:grpSp>
        <p:nvGrpSpPr>
          <p:cNvPr id="163" name="组合 162"/>
          <p:cNvGrpSpPr/>
          <p:nvPr/>
        </p:nvGrpSpPr>
        <p:grpSpPr>
          <a:xfrm>
            <a:off x="3890952" y="1534370"/>
            <a:ext cx="505896" cy="600164"/>
            <a:chOff x="4560808" y="1584759"/>
            <a:chExt cx="674440" cy="800403"/>
          </a:xfrm>
        </p:grpSpPr>
        <p:sp>
          <p:nvSpPr>
            <p:cNvPr id="164" name="椭圆 163"/>
            <p:cNvSpPr/>
            <p:nvPr/>
          </p:nvSpPr>
          <p:spPr>
            <a:xfrm>
              <a:off x="4560808" y="1618057"/>
              <a:ext cx="674440" cy="674440"/>
            </a:xfrm>
            <a:prstGeom prst="ellipse">
              <a:avLst/>
            </a:prstGeom>
            <a:solidFill>
              <a:schemeClr val="bg1">
                <a:lumMod val="95000"/>
              </a:schemeClr>
            </a:solidFill>
            <a:ln w="22225">
              <a:gradFill flip="none" rotWithShape="1">
                <a:gsLst>
                  <a:gs pos="0">
                    <a:srgbClr val="D12121"/>
                  </a:gs>
                  <a:gs pos="100000">
                    <a:srgbClr val="F0A6A6"/>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文本框 63"/>
            <p:cNvSpPr txBox="1"/>
            <p:nvPr/>
          </p:nvSpPr>
          <p:spPr>
            <a:xfrm>
              <a:off x="4619487" y="1584759"/>
              <a:ext cx="561699" cy="800403"/>
            </a:xfrm>
            <a:prstGeom prst="rect">
              <a:avLst/>
            </a:prstGeom>
            <a:noFill/>
          </p:spPr>
          <p:txBody>
            <a:bodyPr wrap="square" rtlCol="0">
              <a:spAutoFit/>
            </a:bodyPr>
            <a:lstStyle/>
            <a:p>
              <a:pPr algn="ctr"/>
              <a:r>
                <a:rPr lang="en-US" altLang="zh-CN" sz="3300" dirty="0">
                  <a:solidFill>
                    <a:srgbClr val="E87071"/>
                  </a:solidFill>
                  <a:latin typeface="Impact" panose="020B0806030902050204" pitchFamily="34" charset="0"/>
                </a:rPr>
                <a:t>1</a:t>
              </a:r>
              <a:endParaRPr lang="zh-CN" altLang="en-US" sz="3300" dirty="0">
                <a:solidFill>
                  <a:srgbClr val="E87071"/>
                </a:solidFill>
                <a:latin typeface="Impact" panose="020B0806030902050204" pitchFamily="34" charset="0"/>
              </a:endParaRPr>
            </a:p>
          </p:txBody>
        </p:sp>
      </p:grpSp>
      <p:grpSp>
        <p:nvGrpSpPr>
          <p:cNvPr id="166" name="组合 165"/>
          <p:cNvGrpSpPr/>
          <p:nvPr/>
        </p:nvGrpSpPr>
        <p:grpSpPr>
          <a:xfrm>
            <a:off x="5118611" y="1919163"/>
            <a:ext cx="505896" cy="600164"/>
            <a:chOff x="6197474" y="2097937"/>
            <a:chExt cx="674440" cy="800405"/>
          </a:xfrm>
        </p:grpSpPr>
        <p:sp>
          <p:nvSpPr>
            <p:cNvPr id="167" name="椭圆 166"/>
            <p:cNvSpPr/>
            <p:nvPr/>
          </p:nvSpPr>
          <p:spPr>
            <a:xfrm>
              <a:off x="6197474" y="2139438"/>
              <a:ext cx="674440" cy="674440"/>
            </a:xfrm>
            <a:prstGeom prst="ellipse">
              <a:avLst/>
            </a:prstGeom>
            <a:solidFill>
              <a:schemeClr val="bg1">
                <a:lumMod val="95000"/>
              </a:schemeClr>
            </a:solidFill>
            <a:ln w="22225">
              <a:gradFill flip="none" rotWithShape="1">
                <a:gsLst>
                  <a:gs pos="0">
                    <a:srgbClr val="FFA41F"/>
                  </a:gs>
                  <a:gs pos="100000">
                    <a:srgbClr val="FFD59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8" name="文本框 64"/>
            <p:cNvSpPr txBox="1"/>
            <p:nvPr/>
          </p:nvSpPr>
          <p:spPr>
            <a:xfrm>
              <a:off x="6253844" y="2097937"/>
              <a:ext cx="561699" cy="800405"/>
            </a:xfrm>
            <a:prstGeom prst="rect">
              <a:avLst/>
            </a:prstGeom>
            <a:noFill/>
          </p:spPr>
          <p:txBody>
            <a:bodyPr wrap="square" rtlCol="0">
              <a:spAutoFit/>
            </a:bodyPr>
            <a:lstStyle/>
            <a:p>
              <a:pPr algn="ctr"/>
              <a:r>
                <a:rPr lang="en-US" altLang="zh-CN" sz="3300" dirty="0">
                  <a:solidFill>
                    <a:srgbClr val="FFB850"/>
                  </a:solidFill>
                  <a:latin typeface="Impact" panose="020B0806030902050204" pitchFamily="34" charset="0"/>
                </a:rPr>
                <a:t>2</a:t>
              </a:r>
              <a:endParaRPr lang="zh-CN" altLang="en-US" sz="3300" dirty="0">
                <a:solidFill>
                  <a:srgbClr val="FFB850"/>
                </a:solidFill>
                <a:latin typeface="Impact" panose="020B0806030902050204" pitchFamily="34" charset="0"/>
              </a:endParaRPr>
            </a:p>
          </p:txBody>
        </p:sp>
      </p:grpSp>
      <p:grpSp>
        <p:nvGrpSpPr>
          <p:cNvPr id="169" name="组合 168"/>
          <p:cNvGrpSpPr/>
          <p:nvPr/>
        </p:nvGrpSpPr>
        <p:grpSpPr>
          <a:xfrm>
            <a:off x="6296724" y="2280341"/>
            <a:ext cx="505896" cy="600164"/>
            <a:chOff x="7768088" y="2579617"/>
            <a:chExt cx="674440" cy="800403"/>
          </a:xfrm>
        </p:grpSpPr>
        <p:sp>
          <p:nvSpPr>
            <p:cNvPr id="170" name="椭圆 169"/>
            <p:cNvSpPr/>
            <p:nvPr/>
          </p:nvSpPr>
          <p:spPr>
            <a:xfrm>
              <a:off x="7768088" y="2614418"/>
              <a:ext cx="674440" cy="674440"/>
            </a:xfrm>
            <a:prstGeom prst="ellipse">
              <a:avLst/>
            </a:prstGeom>
            <a:solidFill>
              <a:schemeClr val="bg1">
                <a:lumMod val="95000"/>
              </a:schemeClr>
            </a:solidFill>
            <a:ln w="22225">
              <a:gradFill flip="none" rotWithShape="1">
                <a:gsLst>
                  <a:gs pos="0">
                    <a:srgbClr val="019DAD"/>
                  </a:gs>
                  <a:gs pos="100000">
                    <a:srgbClr val="2AEAFE"/>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1" name="文本框 65"/>
            <p:cNvSpPr txBox="1"/>
            <p:nvPr/>
          </p:nvSpPr>
          <p:spPr>
            <a:xfrm>
              <a:off x="7834075" y="2579617"/>
              <a:ext cx="561699" cy="800403"/>
            </a:xfrm>
            <a:prstGeom prst="rect">
              <a:avLst/>
            </a:prstGeom>
            <a:noFill/>
          </p:spPr>
          <p:txBody>
            <a:bodyPr wrap="square" rtlCol="0">
              <a:spAutoFit/>
            </a:bodyPr>
            <a:lstStyle/>
            <a:p>
              <a:pPr algn="ctr"/>
              <a:r>
                <a:rPr lang="en-US" altLang="zh-CN" sz="3300" dirty="0">
                  <a:solidFill>
                    <a:srgbClr val="01ACBE"/>
                  </a:solidFill>
                  <a:latin typeface="Impact" panose="020B0806030902050204" pitchFamily="34" charset="0"/>
                </a:rPr>
                <a:t>3</a:t>
              </a:r>
              <a:endParaRPr lang="zh-CN" altLang="en-US" sz="3300" dirty="0">
                <a:solidFill>
                  <a:srgbClr val="01ACBE"/>
                </a:solidFill>
                <a:latin typeface="Impact" panose="020B0806030902050204" pitchFamily="34" charset="0"/>
              </a:endParaRPr>
            </a:p>
          </p:txBody>
        </p:sp>
      </p:grpSp>
      <p:grpSp>
        <p:nvGrpSpPr>
          <p:cNvPr id="172" name="组合 171"/>
          <p:cNvGrpSpPr/>
          <p:nvPr/>
        </p:nvGrpSpPr>
        <p:grpSpPr>
          <a:xfrm>
            <a:off x="7500174" y="2626552"/>
            <a:ext cx="505896" cy="600164"/>
            <a:chOff x="9372478" y="3041339"/>
            <a:chExt cx="674440" cy="800403"/>
          </a:xfrm>
        </p:grpSpPr>
        <p:sp>
          <p:nvSpPr>
            <p:cNvPr id="173" name="椭圆 172"/>
            <p:cNvSpPr/>
            <p:nvPr/>
          </p:nvSpPr>
          <p:spPr>
            <a:xfrm>
              <a:off x="9372478" y="3094380"/>
              <a:ext cx="674440" cy="674440"/>
            </a:xfrm>
            <a:prstGeom prst="ellipse">
              <a:avLst/>
            </a:prstGeom>
            <a:solidFill>
              <a:schemeClr val="bg1">
                <a:lumMod val="95000"/>
              </a:schemeClr>
            </a:solidFill>
            <a:ln w="22225">
              <a:gradFill flip="none" rotWithShape="1">
                <a:gsLst>
                  <a:gs pos="0">
                    <a:srgbClr val="00AC8F"/>
                  </a:gs>
                  <a:gs pos="100000">
                    <a:srgbClr val="11FFD7"/>
                  </a:gs>
                </a:gsLst>
                <a:lin ang="2700000" scaled="1"/>
                <a:tileRect/>
              </a:gradFill>
            </a:ln>
            <a:effectLst>
              <a:innerShdw blurRad="63500" dist="25400" dir="13500000">
                <a:prstClr val="black">
                  <a:alpha val="50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4" name="文本框 66"/>
            <p:cNvSpPr txBox="1"/>
            <p:nvPr/>
          </p:nvSpPr>
          <p:spPr>
            <a:xfrm>
              <a:off x="9428848" y="3041339"/>
              <a:ext cx="561699" cy="800403"/>
            </a:xfrm>
            <a:prstGeom prst="rect">
              <a:avLst/>
            </a:prstGeom>
            <a:noFill/>
          </p:spPr>
          <p:txBody>
            <a:bodyPr wrap="square" rtlCol="0">
              <a:spAutoFit/>
            </a:bodyPr>
            <a:lstStyle/>
            <a:p>
              <a:pPr algn="ctr"/>
              <a:r>
                <a:rPr lang="en-US" altLang="zh-CN" sz="3300" dirty="0">
                  <a:solidFill>
                    <a:srgbClr val="00AF92"/>
                  </a:solidFill>
                  <a:latin typeface="Impact" panose="020B0806030902050204" pitchFamily="34" charset="0"/>
                </a:rPr>
                <a:t>4</a:t>
              </a:r>
              <a:endParaRPr lang="zh-CN" altLang="en-US" sz="3300" dirty="0">
                <a:solidFill>
                  <a:srgbClr val="00AF92"/>
                </a:solidFill>
                <a:latin typeface="Impact" panose="020B0806030902050204" pitchFamily="34" charset="0"/>
              </a:endParaRPr>
            </a:p>
          </p:txBody>
        </p:sp>
      </p:grpSp>
      <p:grpSp>
        <p:nvGrpSpPr>
          <p:cNvPr id="175" name="组合 174"/>
          <p:cNvGrpSpPr/>
          <p:nvPr/>
        </p:nvGrpSpPr>
        <p:grpSpPr>
          <a:xfrm>
            <a:off x="3890026" y="3316294"/>
            <a:ext cx="363746" cy="357291"/>
            <a:chOff x="5037571" y="856343"/>
            <a:chExt cx="715006" cy="702571"/>
          </a:xfrm>
        </p:grpSpPr>
        <p:sp>
          <p:nvSpPr>
            <p:cNvPr id="176" name="Freeform 39"/>
            <p:cNvSpPr>
              <a:spLocks/>
            </p:cNvSpPr>
            <p:nvPr/>
          </p:nvSpPr>
          <p:spPr bwMode="auto">
            <a:xfrm>
              <a:off x="5468769" y="856343"/>
              <a:ext cx="244675" cy="244675"/>
            </a:xfrm>
            <a:custGeom>
              <a:avLst/>
              <a:gdLst>
                <a:gd name="T0" fmla="*/ 19 w 283"/>
                <a:gd name="T1" fmla="*/ 0 h 283"/>
                <a:gd name="T2" fmla="*/ 264 w 283"/>
                <a:gd name="T3" fmla="*/ 0 h 283"/>
                <a:gd name="T4" fmla="*/ 276 w 283"/>
                <a:gd name="T5" fmla="*/ 4 h 283"/>
                <a:gd name="T6" fmla="*/ 224 w 283"/>
                <a:gd name="T7" fmla="*/ 38 h 283"/>
                <a:gd name="T8" fmla="*/ 97 w 283"/>
                <a:gd name="T9" fmla="*/ 38 h 283"/>
                <a:gd name="T10" fmla="*/ 90 w 283"/>
                <a:gd name="T11" fmla="*/ 38 h 283"/>
                <a:gd name="T12" fmla="*/ 38 w 283"/>
                <a:gd name="T13" fmla="*/ 38 h 283"/>
                <a:gd name="T14" fmla="*/ 38 w 283"/>
                <a:gd name="T15" fmla="*/ 245 h 283"/>
                <a:gd name="T16" fmla="*/ 103 w 283"/>
                <a:gd name="T17" fmla="*/ 245 h 283"/>
                <a:gd name="T18" fmla="*/ 127 w 283"/>
                <a:gd name="T19" fmla="*/ 245 h 283"/>
                <a:gd name="T20" fmla="*/ 245 w 283"/>
                <a:gd name="T21" fmla="*/ 245 h 283"/>
                <a:gd name="T22" fmla="*/ 245 w 283"/>
                <a:gd name="T23" fmla="*/ 152 h 283"/>
                <a:gd name="T24" fmla="*/ 283 w 283"/>
                <a:gd name="T25" fmla="*/ 115 h 283"/>
                <a:gd name="T26" fmla="*/ 283 w 283"/>
                <a:gd name="T27" fmla="*/ 264 h 283"/>
                <a:gd name="T28" fmla="*/ 264 w 283"/>
                <a:gd name="T29" fmla="*/ 283 h 283"/>
                <a:gd name="T30" fmla="*/ 19 w 283"/>
                <a:gd name="T31" fmla="*/ 283 h 283"/>
                <a:gd name="T32" fmla="*/ 0 w 283"/>
                <a:gd name="T33" fmla="*/ 264 h 283"/>
                <a:gd name="T34" fmla="*/ 0 w 283"/>
                <a:gd name="T35" fmla="*/ 19 h 283"/>
                <a:gd name="T36" fmla="*/ 19 w 283"/>
                <a:gd name="T37" fmla="*/ 0 h 2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83" h="283">
                  <a:moveTo>
                    <a:pt x="19" y="0"/>
                  </a:moveTo>
                  <a:cubicBezTo>
                    <a:pt x="264" y="0"/>
                    <a:pt x="264" y="0"/>
                    <a:pt x="264" y="0"/>
                  </a:cubicBezTo>
                  <a:cubicBezTo>
                    <a:pt x="269" y="0"/>
                    <a:pt x="273" y="2"/>
                    <a:pt x="276" y="4"/>
                  </a:cubicBezTo>
                  <a:cubicBezTo>
                    <a:pt x="259" y="16"/>
                    <a:pt x="242" y="27"/>
                    <a:pt x="224" y="38"/>
                  </a:cubicBezTo>
                  <a:cubicBezTo>
                    <a:pt x="97" y="38"/>
                    <a:pt x="97" y="38"/>
                    <a:pt x="97" y="38"/>
                  </a:cubicBezTo>
                  <a:cubicBezTo>
                    <a:pt x="95" y="38"/>
                    <a:pt x="92" y="38"/>
                    <a:pt x="90" y="38"/>
                  </a:cubicBezTo>
                  <a:cubicBezTo>
                    <a:pt x="38" y="38"/>
                    <a:pt x="38" y="38"/>
                    <a:pt x="38" y="38"/>
                  </a:cubicBezTo>
                  <a:cubicBezTo>
                    <a:pt x="38" y="245"/>
                    <a:pt x="38" y="245"/>
                    <a:pt x="38" y="245"/>
                  </a:cubicBezTo>
                  <a:cubicBezTo>
                    <a:pt x="103" y="245"/>
                    <a:pt x="103" y="245"/>
                    <a:pt x="103" y="245"/>
                  </a:cubicBezTo>
                  <a:cubicBezTo>
                    <a:pt x="111" y="247"/>
                    <a:pt x="119" y="247"/>
                    <a:pt x="127" y="245"/>
                  </a:cubicBezTo>
                  <a:cubicBezTo>
                    <a:pt x="245" y="245"/>
                    <a:pt x="245" y="245"/>
                    <a:pt x="245" y="245"/>
                  </a:cubicBezTo>
                  <a:cubicBezTo>
                    <a:pt x="245" y="152"/>
                    <a:pt x="245" y="152"/>
                    <a:pt x="245" y="152"/>
                  </a:cubicBezTo>
                  <a:cubicBezTo>
                    <a:pt x="258" y="140"/>
                    <a:pt x="270" y="128"/>
                    <a:pt x="283" y="115"/>
                  </a:cubicBezTo>
                  <a:cubicBezTo>
                    <a:pt x="283" y="264"/>
                    <a:pt x="283" y="264"/>
                    <a:pt x="283" y="264"/>
                  </a:cubicBezTo>
                  <a:cubicBezTo>
                    <a:pt x="283" y="274"/>
                    <a:pt x="275" y="283"/>
                    <a:pt x="264" y="283"/>
                  </a:cubicBezTo>
                  <a:cubicBezTo>
                    <a:pt x="19" y="283"/>
                    <a:pt x="19" y="283"/>
                    <a:pt x="19" y="283"/>
                  </a:cubicBezTo>
                  <a:cubicBezTo>
                    <a:pt x="9" y="283"/>
                    <a:pt x="0" y="274"/>
                    <a:pt x="0" y="264"/>
                  </a:cubicBezTo>
                  <a:cubicBezTo>
                    <a:pt x="0" y="19"/>
                    <a:pt x="0" y="19"/>
                    <a:pt x="0" y="19"/>
                  </a:cubicBezTo>
                  <a:cubicBezTo>
                    <a:pt x="0" y="9"/>
                    <a:pt x="9" y="0"/>
                    <a:pt x="19" y="0"/>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7" name="Freeform 40"/>
            <p:cNvSpPr>
              <a:spLocks noEditPoints="1"/>
            </p:cNvSpPr>
            <p:nvPr/>
          </p:nvSpPr>
          <p:spPr bwMode="auto">
            <a:xfrm>
              <a:off x="5037571" y="889259"/>
              <a:ext cx="423518" cy="669655"/>
            </a:xfrm>
            <a:custGeom>
              <a:avLst/>
              <a:gdLst>
                <a:gd name="T0" fmla="*/ 253 w 490"/>
                <a:gd name="T1" fmla="*/ 737 h 775"/>
                <a:gd name="T2" fmla="*/ 211 w 490"/>
                <a:gd name="T3" fmla="*/ 775 h 775"/>
                <a:gd name="T4" fmla="*/ 175 w 490"/>
                <a:gd name="T5" fmla="*/ 762 h 775"/>
                <a:gd name="T6" fmla="*/ 161 w 490"/>
                <a:gd name="T7" fmla="*/ 762 h 775"/>
                <a:gd name="T8" fmla="*/ 125 w 490"/>
                <a:gd name="T9" fmla="*/ 775 h 775"/>
                <a:gd name="T10" fmla="*/ 84 w 490"/>
                <a:gd name="T11" fmla="*/ 737 h 775"/>
                <a:gd name="T12" fmla="*/ 76 w 490"/>
                <a:gd name="T13" fmla="*/ 475 h 775"/>
                <a:gd name="T14" fmla="*/ 65 w 490"/>
                <a:gd name="T15" fmla="*/ 474 h 775"/>
                <a:gd name="T16" fmla="*/ 21 w 490"/>
                <a:gd name="T17" fmla="*/ 441 h 775"/>
                <a:gd name="T18" fmla="*/ 19 w 490"/>
                <a:gd name="T19" fmla="*/ 217 h 775"/>
                <a:gd name="T20" fmla="*/ 48 w 490"/>
                <a:gd name="T21" fmla="*/ 192 h 775"/>
                <a:gd name="T22" fmla="*/ 121 w 490"/>
                <a:gd name="T23" fmla="*/ 183 h 775"/>
                <a:gd name="T24" fmla="*/ 132 w 490"/>
                <a:gd name="T25" fmla="*/ 189 h 775"/>
                <a:gd name="T26" fmla="*/ 168 w 490"/>
                <a:gd name="T27" fmla="*/ 243 h 775"/>
                <a:gd name="T28" fmla="*/ 204 w 490"/>
                <a:gd name="T29" fmla="*/ 189 h 775"/>
                <a:gd name="T30" fmla="*/ 216 w 490"/>
                <a:gd name="T31" fmla="*/ 183 h 775"/>
                <a:gd name="T32" fmla="*/ 257 w 490"/>
                <a:gd name="T33" fmla="*/ 188 h 775"/>
                <a:gd name="T34" fmla="*/ 293 w 490"/>
                <a:gd name="T35" fmla="*/ 205 h 775"/>
                <a:gd name="T36" fmla="*/ 331 w 490"/>
                <a:gd name="T37" fmla="*/ 251 h 775"/>
                <a:gd name="T38" fmla="*/ 339 w 490"/>
                <a:gd name="T39" fmla="*/ 259 h 775"/>
                <a:gd name="T40" fmla="*/ 355 w 490"/>
                <a:gd name="T41" fmla="*/ 261 h 775"/>
                <a:gd name="T42" fmla="*/ 362 w 490"/>
                <a:gd name="T43" fmla="*/ 256 h 775"/>
                <a:gd name="T44" fmla="*/ 406 w 490"/>
                <a:gd name="T45" fmla="*/ 223 h 775"/>
                <a:gd name="T46" fmla="*/ 452 w 490"/>
                <a:gd name="T47" fmla="*/ 284 h 775"/>
                <a:gd name="T48" fmla="*/ 405 w 490"/>
                <a:gd name="T49" fmla="*/ 318 h 775"/>
                <a:gd name="T50" fmla="*/ 357 w 490"/>
                <a:gd name="T51" fmla="*/ 346 h 775"/>
                <a:gd name="T52" fmla="*/ 321 w 490"/>
                <a:gd name="T53" fmla="*/ 343 h 775"/>
                <a:gd name="T54" fmla="*/ 275 w 490"/>
                <a:gd name="T55" fmla="*/ 302 h 775"/>
                <a:gd name="T56" fmla="*/ 265 w 490"/>
                <a:gd name="T57" fmla="*/ 291 h 775"/>
                <a:gd name="T58" fmla="*/ 253 w 490"/>
                <a:gd name="T59" fmla="*/ 737 h 775"/>
                <a:gd name="T60" fmla="*/ 170 w 490"/>
                <a:gd name="T61" fmla="*/ 1 h 775"/>
                <a:gd name="T62" fmla="*/ 236 w 490"/>
                <a:gd name="T63" fmla="*/ 74 h 775"/>
                <a:gd name="T64" fmla="*/ 167 w 490"/>
                <a:gd name="T65" fmla="*/ 159 h 775"/>
                <a:gd name="T66" fmla="*/ 100 w 490"/>
                <a:gd name="T67" fmla="*/ 71 h 775"/>
                <a:gd name="T68" fmla="*/ 170 w 490"/>
                <a:gd name="T69"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490" h="775">
                  <a:moveTo>
                    <a:pt x="253" y="737"/>
                  </a:moveTo>
                  <a:cubicBezTo>
                    <a:pt x="252" y="758"/>
                    <a:pt x="230" y="775"/>
                    <a:pt x="211" y="775"/>
                  </a:cubicBezTo>
                  <a:cubicBezTo>
                    <a:pt x="198" y="775"/>
                    <a:pt x="182" y="770"/>
                    <a:pt x="175" y="762"/>
                  </a:cubicBezTo>
                  <a:cubicBezTo>
                    <a:pt x="172" y="757"/>
                    <a:pt x="165" y="757"/>
                    <a:pt x="161" y="762"/>
                  </a:cubicBezTo>
                  <a:cubicBezTo>
                    <a:pt x="155" y="770"/>
                    <a:pt x="138" y="775"/>
                    <a:pt x="125" y="775"/>
                  </a:cubicBezTo>
                  <a:cubicBezTo>
                    <a:pt x="106" y="775"/>
                    <a:pt x="85" y="758"/>
                    <a:pt x="84" y="737"/>
                  </a:cubicBezTo>
                  <a:cubicBezTo>
                    <a:pt x="76" y="475"/>
                    <a:pt x="76" y="475"/>
                    <a:pt x="76" y="475"/>
                  </a:cubicBezTo>
                  <a:cubicBezTo>
                    <a:pt x="65" y="474"/>
                    <a:pt x="65" y="474"/>
                    <a:pt x="65" y="474"/>
                  </a:cubicBezTo>
                  <a:cubicBezTo>
                    <a:pt x="47" y="472"/>
                    <a:pt x="24" y="459"/>
                    <a:pt x="21" y="441"/>
                  </a:cubicBezTo>
                  <a:cubicBezTo>
                    <a:pt x="0" y="331"/>
                    <a:pt x="4" y="332"/>
                    <a:pt x="19" y="217"/>
                  </a:cubicBezTo>
                  <a:cubicBezTo>
                    <a:pt x="21" y="209"/>
                    <a:pt x="31" y="194"/>
                    <a:pt x="48" y="192"/>
                  </a:cubicBezTo>
                  <a:cubicBezTo>
                    <a:pt x="121" y="183"/>
                    <a:pt x="121" y="183"/>
                    <a:pt x="121" y="183"/>
                  </a:cubicBezTo>
                  <a:cubicBezTo>
                    <a:pt x="125" y="183"/>
                    <a:pt x="130" y="185"/>
                    <a:pt x="132" y="189"/>
                  </a:cubicBezTo>
                  <a:cubicBezTo>
                    <a:pt x="168" y="243"/>
                    <a:pt x="168" y="243"/>
                    <a:pt x="168" y="243"/>
                  </a:cubicBezTo>
                  <a:cubicBezTo>
                    <a:pt x="204" y="189"/>
                    <a:pt x="204" y="189"/>
                    <a:pt x="204" y="189"/>
                  </a:cubicBezTo>
                  <a:cubicBezTo>
                    <a:pt x="207" y="185"/>
                    <a:pt x="211" y="183"/>
                    <a:pt x="216" y="183"/>
                  </a:cubicBezTo>
                  <a:cubicBezTo>
                    <a:pt x="257" y="188"/>
                    <a:pt x="257" y="188"/>
                    <a:pt x="257" y="188"/>
                  </a:cubicBezTo>
                  <a:cubicBezTo>
                    <a:pt x="278" y="191"/>
                    <a:pt x="285" y="196"/>
                    <a:pt x="293" y="205"/>
                  </a:cubicBezTo>
                  <a:cubicBezTo>
                    <a:pt x="307" y="223"/>
                    <a:pt x="320" y="239"/>
                    <a:pt x="331" y="251"/>
                  </a:cubicBezTo>
                  <a:cubicBezTo>
                    <a:pt x="334" y="254"/>
                    <a:pt x="336" y="257"/>
                    <a:pt x="339" y="259"/>
                  </a:cubicBezTo>
                  <a:cubicBezTo>
                    <a:pt x="343" y="264"/>
                    <a:pt x="350" y="264"/>
                    <a:pt x="355" y="261"/>
                  </a:cubicBezTo>
                  <a:cubicBezTo>
                    <a:pt x="357" y="259"/>
                    <a:pt x="360" y="258"/>
                    <a:pt x="362" y="256"/>
                  </a:cubicBezTo>
                  <a:cubicBezTo>
                    <a:pt x="373" y="248"/>
                    <a:pt x="393" y="233"/>
                    <a:pt x="406" y="223"/>
                  </a:cubicBezTo>
                  <a:cubicBezTo>
                    <a:pt x="442" y="195"/>
                    <a:pt x="490" y="255"/>
                    <a:pt x="452" y="284"/>
                  </a:cubicBezTo>
                  <a:cubicBezTo>
                    <a:pt x="438" y="294"/>
                    <a:pt x="418" y="310"/>
                    <a:pt x="405" y="318"/>
                  </a:cubicBezTo>
                  <a:cubicBezTo>
                    <a:pt x="386" y="332"/>
                    <a:pt x="369" y="342"/>
                    <a:pt x="357" y="346"/>
                  </a:cubicBezTo>
                  <a:cubicBezTo>
                    <a:pt x="346" y="351"/>
                    <a:pt x="332" y="351"/>
                    <a:pt x="321" y="343"/>
                  </a:cubicBezTo>
                  <a:cubicBezTo>
                    <a:pt x="305" y="333"/>
                    <a:pt x="291" y="320"/>
                    <a:pt x="275" y="302"/>
                  </a:cubicBezTo>
                  <a:cubicBezTo>
                    <a:pt x="272" y="299"/>
                    <a:pt x="269" y="295"/>
                    <a:pt x="265" y="291"/>
                  </a:cubicBezTo>
                  <a:cubicBezTo>
                    <a:pt x="253" y="737"/>
                    <a:pt x="253" y="737"/>
                    <a:pt x="253" y="737"/>
                  </a:cubicBezTo>
                  <a:close/>
                  <a:moveTo>
                    <a:pt x="170" y="1"/>
                  </a:moveTo>
                  <a:cubicBezTo>
                    <a:pt x="207" y="2"/>
                    <a:pt x="237" y="34"/>
                    <a:pt x="236" y="74"/>
                  </a:cubicBezTo>
                  <a:cubicBezTo>
                    <a:pt x="235" y="113"/>
                    <a:pt x="204" y="160"/>
                    <a:pt x="167" y="159"/>
                  </a:cubicBezTo>
                  <a:cubicBezTo>
                    <a:pt x="129" y="159"/>
                    <a:pt x="100" y="110"/>
                    <a:pt x="100" y="71"/>
                  </a:cubicBezTo>
                  <a:cubicBezTo>
                    <a:pt x="101" y="32"/>
                    <a:pt x="132" y="0"/>
                    <a:pt x="170" y="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8" name="Freeform 41"/>
            <p:cNvSpPr>
              <a:spLocks/>
            </p:cNvSpPr>
            <p:nvPr/>
          </p:nvSpPr>
          <p:spPr bwMode="auto">
            <a:xfrm>
              <a:off x="5532772" y="870972"/>
              <a:ext cx="219805" cy="176283"/>
            </a:xfrm>
            <a:custGeom>
              <a:avLst/>
              <a:gdLst>
                <a:gd name="T0" fmla="*/ 35 w 254"/>
                <a:gd name="T1" fmla="*/ 62 h 204"/>
                <a:gd name="T2" fmla="*/ 0 w 254"/>
                <a:gd name="T3" fmla="*/ 66 h 204"/>
                <a:gd name="T4" fmla="*/ 11 w 254"/>
                <a:gd name="T5" fmla="*/ 171 h 204"/>
                <a:gd name="T6" fmla="*/ 48 w 254"/>
                <a:gd name="T7" fmla="*/ 195 h 204"/>
                <a:gd name="T8" fmla="*/ 243 w 254"/>
                <a:gd name="T9" fmla="*/ 20 h 204"/>
                <a:gd name="T10" fmla="*/ 230 w 254"/>
                <a:gd name="T11" fmla="*/ 7 h 204"/>
                <a:gd name="T12" fmla="*/ 53 w 254"/>
                <a:gd name="T13" fmla="*/ 116 h 204"/>
                <a:gd name="T14" fmla="*/ 35 w 254"/>
                <a:gd name="T15" fmla="*/ 62 h 2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4" h="204">
                  <a:moveTo>
                    <a:pt x="35" y="62"/>
                  </a:moveTo>
                  <a:cubicBezTo>
                    <a:pt x="31" y="48"/>
                    <a:pt x="0" y="51"/>
                    <a:pt x="0" y="66"/>
                  </a:cubicBezTo>
                  <a:cubicBezTo>
                    <a:pt x="0" y="113"/>
                    <a:pt x="4" y="130"/>
                    <a:pt x="11" y="171"/>
                  </a:cubicBezTo>
                  <a:cubicBezTo>
                    <a:pt x="14" y="186"/>
                    <a:pt x="36" y="204"/>
                    <a:pt x="48" y="195"/>
                  </a:cubicBezTo>
                  <a:cubicBezTo>
                    <a:pt x="133" y="135"/>
                    <a:pt x="169" y="92"/>
                    <a:pt x="243" y="20"/>
                  </a:cubicBezTo>
                  <a:cubicBezTo>
                    <a:pt x="254" y="9"/>
                    <a:pt x="240" y="0"/>
                    <a:pt x="230" y="7"/>
                  </a:cubicBezTo>
                  <a:cubicBezTo>
                    <a:pt x="158" y="56"/>
                    <a:pt x="123" y="73"/>
                    <a:pt x="53" y="116"/>
                  </a:cubicBezTo>
                  <a:cubicBezTo>
                    <a:pt x="42" y="95"/>
                    <a:pt x="40" y="80"/>
                    <a:pt x="35" y="62"/>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79" name="组合 178"/>
          <p:cNvGrpSpPr/>
          <p:nvPr/>
        </p:nvGrpSpPr>
        <p:grpSpPr>
          <a:xfrm>
            <a:off x="5125327" y="3712051"/>
            <a:ext cx="361483" cy="341225"/>
            <a:chOff x="6460269" y="872801"/>
            <a:chExt cx="709154" cy="669655"/>
          </a:xfrm>
          <a:solidFill>
            <a:schemeClr val="bg1"/>
          </a:solidFill>
        </p:grpSpPr>
        <p:sp>
          <p:nvSpPr>
            <p:cNvPr id="180" name="Freeform 42"/>
            <p:cNvSpPr>
              <a:spLocks noEditPoints="1"/>
            </p:cNvSpPr>
            <p:nvPr/>
          </p:nvSpPr>
          <p:spPr bwMode="auto">
            <a:xfrm>
              <a:off x="6460269" y="872801"/>
              <a:ext cx="442902" cy="669655"/>
            </a:xfrm>
            <a:custGeom>
              <a:avLst/>
              <a:gdLst>
                <a:gd name="T0" fmla="*/ 250 w 512"/>
                <a:gd name="T1" fmla="*/ 737 h 775"/>
                <a:gd name="T2" fmla="*/ 209 w 512"/>
                <a:gd name="T3" fmla="*/ 775 h 775"/>
                <a:gd name="T4" fmla="*/ 173 w 512"/>
                <a:gd name="T5" fmla="*/ 762 h 775"/>
                <a:gd name="T6" fmla="*/ 159 w 512"/>
                <a:gd name="T7" fmla="*/ 762 h 775"/>
                <a:gd name="T8" fmla="*/ 124 w 512"/>
                <a:gd name="T9" fmla="*/ 775 h 775"/>
                <a:gd name="T10" fmla="*/ 83 w 512"/>
                <a:gd name="T11" fmla="*/ 737 h 775"/>
                <a:gd name="T12" fmla="*/ 75 w 512"/>
                <a:gd name="T13" fmla="*/ 475 h 775"/>
                <a:gd name="T14" fmla="*/ 65 w 512"/>
                <a:gd name="T15" fmla="*/ 474 h 775"/>
                <a:gd name="T16" fmla="*/ 21 w 512"/>
                <a:gd name="T17" fmla="*/ 441 h 775"/>
                <a:gd name="T18" fmla="*/ 19 w 512"/>
                <a:gd name="T19" fmla="*/ 214 h 775"/>
                <a:gd name="T20" fmla="*/ 48 w 512"/>
                <a:gd name="T21" fmla="*/ 189 h 775"/>
                <a:gd name="T22" fmla="*/ 119 w 512"/>
                <a:gd name="T23" fmla="*/ 181 h 775"/>
                <a:gd name="T24" fmla="*/ 131 w 512"/>
                <a:gd name="T25" fmla="*/ 186 h 775"/>
                <a:gd name="T26" fmla="*/ 166 w 512"/>
                <a:gd name="T27" fmla="*/ 239 h 775"/>
                <a:gd name="T28" fmla="*/ 202 w 512"/>
                <a:gd name="T29" fmla="*/ 186 h 775"/>
                <a:gd name="T30" fmla="*/ 213 w 512"/>
                <a:gd name="T31" fmla="*/ 181 h 775"/>
                <a:gd name="T32" fmla="*/ 269 w 512"/>
                <a:gd name="T33" fmla="*/ 184 h 775"/>
                <a:gd name="T34" fmla="*/ 286 w 512"/>
                <a:gd name="T35" fmla="*/ 190 h 775"/>
                <a:gd name="T36" fmla="*/ 361 w 512"/>
                <a:gd name="T37" fmla="*/ 220 h 775"/>
                <a:gd name="T38" fmla="*/ 454 w 512"/>
                <a:gd name="T39" fmla="*/ 179 h 775"/>
                <a:gd name="T40" fmla="*/ 503 w 512"/>
                <a:gd name="T41" fmla="*/ 193 h 775"/>
                <a:gd name="T42" fmla="*/ 488 w 512"/>
                <a:gd name="T43" fmla="*/ 243 h 775"/>
                <a:gd name="T44" fmla="*/ 382 w 512"/>
                <a:gd name="T45" fmla="*/ 290 h 775"/>
                <a:gd name="T46" fmla="*/ 359 w 512"/>
                <a:gd name="T47" fmla="*/ 294 h 775"/>
                <a:gd name="T48" fmla="*/ 266 w 512"/>
                <a:gd name="T49" fmla="*/ 263 h 775"/>
                <a:gd name="T50" fmla="*/ 261 w 512"/>
                <a:gd name="T51" fmla="*/ 265 h 775"/>
                <a:gd name="T52" fmla="*/ 250 w 512"/>
                <a:gd name="T53" fmla="*/ 737 h 775"/>
                <a:gd name="T54" fmla="*/ 168 w 512"/>
                <a:gd name="T55" fmla="*/ 1 h 775"/>
                <a:gd name="T56" fmla="*/ 233 w 512"/>
                <a:gd name="T57" fmla="*/ 72 h 775"/>
                <a:gd name="T58" fmla="*/ 165 w 512"/>
                <a:gd name="T59" fmla="*/ 157 h 775"/>
                <a:gd name="T60" fmla="*/ 99 w 512"/>
                <a:gd name="T61" fmla="*/ 70 h 775"/>
                <a:gd name="T62" fmla="*/ 168 w 512"/>
                <a:gd name="T63" fmla="*/ 1 h 7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12" h="775">
                  <a:moveTo>
                    <a:pt x="250" y="737"/>
                  </a:moveTo>
                  <a:cubicBezTo>
                    <a:pt x="249" y="758"/>
                    <a:pt x="228" y="775"/>
                    <a:pt x="209" y="775"/>
                  </a:cubicBezTo>
                  <a:cubicBezTo>
                    <a:pt x="196" y="775"/>
                    <a:pt x="180" y="770"/>
                    <a:pt x="173" y="762"/>
                  </a:cubicBezTo>
                  <a:cubicBezTo>
                    <a:pt x="170" y="757"/>
                    <a:pt x="163" y="757"/>
                    <a:pt x="159" y="762"/>
                  </a:cubicBezTo>
                  <a:cubicBezTo>
                    <a:pt x="153" y="770"/>
                    <a:pt x="137" y="775"/>
                    <a:pt x="124" y="775"/>
                  </a:cubicBezTo>
                  <a:cubicBezTo>
                    <a:pt x="105" y="775"/>
                    <a:pt x="84" y="758"/>
                    <a:pt x="83" y="737"/>
                  </a:cubicBezTo>
                  <a:cubicBezTo>
                    <a:pt x="75" y="475"/>
                    <a:pt x="75" y="475"/>
                    <a:pt x="75" y="475"/>
                  </a:cubicBezTo>
                  <a:cubicBezTo>
                    <a:pt x="65" y="474"/>
                    <a:pt x="65" y="474"/>
                    <a:pt x="65" y="474"/>
                  </a:cubicBezTo>
                  <a:cubicBezTo>
                    <a:pt x="46" y="472"/>
                    <a:pt x="24" y="460"/>
                    <a:pt x="21" y="441"/>
                  </a:cubicBezTo>
                  <a:cubicBezTo>
                    <a:pt x="0" y="333"/>
                    <a:pt x="4" y="328"/>
                    <a:pt x="19" y="214"/>
                  </a:cubicBezTo>
                  <a:cubicBezTo>
                    <a:pt x="21" y="206"/>
                    <a:pt x="30" y="191"/>
                    <a:pt x="48" y="189"/>
                  </a:cubicBezTo>
                  <a:cubicBezTo>
                    <a:pt x="119" y="181"/>
                    <a:pt x="119" y="181"/>
                    <a:pt x="119" y="181"/>
                  </a:cubicBezTo>
                  <a:cubicBezTo>
                    <a:pt x="124" y="180"/>
                    <a:pt x="128" y="182"/>
                    <a:pt x="131" y="186"/>
                  </a:cubicBezTo>
                  <a:cubicBezTo>
                    <a:pt x="166" y="239"/>
                    <a:pt x="166" y="239"/>
                    <a:pt x="166" y="239"/>
                  </a:cubicBezTo>
                  <a:cubicBezTo>
                    <a:pt x="202" y="186"/>
                    <a:pt x="202" y="186"/>
                    <a:pt x="202" y="186"/>
                  </a:cubicBezTo>
                  <a:cubicBezTo>
                    <a:pt x="204" y="182"/>
                    <a:pt x="209" y="180"/>
                    <a:pt x="213" y="181"/>
                  </a:cubicBezTo>
                  <a:cubicBezTo>
                    <a:pt x="219" y="181"/>
                    <a:pt x="248" y="183"/>
                    <a:pt x="269" y="184"/>
                  </a:cubicBezTo>
                  <a:cubicBezTo>
                    <a:pt x="275" y="185"/>
                    <a:pt x="281" y="186"/>
                    <a:pt x="286" y="190"/>
                  </a:cubicBezTo>
                  <a:cubicBezTo>
                    <a:pt x="309" y="204"/>
                    <a:pt x="334" y="215"/>
                    <a:pt x="361" y="220"/>
                  </a:cubicBezTo>
                  <a:cubicBezTo>
                    <a:pt x="393" y="209"/>
                    <a:pt x="424" y="195"/>
                    <a:pt x="454" y="179"/>
                  </a:cubicBezTo>
                  <a:cubicBezTo>
                    <a:pt x="471" y="169"/>
                    <a:pt x="493" y="176"/>
                    <a:pt x="503" y="193"/>
                  </a:cubicBezTo>
                  <a:cubicBezTo>
                    <a:pt x="512" y="211"/>
                    <a:pt x="506" y="233"/>
                    <a:pt x="488" y="243"/>
                  </a:cubicBezTo>
                  <a:cubicBezTo>
                    <a:pt x="452" y="262"/>
                    <a:pt x="420" y="274"/>
                    <a:pt x="382" y="290"/>
                  </a:cubicBezTo>
                  <a:cubicBezTo>
                    <a:pt x="375" y="293"/>
                    <a:pt x="367" y="295"/>
                    <a:pt x="359" y="294"/>
                  </a:cubicBezTo>
                  <a:cubicBezTo>
                    <a:pt x="326" y="288"/>
                    <a:pt x="296" y="279"/>
                    <a:pt x="266" y="263"/>
                  </a:cubicBezTo>
                  <a:cubicBezTo>
                    <a:pt x="261" y="265"/>
                    <a:pt x="261" y="265"/>
                    <a:pt x="261" y="265"/>
                  </a:cubicBezTo>
                  <a:cubicBezTo>
                    <a:pt x="250" y="737"/>
                    <a:pt x="250" y="737"/>
                    <a:pt x="250" y="737"/>
                  </a:cubicBezTo>
                  <a:close/>
                  <a:moveTo>
                    <a:pt x="168" y="1"/>
                  </a:moveTo>
                  <a:cubicBezTo>
                    <a:pt x="205" y="1"/>
                    <a:pt x="234" y="33"/>
                    <a:pt x="233" y="72"/>
                  </a:cubicBezTo>
                  <a:cubicBezTo>
                    <a:pt x="233" y="111"/>
                    <a:pt x="202" y="158"/>
                    <a:pt x="165" y="157"/>
                  </a:cubicBezTo>
                  <a:cubicBezTo>
                    <a:pt x="128" y="156"/>
                    <a:pt x="99" y="109"/>
                    <a:pt x="99" y="70"/>
                  </a:cubicBezTo>
                  <a:cubicBezTo>
                    <a:pt x="100" y="31"/>
                    <a:pt x="131" y="0"/>
                    <a:pt x="168"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1" name="Freeform 43"/>
            <p:cNvSpPr>
              <a:spLocks noEditPoints="1"/>
            </p:cNvSpPr>
            <p:nvPr/>
          </p:nvSpPr>
          <p:spPr bwMode="auto">
            <a:xfrm>
              <a:off x="6735299" y="1108698"/>
              <a:ext cx="434124" cy="433758"/>
            </a:xfrm>
            <a:custGeom>
              <a:avLst/>
              <a:gdLst>
                <a:gd name="T0" fmla="*/ 388 w 502"/>
                <a:gd name="T1" fmla="*/ 388 h 502"/>
                <a:gd name="T2" fmla="*/ 383 w 502"/>
                <a:gd name="T3" fmla="*/ 335 h 502"/>
                <a:gd name="T4" fmla="*/ 334 w 502"/>
                <a:gd name="T5" fmla="*/ 426 h 502"/>
                <a:gd name="T6" fmla="*/ 445 w 502"/>
                <a:gd name="T7" fmla="*/ 251 h 502"/>
                <a:gd name="T8" fmla="*/ 393 w 502"/>
                <a:gd name="T9" fmla="*/ 214 h 502"/>
                <a:gd name="T10" fmla="*/ 392 w 502"/>
                <a:gd name="T11" fmla="*/ 297 h 502"/>
                <a:gd name="T12" fmla="*/ 430 w 502"/>
                <a:gd name="T13" fmla="*/ 176 h 502"/>
                <a:gd name="T14" fmla="*/ 332 w 502"/>
                <a:gd name="T15" fmla="*/ 75 h 502"/>
                <a:gd name="T16" fmla="*/ 385 w 502"/>
                <a:gd name="T17" fmla="*/ 176 h 502"/>
                <a:gd name="T18" fmla="*/ 72 w 502"/>
                <a:gd name="T19" fmla="*/ 176 h 502"/>
                <a:gd name="T20" fmla="*/ 150 w 502"/>
                <a:gd name="T21" fmla="*/ 117 h 502"/>
                <a:gd name="T22" fmla="*/ 114 w 502"/>
                <a:gd name="T23" fmla="*/ 114 h 502"/>
                <a:gd name="T24" fmla="*/ 165 w 502"/>
                <a:gd name="T25" fmla="*/ 176 h 502"/>
                <a:gd name="T26" fmla="*/ 236 w 502"/>
                <a:gd name="T27" fmla="*/ 71 h 502"/>
                <a:gd name="T28" fmla="*/ 165 w 502"/>
                <a:gd name="T29" fmla="*/ 176 h 502"/>
                <a:gd name="T30" fmla="*/ 345 w 502"/>
                <a:gd name="T31" fmla="*/ 176 h 502"/>
                <a:gd name="T32" fmla="*/ 274 w 502"/>
                <a:gd name="T33" fmla="*/ 71 h 502"/>
                <a:gd name="T34" fmla="*/ 354 w 502"/>
                <a:gd name="T35" fmla="*/ 214 h 502"/>
                <a:gd name="T36" fmla="*/ 274 w 502"/>
                <a:gd name="T37" fmla="*/ 297 h 502"/>
                <a:gd name="T38" fmla="*/ 357 w 502"/>
                <a:gd name="T39" fmla="*/ 252 h 502"/>
                <a:gd name="T40" fmla="*/ 236 w 502"/>
                <a:gd name="T41" fmla="*/ 214 h 502"/>
                <a:gd name="T42" fmla="*/ 153 w 502"/>
                <a:gd name="T43" fmla="*/ 252 h 502"/>
                <a:gd name="T44" fmla="*/ 236 w 502"/>
                <a:gd name="T45" fmla="*/ 297 h 502"/>
                <a:gd name="T46" fmla="*/ 118 w 502"/>
                <a:gd name="T47" fmla="*/ 214 h 502"/>
                <a:gd name="T48" fmla="*/ 57 w 502"/>
                <a:gd name="T49" fmla="*/ 251 h 502"/>
                <a:gd name="T50" fmla="*/ 119 w 502"/>
                <a:gd name="T51" fmla="*/ 297 h 502"/>
                <a:gd name="T52" fmla="*/ 118 w 502"/>
                <a:gd name="T53" fmla="*/ 214 h 502"/>
                <a:gd name="T54" fmla="*/ 274 w 502"/>
                <a:gd name="T55" fmla="*/ 335 h 502"/>
                <a:gd name="T56" fmla="*/ 328 w 502"/>
                <a:gd name="T57" fmla="*/ 367 h 502"/>
                <a:gd name="T58" fmla="*/ 236 w 502"/>
                <a:gd name="T59" fmla="*/ 335 h 502"/>
                <a:gd name="T60" fmla="*/ 182 w 502"/>
                <a:gd name="T61" fmla="*/ 367 h 502"/>
                <a:gd name="T62" fmla="*/ 236 w 502"/>
                <a:gd name="T63" fmla="*/ 335 h 502"/>
                <a:gd name="T64" fmla="*/ 77 w 502"/>
                <a:gd name="T65" fmla="*/ 335 h 502"/>
                <a:gd name="T66" fmla="*/ 181 w 502"/>
                <a:gd name="T67" fmla="*/ 431 h 502"/>
                <a:gd name="T68" fmla="*/ 128 w 502"/>
                <a:gd name="T69" fmla="*/ 335 h 502"/>
                <a:gd name="T70" fmla="*/ 251 w 502"/>
                <a:gd name="T71" fmla="*/ 502 h 502"/>
                <a:gd name="T72" fmla="*/ 0 w 502"/>
                <a:gd name="T73" fmla="*/ 251 h 502"/>
                <a:gd name="T74" fmla="*/ 251 w 502"/>
                <a:gd name="T75" fmla="*/ 0 h 502"/>
                <a:gd name="T76" fmla="*/ 502 w 502"/>
                <a:gd name="T77" fmla="*/ 251 h 5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502" h="502">
                  <a:moveTo>
                    <a:pt x="334" y="426"/>
                  </a:moveTo>
                  <a:cubicBezTo>
                    <a:pt x="355" y="416"/>
                    <a:pt x="373" y="403"/>
                    <a:pt x="388" y="388"/>
                  </a:cubicBezTo>
                  <a:cubicBezTo>
                    <a:pt x="403" y="373"/>
                    <a:pt x="416" y="354"/>
                    <a:pt x="425" y="335"/>
                  </a:cubicBezTo>
                  <a:cubicBezTo>
                    <a:pt x="383" y="335"/>
                    <a:pt x="383" y="335"/>
                    <a:pt x="383" y="335"/>
                  </a:cubicBezTo>
                  <a:cubicBezTo>
                    <a:pt x="377" y="352"/>
                    <a:pt x="370" y="370"/>
                    <a:pt x="362" y="385"/>
                  </a:cubicBezTo>
                  <a:cubicBezTo>
                    <a:pt x="354" y="400"/>
                    <a:pt x="345" y="413"/>
                    <a:pt x="334" y="426"/>
                  </a:cubicBezTo>
                  <a:close/>
                  <a:moveTo>
                    <a:pt x="439" y="297"/>
                  </a:moveTo>
                  <a:cubicBezTo>
                    <a:pt x="443" y="282"/>
                    <a:pt x="445" y="267"/>
                    <a:pt x="445" y="251"/>
                  </a:cubicBezTo>
                  <a:cubicBezTo>
                    <a:pt x="445" y="238"/>
                    <a:pt x="444" y="226"/>
                    <a:pt x="442" y="214"/>
                  </a:cubicBezTo>
                  <a:cubicBezTo>
                    <a:pt x="393" y="214"/>
                    <a:pt x="393" y="214"/>
                    <a:pt x="393" y="214"/>
                  </a:cubicBezTo>
                  <a:cubicBezTo>
                    <a:pt x="395" y="227"/>
                    <a:pt x="395" y="239"/>
                    <a:pt x="395" y="252"/>
                  </a:cubicBezTo>
                  <a:cubicBezTo>
                    <a:pt x="395" y="267"/>
                    <a:pt x="394" y="282"/>
                    <a:pt x="392" y="297"/>
                  </a:cubicBezTo>
                  <a:cubicBezTo>
                    <a:pt x="439" y="297"/>
                    <a:pt x="439" y="297"/>
                    <a:pt x="439" y="297"/>
                  </a:cubicBezTo>
                  <a:close/>
                  <a:moveTo>
                    <a:pt x="430" y="176"/>
                  </a:moveTo>
                  <a:cubicBezTo>
                    <a:pt x="420" y="153"/>
                    <a:pt x="406" y="132"/>
                    <a:pt x="388" y="114"/>
                  </a:cubicBezTo>
                  <a:cubicBezTo>
                    <a:pt x="372" y="98"/>
                    <a:pt x="353" y="84"/>
                    <a:pt x="332" y="75"/>
                  </a:cubicBezTo>
                  <a:cubicBezTo>
                    <a:pt x="343" y="88"/>
                    <a:pt x="353" y="102"/>
                    <a:pt x="361" y="117"/>
                  </a:cubicBezTo>
                  <a:cubicBezTo>
                    <a:pt x="371" y="135"/>
                    <a:pt x="379" y="155"/>
                    <a:pt x="385" y="176"/>
                  </a:cubicBezTo>
                  <a:cubicBezTo>
                    <a:pt x="430" y="176"/>
                    <a:pt x="430" y="176"/>
                    <a:pt x="430" y="176"/>
                  </a:cubicBezTo>
                  <a:close/>
                  <a:moveTo>
                    <a:pt x="72" y="176"/>
                  </a:moveTo>
                  <a:cubicBezTo>
                    <a:pt x="125" y="176"/>
                    <a:pt x="125" y="176"/>
                    <a:pt x="125" y="176"/>
                  </a:cubicBezTo>
                  <a:cubicBezTo>
                    <a:pt x="131" y="155"/>
                    <a:pt x="139" y="135"/>
                    <a:pt x="150" y="117"/>
                  </a:cubicBezTo>
                  <a:cubicBezTo>
                    <a:pt x="159" y="100"/>
                    <a:pt x="170" y="84"/>
                    <a:pt x="183" y="69"/>
                  </a:cubicBezTo>
                  <a:cubicBezTo>
                    <a:pt x="157" y="79"/>
                    <a:pt x="133" y="94"/>
                    <a:pt x="114" y="114"/>
                  </a:cubicBezTo>
                  <a:cubicBezTo>
                    <a:pt x="96" y="132"/>
                    <a:pt x="82" y="153"/>
                    <a:pt x="72" y="176"/>
                  </a:cubicBezTo>
                  <a:close/>
                  <a:moveTo>
                    <a:pt x="165" y="176"/>
                  </a:moveTo>
                  <a:cubicBezTo>
                    <a:pt x="236" y="176"/>
                    <a:pt x="236" y="176"/>
                    <a:pt x="236" y="176"/>
                  </a:cubicBezTo>
                  <a:cubicBezTo>
                    <a:pt x="236" y="71"/>
                    <a:pt x="236" y="71"/>
                    <a:pt x="236" y="71"/>
                  </a:cubicBezTo>
                  <a:cubicBezTo>
                    <a:pt x="215" y="88"/>
                    <a:pt x="197" y="110"/>
                    <a:pt x="183" y="135"/>
                  </a:cubicBezTo>
                  <a:cubicBezTo>
                    <a:pt x="176" y="148"/>
                    <a:pt x="170" y="162"/>
                    <a:pt x="165" y="176"/>
                  </a:cubicBezTo>
                  <a:close/>
                  <a:moveTo>
                    <a:pt x="274" y="176"/>
                  </a:moveTo>
                  <a:cubicBezTo>
                    <a:pt x="345" y="176"/>
                    <a:pt x="345" y="176"/>
                    <a:pt x="345" y="176"/>
                  </a:cubicBezTo>
                  <a:cubicBezTo>
                    <a:pt x="341" y="162"/>
                    <a:pt x="335" y="148"/>
                    <a:pt x="327" y="135"/>
                  </a:cubicBezTo>
                  <a:cubicBezTo>
                    <a:pt x="314" y="110"/>
                    <a:pt x="296" y="88"/>
                    <a:pt x="274" y="71"/>
                  </a:cubicBezTo>
                  <a:cubicBezTo>
                    <a:pt x="274" y="176"/>
                    <a:pt x="274" y="176"/>
                    <a:pt x="274" y="176"/>
                  </a:cubicBezTo>
                  <a:close/>
                  <a:moveTo>
                    <a:pt x="354" y="214"/>
                  </a:moveTo>
                  <a:cubicBezTo>
                    <a:pt x="274" y="214"/>
                    <a:pt x="274" y="214"/>
                    <a:pt x="274" y="214"/>
                  </a:cubicBezTo>
                  <a:cubicBezTo>
                    <a:pt x="274" y="297"/>
                    <a:pt x="274" y="297"/>
                    <a:pt x="274" y="297"/>
                  </a:cubicBezTo>
                  <a:cubicBezTo>
                    <a:pt x="353" y="297"/>
                    <a:pt x="353" y="297"/>
                    <a:pt x="353" y="297"/>
                  </a:cubicBezTo>
                  <a:cubicBezTo>
                    <a:pt x="356" y="282"/>
                    <a:pt x="357" y="267"/>
                    <a:pt x="357" y="252"/>
                  </a:cubicBezTo>
                  <a:cubicBezTo>
                    <a:pt x="357" y="239"/>
                    <a:pt x="356" y="227"/>
                    <a:pt x="354" y="214"/>
                  </a:cubicBezTo>
                  <a:close/>
                  <a:moveTo>
                    <a:pt x="236" y="214"/>
                  </a:moveTo>
                  <a:cubicBezTo>
                    <a:pt x="156" y="214"/>
                    <a:pt x="156" y="214"/>
                    <a:pt x="156" y="214"/>
                  </a:cubicBezTo>
                  <a:cubicBezTo>
                    <a:pt x="154" y="227"/>
                    <a:pt x="153" y="239"/>
                    <a:pt x="153" y="252"/>
                  </a:cubicBezTo>
                  <a:cubicBezTo>
                    <a:pt x="153" y="267"/>
                    <a:pt x="155" y="282"/>
                    <a:pt x="158" y="297"/>
                  </a:cubicBezTo>
                  <a:cubicBezTo>
                    <a:pt x="236" y="297"/>
                    <a:pt x="236" y="297"/>
                    <a:pt x="236" y="297"/>
                  </a:cubicBezTo>
                  <a:cubicBezTo>
                    <a:pt x="236" y="214"/>
                    <a:pt x="236" y="214"/>
                    <a:pt x="236" y="214"/>
                  </a:cubicBezTo>
                  <a:close/>
                  <a:moveTo>
                    <a:pt x="118" y="214"/>
                  </a:moveTo>
                  <a:cubicBezTo>
                    <a:pt x="61" y="214"/>
                    <a:pt x="61" y="214"/>
                    <a:pt x="61" y="214"/>
                  </a:cubicBezTo>
                  <a:cubicBezTo>
                    <a:pt x="59" y="226"/>
                    <a:pt x="57" y="238"/>
                    <a:pt x="57" y="251"/>
                  </a:cubicBezTo>
                  <a:cubicBezTo>
                    <a:pt x="57" y="267"/>
                    <a:pt x="59" y="282"/>
                    <a:pt x="63" y="297"/>
                  </a:cubicBezTo>
                  <a:cubicBezTo>
                    <a:pt x="119" y="297"/>
                    <a:pt x="119" y="297"/>
                    <a:pt x="119" y="297"/>
                  </a:cubicBezTo>
                  <a:cubicBezTo>
                    <a:pt x="116" y="282"/>
                    <a:pt x="115" y="267"/>
                    <a:pt x="115" y="252"/>
                  </a:cubicBezTo>
                  <a:cubicBezTo>
                    <a:pt x="115" y="239"/>
                    <a:pt x="116" y="227"/>
                    <a:pt x="118" y="214"/>
                  </a:cubicBezTo>
                  <a:close/>
                  <a:moveTo>
                    <a:pt x="342" y="335"/>
                  </a:moveTo>
                  <a:cubicBezTo>
                    <a:pt x="274" y="335"/>
                    <a:pt x="274" y="335"/>
                    <a:pt x="274" y="335"/>
                  </a:cubicBezTo>
                  <a:cubicBezTo>
                    <a:pt x="274" y="433"/>
                    <a:pt x="274" y="433"/>
                    <a:pt x="274" y="433"/>
                  </a:cubicBezTo>
                  <a:cubicBezTo>
                    <a:pt x="296" y="415"/>
                    <a:pt x="315" y="392"/>
                    <a:pt x="328" y="367"/>
                  </a:cubicBezTo>
                  <a:cubicBezTo>
                    <a:pt x="334" y="357"/>
                    <a:pt x="338" y="346"/>
                    <a:pt x="342" y="335"/>
                  </a:cubicBezTo>
                  <a:close/>
                  <a:moveTo>
                    <a:pt x="236" y="335"/>
                  </a:moveTo>
                  <a:cubicBezTo>
                    <a:pt x="168" y="335"/>
                    <a:pt x="168" y="335"/>
                    <a:pt x="168" y="335"/>
                  </a:cubicBezTo>
                  <a:cubicBezTo>
                    <a:pt x="172" y="346"/>
                    <a:pt x="177" y="357"/>
                    <a:pt x="182" y="367"/>
                  </a:cubicBezTo>
                  <a:cubicBezTo>
                    <a:pt x="196" y="392"/>
                    <a:pt x="214" y="415"/>
                    <a:pt x="236" y="433"/>
                  </a:cubicBezTo>
                  <a:cubicBezTo>
                    <a:pt x="236" y="335"/>
                    <a:pt x="236" y="335"/>
                    <a:pt x="236" y="335"/>
                  </a:cubicBezTo>
                  <a:close/>
                  <a:moveTo>
                    <a:pt x="128" y="335"/>
                  </a:moveTo>
                  <a:cubicBezTo>
                    <a:pt x="77" y="335"/>
                    <a:pt x="77" y="335"/>
                    <a:pt x="77" y="335"/>
                  </a:cubicBezTo>
                  <a:cubicBezTo>
                    <a:pt x="86" y="354"/>
                    <a:pt x="99" y="373"/>
                    <a:pt x="114" y="388"/>
                  </a:cubicBezTo>
                  <a:cubicBezTo>
                    <a:pt x="133" y="407"/>
                    <a:pt x="155" y="422"/>
                    <a:pt x="181" y="431"/>
                  </a:cubicBezTo>
                  <a:cubicBezTo>
                    <a:pt x="168" y="417"/>
                    <a:pt x="158" y="402"/>
                    <a:pt x="149" y="385"/>
                  </a:cubicBezTo>
                  <a:cubicBezTo>
                    <a:pt x="140" y="370"/>
                    <a:pt x="133" y="352"/>
                    <a:pt x="128" y="335"/>
                  </a:cubicBezTo>
                  <a:close/>
                  <a:moveTo>
                    <a:pt x="429" y="428"/>
                  </a:moveTo>
                  <a:cubicBezTo>
                    <a:pt x="383" y="474"/>
                    <a:pt x="321" y="502"/>
                    <a:pt x="251" y="502"/>
                  </a:cubicBezTo>
                  <a:cubicBezTo>
                    <a:pt x="182" y="502"/>
                    <a:pt x="119" y="474"/>
                    <a:pt x="74" y="428"/>
                  </a:cubicBezTo>
                  <a:cubicBezTo>
                    <a:pt x="28" y="383"/>
                    <a:pt x="0" y="320"/>
                    <a:pt x="0" y="251"/>
                  </a:cubicBezTo>
                  <a:cubicBezTo>
                    <a:pt x="0" y="182"/>
                    <a:pt x="28" y="119"/>
                    <a:pt x="74" y="73"/>
                  </a:cubicBezTo>
                  <a:cubicBezTo>
                    <a:pt x="119" y="28"/>
                    <a:pt x="182" y="0"/>
                    <a:pt x="251" y="0"/>
                  </a:cubicBezTo>
                  <a:cubicBezTo>
                    <a:pt x="321" y="0"/>
                    <a:pt x="383" y="28"/>
                    <a:pt x="429" y="73"/>
                  </a:cubicBezTo>
                  <a:cubicBezTo>
                    <a:pt x="474" y="119"/>
                    <a:pt x="502" y="182"/>
                    <a:pt x="502" y="251"/>
                  </a:cubicBezTo>
                  <a:cubicBezTo>
                    <a:pt x="502" y="320"/>
                    <a:pt x="474" y="383"/>
                    <a:pt x="429" y="4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2" name="组合 181"/>
          <p:cNvGrpSpPr/>
          <p:nvPr/>
        </p:nvGrpSpPr>
        <p:grpSpPr>
          <a:xfrm>
            <a:off x="6335981" y="4025913"/>
            <a:ext cx="342251" cy="344441"/>
            <a:chOff x="5042691" y="2273920"/>
            <a:chExt cx="702937" cy="707692"/>
          </a:xfrm>
          <a:solidFill>
            <a:schemeClr val="bg1"/>
          </a:solidFill>
        </p:grpSpPr>
        <p:sp>
          <p:nvSpPr>
            <p:cNvPr id="183" name="Freeform 12"/>
            <p:cNvSpPr>
              <a:spLocks/>
            </p:cNvSpPr>
            <p:nvPr/>
          </p:nvSpPr>
          <p:spPr bwMode="auto">
            <a:xfrm>
              <a:off x="5284806" y="2789968"/>
              <a:ext cx="460822" cy="191644"/>
            </a:xfrm>
            <a:custGeom>
              <a:avLst/>
              <a:gdLst>
                <a:gd name="T0" fmla="*/ 25 w 533"/>
                <a:gd name="T1" fmla="*/ 165 h 222"/>
                <a:gd name="T2" fmla="*/ 158 w 533"/>
                <a:gd name="T3" fmla="*/ 165 h 222"/>
                <a:gd name="T4" fmla="*/ 158 w 533"/>
                <a:gd name="T5" fmla="*/ 108 h 222"/>
                <a:gd name="T6" fmla="*/ 184 w 533"/>
                <a:gd name="T7" fmla="*/ 83 h 222"/>
                <a:gd name="T8" fmla="*/ 317 w 533"/>
                <a:gd name="T9" fmla="*/ 83 h 222"/>
                <a:gd name="T10" fmla="*/ 317 w 533"/>
                <a:gd name="T11" fmla="*/ 25 h 222"/>
                <a:gd name="T12" fmla="*/ 343 w 533"/>
                <a:gd name="T13" fmla="*/ 0 h 222"/>
                <a:gd name="T14" fmla="*/ 533 w 533"/>
                <a:gd name="T15" fmla="*/ 0 h 222"/>
                <a:gd name="T16" fmla="*/ 533 w 533"/>
                <a:gd name="T17" fmla="*/ 32 h 222"/>
                <a:gd name="T18" fmla="*/ 508 w 533"/>
                <a:gd name="T19" fmla="*/ 57 h 222"/>
                <a:gd name="T20" fmla="*/ 375 w 533"/>
                <a:gd name="T21" fmla="*/ 57 h 222"/>
                <a:gd name="T22" fmla="*/ 375 w 533"/>
                <a:gd name="T23" fmla="*/ 114 h 222"/>
                <a:gd name="T24" fmla="*/ 349 w 533"/>
                <a:gd name="T25" fmla="*/ 140 h 222"/>
                <a:gd name="T26" fmla="*/ 216 w 533"/>
                <a:gd name="T27" fmla="*/ 140 h 222"/>
                <a:gd name="T28" fmla="*/ 216 w 533"/>
                <a:gd name="T29" fmla="*/ 197 h 222"/>
                <a:gd name="T30" fmla="*/ 190 w 533"/>
                <a:gd name="T31" fmla="*/ 222 h 222"/>
                <a:gd name="T32" fmla="*/ 0 w 533"/>
                <a:gd name="T33" fmla="*/ 222 h 222"/>
                <a:gd name="T34" fmla="*/ 0 w 533"/>
                <a:gd name="T35" fmla="*/ 191 h 222"/>
                <a:gd name="T36" fmla="*/ 25 w 533"/>
                <a:gd name="T37" fmla="*/ 165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33" h="222">
                  <a:moveTo>
                    <a:pt x="25" y="165"/>
                  </a:moveTo>
                  <a:cubicBezTo>
                    <a:pt x="158" y="165"/>
                    <a:pt x="158" y="165"/>
                    <a:pt x="158" y="165"/>
                  </a:cubicBezTo>
                  <a:cubicBezTo>
                    <a:pt x="158" y="108"/>
                    <a:pt x="158" y="108"/>
                    <a:pt x="158" y="108"/>
                  </a:cubicBezTo>
                  <a:cubicBezTo>
                    <a:pt x="158" y="94"/>
                    <a:pt x="170" y="83"/>
                    <a:pt x="184" y="83"/>
                  </a:cubicBezTo>
                  <a:cubicBezTo>
                    <a:pt x="317" y="83"/>
                    <a:pt x="317" y="83"/>
                    <a:pt x="317" y="83"/>
                  </a:cubicBezTo>
                  <a:cubicBezTo>
                    <a:pt x="317" y="25"/>
                    <a:pt x="317" y="25"/>
                    <a:pt x="317" y="25"/>
                  </a:cubicBezTo>
                  <a:cubicBezTo>
                    <a:pt x="317" y="11"/>
                    <a:pt x="329" y="0"/>
                    <a:pt x="343" y="0"/>
                  </a:cubicBezTo>
                  <a:cubicBezTo>
                    <a:pt x="533" y="0"/>
                    <a:pt x="533" y="0"/>
                    <a:pt x="533" y="0"/>
                  </a:cubicBezTo>
                  <a:cubicBezTo>
                    <a:pt x="533" y="32"/>
                    <a:pt x="533" y="32"/>
                    <a:pt x="533" y="32"/>
                  </a:cubicBezTo>
                  <a:cubicBezTo>
                    <a:pt x="533" y="46"/>
                    <a:pt x="522" y="57"/>
                    <a:pt x="508" y="57"/>
                  </a:cubicBezTo>
                  <a:cubicBezTo>
                    <a:pt x="375" y="57"/>
                    <a:pt x="375" y="57"/>
                    <a:pt x="375" y="57"/>
                  </a:cubicBezTo>
                  <a:cubicBezTo>
                    <a:pt x="375" y="114"/>
                    <a:pt x="375" y="114"/>
                    <a:pt x="375" y="114"/>
                  </a:cubicBezTo>
                  <a:cubicBezTo>
                    <a:pt x="375" y="128"/>
                    <a:pt x="363" y="140"/>
                    <a:pt x="349" y="140"/>
                  </a:cubicBezTo>
                  <a:cubicBezTo>
                    <a:pt x="216" y="140"/>
                    <a:pt x="216" y="140"/>
                    <a:pt x="216" y="140"/>
                  </a:cubicBezTo>
                  <a:cubicBezTo>
                    <a:pt x="216" y="197"/>
                    <a:pt x="216" y="197"/>
                    <a:pt x="216" y="197"/>
                  </a:cubicBezTo>
                  <a:cubicBezTo>
                    <a:pt x="216" y="211"/>
                    <a:pt x="204" y="222"/>
                    <a:pt x="190" y="222"/>
                  </a:cubicBezTo>
                  <a:cubicBezTo>
                    <a:pt x="0" y="222"/>
                    <a:pt x="0" y="222"/>
                    <a:pt x="0" y="222"/>
                  </a:cubicBezTo>
                  <a:cubicBezTo>
                    <a:pt x="0" y="191"/>
                    <a:pt x="0" y="191"/>
                    <a:pt x="0" y="191"/>
                  </a:cubicBezTo>
                  <a:cubicBezTo>
                    <a:pt x="0" y="177"/>
                    <a:pt x="11" y="165"/>
                    <a:pt x="25"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4" name="Freeform 13"/>
            <p:cNvSpPr>
              <a:spLocks noEditPoints="1"/>
            </p:cNvSpPr>
            <p:nvPr/>
          </p:nvSpPr>
          <p:spPr bwMode="auto">
            <a:xfrm>
              <a:off x="5042691" y="2273920"/>
              <a:ext cx="529214" cy="655758"/>
            </a:xfrm>
            <a:custGeom>
              <a:avLst/>
              <a:gdLst>
                <a:gd name="T0" fmla="*/ 28 w 612"/>
                <a:gd name="T1" fmla="*/ 504 h 759"/>
                <a:gd name="T2" fmla="*/ 148 w 612"/>
                <a:gd name="T3" fmla="*/ 514 h 759"/>
                <a:gd name="T4" fmla="*/ 179 w 612"/>
                <a:gd name="T5" fmla="*/ 488 h 759"/>
                <a:gd name="T6" fmla="*/ 184 w 612"/>
                <a:gd name="T7" fmla="*/ 423 h 759"/>
                <a:gd name="T8" fmla="*/ 158 w 612"/>
                <a:gd name="T9" fmla="*/ 392 h 759"/>
                <a:gd name="T10" fmla="*/ 38 w 612"/>
                <a:gd name="T11" fmla="*/ 381 h 759"/>
                <a:gd name="T12" fmla="*/ 7 w 612"/>
                <a:gd name="T13" fmla="*/ 407 h 759"/>
                <a:gd name="T14" fmla="*/ 2 w 612"/>
                <a:gd name="T15" fmla="*/ 473 h 759"/>
                <a:gd name="T16" fmla="*/ 28 w 612"/>
                <a:gd name="T17" fmla="*/ 504 h 759"/>
                <a:gd name="T18" fmla="*/ 157 w 612"/>
                <a:gd name="T19" fmla="*/ 669 h 759"/>
                <a:gd name="T20" fmla="*/ 254 w 612"/>
                <a:gd name="T21" fmla="*/ 487 h 759"/>
                <a:gd name="T22" fmla="*/ 334 w 612"/>
                <a:gd name="T23" fmla="*/ 512 h 759"/>
                <a:gd name="T24" fmla="*/ 342 w 612"/>
                <a:gd name="T25" fmla="*/ 515 h 759"/>
                <a:gd name="T26" fmla="*/ 216 w 612"/>
                <a:gd name="T27" fmla="*/ 722 h 759"/>
                <a:gd name="T28" fmla="*/ 157 w 612"/>
                <a:gd name="T29" fmla="*/ 669 h 759"/>
                <a:gd name="T30" fmla="*/ 379 w 612"/>
                <a:gd name="T31" fmla="*/ 7 h 759"/>
                <a:gd name="T32" fmla="*/ 426 w 612"/>
                <a:gd name="T33" fmla="*/ 84 h 759"/>
                <a:gd name="T34" fmla="*/ 349 w 612"/>
                <a:gd name="T35" fmla="*/ 150 h 759"/>
                <a:gd name="T36" fmla="*/ 304 w 612"/>
                <a:gd name="T37" fmla="*/ 59 h 759"/>
                <a:gd name="T38" fmla="*/ 379 w 612"/>
                <a:gd name="T39" fmla="*/ 7 h 759"/>
                <a:gd name="T40" fmla="*/ 371 w 612"/>
                <a:gd name="T41" fmla="*/ 183 h 759"/>
                <a:gd name="T42" fmla="*/ 403 w 612"/>
                <a:gd name="T43" fmla="*/ 199 h 759"/>
                <a:gd name="T44" fmla="*/ 574 w 612"/>
                <a:gd name="T45" fmla="*/ 278 h 759"/>
                <a:gd name="T46" fmla="*/ 579 w 612"/>
                <a:gd name="T47" fmla="*/ 341 h 759"/>
                <a:gd name="T48" fmla="*/ 398 w 612"/>
                <a:gd name="T49" fmla="*/ 296 h 759"/>
                <a:gd name="T50" fmla="*/ 381 w 612"/>
                <a:gd name="T51" fmla="*/ 385 h 759"/>
                <a:gd name="T52" fmla="*/ 390 w 612"/>
                <a:gd name="T53" fmla="*/ 402 h 759"/>
                <a:gd name="T54" fmla="*/ 561 w 612"/>
                <a:gd name="T55" fmla="*/ 593 h 759"/>
                <a:gd name="T56" fmla="*/ 489 w 612"/>
                <a:gd name="T57" fmla="*/ 626 h 759"/>
                <a:gd name="T58" fmla="*/ 233 w 612"/>
                <a:gd name="T59" fmla="*/ 447 h 759"/>
                <a:gd name="T60" fmla="*/ 203 w 612"/>
                <a:gd name="T61" fmla="*/ 392 h 759"/>
                <a:gd name="T62" fmla="*/ 231 w 612"/>
                <a:gd name="T63" fmla="*/ 239 h 759"/>
                <a:gd name="T64" fmla="*/ 157 w 612"/>
                <a:gd name="T65" fmla="*/ 344 h 759"/>
                <a:gd name="T66" fmla="*/ 95 w 612"/>
                <a:gd name="T67" fmla="*/ 332 h 759"/>
                <a:gd name="T68" fmla="*/ 247 w 612"/>
                <a:gd name="T69" fmla="*/ 155 h 759"/>
                <a:gd name="T70" fmla="*/ 313 w 612"/>
                <a:gd name="T71" fmla="*/ 163 h 759"/>
                <a:gd name="T72" fmla="*/ 349 w 612"/>
                <a:gd name="T73" fmla="*/ 227 h 759"/>
                <a:gd name="T74" fmla="*/ 371 w 612"/>
                <a:gd name="T75" fmla="*/ 183 h 7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12" h="759">
                  <a:moveTo>
                    <a:pt x="28" y="504"/>
                  </a:moveTo>
                  <a:cubicBezTo>
                    <a:pt x="148" y="514"/>
                    <a:pt x="148" y="514"/>
                    <a:pt x="148" y="514"/>
                  </a:cubicBezTo>
                  <a:cubicBezTo>
                    <a:pt x="164" y="516"/>
                    <a:pt x="177" y="504"/>
                    <a:pt x="179" y="488"/>
                  </a:cubicBezTo>
                  <a:cubicBezTo>
                    <a:pt x="184" y="423"/>
                    <a:pt x="184" y="423"/>
                    <a:pt x="184" y="423"/>
                  </a:cubicBezTo>
                  <a:cubicBezTo>
                    <a:pt x="186" y="407"/>
                    <a:pt x="174" y="393"/>
                    <a:pt x="158" y="392"/>
                  </a:cubicBezTo>
                  <a:cubicBezTo>
                    <a:pt x="38" y="381"/>
                    <a:pt x="38" y="381"/>
                    <a:pt x="38" y="381"/>
                  </a:cubicBezTo>
                  <a:cubicBezTo>
                    <a:pt x="23" y="380"/>
                    <a:pt x="9" y="392"/>
                    <a:pt x="7" y="407"/>
                  </a:cubicBezTo>
                  <a:cubicBezTo>
                    <a:pt x="2" y="473"/>
                    <a:pt x="2" y="473"/>
                    <a:pt x="2" y="473"/>
                  </a:cubicBezTo>
                  <a:cubicBezTo>
                    <a:pt x="0" y="489"/>
                    <a:pt x="12" y="503"/>
                    <a:pt x="28" y="504"/>
                  </a:cubicBezTo>
                  <a:close/>
                  <a:moveTo>
                    <a:pt x="157" y="669"/>
                  </a:moveTo>
                  <a:cubicBezTo>
                    <a:pt x="220" y="595"/>
                    <a:pt x="230" y="592"/>
                    <a:pt x="254" y="487"/>
                  </a:cubicBezTo>
                  <a:cubicBezTo>
                    <a:pt x="280" y="496"/>
                    <a:pt x="307" y="504"/>
                    <a:pt x="334" y="512"/>
                  </a:cubicBezTo>
                  <a:cubicBezTo>
                    <a:pt x="337" y="513"/>
                    <a:pt x="339" y="514"/>
                    <a:pt x="342" y="515"/>
                  </a:cubicBezTo>
                  <a:cubicBezTo>
                    <a:pt x="303" y="633"/>
                    <a:pt x="296" y="637"/>
                    <a:pt x="216" y="722"/>
                  </a:cubicBezTo>
                  <a:cubicBezTo>
                    <a:pt x="180" y="759"/>
                    <a:pt x="122" y="709"/>
                    <a:pt x="157" y="669"/>
                  </a:cubicBezTo>
                  <a:close/>
                  <a:moveTo>
                    <a:pt x="379" y="7"/>
                  </a:moveTo>
                  <a:cubicBezTo>
                    <a:pt x="413" y="15"/>
                    <a:pt x="434" y="49"/>
                    <a:pt x="426" y="84"/>
                  </a:cubicBezTo>
                  <a:cubicBezTo>
                    <a:pt x="419" y="120"/>
                    <a:pt x="383" y="157"/>
                    <a:pt x="349" y="150"/>
                  </a:cubicBezTo>
                  <a:cubicBezTo>
                    <a:pt x="315" y="143"/>
                    <a:pt x="297" y="94"/>
                    <a:pt x="304" y="59"/>
                  </a:cubicBezTo>
                  <a:cubicBezTo>
                    <a:pt x="312" y="23"/>
                    <a:pt x="345" y="0"/>
                    <a:pt x="379" y="7"/>
                  </a:cubicBezTo>
                  <a:close/>
                  <a:moveTo>
                    <a:pt x="371" y="183"/>
                  </a:moveTo>
                  <a:cubicBezTo>
                    <a:pt x="378" y="185"/>
                    <a:pt x="393" y="190"/>
                    <a:pt x="403" y="199"/>
                  </a:cubicBezTo>
                  <a:cubicBezTo>
                    <a:pt x="494" y="286"/>
                    <a:pt x="474" y="282"/>
                    <a:pt x="574" y="278"/>
                  </a:cubicBezTo>
                  <a:cubicBezTo>
                    <a:pt x="612" y="277"/>
                    <a:pt x="611" y="338"/>
                    <a:pt x="579" y="341"/>
                  </a:cubicBezTo>
                  <a:cubicBezTo>
                    <a:pt x="477" y="350"/>
                    <a:pt x="470" y="358"/>
                    <a:pt x="398" y="296"/>
                  </a:cubicBezTo>
                  <a:cubicBezTo>
                    <a:pt x="381" y="385"/>
                    <a:pt x="381" y="385"/>
                    <a:pt x="381" y="385"/>
                  </a:cubicBezTo>
                  <a:cubicBezTo>
                    <a:pt x="380" y="392"/>
                    <a:pt x="383" y="399"/>
                    <a:pt x="390" y="402"/>
                  </a:cubicBezTo>
                  <a:cubicBezTo>
                    <a:pt x="494" y="448"/>
                    <a:pt x="515" y="448"/>
                    <a:pt x="561" y="593"/>
                  </a:cubicBezTo>
                  <a:cubicBezTo>
                    <a:pt x="578" y="638"/>
                    <a:pt x="510" y="668"/>
                    <a:pt x="489" y="626"/>
                  </a:cubicBezTo>
                  <a:cubicBezTo>
                    <a:pt x="417" y="484"/>
                    <a:pt x="405" y="506"/>
                    <a:pt x="233" y="447"/>
                  </a:cubicBezTo>
                  <a:cubicBezTo>
                    <a:pt x="211" y="435"/>
                    <a:pt x="203" y="416"/>
                    <a:pt x="203" y="392"/>
                  </a:cubicBezTo>
                  <a:cubicBezTo>
                    <a:pt x="231" y="239"/>
                    <a:pt x="231" y="239"/>
                    <a:pt x="231" y="239"/>
                  </a:cubicBezTo>
                  <a:cubicBezTo>
                    <a:pt x="164" y="260"/>
                    <a:pt x="171" y="259"/>
                    <a:pt x="157" y="344"/>
                  </a:cubicBezTo>
                  <a:cubicBezTo>
                    <a:pt x="151" y="376"/>
                    <a:pt x="91" y="372"/>
                    <a:pt x="95" y="332"/>
                  </a:cubicBezTo>
                  <a:cubicBezTo>
                    <a:pt x="107" y="207"/>
                    <a:pt x="126" y="199"/>
                    <a:pt x="247" y="155"/>
                  </a:cubicBezTo>
                  <a:cubicBezTo>
                    <a:pt x="264" y="149"/>
                    <a:pt x="304" y="160"/>
                    <a:pt x="313" y="163"/>
                  </a:cubicBezTo>
                  <a:cubicBezTo>
                    <a:pt x="349" y="227"/>
                    <a:pt x="349" y="227"/>
                    <a:pt x="349" y="227"/>
                  </a:cubicBezTo>
                  <a:cubicBezTo>
                    <a:pt x="371" y="183"/>
                    <a:pt x="371" y="183"/>
                    <a:pt x="371" y="18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85" name="组合 184"/>
          <p:cNvGrpSpPr/>
          <p:nvPr/>
        </p:nvGrpSpPr>
        <p:grpSpPr>
          <a:xfrm>
            <a:off x="7532929" y="4398780"/>
            <a:ext cx="302975" cy="300831"/>
            <a:chOff x="6463926" y="2278309"/>
            <a:chExt cx="708057" cy="703302"/>
          </a:xfrm>
        </p:grpSpPr>
        <p:sp>
          <p:nvSpPr>
            <p:cNvPr id="186" name="Freeform 30"/>
            <p:cNvSpPr>
              <a:spLocks noEditPoints="1"/>
            </p:cNvSpPr>
            <p:nvPr/>
          </p:nvSpPr>
          <p:spPr bwMode="auto">
            <a:xfrm>
              <a:off x="6687023" y="2278309"/>
              <a:ext cx="261864" cy="305752"/>
            </a:xfrm>
            <a:custGeom>
              <a:avLst/>
              <a:gdLst>
                <a:gd name="T0" fmla="*/ 150 w 303"/>
                <a:gd name="T1" fmla="*/ 1 h 354"/>
                <a:gd name="T2" fmla="*/ 81 w 303"/>
                <a:gd name="T3" fmla="*/ 76 h 354"/>
                <a:gd name="T4" fmla="*/ 153 w 303"/>
                <a:gd name="T5" fmla="*/ 165 h 354"/>
                <a:gd name="T6" fmla="*/ 222 w 303"/>
                <a:gd name="T7" fmla="*/ 74 h 354"/>
                <a:gd name="T8" fmla="*/ 150 w 303"/>
                <a:gd name="T9" fmla="*/ 1 h 354"/>
                <a:gd name="T10" fmla="*/ 151 w 303"/>
                <a:gd name="T11" fmla="*/ 261 h 354"/>
                <a:gd name="T12" fmla="*/ 198 w 303"/>
                <a:gd name="T13" fmla="*/ 196 h 354"/>
                <a:gd name="T14" fmla="*/ 210 w 303"/>
                <a:gd name="T15" fmla="*/ 190 h 354"/>
                <a:gd name="T16" fmla="*/ 260 w 303"/>
                <a:gd name="T17" fmla="*/ 199 h 354"/>
                <a:gd name="T18" fmla="*/ 290 w 303"/>
                <a:gd name="T19" fmla="*/ 225 h 354"/>
                <a:gd name="T20" fmla="*/ 303 w 303"/>
                <a:gd name="T21" fmla="*/ 330 h 354"/>
                <a:gd name="T22" fmla="*/ 297 w 303"/>
                <a:gd name="T23" fmla="*/ 347 h 354"/>
                <a:gd name="T24" fmla="*/ 280 w 303"/>
                <a:gd name="T25" fmla="*/ 354 h 354"/>
                <a:gd name="T26" fmla="*/ 23 w 303"/>
                <a:gd name="T27" fmla="*/ 354 h 354"/>
                <a:gd name="T28" fmla="*/ 6 w 303"/>
                <a:gd name="T29" fmla="*/ 347 h 354"/>
                <a:gd name="T30" fmla="*/ 0 w 303"/>
                <a:gd name="T31" fmla="*/ 330 h 354"/>
                <a:gd name="T32" fmla="*/ 13 w 303"/>
                <a:gd name="T33" fmla="*/ 225 h 354"/>
                <a:gd name="T34" fmla="*/ 43 w 303"/>
                <a:gd name="T35" fmla="*/ 199 h 354"/>
                <a:gd name="T36" fmla="*/ 93 w 303"/>
                <a:gd name="T37" fmla="*/ 190 h 354"/>
                <a:gd name="T38" fmla="*/ 105 w 303"/>
                <a:gd name="T39" fmla="*/ 196 h 354"/>
                <a:gd name="T40" fmla="*/ 151 w 303"/>
                <a:gd name="T41" fmla="*/ 261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03" h="354">
                  <a:moveTo>
                    <a:pt x="150" y="1"/>
                  </a:moveTo>
                  <a:cubicBezTo>
                    <a:pt x="111" y="2"/>
                    <a:pt x="80" y="36"/>
                    <a:pt x="81" y="76"/>
                  </a:cubicBezTo>
                  <a:cubicBezTo>
                    <a:pt x="82" y="117"/>
                    <a:pt x="114" y="166"/>
                    <a:pt x="153" y="165"/>
                  </a:cubicBezTo>
                  <a:cubicBezTo>
                    <a:pt x="192" y="165"/>
                    <a:pt x="223" y="114"/>
                    <a:pt x="222" y="74"/>
                  </a:cubicBezTo>
                  <a:cubicBezTo>
                    <a:pt x="221" y="33"/>
                    <a:pt x="189" y="0"/>
                    <a:pt x="150" y="1"/>
                  </a:cubicBezTo>
                  <a:close/>
                  <a:moveTo>
                    <a:pt x="151" y="261"/>
                  </a:moveTo>
                  <a:cubicBezTo>
                    <a:pt x="198" y="196"/>
                    <a:pt x="198" y="196"/>
                    <a:pt x="198" y="196"/>
                  </a:cubicBezTo>
                  <a:cubicBezTo>
                    <a:pt x="201" y="192"/>
                    <a:pt x="206" y="190"/>
                    <a:pt x="210" y="190"/>
                  </a:cubicBezTo>
                  <a:cubicBezTo>
                    <a:pt x="260" y="199"/>
                    <a:pt x="260" y="199"/>
                    <a:pt x="260" y="199"/>
                  </a:cubicBezTo>
                  <a:cubicBezTo>
                    <a:pt x="278" y="202"/>
                    <a:pt x="288" y="217"/>
                    <a:pt x="290" y="225"/>
                  </a:cubicBezTo>
                  <a:cubicBezTo>
                    <a:pt x="297" y="274"/>
                    <a:pt x="301" y="304"/>
                    <a:pt x="303" y="330"/>
                  </a:cubicBezTo>
                  <a:cubicBezTo>
                    <a:pt x="303" y="336"/>
                    <a:pt x="301" y="342"/>
                    <a:pt x="297" y="347"/>
                  </a:cubicBezTo>
                  <a:cubicBezTo>
                    <a:pt x="292" y="351"/>
                    <a:pt x="287" y="354"/>
                    <a:pt x="280" y="354"/>
                  </a:cubicBezTo>
                  <a:cubicBezTo>
                    <a:pt x="23" y="354"/>
                    <a:pt x="23" y="354"/>
                    <a:pt x="23" y="354"/>
                  </a:cubicBezTo>
                  <a:cubicBezTo>
                    <a:pt x="16" y="354"/>
                    <a:pt x="11" y="351"/>
                    <a:pt x="6" y="347"/>
                  </a:cubicBezTo>
                  <a:cubicBezTo>
                    <a:pt x="2" y="342"/>
                    <a:pt x="0" y="336"/>
                    <a:pt x="0" y="330"/>
                  </a:cubicBezTo>
                  <a:cubicBezTo>
                    <a:pt x="2" y="304"/>
                    <a:pt x="6" y="274"/>
                    <a:pt x="13" y="225"/>
                  </a:cubicBezTo>
                  <a:cubicBezTo>
                    <a:pt x="15" y="217"/>
                    <a:pt x="25" y="202"/>
                    <a:pt x="43" y="199"/>
                  </a:cubicBezTo>
                  <a:cubicBezTo>
                    <a:pt x="93" y="190"/>
                    <a:pt x="93" y="190"/>
                    <a:pt x="93" y="190"/>
                  </a:cubicBezTo>
                  <a:cubicBezTo>
                    <a:pt x="97" y="190"/>
                    <a:pt x="102" y="192"/>
                    <a:pt x="105" y="196"/>
                  </a:cubicBezTo>
                  <a:cubicBezTo>
                    <a:pt x="151" y="261"/>
                    <a:pt x="151" y="261"/>
                    <a:pt x="151"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7" name="Freeform 31"/>
            <p:cNvSpPr>
              <a:spLocks noEditPoints="1"/>
            </p:cNvSpPr>
            <p:nvPr/>
          </p:nvSpPr>
          <p:spPr bwMode="auto">
            <a:xfrm>
              <a:off x="6463926" y="2632337"/>
              <a:ext cx="268082" cy="349274"/>
            </a:xfrm>
            <a:custGeom>
              <a:avLst/>
              <a:gdLst>
                <a:gd name="T0" fmla="*/ 153 w 310"/>
                <a:gd name="T1" fmla="*/ 1 h 404"/>
                <a:gd name="T2" fmla="*/ 84 w 310"/>
                <a:gd name="T3" fmla="*/ 76 h 404"/>
                <a:gd name="T4" fmla="*/ 156 w 310"/>
                <a:gd name="T5" fmla="*/ 165 h 404"/>
                <a:gd name="T6" fmla="*/ 225 w 310"/>
                <a:gd name="T7" fmla="*/ 73 h 404"/>
                <a:gd name="T8" fmla="*/ 153 w 310"/>
                <a:gd name="T9" fmla="*/ 1 h 404"/>
                <a:gd name="T10" fmla="*/ 155 w 310"/>
                <a:gd name="T11" fmla="*/ 261 h 404"/>
                <a:gd name="T12" fmla="*/ 201 w 310"/>
                <a:gd name="T13" fmla="*/ 195 h 404"/>
                <a:gd name="T14" fmla="*/ 213 w 310"/>
                <a:gd name="T15" fmla="*/ 190 h 404"/>
                <a:gd name="T16" fmla="*/ 263 w 310"/>
                <a:gd name="T17" fmla="*/ 199 h 404"/>
                <a:gd name="T18" fmla="*/ 293 w 310"/>
                <a:gd name="T19" fmla="*/ 225 h 404"/>
                <a:gd name="T20" fmla="*/ 304 w 310"/>
                <a:gd name="T21" fmla="*/ 385 h 404"/>
                <a:gd name="T22" fmla="*/ 282 w 310"/>
                <a:gd name="T23" fmla="*/ 404 h 404"/>
                <a:gd name="T24" fmla="*/ 27 w 310"/>
                <a:gd name="T25" fmla="*/ 404 h 404"/>
                <a:gd name="T26" fmla="*/ 5 w 310"/>
                <a:gd name="T27" fmla="*/ 385 h 404"/>
                <a:gd name="T28" fmla="*/ 16 w 310"/>
                <a:gd name="T29" fmla="*/ 225 h 404"/>
                <a:gd name="T30" fmla="*/ 46 w 310"/>
                <a:gd name="T31" fmla="*/ 199 h 404"/>
                <a:gd name="T32" fmla="*/ 96 w 310"/>
                <a:gd name="T33" fmla="*/ 190 h 404"/>
                <a:gd name="T34" fmla="*/ 108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3" y="1"/>
                  </a:moveTo>
                  <a:cubicBezTo>
                    <a:pt x="114" y="1"/>
                    <a:pt x="83" y="35"/>
                    <a:pt x="84" y="76"/>
                  </a:cubicBezTo>
                  <a:cubicBezTo>
                    <a:pt x="85" y="117"/>
                    <a:pt x="117" y="166"/>
                    <a:pt x="156" y="165"/>
                  </a:cubicBezTo>
                  <a:cubicBezTo>
                    <a:pt x="195" y="164"/>
                    <a:pt x="226" y="114"/>
                    <a:pt x="225" y="73"/>
                  </a:cubicBezTo>
                  <a:cubicBezTo>
                    <a:pt x="224" y="32"/>
                    <a:pt x="192" y="0"/>
                    <a:pt x="153" y="1"/>
                  </a:cubicBezTo>
                  <a:close/>
                  <a:moveTo>
                    <a:pt x="155" y="261"/>
                  </a:moveTo>
                  <a:cubicBezTo>
                    <a:pt x="201" y="195"/>
                    <a:pt x="201" y="195"/>
                    <a:pt x="201" y="195"/>
                  </a:cubicBezTo>
                  <a:cubicBezTo>
                    <a:pt x="204" y="191"/>
                    <a:pt x="209" y="189"/>
                    <a:pt x="213" y="190"/>
                  </a:cubicBezTo>
                  <a:cubicBezTo>
                    <a:pt x="263" y="199"/>
                    <a:pt x="263" y="199"/>
                    <a:pt x="263" y="199"/>
                  </a:cubicBezTo>
                  <a:cubicBezTo>
                    <a:pt x="281" y="202"/>
                    <a:pt x="291" y="216"/>
                    <a:pt x="293" y="225"/>
                  </a:cubicBezTo>
                  <a:cubicBezTo>
                    <a:pt x="304" y="309"/>
                    <a:pt x="310" y="336"/>
                    <a:pt x="304" y="385"/>
                  </a:cubicBezTo>
                  <a:cubicBezTo>
                    <a:pt x="303" y="396"/>
                    <a:pt x="294" y="404"/>
                    <a:pt x="282" y="404"/>
                  </a:cubicBezTo>
                  <a:cubicBezTo>
                    <a:pt x="27" y="404"/>
                    <a:pt x="27" y="404"/>
                    <a:pt x="27" y="404"/>
                  </a:cubicBezTo>
                  <a:cubicBezTo>
                    <a:pt x="15" y="404"/>
                    <a:pt x="6" y="396"/>
                    <a:pt x="5" y="385"/>
                  </a:cubicBezTo>
                  <a:cubicBezTo>
                    <a:pt x="0" y="336"/>
                    <a:pt x="5" y="309"/>
                    <a:pt x="16" y="225"/>
                  </a:cubicBezTo>
                  <a:cubicBezTo>
                    <a:pt x="18" y="216"/>
                    <a:pt x="28" y="202"/>
                    <a:pt x="46" y="199"/>
                  </a:cubicBezTo>
                  <a:cubicBezTo>
                    <a:pt x="96" y="190"/>
                    <a:pt x="96" y="190"/>
                    <a:pt x="96" y="190"/>
                  </a:cubicBezTo>
                  <a:cubicBezTo>
                    <a:pt x="100" y="189"/>
                    <a:pt x="105" y="191"/>
                    <a:pt x="108"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8" name="Freeform 32"/>
            <p:cNvSpPr>
              <a:spLocks/>
            </p:cNvSpPr>
            <p:nvPr/>
          </p:nvSpPr>
          <p:spPr bwMode="auto">
            <a:xfrm>
              <a:off x="6727619" y="2616977"/>
              <a:ext cx="180672" cy="154705"/>
            </a:xfrm>
            <a:custGeom>
              <a:avLst/>
              <a:gdLst>
                <a:gd name="T0" fmla="*/ 85 w 209"/>
                <a:gd name="T1" fmla="*/ 19 h 179"/>
                <a:gd name="T2" fmla="*/ 104 w 209"/>
                <a:gd name="T3" fmla="*/ 0 h 179"/>
                <a:gd name="T4" fmla="*/ 124 w 209"/>
                <a:gd name="T5" fmla="*/ 19 h 179"/>
                <a:gd name="T6" fmla="*/ 124 w 209"/>
                <a:gd name="T7" fmla="*/ 98 h 179"/>
                <a:gd name="T8" fmla="*/ 197 w 209"/>
                <a:gd name="T9" fmla="*/ 141 h 179"/>
                <a:gd name="T10" fmla="*/ 204 w 209"/>
                <a:gd name="T11" fmla="*/ 167 h 179"/>
                <a:gd name="T12" fmla="*/ 178 w 209"/>
                <a:gd name="T13" fmla="*/ 174 h 179"/>
                <a:gd name="T14" fmla="*/ 104 w 209"/>
                <a:gd name="T15" fmla="*/ 131 h 179"/>
                <a:gd name="T16" fmla="*/ 31 w 209"/>
                <a:gd name="T17" fmla="*/ 174 h 179"/>
                <a:gd name="T18" fmla="*/ 5 w 209"/>
                <a:gd name="T19" fmla="*/ 167 h 179"/>
                <a:gd name="T20" fmla="*/ 12 w 209"/>
                <a:gd name="T21" fmla="*/ 141 h 179"/>
                <a:gd name="T22" fmla="*/ 85 w 209"/>
                <a:gd name="T23" fmla="*/ 98 h 179"/>
                <a:gd name="T24" fmla="*/ 85 w 209"/>
                <a:gd name="T25" fmla="*/ 19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09" h="179">
                  <a:moveTo>
                    <a:pt x="85" y="19"/>
                  </a:moveTo>
                  <a:cubicBezTo>
                    <a:pt x="85" y="8"/>
                    <a:pt x="94" y="0"/>
                    <a:pt x="104" y="0"/>
                  </a:cubicBezTo>
                  <a:cubicBezTo>
                    <a:pt x="115" y="0"/>
                    <a:pt x="124" y="8"/>
                    <a:pt x="124" y="19"/>
                  </a:cubicBezTo>
                  <a:cubicBezTo>
                    <a:pt x="124" y="98"/>
                    <a:pt x="124" y="98"/>
                    <a:pt x="124" y="98"/>
                  </a:cubicBezTo>
                  <a:cubicBezTo>
                    <a:pt x="197" y="141"/>
                    <a:pt x="197" y="141"/>
                    <a:pt x="197" y="141"/>
                  </a:cubicBezTo>
                  <a:cubicBezTo>
                    <a:pt x="206" y="146"/>
                    <a:pt x="209" y="158"/>
                    <a:pt x="204" y="167"/>
                  </a:cubicBezTo>
                  <a:cubicBezTo>
                    <a:pt x="198" y="176"/>
                    <a:pt x="187" y="179"/>
                    <a:pt x="178" y="174"/>
                  </a:cubicBezTo>
                  <a:cubicBezTo>
                    <a:pt x="104" y="131"/>
                    <a:pt x="104" y="131"/>
                    <a:pt x="104" y="131"/>
                  </a:cubicBezTo>
                  <a:cubicBezTo>
                    <a:pt x="31" y="174"/>
                    <a:pt x="31" y="174"/>
                    <a:pt x="31" y="174"/>
                  </a:cubicBezTo>
                  <a:cubicBezTo>
                    <a:pt x="22" y="179"/>
                    <a:pt x="11" y="176"/>
                    <a:pt x="5" y="167"/>
                  </a:cubicBezTo>
                  <a:cubicBezTo>
                    <a:pt x="0" y="158"/>
                    <a:pt x="3" y="146"/>
                    <a:pt x="12" y="141"/>
                  </a:cubicBezTo>
                  <a:cubicBezTo>
                    <a:pt x="85" y="98"/>
                    <a:pt x="85" y="98"/>
                    <a:pt x="85" y="98"/>
                  </a:cubicBezTo>
                  <a:cubicBezTo>
                    <a:pt x="85" y="19"/>
                    <a:pt x="85" y="19"/>
                    <a:pt x="85" y="19"/>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9" name="Freeform 33"/>
            <p:cNvSpPr>
              <a:spLocks noEditPoints="1"/>
            </p:cNvSpPr>
            <p:nvPr/>
          </p:nvSpPr>
          <p:spPr bwMode="auto">
            <a:xfrm>
              <a:off x="6903901" y="2632337"/>
              <a:ext cx="268082" cy="349274"/>
            </a:xfrm>
            <a:custGeom>
              <a:avLst/>
              <a:gdLst>
                <a:gd name="T0" fmla="*/ 154 w 310"/>
                <a:gd name="T1" fmla="*/ 1 h 404"/>
                <a:gd name="T2" fmla="*/ 85 w 310"/>
                <a:gd name="T3" fmla="*/ 76 h 404"/>
                <a:gd name="T4" fmla="*/ 157 w 310"/>
                <a:gd name="T5" fmla="*/ 165 h 404"/>
                <a:gd name="T6" fmla="*/ 226 w 310"/>
                <a:gd name="T7" fmla="*/ 73 h 404"/>
                <a:gd name="T8" fmla="*/ 154 w 310"/>
                <a:gd name="T9" fmla="*/ 1 h 404"/>
                <a:gd name="T10" fmla="*/ 155 w 310"/>
                <a:gd name="T11" fmla="*/ 261 h 404"/>
                <a:gd name="T12" fmla="*/ 202 w 310"/>
                <a:gd name="T13" fmla="*/ 195 h 404"/>
                <a:gd name="T14" fmla="*/ 214 w 310"/>
                <a:gd name="T15" fmla="*/ 190 h 404"/>
                <a:gd name="T16" fmla="*/ 264 w 310"/>
                <a:gd name="T17" fmla="*/ 199 h 404"/>
                <a:gd name="T18" fmla="*/ 294 w 310"/>
                <a:gd name="T19" fmla="*/ 225 h 404"/>
                <a:gd name="T20" fmla="*/ 305 w 310"/>
                <a:gd name="T21" fmla="*/ 385 h 404"/>
                <a:gd name="T22" fmla="*/ 283 w 310"/>
                <a:gd name="T23" fmla="*/ 404 h 404"/>
                <a:gd name="T24" fmla="*/ 28 w 310"/>
                <a:gd name="T25" fmla="*/ 404 h 404"/>
                <a:gd name="T26" fmla="*/ 6 w 310"/>
                <a:gd name="T27" fmla="*/ 385 h 404"/>
                <a:gd name="T28" fmla="*/ 17 w 310"/>
                <a:gd name="T29" fmla="*/ 225 h 404"/>
                <a:gd name="T30" fmla="*/ 47 w 310"/>
                <a:gd name="T31" fmla="*/ 199 h 404"/>
                <a:gd name="T32" fmla="*/ 97 w 310"/>
                <a:gd name="T33" fmla="*/ 190 h 404"/>
                <a:gd name="T34" fmla="*/ 109 w 310"/>
                <a:gd name="T35" fmla="*/ 195 h 404"/>
                <a:gd name="T36" fmla="*/ 155 w 310"/>
                <a:gd name="T37" fmla="*/ 261 h 4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10" h="404">
                  <a:moveTo>
                    <a:pt x="154" y="1"/>
                  </a:moveTo>
                  <a:cubicBezTo>
                    <a:pt x="115" y="1"/>
                    <a:pt x="84" y="35"/>
                    <a:pt x="85" y="76"/>
                  </a:cubicBezTo>
                  <a:cubicBezTo>
                    <a:pt x="86" y="117"/>
                    <a:pt x="118" y="166"/>
                    <a:pt x="157" y="165"/>
                  </a:cubicBezTo>
                  <a:cubicBezTo>
                    <a:pt x="196" y="164"/>
                    <a:pt x="227" y="114"/>
                    <a:pt x="226" y="73"/>
                  </a:cubicBezTo>
                  <a:cubicBezTo>
                    <a:pt x="225" y="32"/>
                    <a:pt x="193" y="0"/>
                    <a:pt x="154" y="1"/>
                  </a:cubicBezTo>
                  <a:close/>
                  <a:moveTo>
                    <a:pt x="155" y="261"/>
                  </a:moveTo>
                  <a:cubicBezTo>
                    <a:pt x="202" y="195"/>
                    <a:pt x="202" y="195"/>
                    <a:pt x="202" y="195"/>
                  </a:cubicBezTo>
                  <a:cubicBezTo>
                    <a:pt x="205" y="191"/>
                    <a:pt x="209" y="189"/>
                    <a:pt x="214" y="190"/>
                  </a:cubicBezTo>
                  <a:cubicBezTo>
                    <a:pt x="264" y="199"/>
                    <a:pt x="264" y="199"/>
                    <a:pt x="264" y="199"/>
                  </a:cubicBezTo>
                  <a:cubicBezTo>
                    <a:pt x="282" y="202"/>
                    <a:pt x="292" y="216"/>
                    <a:pt x="294" y="225"/>
                  </a:cubicBezTo>
                  <a:cubicBezTo>
                    <a:pt x="305" y="309"/>
                    <a:pt x="310" y="336"/>
                    <a:pt x="305" y="385"/>
                  </a:cubicBezTo>
                  <a:cubicBezTo>
                    <a:pt x="304" y="396"/>
                    <a:pt x="295" y="404"/>
                    <a:pt x="283" y="404"/>
                  </a:cubicBezTo>
                  <a:cubicBezTo>
                    <a:pt x="28" y="404"/>
                    <a:pt x="28" y="404"/>
                    <a:pt x="28" y="404"/>
                  </a:cubicBezTo>
                  <a:cubicBezTo>
                    <a:pt x="16" y="404"/>
                    <a:pt x="7" y="396"/>
                    <a:pt x="6" y="385"/>
                  </a:cubicBezTo>
                  <a:cubicBezTo>
                    <a:pt x="0" y="336"/>
                    <a:pt x="6" y="309"/>
                    <a:pt x="17" y="225"/>
                  </a:cubicBezTo>
                  <a:cubicBezTo>
                    <a:pt x="19" y="216"/>
                    <a:pt x="29" y="202"/>
                    <a:pt x="47" y="199"/>
                  </a:cubicBezTo>
                  <a:cubicBezTo>
                    <a:pt x="97" y="190"/>
                    <a:pt x="97" y="190"/>
                    <a:pt x="97" y="190"/>
                  </a:cubicBezTo>
                  <a:cubicBezTo>
                    <a:pt x="101" y="189"/>
                    <a:pt x="106" y="191"/>
                    <a:pt x="109" y="195"/>
                  </a:cubicBezTo>
                  <a:cubicBezTo>
                    <a:pt x="155" y="261"/>
                    <a:pt x="155" y="261"/>
                    <a:pt x="155" y="261"/>
                  </a:cubicBezTo>
                  <a:close/>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0" name="文本框 194"/>
          <p:cNvSpPr txBox="1"/>
          <p:nvPr/>
        </p:nvSpPr>
        <p:spPr>
          <a:xfrm>
            <a:off x="1097955" y="1343473"/>
            <a:ext cx="2269541" cy="461665"/>
          </a:xfrm>
          <a:prstGeom prst="rect">
            <a:avLst/>
          </a:prstGeom>
          <a:noFill/>
        </p:spPr>
        <p:txBody>
          <a:bodyPr wrap="square" rtlCol="0">
            <a:spAutoFit/>
          </a:bodyPr>
          <a:lstStyle/>
          <a:p>
            <a:r>
              <a:rPr lang="zh-CN" altLang="en-US" sz="2400" dirty="0">
                <a:solidFill>
                  <a:srgbClr val="01ACBE"/>
                </a:solidFill>
                <a:latin typeface="微软雅黑" panose="020B0503020204020204" pitchFamily="34" charset="-122"/>
                <a:ea typeface="微软雅黑" panose="020B0503020204020204" pitchFamily="34" charset="-122"/>
              </a:rPr>
              <a:t>在此添加标题</a:t>
            </a:r>
          </a:p>
        </p:txBody>
      </p:sp>
      <p:cxnSp>
        <p:nvCxnSpPr>
          <p:cNvPr id="191" name="直接连接符 190"/>
          <p:cNvCxnSpPr/>
          <p:nvPr/>
        </p:nvCxnSpPr>
        <p:spPr>
          <a:xfrm>
            <a:off x="1164038" y="1899747"/>
            <a:ext cx="2094438" cy="0"/>
          </a:xfrm>
          <a:prstGeom prst="line">
            <a:avLst/>
          </a:prstGeom>
          <a:ln w="19050">
            <a:solidFill>
              <a:srgbClr val="01ACBE"/>
            </a:solidFill>
          </a:ln>
        </p:spPr>
        <p:style>
          <a:lnRef idx="1">
            <a:schemeClr val="accent1"/>
          </a:lnRef>
          <a:fillRef idx="0">
            <a:schemeClr val="accent1"/>
          </a:fillRef>
          <a:effectRef idx="0">
            <a:schemeClr val="accent1"/>
          </a:effectRef>
          <a:fontRef idx="minor">
            <a:schemeClr val="tx1"/>
          </a:fontRef>
        </p:style>
      </p:cxnSp>
      <p:sp>
        <p:nvSpPr>
          <p:cNvPr id="192" name="文本框 107"/>
          <p:cNvSpPr txBox="1"/>
          <p:nvPr/>
        </p:nvSpPr>
        <p:spPr>
          <a:xfrm>
            <a:off x="1097955" y="2061728"/>
            <a:ext cx="2269541" cy="2192908"/>
          </a:xfrm>
          <a:prstGeom prst="rect">
            <a:avLst/>
          </a:prstGeom>
          <a:noFill/>
        </p:spPr>
        <p:txBody>
          <a:bodyPr wrap="square" rtlCol="0">
            <a:spAutoFit/>
          </a:bodyPr>
          <a:lstStyle/>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点击添加文字说明详情介绍点击添加文字说明详情介绍点击添加文字说明详情介绍点击添加文字说明详情介绍</a:t>
            </a:r>
          </a:p>
          <a:p>
            <a:pPr algn="just">
              <a:lnSpc>
                <a:spcPct val="130000"/>
              </a:lnSpc>
            </a:pPr>
            <a:endParaRPr lang="en-US" altLang="zh-CN" sz="1050" dirty="0">
              <a:solidFill>
                <a:prstClr val="black">
                  <a:lumMod val="50000"/>
                  <a:lumOff val="50000"/>
                </a:prstClr>
              </a:solidFill>
              <a:latin typeface="微软雅黑" panose="020B0503020204020204" pitchFamily="34" charset="-122"/>
              <a:ea typeface="微软雅黑" panose="020B0503020204020204" pitchFamily="34" charset="-122"/>
            </a:endParaRP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        点击添加文字说明详情介绍点击添加文字说明详情介绍</a:t>
            </a:r>
          </a:p>
          <a:p>
            <a:pPr algn="just">
              <a:lnSpc>
                <a:spcPct val="130000"/>
              </a:lnSpc>
            </a:pPr>
            <a:r>
              <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a:t>
            </a:r>
          </a:p>
          <a:p>
            <a:pPr algn="just">
              <a:lnSpc>
                <a:spcPct val="130000"/>
              </a:lnSpc>
            </a:pPr>
            <a:endParaRPr lang="zh-CN" altLang="en-US" sz="1050" dirty="0">
              <a:solidFill>
                <a:prstClr val="black">
                  <a:lumMod val="50000"/>
                  <a:lumOff val="50000"/>
                </a:prstClr>
              </a:solidFill>
              <a:latin typeface="微软雅黑" panose="020B0503020204020204" pitchFamily="34" charset="-122"/>
              <a:ea typeface="微软雅黑" panose="020B0503020204020204" pitchFamily="34" charset="-122"/>
            </a:endParaRPr>
          </a:p>
        </p:txBody>
      </p:sp>
      <p:grpSp>
        <p:nvGrpSpPr>
          <p:cNvPr id="193" name="组合 192"/>
          <p:cNvGrpSpPr/>
          <p:nvPr/>
        </p:nvGrpSpPr>
        <p:grpSpPr>
          <a:xfrm>
            <a:off x="3819771" y="2294814"/>
            <a:ext cx="1104688" cy="876182"/>
            <a:chOff x="4465912" y="2598921"/>
            <a:chExt cx="1472725" cy="1168513"/>
          </a:xfrm>
        </p:grpSpPr>
        <p:sp>
          <p:nvSpPr>
            <p:cNvPr id="194" name="文本框 68"/>
            <p:cNvSpPr txBox="1"/>
            <p:nvPr/>
          </p:nvSpPr>
          <p:spPr>
            <a:xfrm>
              <a:off x="4465912" y="2598921"/>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95" name="文本框 129"/>
            <p:cNvSpPr txBox="1"/>
            <p:nvPr/>
          </p:nvSpPr>
          <p:spPr>
            <a:xfrm>
              <a:off x="4548345" y="2951638"/>
              <a:ext cx="1312951" cy="815796"/>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96" name="组合 195"/>
          <p:cNvGrpSpPr/>
          <p:nvPr/>
        </p:nvGrpSpPr>
        <p:grpSpPr>
          <a:xfrm>
            <a:off x="5049430" y="2670732"/>
            <a:ext cx="1104688" cy="884627"/>
            <a:chOff x="6105244" y="3100260"/>
            <a:chExt cx="1472725" cy="1179776"/>
          </a:xfrm>
        </p:grpSpPr>
        <p:sp>
          <p:nvSpPr>
            <p:cNvPr id="197" name="文本框 71"/>
            <p:cNvSpPr txBox="1"/>
            <p:nvPr/>
          </p:nvSpPr>
          <p:spPr>
            <a:xfrm>
              <a:off x="6105244" y="310026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98" name="文本框 129"/>
            <p:cNvSpPr txBox="1"/>
            <p:nvPr/>
          </p:nvSpPr>
          <p:spPr>
            <a:xfrm>
              <a:off x="6159068" y="3464239"/>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199" name="组合 198"/>
          <p:cNvGrpSpPr/>
          <p:nvPr/>
        </p:nvGrpSpPr>
        <p:grpSpPr>
          <a:xfrm>
            <a:off x="6257023" y="2999270"/>
            <a:ext cx="1104688" cy="854224"/>
            <a:chOff x="7715158" y="3538410"/>
            <a:chExt cx="1472725" cy="1139229"/>
          </a:xfrm>
        </p:grpSpPr>
        <p:sp>
          <p:nvSpPr>
            <p:cNvPr id="200" name="文本框 74"/>
            <p:cNvSpPr txBox="1"/>
            <p:nvPr/>
          </p:nvSpPr>
          <p:spPr>
            <a:xfrm>
              <a:off x="7715158" y="3538410"/>
              <a:ext cx="147272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201" name="文本框 129"/>
            <p:cNvSpPr txBox="1"/>
            <p:nvPr/>
          </p:nvSpPr>
          <p:spPr>
            <a:xfrm>
              <a:off x="7806591" y="3861842"/>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grpSp>
        <p:nvGrpSpPr>
          <p:cNvPr id="202" name="组合 201"/>
          <p:cNvGrpSpPr/>
          <p:nvPr/>
        </p:nvGrpSpPr>
        <p:grpSpPr>
          <a:xfrm>
            <a:off x="7448059" y="3369297"/>
            <a:ext cx="1104688" cy="888648"/>
            <a:chOff x="9303001" y="4031895"/>
            <a:chExt cx="1472725" cy="1185139"/>
          </a:xfrm>
        </p:grpSpPr>
        <p:sp>
          <p:nvSpPr>
            <p:cNvPr id="203" name="文本框 77"/>
            <p:cNvSpPr txBox="1"/>
            <p:nvPr/>
          </p:nvSpPr>
          <p:spPr>
            <a:xfrm>
              <a:off x="9303001" y="4031895"/>
              <a:ext cx="147272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204" name="文本框 129"/>
            <p:cNvSpPr txBox="1"/>
            <p:nvPr/>
          </p:nvSpPr>
          <p:spPr>
            <a:xfrm>
              <a:off x="9390767" y="4401237"/>
              <a:ext cx="1312951" cy="815797"/>
            </a:xfrm>
            <a:prstGeom prst="rect">
              <a:avLst/>
            </a:prstGeom>
            <a:noFill/>
          </p:spPr>
          <p:txBody>
            <a:bodyPr wrap="square" rtlCol="0">
              <a:spAutoFit/>
            </a:bodyPr>
            <a:lstStyle/>
            <a:p>
              <a:pPr>
                <a:lnSpc>
                  <a:spcPct val="150000"/>
                </a:lnSpc>
              </a:pPr>
              <a:r>
                <a:rPr lang="zh-CN" altLang="en-US" sz="750" dirty="0">
                  <a:solidFill>
                    <a:schemeClr val="bg1"/>
                  </a:solidFill>
                  <a:latin typeface="微软雅黑" panose="020B0503020204020204" pitchFamily="34" charset="-122"/>
                  <a:ea typeface="微软雅黑" panose="020B0503020204020204" pitchFamily="34" charset="-122"/>
                </a:rPr>
                <a:t>点击添加文字说明详情介绍点击添加文字说明详情介绍</a:t>
              </a:r>
            </a:p>
          </p:txBody>
        </p:sp>
      </p:grpSp>
    </p:spTree>
    <p:extLst>
      <p:ext uri="{BB962C8B-B14F-4D97-AF65-F5344CB8AC3E}">
        <p14:creationId xmlns:p14="http://schemas.microsoft.com/office/powerpoint/2010/main" val="93899034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2" accel="40000" fill="hold" nodeType="afterEffect" p14:presetBounceEnd="40000">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14:bounceEnd="40000">
                                          <p:cBhvr additive="base">
                                            <p:cTn id="11" dur="1500" fill="hold"/>
                                            <p:tgtEl>
                                              <p:spTgt spid="143"/>
                                            </p:tgtEl>
                                            <p:attrNameLst>
                                              <p:attrName>ppt_x</p:attrName>
                                            </p:attrNameLst>
                                          </p:cBhvr>
                                          <p:tavLst>
                                            <p:tav tm="0">
                                              <p:val>
                                                <p:strVal val="1+#ppt_w/2"/>
                                              </p:val>
                                            </p:tav>
                                            <p:tav tm="100000">
                                              <p:val>
                                                <p:strVal val="#ppt_x"/>
                                              </p:val>
                                            </p:tav>
                                          </p:tavLst>
                                        </p:anim>
                                        <p:anim calcmode="lin" valueType="num" p14:bounceEnd="40000">
                                          <p:cBhvr additive="base">
                                            <p:cTn id="12" dur="1500" fill="hold"/>
                                            <p:tgtEl>
                                              <p:spTgt spid="14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250"/>
                                      </p:stCondLst>
                                      <p:childTnLst>
                                        <p:set>
                                          <p:cBhvr>
                                            <p:cTn id="14" dur="1" fill="hold">
                                              <p:stCondLst>
                                                <p:cond delay="0"/>
                                              </p:stCondLst>
                                            </p:cTn>
                                            <p:tgtEl>
                                              <p:spTgt spid="148"/>
                                            </p:tgtEl>
                                            <p:attrNameLst>
                                              <p:attrName>style.visibility</p:attrName>
                                            </p:attrNameLst>
                                          </p:cBhvr>
                                          <p:to>
                                            <p:strVal val="visible"/>
                                          </p:to>
                                        </p:set>
                                        <p:anim calcmode="lin" valueType="num" p14:bounceEnd="40000">
                                          <p:cBhvr additive="base">
                                            <p:cTn id="15" dur="1500" fill="hold"/>
                                            <p:tgtEl>
                                              <p:spTgt spid="148"/>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148"/>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14:presetBounceEnd="40000">
                                      <p:stCondLst>
                                        <p:cond delay="500"/>
                                      </p:stCondLst>
                                      <p:childTnLst>
                                        <p:set>
                                          <p:cBhvr>
                                            <p:cTn id="18" dur="1" fill="hold">
                                              <p:stCondLst>
                                                <p:cond delay="0"/>
                                              </p:stCondLst>
                                            </p:cTn>
                                            <p:tgtEl>
                                              <p:spTgt spid="153"/>
                                            </p:tgtEl>
                                            <p:attrNameLst>
                                              <p:attrName>style.visibility</p:attrName>
                                            </p:attrNameLst>
                                          </p:cBhvr>
                                          <p:to>
                                            <p:strVal val="visible"/>
                                          </p:to>
                                        </p:set>
                                        <p:anim calcmode="lin" valueType="num" p14:bounceEnd="40000">
                                          <p:cBhvr additive="base">
                                            <p:cTn id="19" dur="1500" fill="hold"/>
                                            <p:tgtEl>
                                              <p:spTgt spid="153"/>
                                            </p:tgtEl>
                                            <p:attrNameLst>
                                              <p:attrName>ppt_x</p:attrName>
                                            </p:attrNameLst>
                                          </p:cBhvr>
                                          <p:tavLst>
                                            <p:tav tm="0">
                                              <p:val>
                                                <p:strVal val="1+#ppt_w/2"/>
                                              </p:val>
                                            </p:tav>
                                            <p:tav tm="100000">
                                              <p:val>
                                                <p:strVal val="#ppt_x"/>
                                              </p:val>
                                            </p:tav>
                                          </p:tavLst>
                                        </p:anim>
                                        <p:anim calcmode="lin" valueType="num" p14:bounceEnd="40000">
                                          <p:cBhvr additive="base">
                                            <p:cTn id="20" dur="1500" fill="hold"/>
                                            <p:tgtEl>
                                              <p:spTgt spid="153"/>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14:presetBounceEnd="40000">
                                      <p:stCondLst>
                                        <p:cond delay="750"/>
                                      </p:stCondLst>
                                      <p:childTnLst>
                                        <p:set>
                                          <p:cBhvr>
                                            <p:cTn id="22" dur="1" fill="hold">
                                              <p:stCondLst>
                                                <p:cond delay="0"/>
                                              </p:stCondLst>
                                            </p:cTn>
                                            <p:tgtEl>
                                              <p:spTgt spid="158"/>
                                            </p:tgtEl>
                                            <p:attrNameLst>
                                              <p:attrName>style.visibility</p:attrName>
                                            </p:attrNameLst>
                                          </p:cBhvr>
                                          <p:to>
                                            <p:strVal val="visible"/>
                                          </p:to>
                                        </p:set>
                                        <p:anim calcmode="lin" valueType="num" p14:bounceEnd="40000">
                                          <p:cBhvr additive="base">
                                            <p:cTn id="23" dur="1500" fill="hold"/>
                                            <p:tgtEl>
                                              <p:spTgt spid="158"/>
                                            </p:tgtEl>
                                            <p:attrNameLst>
                                              <p:attrName>ppt_x</p:attrName>
                                            </p:attrNameLst>
                                          </p:cBhvr>
                                          <p:tavLst>
                                            <p:tav tm="0">
                                              <p:val>
                                                <p:strVal val="1+#ppt_w/2"/>
                                              </p:val>
                                            </p:tav>
                                            <p:tav tm="100000">
                                              <p:val>
                                                <p:strVal val="#ppt_x"/>
                                              </p:val>
                                            </p:tav>
                                          </p:tavLst>
                                        </p:anim>
                                        <p:anim calcmode="lin" valueType="num" p14:bounceEnd="40000">
                                          <p:cBhvr additive="base">
                                            <p:cTn id="24" dur="1500" fill="hold"/>
                                            <p:tgtEl>
                                              <p:spTgt spid="158"/>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21" presetClass="entr" presetSubtype="1" fill="hold" nodeType="afterEffect">
                                      <p:stCondLst>
                                        <p:cond delay="0"/>
                                      </p:stCondLst>
                                      <p:childTnLst>
                                        <p:set>
                                          <p:cBhvr>
                                            <p:cTn id="27" dur="1" fill="hold">
                                              <p:stCondLst>
                                                <p:cond delay="0"/>
                                              </p:stCondLst>
                                            </p:cTn>
                                            <p:tgtEl>
                                              <p:spTgt spid="163"/>
                                            </p:tgtEl>
                                            <p:attrNameLst>
                                              <p:attrName>style.visibility</p:attrName>
                                            </p:attrNameLst>
                                          </p:cBhvr>
                                          <p:to>
                                            <p:strVal val="visible"/>
                                          </p:to>
                                        </p:set>
                                        <p:animEffect transition="in" filter="wheel(1)">
                                          <p:cBhvr>
                                            <p:cTn id="28" dur="1250"/>
                                            <p:tgtEl>
                                              <p:spTgt spid="163"/>
                                            </p:tgtEl>
                                          </p:cBhvr>
                                        </p:animEffect>
                                      </p:childTnLst>
                                    </p:cTn>
                                  </p:par>
                                  <p:par>
                                    <p:cTn id="29" presetID="21" presetClass="entr" presetSubtype="1" fill="hold" nodeType="withEffect">
                                      <p:stCondLst>
                                        <p:cond delay="250"/>
                                      </p:stCondLst>
                                      <p:childTnLst>
                                        <p:set>
                                          <p:cBhvr>
                                            <p:cTn id="30" dur="1" fill="hold">
                                              <p:stCondLst>
                                                <p:cond delay="0"/>
                                              </p:stCondLst>
                                            </p:cTn>
                                            <p:tgtEl>
                                              <p:spTgt spid="166"/>
                                            </p:tgtEl>
                                            <p:attrNameLst>
                                              <p:attrName>style.visibility</p:attrName>
                                            </p:attrNameLst>
                                          </p:cBhvr>
                                          <p:to>
                                            <p:strVal val="visible"/>
                                          </p:to>
                                        </p:set>
                                        <p:animEffect transition="in" filter="wheel(1)">
                                          <p:cBhvr>
                                            <p:cTn id="31" dur="1250"/>
                                            <p:tgtEl>
                                              <p:spTgt spid="166"/>
                                            </p:tgtEl>
                                          </p:cBhvr>
                                        </p:animEffect>
                                      </p:childTnLst>
                                    </p:cTn>
                                  </p:par>
                                  <p:par>
                                    <p:cTn id="32" presetID="21" presetClass="entr" presetSubtype="1" fill="hold" nodeType="withEffect">
                                      <p:stCondLst>
                                        <p:cond delay="500"/>
                                      </p:stCondLst>
                                      <p:childTnLst>
                                        <p:set>
                                          <p:cBhvr>
                                            <p:cTn id="33" dur="1" fill="hold">
                                              <p:stCondLst>
                                                <p:cond delay="0"/>
                                              </p:stCondLst>
                                            </p:cTn>
                                            <p:tgtEl>
                                              <p:spTgt spid="169"/>
                                            </p:tgtEl>
                                            <p:attrNameLst>
                                              <p:attrName>style.visibility</p:attrName>
                                            </p:attrNameLst>
                                          </p:cBhvr>
                                          <p:to>
                                            <p:strVal val="visible"/>
                                          </p:to>
                                        </p:set>
                                        <p:animEffect transition="in" filter="wheel(1)">
                                          <p:cBhvr>
                                            <p:cTn id="34" dur="1250"/>
                                            <p:tgtEl>
                                              <p:spTgt spid="169"/>
                                            </p:tgtEl>
                                          </p:cBhvr>
                                        </p:animEffect>
                                      </p:childTnLst>
                                    </p:cTn>
                                  </p:par>
                                  <p:par>
                                    <p:cTn id="35" presetID="21" presetClass="entr" presetSubtype="1" fill="hold" nodeType="withEffect">
                                      <p:stCondLst>
                                        <p:cond delay="750"/>
                                      </p:stCondLst>
                                      <p:childTnLst>
                                        <p:set>
                                          <p:cBhvr>
                                            <p:cTn id="36" dur="1" fill="hold">
                                              <p:stCondLst>
                                                <p:cond delay="0"/>
                                              </p:stCondLst>
                                            </p:cTn>
                                            <p:tgtEl>
                                              <p:spTgt spid="172"/>
                                            </p:tgtEl>
                                            <p:attrNameLst>
                                              <p:attrName>style.visibility</p:attrName>
                                            </p:attrNameLst>
                                          </p:cBhvr>
                                          <p:to>
                                            <p:strVal val="visible"/>
                                          </p:to>
                                        </p:set>
                                        <p:animEffect transition="in" filter="wheel(1)">
                                          <p:cBhvr>
                                            <p:cTn id="37" dur="1250"/>
                                            <p:tgtEl>
                                              <p:spTgt spid="172"/>
                                            </p:tgtEl>
                                          </p:cBhvr>
                                        </p:animEffect>
                                      </p:childTnLst>
                                    </p:cTn>
                                  </p:par>
                                </p:childTnLst>
                              </p:cTn>
                            </p:par>
                            <p:par>
                              <p:cTn id="38" fill="hold">
                                <p:stCondLst>
                                  <p:cond delay="4750"/>
                                </p:stCondLst>
                                <p:childTnLst>
                                  <p:par>
                                    <p:cTn id="39" presetID="53" presetClass="entr" presetSubtype="16" fill="hold" nodeType="afterEffect">
                                      <p:stCondLst>
                                        <p:cond delay="0"/>
                                      </p:stCondLst>
                                      <p:childTnLst>
                                        <p:set>
                                          <p:cBhvr>
                                            <p:cTn id="40" dur="1" fill="hold">
                                              <p:stCondLst>
                                                <p:cond delay="0"/>
                                              </p:stCondLst>
                                            </p:cTn>
                                            <p:tgtEl>
                                              <p:spTgt spid="185"/>
                                            </p:tgtEl>
                                            <p:attrNameLst>
                                              <p:attrName>style.visibility</p:attrName>
                                            </p:attrNameLst>
                                          </p:cBhvr>
                                          <p:to>
                                            <p:strVal val="visible"/>
                                          </p:to>
                                        </p:set>
                                        <p:anim calcmode="lin" valueType="num">
                                          <p:cBhvr>
                                            <p:cTn id="41" dur="500" fill="hold"/>
                                            <p:tgtEl>
                                              <p:spTgt spid="185"/>
                                            </p:tgtEl>
                                            <p:attrNameLst>
                                              <p:attrName>ppt_w</p:attrName>
                                            </p:attrNameLst>
                                          </p:cBhvr>
                                          <p:tavLst>
                                            <p:tav tm="0">
                                              <p:val>
                                                <p:fltVal val="0"/>
                                              </p:val>
                                            </p:tav>
                                            <p:tav tm="100000">
                                              <p:val>
                                                <p:strVal val="#ppt_w"/>
                                              </p:val>
                                            </p:tav>
                                          </p:tavLst>
                                        </p:anim>
                                        <p:anim calcmode="lin" valueType="num">
                                          <p:cBhvr>
                                            <p:cTn id="42" dur="500" fill="hold"/>
                                            <p:tgtEl>
                                              <p:spTgt spid="185"/>
                                            </p:tgtEl>
                                            <p:attrNameLst>
                                              <p:attrName>ppt_h</p:attrName>
                                            </p:attrNameLst>
                                          </p:cBhvr>
                                          <p:tavLst>
                                            <p:tav tm="0">
                                              <p:val>
                                                <p:fltVal val="0"/>
                                              </p:val>
                                            </p:tav>
                                            <p:tav tm="100000">
                                              <p:val>
                                                <p:strVal val="#ppt_h"/>
                                              </p:val>
                                            </p:tav>
                                          </p:tavLst>
                                        </p:anim>
                                        <p:animEffect transition="in" filter="fade">
                                          <p:cBhvr>
                                            <p:cTn id="43" dur="500"/>
                                            <p:tgtEl>
                                              <p:spTgt spid="185"/>
                                            </p:tgtEl>
                                          </p:cBhvr>
                                        </p:animEffect>
                                      </p:childTnLst>
                                    </p:cTn>
                                  </p:par>
                                  <p:par>
                                    <p:cTn id="44" presetID="53" presetClass="entr" presetSubtype="16" fill="hold" nodeType="withEffect">
                                      <p:stCondLst>
                                        <p:cond delay="0"/>
                                      </p:stCondLst>
                                      <p:childTnLst>
                                        <p:set>
                                          <p:cBhvr>
                                            <p:cTn id="45" dur="1" fill="hold">
                                              <p:stCondLst>
                                                <p:cond delay="0"/>
                                              </p:stCondLst>
                                            </p:cTn>
                                            <p:tgtEl>
                                              <p:spTgt spid="182"/>
                                            </p:tgtEl>
                                            <p:attrNameLst>
                                              <p:attrName>style.visibility</p:attrName>
                                            </p:attrNameLst>
                                          </p:cBhvr>
                                          <p:to>
                                            <p:strVal val="visible"/>
                                          </p:to>
                                        </p:set>
                                        <p:anim calcmode="lin" valueType="num">
                                          <p:cBhvr>
                                            <p:cTn id="46" dur="500" fill="hold"/>
                                            <p:tgtEl>
                                              <p:spTgt spid="182"/>
                                            </p:tgtEl>
                                            <p:attrNameLst>
                                              <p:attrName>ppt_w</p:attrName>
                                            </p:attrNameLst>
                                          </p:cBhvr>
                                          <p:tavLst>
                                            <p:tav tm="0">
                                              <p:val>
                                                <p:fltVal val="0"/>
                                              </p:val>
                                            </p:tav>
                                            <p:tav tm="100000">
                                              <p:val>
                                                <p:strVal val="#ppt_w"/>
                                              </p:val>
                                            </p:tav>
                                          </p:tavLst>
                                        </p:anim>
                                        <p:anim calcmode="lin" valueType="num">
                                          <p:cBhvr>
                                            <p:cTn id="47" dur="500" fill="hold"/>
                                            <p:tgtEl>
                                              <p:spTgt spid="182"/>
                                            </p:tgtEl>
                                            <p:attrNameLst>
                                              <p:attrName>ppt_h</p:attrName>
                                            </p:attrNameLst>
                                          </p:cBhvr>
                                          <p:tavLst>
                                            <p:tav tm="0">
                                              <p:val>
                                                <p:fltVal val="0"/>
                                              </p:val>
                                            </p:tav>
                                            <p:tav tm="100000">
                                              <p:val>
                                                <p:strVal val="#ppt_h"/>
                                              </p:val>
                                            </p:tav>
                                          </p:tavLst>
                                        </p:anim>
                                        <p:animEffect transition="in" filter="fade">
                                          <p:cBhvr>
                                            <p:cTn id="48" dur="500"/>
                                            <p:tgtEl>
                                              <p:spTgt spid="182"/>
                                            </p:tgtEl>
                                          </p:cBhvr>
                                        </p:animEffect>
                                      </p:childTnLst>
                                    </p:cTn>
                                  </p:par>
                                  <p:par>
                                    <p:cTn id="49" presetID="53" presetClass="entr" presetSubtype="16" fill="hold" nodeType="withEffect">
                                      <p:stCondLst>
                                        <p:cond delay="0"/>
                                      </p:stCondLst>
                                      <p:childTnLst>
                                        <p:set>
                                          <p:cBhvr>
                                            <p:cTn id="50" dur="1" fill="hold">
                                              <p:stCondLst>
                                                <p:cond delay="0"/>
                                              </p:stCondLst>
                                            </p:cTn>
                                            <p:tgtEl>
                                              <p:spTgt spid="179"/>
                                            </p:tgtEl>
                                            <p:attrNameLst>
                                              <p:attrName>style.visibility</p:attrName>
                                            </p:attrNameLst>
                                          </p:cBhvr>
                                          <p:to>
                                            <p:strVal val="visible"/>
                                          </p:to>
                                        </p:set>
                                        <p:anim calcmode="lin" valueType="num">
                                          <p:cBhvr>
                                            <p:cTn id="51" dur="500" fill="hold"/>
                                            <p:tgtEl>
                                              <p:spTgt spid="179"/>
                                            </p:tgtEl>
                                            <p:attrNameLst>
                                              <p:attrName>ppt_w</p:attrName>
                                            </p:attrNameLst>
                                          </p:cBhvr>
                                          <p:tavLst>
                                            <p:tav tm="0">
                                              <p:val>
                                                <p:fltVal val="0"/>
                                              </p:val>
                                            </p:tav>
                                            <p:tav tm="100000">
                                              <p:val>
                                                <p:strVal val="#ppt_w"/>
                                              </p:val>
                                            </p:tav>
                                          </p:tavLst>
                                        </p:anim>
                                        <p:anim calcmode="lin" valueType="num">
                                          <p:cBhvr>
                                            <p:cTn id="52" dur="500" fill="hold"/>
                                            <p:tgtEl>
                                              <p:spTgt spid="179"/>
                                            </p:tgtEl>
                                            <p:attrNameLst>
                                              <p:attrName>ppt_h</p:attrName>
                                            </p:attrNameLst>
                                          </p:cBhvr>
                                          <p:tavLst>
                                            <p:tav tm="0">
                                              <p:val>
                                                <p:fltVal val="0"/>
                                              </p:val>
                                            </p:tav>
                                            <p:tav tm="100000">
                                              <p:val>
                                                <p:strVal val="#ppt_h"/>
                                              </p:val>
                                            </p:tav>
                                          </p:tavLst>
                                        </p:anim>
                                        <p:animEffect transition="in" filter="fade">
                                          <p:cBhvr>
                                            <p:cTn id="53" dur="500"/>
                                            <p:tgtEl>
                                              <p:spTgt spid="179"/>
                                            </p:tgtEl>
                                          </p:cBhvr>
                                        </p:animEffect>
                                      </p:childTnLst>
                                    </p:cTn>
                                  </p:par>
                                  <p:par>
                                    <p:cTn id="54" presetID="53" presetClass="entr" presetSubtype="16" fill="hold" nodeType="withEffect">
                                      <p:stCondLst>
                                        <p:cond delay="0"/>
                                      </p:stCondLst>
                                      <p:childTnLst>
                                        <p:set>
                                          <p:cBhvr>
                                            <p:cTn id="55" dur="1" fill="hold">
                                              <p:stCondLst>
                                                <p:cond delay="0"/>
                                              </p:stCondLst>
                                            </p:cTn>
                                            <p:tgtEl>
                                              <p:spTgt spid="175"/>
                                            </p:tgtEl>
                                            <p:attrNameLst>
                                              <p:attrName>style.visibility</p:attrName>
                                            </p:attrNameLst>
                                          </p:cBhvr>
                                          <p:to>
                                            <p:strVal val="visible"/>
                                          </p:to>
                                        </p:set>
                                        <p:anim calcmode="lin" valueType="num">
                                          <p:cBhvr>
                                            <p:cTn id="56" dur="500" fill="hold"/>
                                            <p:tgtEl>
                                              <p:spTgt spid="175"/>
                                            </p:tgtEl>
                                            <p:attrNameLst>
                                              <p:attrName>ppt_w</p:attrName>
                                            </p:attrNameLst>
                                          </p:cBhvr>
                                          <p:tavLst>
                                            <p:tav tm="0">
                                              <p:val>
                                                <p:fltVal val="0"/>
                                              </p:val>
                                            </p:tav>
                                            <p:tav tm="100000">
                                              <p:val>
                                                <p:strVal val="#ppt_w"/>
                                              </p:val>
                                            </p:tav>
                                          </p:tavLst>
                                        </p:anim>
                                        <p:anim calcmode="lin" valueType="num">
                                          <p:cBhvr>
                                            <p:cTn id="57" dur="500" fill="hold"/>
                                            <p:tgtEl>
                                              <p:spTgt spid="175"/>
                                            </p:tgtEl>
                                            <p:attrNameLst>
                                              <p:attrName>ppt_h</p:attrName>
                                            </p:attrNameLst>
                                          </p:cBhvr>
                                          <p:tavLst>
                                            <p:tav tm="0">
                                              <p:val>
                                                <p:fltVal val="0"/>
                                              </p:val>
                                            </p:tav>
                                            <p:tav tm="100000">
                                              <p:val>
                                                <p:strVal val="#ppt_h"/>
                                              </p:val>
                                            </p:tav>
                                          </p:tavLst>
                                        </p:anim>
                                        <p:animEffect transition="in" filter="fade">
                                          <p:cBhvr>
                                            <p:cTn id="58" dur="500"/>
                                            <p:tgtEl>
                                              <p:spTgt spid="175"/>
                                            </p:tgtEl>
                                          </p:cBhvr>
                                        </p:animEffect>
                                      </p:childTnLst>
                                    </p:cTn>
                                  </p:par>
                                </p:childTnLst>
                              </p:cTn>
                            </p:par>
                            <p:par>
                              <p:cTn id="59" fill="hold">
                                <p:stCondLst>
                                  <p:cond delay="5250"/>
                                </p:stCondLst>
                                <p:childTnLst>
                                  <p:par>
                                    <p:cTn id="60" presetID="16" presetClass="entr" presetSubtype="37" fill="hold" nodeType="afterEffect">
                                      <p:stCondLst>
                                        <p:cond delay="0"/>
                                      </p:stCondLst>
                                      <p:childTnLst>
                                        <p:set>
                                          <p:cBhvr>
                                            <p:cTn id="61" dur="1" fill="hold">
                                              <p:stCondLst>
                                                <p:cond delay="0"/>
                                              </p:stCondLst>
                                            </p:cTn>
                                            <p:tgtEl>
                                              <p:spTgt spid="193"/>
                                            </p:tgtEl>
                                            <p:attrNameLst>
                                              <p:attrName>style.visibility</p:attrName>
                                            </p:attrNameLst>
                                          </p:cBhvr>
                                          <p:to>
                                            <p:strVal val="visible"/>
                                          </p:to>
                                        </p:set>
                                        <p:animEffect transition="in" filter="barn(outVertical)">
                                          <p:cBhvr>
                                            <p:cTn id="62" dur="500"/>
                                            <p:tgtEl>
                                              <p:spTgt spid="193"/>
                                            </p:tgtEl>
                                          </p:cBhvr>
                                        </p:animEffect>
                                      </p:childTnLst>
                                    </p:cTn>
                                  </p:par>
                                  <p:par>
                                    <p:cTn id="63" presetID="16" presetClass="entr" presetSubtype="37" fill="hold" nodeType="with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barn(outVertical)">
                                          <p:cBhvr>
                                            <p:cTn id="65" dur="500"/>
                                            <p:tgtEl>
                                              <p:spTgt spid="196"/>
                                            </p:tgtEl>
                                          </p:cBhvr>
                                        </p:animEffect>
                                      </p:childTnLst>
                                    </p:cTn>
                                  </p:par>
                                  <p:par>
                                    <p:cTn id="66" presetID="16" presetClass="entr" presetSubtype="37" fill="hold" nodeType="withEffect">
                                      <p:stCondLst>
                                        <p:cond delay="0"/>
                                      </p:stCondLst>
                                      <p:childTnLst>
                                        <p:set>
                                          <p:cBhvr>
                                            <p:cTn id="67" dur="1" fill="hold">
                                              <p:stCondLst>
                                                <p:cond delay="0"/>
                                              </p:stCondLst>
                                            </p:cTn>
                                            <p:tgtEl>
                                              <p:spTgt spid="199"/>
                                            </p:tgtEl>
                                            <p:attrNameLst>
                                              <p:attrName>style.visibility</p:attrName>
                                            </p:attrNameLst>
                                          </p:cBhvr>
                                          <p:to>
                                            <p:strVal val="visible"/>
                                          </p:to>
                                        </p:set>
                                        <p:animEffect transition="in" filter="barn(outVertical)">
                                          <p:cBhvr>
                                            <p:cTn id="68" dur="500"/>
                                            <p:tgtEl>
                                              <p:spTgt spid="199"/>
                                            </p:tgtEl>
                                          </p:cBhvr>
                                        </p:animEffect>
                                      </p:childTnLst>
                                    </p:cTn>
                                  </p:par>
                                  <p:par>
                                    <p:cTn id="69" presetID="16" presetClass="entr" presetSubtype="37" fill="hold" nodeType="withEffect">
                                      <p:stCondLst>
                                        <p:cond delay="0"/>
                                      </p:stCondLst>
                                      <p:childTnLst>
                                        <p:set>
                                          <p:cBhvr>
                                            <p:cTn id="70" dur="1" fill="hold">
                                              <p:stCondLst>
                                                <p:cond delay="0"/>
                                              </p:stCondLst>
                                            </p:cTn>
                                            <p:tgtEl>
                                              <p:spTgt spid="202"/>
                                            </p:tgtEl>
                                            <p:attrNameLst>
                                              <p:attrName>style.visibility</p:attrName>
                                            </p:attrNameLst>
                                          </p:cBhvr>
                                          <p:to>
                                            <p:strVal val="visible"/>
                                          </p:to>
                                        </p:set>
                                        <p:animEffect transition="in" filter="barn(outVertical)">
                                          <p:cBhvr>
                                            <p:cTn id="71" dur="500"/>
                                            <p:tgtEl>
                                              <p:spTgt spid="202"/>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190"/>
                                            </p:tgtEl>
                                            <p:attrNameLst>
                                              <p:attrName>style.visibility</p:attrName>
                                            </p:attrNameLst>
                                          </p:cBhvr>
                                          <p:to>
                                            <p:strVal val="visible"/>
                                          </p:to>
                                        </p:set>
                                        <p:animEffect transition="in" filter="wipe(left)">
                                          <p:cBhvr>
                                            <p:cTn id="75" dur="500"/>
                                            <p:tgtEl>
                                              <p:spTgt spid="190"/>
                                            </p:tgtEl>
                                          </p:cBhvr>
                                        </p:animEffect>
                                      </p:childTnLst>
                                    </p:cTn>
                                  </p:par>
                                </p:childTnLst>
                              </p:cTn>
                            </p:par>
                            <p:par>
                              <p:cTn id="76" fill="hold">
                                <p:stCondLst>
                                  <p:cond delay="6250"/>
                                </p:stCondLst>
                                <p:childTnLst>
                                  <p:par>
                                    <p:cTn id="77" presetID="22" presetClass="entr" presetSubtype="8" fill="hold" nodeType="afterEffect">
                                      <p:stCondLst>
                                        <p:cond delay="0"/>
                                      </p:stCondLst>
                                      <p:childTnLst>
                                        <p:set>
                                          <p:cBhvr>
                                            <p:cTn id="78" dur="1" fill="hold">
                                              <p:stCondLst>
                                                <p:cond delay="0"/>
                                              </p:stCondLst>
                                            </p:cTn>
                                            <p:tgtEl>
                                              <p:spTgt spid="191"/>
                                            </p:tgtEl>
                                            <p:attrNameLst>
                                              <p:attrName>style.visibility</p:attrName>
                                            </p:attrNameLst>
                                          </p:cBhvr>
                                          <p:to>
                                            <p:strVal val="visible"/>
                                          </p:to>
                                        </p:set>
                                        <p:animEffect transition="in" filter="wipe(left)">
                                          <p:cBhvr>
                                            <p:cTn id="79" dur="500"/>
                                            <p:tgtEl>
                                              <p:spTgt spid="191"/>
                                            </p:tgtEl>
                                          </p:cBhvr>
                                        </p:animEffect>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192"/>
                                            </p:tgtEl>
                                            <p:attrNameLst>
                                              <p:attrName>style.visibility</p:attrName>
                                            </p:attrNameLst>
                                          </p:cBhvr>
                                          <p:to>
                                            <p:strVal val="visible"/>
                                          </p:to>
                                        </p:set>
                                        <p:animEffect transition="in" filter="fade">
                                          <p:cBhvr>
                                            <p:cTn id="82"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0" grpId="0"/>
          <p:bldP spid="19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2" accel="40000"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additive="base">
                                            <p:cTn id="11" dur="1500" fill="hold"/>
                                            <p:tgtEl>
                                              <p:spTgt spid="143"/>
                                            </p:tgtEl>
                                            <p:attrNameLst>
                                              <p:attrName>ppt_x</p:attrName>
                                            </p:attrNameLst>
                                          </p:cBhvr>
                                          <p:tavLst>
                                            <p:tav tm="0">
                                              <p:val>
                                                <p:strVal val="1+#ppt_w/2"/>
                                              </p:val>
                                            </p:tav>
                                            <p:tav tm="100000">
                                              <p:val>
                                                <p:strVal val="#ppt_x"/>
                                              </p:val>
                                            </p:tav>
                                          </p:tavLst>
                                        </p:anim>
                                        <p:anim calcmode="lin" valueType="num">
                                          <p:cBhvr additive="base">
                                            <p:cTn id="12" dur="1500" fill="hold"/>
                                            <p:tgtEl>
                                              <p:spTgt spid="143"/>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250"/>
                                      </p:stCondLst>
                                      <p:childTnLst>
                                        <p:set>
                                          <p:cBhvr>
                                            <p:cTn id="14" dur="1" fill="hold">
                                              <p:stCondLst>
                                                <p:cond delay="0"/>
                                              </p:stCondLst>
                                            </p:cTn>
                                            <p:tgtEl>
                                              <p:spTgt spid="148"/>
                                            </p:tgtEl>
                                            <p:attrNameLst>
                                              <p:attrName>style.visibility</p:attrName>
                                            </p:attrNameLst>
                                          </p:cBhvr>
                                          <p:to>
                                            <p:strVal val="visible"/>
                                          </p:to>
                                        </p:set>
                                        <p:anim calcmode="lin" valueType="num">
                                          <p:cBhvr additive="base">
                                            <p:cTn id="15" dur="1500" fill="hold"/>
                                            <p:tgtEl>
                                              <p:spTgt spid="148"/>
                                            </p:tgtEl>
                                            <p:attrNameLst>
                                              <p:attrName>ppt_x</p:attrName>
                                            </p:attrNameLst>
                                          </p:cBhvr>
                                          <p:tavLst>
                                            <p:tav tm="0">
                                              <p:val>
                                                <p:strVal val="1+#ppt_w/2"/>
                                              </p:val>
                                            </p:tav>
                                            <p:tav tm="100000">
                                              <p:val>
                                                <p:strVal val="#ppt_x"/>
                                              </p:val>
                                            </p:tav>
                                          </p:tavLst>
                                        </p:anim>
                                        <p:anim calcmode="lin" valueType="num">
                                          <p:cBhvr additive="base">
                                            <p:cTn id="16" dur="1500" fill="hold"/>
                                            <p:tgtEl>
                                              <p:spTgt spid="148"/>
                                            </p:tgtEl>
                                            <p:attrNameLst>
                                              <p:attrName>ppt_y</p:attrName>
                                            </p:attrNameLst>
                                          </p:cBhvr>
                                          <p:tavLst>
                                            <p:tav tm="0">
                                              <p:val>
                                                <p:strVal val="#ppt_y"/>
                                              </p:val>
                                            </p:tav>
                                            <p:tav tm="100000">
                                              <p:val>
                                                <p:strVal val="#ppt_y"/>
                                              </p:val>
                                            </p:tav>
                                          </p:tavLst>
                                        </p:anim>
                                      </p:childTnLst>
                                    </p:cTn>
                                  </p:par>
                                  <p:par>
                                    <p:cTn id="17" presetID="2" presetClass="entr" presetSubtype="2" accel="40000" fill="hold" nodeType="withEffect">
                                      <p:stCondLst>
                                        <p:cond delay="500"/>
                                      </p:stCondLst>
                                      <p:childTnLst>
                                        <p:set>
                                          <p:cBhvr>
                                            <p:cTn id="18" dur="1" fill="hold">
                                              <p:stCondLst>
                                                <p:cond delay="0"/>
                                              </p:stCondLst>
                                            </p:cTn>
                                            <p:tgtEl>
                                              <p:spTgt spid="153"/>
                                            </p:tgtEl>
                                            <p:attrNameLst>
                                              <p:attrName>style.visibility</p:attrName>
                                            </p:attrNameLst>
                                          </p:cBhvr>
                                          <p:to>
                                            <p:strVal val="visible"/>
                                          </p:to>
                                        </p:set>
                                        <p:anim calcmode="lin" valueType="num">
                                          <p:cBhvr additive="base">
                                            <p:cTn id="19" dur="1500" fill="hold"/>
                                            <p:tgtEl>
                                              <p:spTgt spid="153"/>
                                            </p:tgtEl>
                                            <p:attrNameLst>
                                              <p:attrName>ppt_x</p:attrName>
                                            </p:attrNameLst>
                                          </p:cBhvr>
                                          <p:tavLst>
                                            <p:tav tm="0">
                                              <p:val>
                                                <p:strVal val="1+#ppt_w/2"/>
                                              </p:val>
                                            </p:tav>
                                            <p:tav tm="100000">
                                              <p:val>
                                                <p:strVal val="#ppt_x"/>
                                              </p:val>
                                            </p:tav>
                                          </p:tavLst>
                                        </p:anim>
                                        <p:anim calcmode="lin" valueType="num">
                                          <p:cBhvr additive="base">
                                            <p:cTn id="20" dur="1500" fill="hold"/>
                                            <p:tgtEl>
                                              <p:spTgt spid="153"/>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stCondLst>
                                        <p:cond delay="750"/>
                                      </p:stCondLst>
                                      <p:childTnLst>
                                        <p:set>
                                          <p:cBhvr>
                                            <p:cTn id="22" dur="1" fill="hold">
                                              <p:stCondLst>
                                                <p:cond delay="0"/>
                                              </p:stCondLst>
                                            </p:cTn>
                                            <p:tgtEl>
                                              <p:spTgt spid="158"/>
                                            </p:tgtEl>
                                            <p:attrNameLst>
                                              <p:attrName>style.visibility</p:attrName>
                                            </p:attrNameLst>
                                          </p:cBhvr>
                                          <p:to>
                                            <p:strVal val="visible"/>
                                          </p:to>
                                        </p:set>
                                        <p:anim calcmode="lin" valueType="num">
                                          <p:cBhvr additive="base">
                                            <p:cTn id="23" dur="1500" fill="hold"/>
                                            <p:tgtEl>
                                              <p:spTgt spid="158"/>
                                            </p:tgtEl>
                                            <p:attrNameLst>
                                              <p:attrName>ppt_x</p:attrName>
                                            </p:attrNameLst>
                                          </p:cBhvr>
                                          <p:tavLst>
                                            <p:tav tm="0">
                                              <p:val>
                                                <p:strVal val="1+#ppt_w/2"/>
                                              </p:val>
                                            </p:tav>
                                            <p:tav tm="100000">
                                              <p:val>
                                                <p:strVal val="#ppt_x"/>
                                              </p:val>
                                            </p:tav>
                                          </p:tavLst>
                                        </p:anim>
                                        <p:anim calcmode="lin" valueType="num">
                                          <p:cBhvr additive="base">
                                            <p:cTn id="24" dur="1500" fill="hold"/>
                                            <p:tgtEl>
                                              <p:spTgt spid="158"/>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21" presetClass="entr" presetSubtype="1" fill="hold" nodeType="afterEffect">
                                      <p:stCondLst>
                                        <p:cond delay="0"/>
                                      </p:stCondLst>
                                      <p:childTnLst>
                                        <p:set>
                                          <p:cBhvr>
                                            <p:cTn id="27" dur="1" fill="hold">
                                              <p:stCondLst>
                                                <p:cond delay="0"/>
                                              </p:stCondLst>
                                            </p:cTn>
                                            <p:tgtEl>
                                              <p:spTgt spid="163"/>
                                            </p:tgtEl>
                                            <p:attrNameLst>
                                              <p:attrName>style.visibility</p:attrName>
                                            </p:attrNameLst>
                                          </p:cBhvr>
                                          <p:to>
                                            <p:strVal val="visible"/>
                                          </p:to>
                                        </p:set>
                                        <p:animEffect transition="in" filter="wheel(1)">
                                          <p:cBhvr>
                                            <p:cTn id="28" dur="1250"/>
                                            <p:tgtEl>
                                              <p:spTgt spid="163"/>
                                            </p:tgtEl>
                                          </p:cBhvr>
                                        </p:animEffect>
                                      </p:childTnLst>
                                    </p:cTn>
                                  </p:par>
                                  <p:par>
                                    <p:cTn id="29" presetID="21" presetClass="entr" presetSubtype="1" fill="hold" nodeType="withEffect">
                                      <p:stCondLst>
                                        <p:cond delay="250"/>
                                      </p:stCondLst>
                                      <p:childTnLst>
                                        <p:set>
                                          <p:cBhvr>
                                            <p:cTn id="30" dur="1" fill="hold">
                                              <p:stCondLst>
                                                <p:cond delay="0"/>
                                              </p:stCondLst>
                                            </p:cTn>
                                            <p:tgtEl>
                                              <p:spTgt spid="166"/>
                                            </p:tgtEl>
                                            <p:attrNameLst>
                                              <p:attrName>style.visibility</p:attrName>
                                            </p:attrNameLst>
                                          </p:cBhvr>
                                          <p:to>
                                            <p:strVal val="visible"/>
                                          </p:to>
                                        </p:set>
                                        <p:animEffect transition="in" filter="wheel(1)">
                                          <p:cBhvr>
                                            <p:cTn id="31" dur="1250"/>
                                            <p:tgtEl>
                                              <p:spTgt spid="166"/>
                                            </p:tgtEl>
                                          </p:cBhvr>
                                        </p:animEffect>
                                      </p:childTnLst>
                                    </p:cTn>
                                  </p:par>
                                  <p:par>
                                    <p:cTn id="32" presetID="21" presetClass="entr" presetSubtype="1" fill="hold" nodeType="withEffect">
                                      <p:stCondLst>
                                        <p:cond delay="500"/>
                                      </p:stCondLst>
                                      <p:childTnLst>
                                        <p:set>
                                          <p:cBhvr>
                                            <p:cTn id="33" dur="1" fill="hold">
                                              <p:stCondLst>
                                                <p:cond delay="0"/>
                                              </p:stCondLst>
                                            </p:cTn>
                                            <p:tgtEl>
                                              <p:spTgt spid="169"/>
                                            </p:tgtEl>
                                            <p:attrNameLst>
                                              <p:attrName>style.visibility</p:attrName>
                                            </p:attrNameLst>
                                          </p:cBhvr>
                                          <p:to>
                                            <p:strVal val="visible"/>
                                          </p:to>
                                        </p:set>
                                        <p:animEffect transition="in" filter="wheel(1)">
                                          <p:cBhvr>
                                            <p:cTn id="34" dur="1250"/>
                                            <p:tgtEl>
                                              <p:spTgt spid="169"/>
                                            </p:tgtEl>
                                          </p:cBhvr>
                                        </p:animEffect>
                                      </p:childTnLst>
                                    </p:cTn>
                                  </p:par>
                                  <p:par>
                                    <p:cTn id="35" presetID="21" presetClass="entr" presetSubtype="1" fill="hold" nodeType="withEffect">
                                      <p:stCondLst>
                                        <p:cond delay="750"/>
                                      </p:stCondLst>
                                      <p:childTnLst>
                                        <p:set>
                                          <p:cBhvr>
                                            <p:cTn id="36" dur="1" fill="hold">
                                              <p:stCondLst>
                                                <p:cond delay="0"/>
                                              </p:stCondLst>
                                            </p:cTn>
                                            <p:tgtEl>
                                              <p:spTgt spid="172"/>
                                            </p:tgtEl>
                                            <p:attrNameLst>
                                              <p:attrName>style.visibility</p:attrName>
                                            </p:attrNameLst>
                                          </p:cBhvr>
                                          <p:to>
                                            <p:strVal val="visible"/>
                                          </p:to>
                                        </p:set>
                                        <p:animEffect transition="in" filter="wheel(1)">
                                          <p:cBhvr>
                                            <p:cTn id="37" dur="1250"/>
                                            <p:tgtEl>
                                              <p:spTgt spid="172"/>
                                            </p:tgtEl>
                                          </p:cBhvr>
                                        </p:animEffect>
                                      </p:childTnLst>
                                    </p:cTn>
                                  </p:par>
                                </p:childTnLst>
                              </p:cTn>
                            </p:par>
                            <p:par>
                              <p:cTn id="38" fill="hold">
                                <p:stCondLst>
                                  <p:cond delay="4750"/>
                                </p:stCondLst>
                                <p:childTnLst>
                                  <p:par>
                                    <p:cTn id="39" presetID="53" presetClass="entr" presetSubtype="16" fill="hold" nodeType="afterEffect">
                                      <p:stCondLst>
                                        <p:cond delay="0"/>
                                      </p:stCondLst>
                                      <p:childTnLst>
                                        <p:set>
                                          <p:cBhvr>
                                            <p:cTn id="40" dur="1" fill="hold">
                                              <p:stCondLst>
                                                <p:cond delay="0"/>
                                              </p:stCondLst>
                                            </p:cTn>
                                            <p:tgtEl>
                                              <p:spTgt spid="185"/>
                                            </p:tgtEl>
                                            <p:attrNameLst>
                                              <p:attrName>style.visibility</p:attrName>
                                            </p:attrNameLst>
                                          </p:cBhvr>
                                          <p:to>
                                            <p:strVal val="visible"/>
                                          </p:to>
                                        </p:set>
                                        <p:anim calcmode="lin" valueType="num">
                                          <p:cBhvr>
                                            <p:cTn id="41" dur="500" fill="hold"/>
                                            <p:tgtEl>
                                              <p:spTgt spid="185"/>
                                            </p:tgtEl>
                                            <p:attrNameLst>
                                              <p:attrName>ppt_w</p:attrName>
                                            </p:attrNameLst>
                                          </p:cBhvr>
                                          <p:tavLst>
                                            <p:tav tm="0">
                                              <p:val>
                                                <p:fltVal val="0"/>
                                              </p:val>
                                            </p:tav>
                                            <p:tav tm="100000">
                                              <p:val>
                                                <p:strVal val="#ppt_w"/>
                                              </p:val>
                                            </p:tav>
                                          </p:tavLst>
                                        </p:anim>
                                        <p:anim calcmode="lin" valueType="num">
                                          <p:cBhvr>
                                            <p:cTn id="42" dur="500" fill="hold"/>
                                            <p:tgtEl>
                                              <p:spTgt spid="185"/>
                                            </p:tgtEl>
                                            <p:attrNameLst>
                                              <p:attrName>ppt_h</p:attrName>
                                            </p:attrNameLst>
                                          </p:cBhvr>
                                          <p:tavLst>
                                            <p:tav tm="0">
                                              <p:val>
                                                <p:fltVal val="0"/>
                                              </p:val>
                                            </p:tav>
                                            <p:tav tm="100000">
                                              <p:val>
                                                <p:strVal val="#ppt_h"/>
                                              </p:val>
                                            </p:tav>
                                          </p:tavLst>
                                        </p:anim>
                                        <p:animEffect transition="in" filter="fade">
                                          <p:cBhvr>
                                            <p:cTn id="43" dur="500"/>
                                            <p:tgtEl>
                                              <p:spTgt spid="185"/>
                                            </p:tgtEl>
                                          </p:cBhvr>
                                        </p:animEffect>
                                      </p:childTnLst>
                                    </p:cTn>
                                  </p:par>
                                  <p:par>
                                    <p:cTn id="44" presetID="53" presetClass="entr" presetSubtype="16" fill="hold" nodeType="withEffect">
                                      <p:stCondLst>
                                        <p:cond delay="0"/>
                                      </p:stCondLst>
                                      <p:childTnLst>
                                        <p:set>
                                          <p:cBhvr>
                                            <p:cTn id="45" dur="1" fill="hold">
                                              <p:stCondLst>
                                                <p:cond delay="0"/>
                                              </p:stCondLst>
                                            </p:cTn>
                                            <p:tgtEl>
                                              <p:spTgt spid="182"/>
                                            </p:tgtEl>
                                            <p:attrNameLst>
                                              <p:attrName>style.visibility</p:attrName>
                                            </p:attrNameLst>
                                          </p:cBhvr>
                                          <p:to>
                                            <p:strVal val="visible"/>
                                          </p:to>
                                        </p:set>
                                        <p:anim calcmode="lin" valueType="num">
                                          <p:cBhvr>
                                            <p:cTn id="46" dur="500" fill="hold"/>
                                            <p:tgtEl>
                                              <p:spTgt spid="182"/>
                                            </p:tgtEl>
                                            <p:attrNameLst>
                                              <p:attrName>ppt_w</p:attrName>
                                            </p:attrNameLst>
                                          </p:cBhvr>
                                          <p:tavLst>
                                            <p:tav tm="0">
                                              <p:val>
                                                <p:fltVal val="0"/>
                                              </p:val>
                                            </p:tav>
                                            <p:tav tm="100000">
                                              <p:val>
                                                <p:strVal val="#ppt_w"/>
                                              </p:val>
                                            </p:tav>
                                          </p:tavLst>
                                        </p:anim>
                                        <p:anim calcmode="lin" valueType="num">
                                          <p:cBhvr>
                                            <p:cTn id="47" dur="500" fill="hold"/>
                                            <p:tgtEl>
                                              <p:spTgt spid="182"/>
                                            </p:tgtEl>
                                            <p:attrNameLst>
                                              <p:attrName>ppt_h</p:attrName>
                                            </p:attrNameLst>
                                          </p:cBhvr>
                                          <p:tavLst>
                                            <p:tav tm="0">
                                              <p:val>
                                                <p:fltVal val="0"/>
                                              </p:val>
                                            </p:tav>
                                            <p:tav tm="100000">
                                              <p:val>
                                                <p:strVal val="#ppt_h"/>
                                              </p:val>
                                            </p:tav>
                                          </p:tavLst>
                                        </p:anim>
                                        <p:animEffect transition="in" filter="fade">
                                          <p:cBhvr>
                                            <p:cTn id="48" dur="500"/>
                                            <p:tgtEl>
                                              <p:spTgt spid="182"/>
                                            </p:tgtEl>
                                          </p:cBhvr>
                                        </p:animEffect>
                                      </p:childTnLst>
                                    </p:cTn>
                                  </p:par>
                                  <p:par>
                                    <p:cTn id="49" presetID="53" presetClass="entr" presetSubtype="16" fill="hold" nodeType="withEffect">
                                      <p:stCondLst>
                                        <p:cond delay="0"/>
                                      </p:stCondLst>
                                      <p:childTnLst>
                                        <p:set>
                                          <p:cBhvr>
                                            <p:cTn id="50" dur="1" fill="hold">
                                              <p:stCondLst>
                                                <p:cond delay="0"/>
                                              </p:stCondLst>
                                            </p:cTn>
                                            <p:tgtEl>
                                              <p:spTgt spid="179"/>
                                            </p:tgtEl>
                                            <p:attrNameLst>
                                              <p:attrName>style.visibility</p:attrName>
                                            </p:attrNameLst>
                                          </p:cBhvr>
                                          <p:to>
                                            <p:strVal val="visible"/>
                                          </p:to>
                                        </p:set>
                                        <p:anim calcmode="lin" valueType="num">
                                          <p:cBhvr>
                                            <p:cTn id="51" dur="500" fill="hold"/>
                                            <p:tgtEl>
                                              <p:spTgt spid="179"/>
                                            </p:tgtEl>
                                            <p:attrNameLst>
                                              <p:attrName>ppt_w</p:attrName>
                                            </p:attrNameLst>
                                          </p:cBhvr>
                                          <p:tavLst>
                                            <p:tav tm="0">
                                              <p:val>
                                                <p:fltVal val="0"/>
                                              </p:val>
                                            </p:tav>
                                            <p:tav tm="100000">
                                              <p:val>
                                                <p:strVal val="#ppt_w"/>
                                              </p:val>
                                            </p:tav>
                                          </p:tavLst>
                                        </p:anim>
                                        <p:anim calcmode="lin" valueType="num">
                                          <p:cBhvr>
                                            <p:cTn id="52" dur="500" fill="hold"/>
                                            <p:tgtEl>
                                              <p:spTgt spid="179"/>
                                            </p:tgtEl>
                                            <p:attrNameLst>
                                              <p:attrName>ppt_h</p:attrName>
                                            </p:attrNameLst>
                                          </p:cBhvr>
                                          <p:tavLst>
                                            <p:tav tm="0">
                                              <p:val>
                                                <p:fltVal val="0"/>
                                              </p:val>
                                            </p:tav>
                                            <p:tav tm="100000">
                                              <p:val>
                                                <p:strVal val="#ppt_h"/>
                                              </p:val>
                                            </p:tav>
                                          </p:tavLst>
                                        </p:anim>
                                        <p:animEffect transition="in" filter="fade">
                                          <p:cBhvr>
                                            <p:cTn id="53" dur="500"/>
                                            <p:tgtEl>
                                              <p:spTgt spid="179"/>
                                            </p:tgtEl>
                                          </p:cBhvr>
                                        </p:animEffect>
                                      </p:childTnLst>
                                    </p:cTn>
                                  </p:par>
                                  <p:par>
                                    <p:cTn id="54" presetID="53" presetClass="entr" presetSubtype="16" fill="hold" nodeType="withEffect">
                                      <p:stCondLst>
                                        <p:cond delay="0"/>
                                      </p:stCondLst>
                                      <p:childTnLst>
                                        <p:set>
                                          <p:cBhvr>
                                            <p:cTn id="55" dur="1" fill="hold">
                                              <p:stCondLst>
                                                <p:cond delay="0"/>
                                              </p:stCondLst>
                                            </p:cTn>
                                            <p:tgtEl>
                                              <p:spTgt spid="175"/>
                                            </p:tgtEl>
                                            <p:attrNameLst>
                                              <p:attrName>style.visibility</p:attrName>
                                            </p:attrNameLst>
                                          </p:cBhvr>
                                          <p:to>
                                            <p:strVal val="visible"/>
                                          </p:to>
                                        </p:set>
                                        <p:anim calcmode="lin" valueType="num">
                                          <p:cBhvr>
                                            <p:cTn id="56" dur="500" fill="hold"/>
                                            <p:tgtEl>
                                              <p:spTgt spid="175"/>
                                            </p:tgtEl>
                                            <p:attrNameLst>
                                              <p:attrName>ppt_w</p:attrName>
                                            </p:attrNameLst>
                                          </p:cBhvr>
                                          <p:tavLst>
                                            <p:tav tm="0">
                                              <p:val>
                                                <p:fltVal val="0"/>
                                              </p:val>
                                            </p:tav>
                                            <p:tav tm="100000">
                                              <p:val>
                                                <p:strVal val="#ppt_w"/>
                                              </p:val>
                                            </p:tav>
                                          </p:tavLst>
                                        </p:anim>
                                        <p:anim calcmode="lin" valueType="num">
                                          <p:cBhvr>
                                            <p:cTn id="57" dur="500" fill="hold"/>
                                            <p:tgtEl>
                                              <p:spTgt spid="175"/>
                                            </p:tgtEl>
                                            <p:attrNameLst>
                                              <p:attrName>ppt_h</p:attrName>
                                            </p:attrNameLst>
                                          </p:cBhvr>
                                          <p:tavLst>
                                            <p:tav tm="0">
                                              <p:val>
                                                <p:fltVal val="0"/>
                                              </p:val>
                                            </p:tav>
                                            <p:tav tm="100000">
                                              <p:val>
                                                <p:strVal val="#ppt_h"/>
                                              </p:val>
                                            </p:tav>
                                          </p:tavLst>
                                        </p:anim>
                                        <p:animEffect transition="in" filter="fade">
                                          <p:cBhvr>
                                            <p:cTn id="58" dur="500"/>
                                            <p:tgtEl>
                                              <p:spTgt spid="175"/>
                                            </p:tgtEl>
                                          </p:cBhvr>
                                        </p:animEffect>
                                      </p:childTnLst>
                                    </p:cTn>
                                  </p:par>
                                </p:childTnLst>
                              </p:cTn>
                            </p:par>
                            <p:par>
                              <p:cTn id="59" fill="hold">
                                <p:stCondLst>
                                  <p:cond delay="5250"/>
                                </p:stCondLst>
                                <p:childTnLst>
                                  <p:par>
                                    <p:cTn id="60" presetID="16" presetClass="entr" presetSubtype="37" fill="hold" nodeType="afterEffect">
                                      <p:stCondLst>
                                        <p:cond delay="0"/>
                                      </p:stCondLst>
                                      <p:childTnLst>
                                        <p:set>
                                          <p:cBhvr>
                                            <p:cTn id="61" dur="1" fill="hold">
                                              <p:stCondLst>
                                                <p:cond delay="0"/>
                                              </p:stCondLst>
                                            </p:cTn>
                                            <p:tgtEl>
                                              <p:spTgt spid="193"/>
                                            </p:tgtEl>
                                            <p:attrNameLst>
                                              <p:attrName>style.visibility</p:attrName>
                                            </p:attrNameLst>
                                          </p:cBhvr>
                                          <p:to>
                                            <p:strVal val="visible"/>
                                          </p:to>
                                        </p:set>
                                        <p:animEffect transition="in" filter="barn(outVertical)">
                                          <p:cBhvr>
                                            <p:cTn id="62" dur="500"/>
                                            <p:tgtEl>
                                              <p:spTgt spid="193"/>
                                            </p:tgtEl>
                                          </p:cBhvr>
                                        </p:animEffect>
                                      </p:childTnLst>
                                    </p:cTn>
                                  </p:par>
                                  <p:par>
                                    <p:cTn id="63" presetID="16" presetClass="entr" presetSubtype="37" fill="hold" nodeType="withEffect">
                                      <p:stCondLst>
                                        <p:cond delay="0"/>
                                      </p:stCondLst>
                                      <p:childTnLst>
                                        <p:set>
                                          <p:cBhvr>
                                            <p:cTn id="64" dur="1" fill="hold">
                                              <p:stCondLst>
                                                <p:cond delay="0"/>
                                              </p:stCondLst>
                                            </p:cTn>
                                            <p:tgtEl>
                                              <p:spTgt spid="196"/>
                                            </p:tgtEl>
                                            <p:attrNameLst>
                                              <p:attrName>style.visibility</p:attrName>
                                            </p:attrNameLst>
                                          </p:cBhvr>
                                          <p:to>
                                            <p:strVal val="visible"/>
                                          </p:to>
                                        </p:set>
                                        <p:animEffect transition="in" filter="barn(outVertical)">
                                          <p:cBhvr>
                                            <p:cTn id="65" dur="500"/>
                                            <p:tgtEl>
                                              <p:spTgt spid="196"/>
                                            </p:tgtEl>
                                          </p:cBhvr>
                                        </p:animEffect>
                                      </p:childTnLst>
                                    </p:cTn>
                                  </p:par>
                                  <p:par>
                                    <p:cTn id="66" presetID="16" presetClass="entr" presetSubtype="37" fill="hold" nodeType="withEffect">
                                      <p:stCondLst>
                                        <p:cond delay="0"/>
                                      </p:stCondLst>
                                      <p:childTnLst>
                                        <p:set>
                                          <p:cBhvr>
                                            <p:cTn id="67" dur="1" fill="hold">
                                              <p:stCondLst>
                                                <p:cond delay="0"/>
                                              </p:stCondLst>
                                            </p:cTn>
                                            <p:tgtEl>
                                              <p:spTgt spid="199"/>
                                            </p:tgtEl>
                                            <p:attrNameLst>
                                              <p:attrName>style.visibility</p:attrName>
                                            </p:attrNameLst>
                                          </p:cBhvr>
                                          <p:to>
                                            <p:strVal val="visible"/>
                                          </p:to>
                                        </p:set>
                                        <p:animEffect transition="in" filter="barn(outVertical)">
                                          <p:cBhvr>
                                            <p:cTn id="68" dur="500"/>
                                            <p:tgtEl>
                                              <p:spTgt spid="199"/>
                                            </p:tgtEl>
                                          </p:cBhvr>
                                        </p:animEffect>
                                      </p:childTnLst>
                                    </p:cTn>
                                  </p:par>
                                  <p:par>
                                    <p:cTn id="69" presetID="16" presetClass="entr" presetSubtype="37" fill="hold" nodeType="withEffect">
                                      <p:stCondLst>
                                        <p:cond delay="0"/>
                                      </p:stCondLst>
                                      <p:childTnLst>
                                        <p:set>
                                          <p:cBhvr>
                                            <p:cTn id="70" dur="1" fill="hold">
                                              <p:stCondLst>
                                                <p:cond delay="0"/>
                                              </p:stCondLst>
                                            </p:cTn>
                                            <p:tgtEl>
                                              <p:spTgt spid="202"/>
                                            </p:tgtEl>
                                            <p:attrNameLst>
                                              <p:attrName>style.visibility</p:attrName>
                                            </p:attrNameLst>
                                          </p:cBhvr>
                                          <p:to>
                                            <p:strVal val="visible"/>
                                          </p:to>
                                        </p:set>
                                        <p:animEffect transition="in" filter="barn(outVertical)">
                                          <p:cBhvr>
                                            <p:cTn id="71" dur="500"/>
                                            <p:tgtEl>
                                              <p:spTgt spid="202"/>
                                            </p:tgtEl>
                                          </p:cBhvr>
                                        </p:animEffect>
                                      </p:childTnLst>
                                    </p:cTn>
                                  </p:par>
                                </p:childTnLst>
                              </p:cTn>
                            </p:par>
                            <p:par>
                              <p:cTn id="72" fill="hold">
                                <p:stCondLst>
                                  <p:cond delay="5750"/>
                                </p:stCondLst>
                                <p:childTnLst>
                                  <p:par>
                                    <p:cTn id="73" presetID="22" presetClass="entr" presetSubtype="8" fill="hold" grpId="0" nodeType="afterEffect">
                                      <p:stCondLst>
                                        <p:cond delay="0"/>
                                      </p:stCondLst>
                                      <p:childTnLst>
                                        <p:set>
                                          <p:cBhvr>
                                            <p:cTn id="74" dur="1" fill="hold">
                                              <p:stCondLst>
                                                <p:cond delay="0"/>
                                              </p:stCondLst>
                                            </p:cTn>
                                            <p:tgtEl>
                                              <p:spTgt spid="190"/>
                                            </p:tgtEl>
                                            <p:attrNameLst>
                                              <p:attrName>style.visibility</p:attrName>
                                            </p:attrNameLst>
                                          </p:cBhvr>
                                          <p:to>
                                            <p:strVal val="visible"/>
                                          </p:to>
                                        </p:set>
                                        <p:animEffect transition="in" filter="wipe(left)">
                                          <p:cBhvr>
                                            <p:cTn id="75" dur="500"/>
                                            <p:tgtEl>
                                              <p:spTgt spid="190"/>
                                            </p:tgtEl>
                                          </p:cBhvr>
                                        </p:animEffect>
                                      </p:childTnLst>
                                    </p:cTn>
                                  </p:par>
                                </p:childTnLst>
                              </p:cTn>
                            </p:par>
                            <p:par>
                              <p:cTn id="76" fill="hold">
                                <p:stCondLst>
                                  <p:cond delay="6250"/>
                                </p:stCondLst>
                                <p:childTnLst>
                                  <p:par>
                                    <p:cTn id="77" presetID="22" presetClass="entr" presetSubtype="8" fill="hold" nodeType="afterEffect">
                                      <p:stCondLst>
                                        <p:cond delay="0"/>
                                      </p:stCondLst>
                                      <p:childTnLst>
                                        <p:set>
                                          <p:cBhvr>
                                            <p:cTn id="78" dur="1" fill="hold">
                                              <p:stCondLst>
                                                <p:cond delay="0"/>
                                              </p:stCondLst>
                                            </p:cTn>
                                            <p:tgtEl>
                                              <p:spTgt spid="191"/>
                                            </p:tgtEl>
                                            <p:attrNameLst>
                                              <p:attrName>style.visibility</p:attrName>
                                            </p:attrNameLst>
                                          </p:cBhvr>
                                          <p:to>
                                            <p:strVal val="visible"/>
                                          </p:to>
                                        </p:set>
                                        <p:animEffect transition="in" filter="wipe(left)">
                                          <p:cBhvr>
                                            <p:cTn id="79" dur="500"/>
                                            <p:tgtEl>
                                              <p:spTgt spid="191"/>
                                            </p:tgtEl>
                                          </p:cBhvr>
                                        </p:animEffect>
                                      </p:childTnLst>
                                    </p:cTn>
                                  </p:par>
                                  <p:par>
                                    <p:cTn id="80" presetID="10" presetClass="entr" presetSubtype="0" fill="hold" grpId="0" nodeType="withEffect">
                                      <p:stCondLst>
                                        <p:cond delay="0"/>
                                      </p:stCondLst>
                                      <p:iterate type="lt">
                                        <p:tmPct val="10000"/>
                                      </p:iterate>
                                      <p:childTnLst>
                                        <p:set>
                                          <p:cBhvr>
                                            <p:cTn id="81" dur="1" fill="hold">
                                              <p:stCondLst>
                                                <p:cond delay="0"/>
                                              </p:stCondLst>
                                            </p:cTn>
                                            <p:tgtEl>
                                              <p:spTgt spid="192"/>
                                            </p:tgtEl>
                                            <p:attrNameLst>
                                              <p:attrName>style.visibility</p:attrName>
                                            </p:attrNameLst>
                                          </p:cBhvr>
                                          <p:to>
                                            <p:strVal val="visible"/>
                                          </p:to>
                                        </p:set>
                                        <p:animEffect transition="in" filter="fade">
                                          <p:cBhvr>
                                            <p:cTn id="82" dur="500"/>
                                            <p:tgtEl>
                                              <p:spTgt spid="1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90" grpId="0"/>
          <p:bldP spid="192"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FAE47"/>
                </a:solidFill>
                <a:latin typeface="微软雅黑" panose="020B0503020204020204" pitchFamily="34" charset="-122"/>
                <a:ea typeface="微软雅黑" panose="020B0503020204020204" pitchFamily="34" charset="-122"/>
              </a:rPr>
              <a:t>年度工作完成概述</a:t>
            </a:r>
          </a:p>
        </p:txBody>
      </p:sp>
      <p:grpSp>
        <p:nvGrpSpPr>
          <p:cNvPr id="69" name="组合 68"/>
          <p:cNvGrpSpPr/>
          <p:nvPr/>
        </p:nvGrpSpPr>
        <p:grpSpPr>
          <a:xfrm>
            <a:off x="2930450" y="1204825"/>
            <a:ext cx="2073230" cy="2584156"/>
            <a:chOff x="2285732" y="3716686"/>
            <a:chExt cx="2763946" cy="3446339"/>
          </a:xfrm>
        </p:grpSpPr>
        <p:grpSp>
          <p:nvGrpSpPr>
            <p:cNvPr id="70" name="组合 69"/>
            <p:cNvGrpSpPr/>
            <p:nvPr/>
          </p:nvGrpSpPr>
          <p:grpSpPr>
            <a:xfrm>
              <a:off x="2285732" y="3716686"/>
              <a:ext cx="2763946" cy="3446339"/>
              <a:chOff x="3295850" y="1908877"/>
              <a:chExt cx="3738030" cy="4660916"/>
            </a:xfrm>
          </p:grpSpPr>
          <p:sp>
            <p:nvSpPr>
              <p:cNvPr id="74" name="圆角矩形 73"/>
              <p:cNvSpPr/>
              <p:nvPr/>
            </p:nvSpPr>
            <p:spPr>
              <a:xfrm rot="2760000">
                <a:off x="3098889" y="2634801"/>
                <a:ext cx="4660916" cy="3209067"/>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圆角矩形 75"/>
              <p:cNvSpPr/>
              <p:nvPr/>
            </p:nvSpPr>
            <p:spPr>
              <a:xfrm rot="2760000">
                <a:off x="3358628" y="2852802"/>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FFC165"/>
                  </a:gs>
                  <a:gs pos="100000">
                    <a:srgbClr val="FF9A05"/>
                  </a:gs>
                </a:gsLst>
                <a:lin ang="2700000" scaled="1"/>
                <a:tileRect/>
              </a:gradFill>
              <a:ln w="25400">
                <a:gradFill flip="none" rotWithShape="1">
                  <a:gsLst>
                    <a:gs pos="0">
                      <a:srgbClr val="FF9B09"/>
                    </a:gs>
                    <a:gs pos="100000">
                      <a:srgbClr val="FFDBA7"/>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71" name="组合 70"/>
            <p:cNvGrpSpPr/>
            <p:nvPr/>
          </p:nvGrpSpPr>
          <p:grpSpPr>
            <a:xfrm>
              <a:off x="2728219" y="4347491"/>
              <a:ext cx="1068358" cy="945829"/>
              <a:chOff x="2711519" y="4342226"/>
              <a:chExt cx="1068358" cy="945829"/>
            </a:xfrm>
          </p:grpSpPr>
          <p:sp>
            <p:nvSpPr>
              <p:cNvPr id="72" name="文本框 26"/>
              <p:cNvSpPr txBox="1"/>
              <p:nvPr/>
            </p:nvSpPr>
            <p:spPr>
              <a:xfrm>
                <a:off x="271151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01</a:t>
                </a:r>
                <a:endParaRPr lang="zh-CN" altLang="en-US" sz="3600" dirty="0">
                  <a:solidFill>
                    <a:prstClr val="white"/>
                  </a:solidFill>
                  <a:latin typeface="Impact" panose="020B0806030902050204" pitchFamily="34" charset="0"/>
                </a:endParaRPr>
              </a:p>
            </p:txBody>
          </p:sp>
          <p:sp>
            <p:nvSpPr>
              <p:cNvPr id="73" name="文本框 27"/>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78" name="组合 77"/>
          <p:cNvGrpSpPr/>
          <p:nvPr/>
        </p:nvGrpSpPr>
        <p:grpSpPr>
          <a:xfrm>
            <a:off x="2926190" y="3051305"/>
            <a:ext cx="2066086" cy="2584156"/>
            <a:chOff x="3885937" y="2769115"/>
            <a:chExt cx="2754422" cy="3446339"/>
          </a:xfrm>
        </p:grpSpPr>
        <p:grpSp>
          <p:nvGrpSpPr>
            <p:cNvPr id="79" name="组合 78"/>
            <p:cNvGrpSpPr/>
            <p:nvPr/>
          </p:nvGrpSpPr>
          <p:grpSpPr>
            <a:xfrm>
              <a:off x="3885937" y="2769115"/>
              <a:ext cx="2754422" cy="3446339"/>
              <a:chOff x="3295850" y="1895995"/>
              <a:chExt cx="3725149" cy="4660916"/>
            </a:xfrm>
          </p:grpSpPr>
          <p:sp>
            <p:nvSpPr>
              <p:cNvPr id="83" name="圆角矩形 82"/>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5" name="圆角矩形 84"/>
              <p:cNvSpPr/>
              <p:nvPr/>
            </p:nvSpPr>
            <p:spPr>
              <a:xfrm rot="2760000">
                <a:off x="3384391" y="2878566"/>
                <a:ext cx="3953506"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01BDD1"/>
                  </a:gs>
                  <a:gs pos="100000">
                    <a:srgbClr val="0194A3"/>
                  </a:gs>
                </a:gsLst>
                <a:lin ang="2700000" scaled="1"/>
                <a:tileRect/>
              </a:gradFill>
              <a:ln w="25400">
                <a:gradFill flip="none" rotWithShape="1">
                  <a:gsLst>
                    <a:gs pos="0">
                      <a:srgbClr val="0194A3"/>
                    </a:gs>
                    <a:gs pos="100000">
                      <a:srgbClr val="01CFE5"/>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4352303" y="3414855"/>
              <a:ext cx="1045498" cy="945829"/>
              <a:chOff x="2734379" y="4342226"/>
              <a:chExt cx="1045498" cy="945829"/>
            </a:xfrm>
          </p:grpSpPr>
          <p:sp>
            <p:nvSpPr>
              <p:cNvPr id="81" name="文本框 32"/>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03</a:t>
                </a:r>
                <a:endParaRPr lang="zh-CN" altLang="en-US" sz="3600" dirty="0">
                  <a:solidFill>
                    <a:prstClr val="white"/>
                  </a:solidFill>
                  <a:latin typeface="Impact" panose="020B0806030902050204" pitchFamily="34" charset="0"/>
                </a:endParaRPr>
              </a:p>
            </p:txBody>
          </p:sp>
          <p:sp>
            <p:nvSpPr>
              <p:cNvPr id="82" name="文本框 33"/>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87" name="组合 86"/>
          <p:cNvGrpSpPr/>
          <p:nvPr/>
        </p:nvGrpSpPr>
        <p:grpSpPr>
          <a:xfrm>
            <a:off x="4847149" y="1195394"/>
            <a:ext cx="2066086" cy="2584156"/>
            <a:chOff x="5489223" y="1837839"/>
            <a:chExt cx="2754422" cy="3446339"/>
          </a:xfrm>
        </p:grpSpPr>
        <p:grpSp>
          <p:nvGrpSpPr>
            <p:cNvPr id="88" name="组合 87"/>
            <p:cNvGrpSpPr/>
            <p:nvPr/>
          </p:nvGrpSpPr>
          <p:grpSpPr>
            <a:xfrm>
              <a:off x="5489223" y="1837839"/>
              <a:ext cx="2754422" cy="3446339"/>
              <a:chOff x="3295850" y="1895995"/>
              <a:chExt cx="3725149" cy="4660916"/>
            </a:xfrm>
          </p:grpSpPr>
          <p:sp>
            <p:nvSpPr>
              <p:cNvPr id="92" name="圆角矩形 91"/>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圆角矩形 93"/>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EC8C8C"/>
                  </a:gs>
                  <a:gs pos="100000">
                    <a:srgbClr val="E35353"/>
                  </a:gs>
                </a:gsLst>
                <a:lin ang="2700000" scaled="1"/>
                <a:tileRect/>
              </a:gradFill>
              <a:ln w="25400">
                <a:gradFill flip="none" rotWithShape="1">
                  <a:gsLst>
                    <a:gs pos="0">
                      <a:srgbClr val="E35353"/>
                    </a:gs>
                    <a:gs pos="100000">
                      <a:srgbClr val="F1A9A9"/>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9" name="组合 88"/>
            <p:cNvGrpSpPr/>
            <p:nvPr/>
          </p:nvGrpSpPr>
          <p:grpSpPr>
            <a:xfrm>
              <a:off x="5937544" y="2483578"/>
              <a:ext cx="1045498" cy="945829"/>
              <a:chOff x="2734379" y="4342226"/>
              <a:chExt cx="1045498" cy="945829"/>
            </a:xfrm>
          </p:grpSpPr>
          <p:sp>
            <p:nvSpPr>
              <p:cNvPr id="90" name="文本框 35"/>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02</a:t>
                </a:r>
                <a:endParaRPr lang="zh-CN" altLang="en-US" sz="3600" dirty="0">
                  <a:solidFill>
                    <a:prstClr val="white"/>
                  </a:solidFill>
                  <a:latin typeface="Impact" panose="020B0806030902050204" pitchFamily="34" charset="0"/>
                </a:endParaRPr>
              </a:p>
            </p:txBody>
          </p:sp>
          <p:sp>
            <p:nvSpPr>
              <p:cNvPr id="91" name="文本框 36"/>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96" name="组合 95"/>
          <p:cNvGrpSpPr/>
          <p:nvPr/>
        </p:nvGrpSpPr>
        <p:grpSpPr>
          <a:xfrm>
            <a:off x="4844548" y="3047877"/>
            <a:ext cx="2066086" cy="2584156"/>
            <a:chOff x="7094696" y="911444"/>
            <a:chExt cx="2754422" cy="3446339"/>
          </a:xfrm>
        </p:grpSpPr>
        <p:grpSp>
          <p:nvGrpSpPr>
            <p:cNvPr id="97" name="组合 96"/>
            <p:cNvGrpSpPr/>
            <p:nvPr/>
          </p:nvGrpSpPr>
          <p:grpSpPr>
            <a:xfrm>
              <a:off x="7094696" y="911444"/>
              <a:ext cx="2754422" cy="3446339"/>
              <a:chOff x="3295850" y="1895995"/>
              <a:chExt cx="3725149" cy="4660916"/>
            </a:xfrm>
          </p:grpSpPr>
          <p:sp>
            <p:nvSpPr>
              <p:cNvPr id="101" name="圆角矩形 100"/>
              <p:cNvSpPr/>
              <p:nvPr/>
            </p:nvSpPr>
            <p:spPr>
              <a:xfrm rot="2760000">
                <a:off x="3086007" y="2621919"/>
                <a:ext cx="4660916" cy="3209068"/>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Freeform 5"/>
              <p:cNvSpPr>
                <a:spLocks/>
              </p:cNvSpPr>
              <p:nvPr/>
            </p:nvSpPr>
            <p:spPr bwMode="auto">
              <a:xfrm rot="10800000">
                <a:off x="3295850" y="2263222"/>
                <a:ext cx="2643765" cy="234315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chemeClr val="bg1"/>
                  </a:gs>
                  <a:gs pos="73000">
                    <a:srgbClr val="ECECEC"/>
                  </a:gs>
                  <a:gs pos="100000">
                    <a:srgbClr val="D9D9D9"/>
                  </a:gs>
                </a:gsLst>
                <a:lin ang="2700000" scaled="1"/>
                <a:tileRect/>
              </a:gradFill>
              <a:ln w="25400">
                <a:gradFill flip="none" rotWithShape="1">
                  <a:gsLst>
                    <a:gs pos="29000">
                      <a:srgbClr val="E0E0E0"/>
                    </a:gs>
                    <a:gs pos="0">
                      <a:srgbClr val="999999"/>
                    </a:gs>
                    <a:gs pos="83000">
                      <a:schemeClr val="bg1"/>
                    </a:gs>
                  </a:gsLst>
                  <a:lin ang="2700000" scaled="1"/>
                  <a:tileRect/>
                </a:gradFill>
              </a:ln>
              <a:effectLst>
                <a:outerShdw blurRad="355600" dist="88900" dir="2700000" algn="tl" rotWithShape="0">
                  <a:prstClr val="black">
                    <a:alpha val="28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圆角矩形 102"/>
              <p:cNvSpPr/>
              <p:nvPr/>
            </p:nvSpPr>
            <p:spPr>
              <a:xfrm rot="2760000">
                <a:off x="3371510" y="2878566"/>
                <a:ext cx="3953505" cy="2592561"/>
              </a:xfrm>
              <a:prstGeom prst="roundRect">
                <a:avLst>
                  <a:gd name="adj" fmla="val 50000"/>
                </a:avLst>
              </a:prstGeom>
              <a:gradFill>
                <a:gsLst>
                  <a:gs pos="37000">
                    <a:srgbClr val="6C6C6C">
                      <a:alpha val="50000"/>
                    </a:srgbClr>
                  </a:gs>
                  <a:gs pos="0">
                    <a:schemeClr val="tx1">
                      <a:alpha val="61000"/>
                    </a:schemeClr>
                  </a:gs>
                  <a:gs pos="100000">
                    <a:srgbClr val="D8D8D8">
                      <a:alpha val="0"/>
                    </a:srgbClr>
                  </a:gs>
                </a:gsLst>
                <a:lin ang="0" scaled="0"/>
              </a:gradFill>
              <a:ln>
                <a:noFill/>
              </a:ln>
              <a:effectLst>
                <a:softEdge rad="254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Freeform 5"/>
              <p:cNvSpPr>
                <a:spLocks/>
              </p:cNvSpPr>
              <p:nvPr/>
            </p:nvSpPr>
            <p:spPr bwMode="auto">
              <a:xfrm rot="10800000">
                <a:off x="3589408" y="2523401"/>
                <a:ext cx="2056648" cy="182279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flip="none" rotWithShape="1">
                <a:gsLst>
                  <a:gs pos="0">
                    <a:srgbClr val="77468A"/>
                  </a:gs>
                  <a:gs pos="100000">
                    <a:srgbClr val="553363"/>
                  </a:gs>
                </a:gsLst>
                <a:lin ang="2700000" scaled="1"/>
                <a:tileRect/>
              </a:gradFill>
              <a:ln w="25400">
                <a:gradFill flip="none" rotWithShape="1">
                  <a:gsLst>
                    <a:gs pos="100000">
                      <a:srgbClr val="8F54A6"/>
                    </a:gs>
                    <a:gs pos="0">
                      <a:srgbClr val="4A2C56"/>
                    </a:gs>
                  </a:gsLst>
                  <a:lin ang="2700000" scaled="1"/>
                  <a:tileRect/>
                </a:gradFill>
              </a:ln>
              <a:effectLst>
                <a:outerShdw blurRad="254000" dist="114300" dir="2700000" algn="tl" rotWithShape="0">
                  <a:prstClr val="black">
                    <a:alpha val="25000"/>
                  </a:prstClr>
                </a:out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7551706" y="1553014"/>
              <a:ext cx="1045498" cy="945829"/>
              <a:chOff x="2734379" y="4342226"/>
              <a:chExt cx="1045498" cy="945829"/>
            </a:xfrm>
          </p:grpSpPr>
          <p:sp>
            <p:nvSpPr>
              <p:cNvPr id="99" name="文本框 38"/>
              <p:cNvSpPr txBox="1"/>
              <p:nvPr/>
            </p:nvSpPr>
            <p:spPr>
              <a:xfrm>
                <a:off x="2734379" y="4342226"/>
                <a:ext cx="1031437" cy="861974"/>
              </a:xfrm>
              <a:prstGeom prst="rect">
                <a:avLst/>
              </a:prstGeom>
              <a:noFill/>
            </p:spPr>
            <p:txBody>
              <a:bodyPr wrap="square" rtlCol="0">
                <a:spAutoFit/>
              </a:bodyPr>
              <a:lstStyle/>
              <a:p>
                <a:pPr algn="ctr"/>
                <a:r>
                  <a:rPr lang="en-US" altLang="zh-CN" sz="3600" dirty="0">
                    <a:solidFill>
                      <a:prstClr val="white"/>
                    </a:solidFill>
                    <a:latin typeface="Impact" panose="020B0806030902050204" pitchFamily="34" charset="0"/>
                  </a:rPr>
                  <a:t>04</a:t>
                </a:r>
                <a:endParaRPr lang="zh-CN" altLang="en-US" sz="3600" dirty="0">
                  <a:solidFill>
                    <a:prstClr val="white"/>
                  </a:solidFill>
                  <a:latin typeface="Impact" panose="020B0806030902050204" pitchFamily="34" charset="0"/>
                </a:endParaRPr>
              </a:p>
            </p:txBody>
          </p:sp>
          <p:sp>
            <p:nvSpPr>
              <p:cNvPr id="100" name="文本框 39"/>
              <p:cNvSpPr txBox="1"/>
              <p:nvPr/>
            </p:nvSpPr>
            <p:spPr>
              <a:xfrm>
                <a:off x="2738817" y="4957033"/>
                <a:ext cx="1041060" cy="331022"/>
              </a:xfrm>
              <a:prstGeom prst="rect">
                <a:avLst/>
              </a:prstGeom>
              <a:noFill/>
            </p:spPr>
            <p:txBody>
              <a:bodyPr wrap="square" rtlCol="0">
                <a:spAutoFit/>
              </a:bodyPr>
              <a:lstStyle/>
              <a:p>
                <a:pPr algn="ctr"/>
                <a:r>
                  <a:rPr lang="en-US" altLang="zh-CN" sz="1013" dirty="0">
                    <a:solidFill>
                      <a:prstClr val="white"/>
                    </a:solidFill>
                    <a:latin typeface="时尚中黑简体" panose="01010104010101010101" pitchFamily="2" charset="-122"/>
                    <a:ea typeface="时尚中黑简体" panose="01010104010101010101" pitchFamily="2" charset="-122"/>
                  </a:rPr>
                  <a:t>STEP</a:t>
                </a:r>
                <a:endParaRPr lang="zh-CN" altLang="en-US" sz="1013" dirty="0">
                  <a:solidFill>
                    <a:prstClr val="white"/>
                  </a:solidFill>
                  <a:latin typeface="时尚中黑简体" panose="01010104010101010101" pitchFamily="2" charset="-122"/>
                  <a:ea typeface="时尚中黑简体" panose="01010104010101010101" pitchFamily="2" charset="-122"/>
                </a:endParaRPr>
              </a:p>
            </p:txBody>
          </p:sp>
        </p:grpSp>
      </p:grpSp>
      <p:grpSp>
        <p:nvGrpSpPr>
          <p:cNvPr id="105" name="组合 104"/>
          <p:cNvGrpSpPr/>
          <p:nvPr/>
        </p:nvGrpSpPr>
        <p:grpSpPr>
          <a:xfrm flipV="1">
            <a:off x="6206661" y="1539695"/>
            <a:ext cx="1829253" cy="549230"/>
            <a:chOff x="5246304" y="4593021"/>
            <a:chExt cx="2438687" cy="732476"/>
          </a:xfrm>
        </p:grpSpPr>
        <p:sp>
          <p:nvSpPr>
            <p:cNvPr id="106" name="椭圆 105"/>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任意多边形 106"/>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flipH="1" flipV="1">
            <a:off x="1204066" y="1542816"/>
            <a:ext cx="1829253" cy="549230"/>
            <a:chOff x="5246304" y="4593021"/>
            <a:chExt cx="2438687" cy="732476"/>
          </a:xfrm>
        </p:grpSpPr>
        <p:sp>
          <p:nvSpPr>
            <p:cNvPr id="109" name="椭圆 108"/>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任意多边形 10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11" name="组合 110"/>
          <p:cNvGrpSpPr/>
          <p:nvPr/>
        </p:nvGrpSpPr>
        <p:grpSpPr>
          <a:xfrm>
            <a:off x="1216893" y="1539414"/>
            <a:ext cx="1401909" cy="276999"/>
            <a:chOff x="1503794" y="1629594"/>
            <a:chExt cx="1868969" cy="369417"/>
          </a:xfrm>
        </p:grpSpPr>
        <p:grpSp>
          <p:nvGrpSpPr>
            <p:cNvPr id="112" name="Group 32"/>
            <p:cNvGrpSpPr>
              <a:grpSpLocks noChangeAspect="1"/>
            </p:cNvGrpSpPr>
            <p:nvPr/>
          </p:nvGrpSpPr>
          <p:grpSpPr bwMode="auto">
            <a:xfrm>
              <a:off x="1503794" y="1681982"/>
              <a:ext cx="354115" cy="230585"/>
              <a:chOff x="3798" y="2129"/>
              <a:chExt cx="86" cy="56"/>
            </a:xfrm>
            <a:solidFill>
              <a:srgbClr val="FFB850"/>
            </a:solidFill>
            <a:effectLst/>
          </p:grpSpPr>
          <p:sp>
            <p:nvSpPr>
              <p:cNvPr id="114"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5"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6"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7"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2"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3" name="文本框 96"/>
            <p:cNvSpPr txBox="1"/>
            <p:nvPr/>
          </p:nvSpPr>
          <p:spPr>
            <a:xfrm>
              <a:off x="1878915" y="1629594"/>
              <a:ext cx="1493848" cy="369417"/>
            </a:xfrm>
            <a:prstGeom prst="rect">
              <a:avLst/>
            </a:prstGeom>
            <a:noFill/>
          </p:spPr>
          <p:txBody>
            <a:bodyPr wrap="square" rtlCol="0">
              <a:spAutoFit/>
            </a:bodyPr>
            <a:lstStyle/>
            <a:p>
              <a:r>
                <a:rPr lang="zh-CN" altLang="en-US" sz="1200" dirty="0">
                  <a:solidFill>
                    <a:srgbClr val="FFB850"/>
                  </a:solidFill>
                  <a:latin typeface="微软雅黑" panose="020B0503020204020204" pitchFamily="34" charset="-122"/>
                  <a:ea typeface="微软雅黑" panose="020B0503020204020204" pitchFamily="34" charset="-122"/>
                </a:rPr>
                <a:t>在此添加标题</a:t>
              </a:r>
            </a:p>
          </p:txBody>
        </p:sp>
      </p:grpSp>
      <p:grpSp>
        <p:nvGrpSpPr>
          <p:cNvPr id="128" name="组合 127"/>
          <p:cNvGrpSpPr/>
          <p:nvPr/>
        </p:nvGrpSpPr>
        <p:grpSpPr>
          <a:xfrm>
            <a:off x="6227278" y="3848203"/>
            <a:ext cx="1829253" cy="549230"/>
            <a:chOff x="5246304" y="4593021"/>
            <a:chExt cx="2438687" cy="732476"/>
          </a:xfrm>
        </p:grpSpPr>
        <p:sp>
          <p:nvSpPr>
            <p:cNvPr id="129" name="椭圆 128"/>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0" name="任意多边形 129"/>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1" name="组合 130"/>
          <p:cNvGrpSpPr/>
          <p:nvPr/>
        </p:nvGrpSpPr>
        <p:grpSpPr>
          <a:xfrm flipH="1">
            <a:off x="1211256" y="3848203"/>
            <a:ext cx="1829253" cy="549230"/>
            <a:chOff x="5246304" y="4593021"/>
            <a:chExt cx="2438687" cy="732476"/>
          </a:xfrm>
        </p:grpSpPr>
        <p:sp>
          <p:nvSpPr>
            <p:cNvPr id="132" name="椭圆 131"/>
            <p:cNvSpPr/>
            <p:nvPr/>
          </p:nvSpPr>
          <p:spPr>
            <a:xfrm>
              <a:off x="5246304" y="4593021"/>
              <a:ext cx="118623" cy="118623"/>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3" name="任意多边形 132"/>
            <p:cNvSpPr/>
            <p:nvPr/>
          </p:nvSpPr>
          <p:spPr>
            <a:xfrm>
              <a:off x="5335429" y="4686869"/>
              <a:ext cx="2349562" cy="638628"/>
            </a:xfrm>
            <a:custGeom>
              <a:avLst/>
              <a:gdLst>
                <a:gd name="connsiteX0" fmla="*/ 0 w 2815771"/>
                <a:gd name="connsiteY0" fmla="*/ 0 h 638628"/>
                <a:gd name="connsiteX1" fmla="*/ 725714 w 2815771"/>
                <a:gd name="connsiteY1" fmla="*/ 638628 h 638628"/>
                <a:gd name="connsiteX2" fmla="*/ 2815771 w 2815771"/>
                <a:gd name="connsiteY2" fmla="*/ 638628 h 638628"/>
              </a:gdLst>
              <a:ahLst/>
              <a:cxnLst>
                <a:cxn ang="0">
                  <a:pos x="connsiteX0" y="connsiteY0"/>
                </a:cxn>
                <a:cxn ang="0">
                  <a:pos x="connsiteX1" y="connsiteY1"/>
                </a:cxn>
                <a:cxn ang="0">
                  <a:pos x="connsiteX2" y="connsiteY2"/>
                </a:cxn>
              </a:cxnLst>
              <a:rect l="l" t="t" r="r" b="b"/>
              <a:pathLst>
                <a:path w="2815771" h="638628">
                  <a:moveTo>
                    <a:pt x="0" y="0"/>
                  </a:moveTo>
                  <a:lnTo>
                    <a:pt x="725714" y="638628"/>
                  </a:lnTo>
                  <a:lnTo>
                    <a:pt x="2815771" y="638628"/>
                  </a:lnTo>
                </a:path>
              </a:pathLst>
            </a:custGeom>
            <a:noFill/>
            <a:ln w="19050">
              <a:solidFill>
                <a:srgbClr val="7F7F7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34" name="组合 133"/>
          <p:cNvGrpSpPr/>
          <p:nvPr/>
        </p:nvGrpSpPr>
        <p:grpSpPr>
          <a:xfrm>
            <a:off x="1232611" y="3699153"/>
            <a:ext cx="1396970" cy="276999"/>
            <a:chOff x="1524748" y="4509914"/>
            <a:chExt cx="1862385" cy="369417"/>
          </a:xfrm>
        </p:grpSpPr>
        <p:grpSp>
          <p:nvGrpSpPr>
            <p:cNvPr id="135" name="Group 20"/>
            <p:cNvGrpSpPr>
              <a:grpSpLocks noChangeAspect="1"/>
            </p:cNvGrpSpPr>
            <p:nvPr/>
          </p:nvGrpSpPr>
          <p:grpSpPr bwMode="auto">
            <a:xfrm>
              <a:off x="1524748" y="4577163"/>
              <a:ext cx="335173" cy="267232"/>
              <a:chOff x="3899" y="2225"/>
              <a:chExt cx="74" cy="59"/>
            </a:xfrm>
            <a:solidFill>
              <a:srgbClr val="01ACBE"/>
            </a:solidFill>
            <a:effectLst/>
          </p:grpSpPr>
          <p:sp>
            <p:nvSpPr>
              <p:cNvPr id="137" name="Freeform 21"/>
              <p:cNvSpPr>
                <a:spLocks noEditPoints="1"/>
              </p:cNvSpPr>
              <p:nvPr/>
            </p:nvSpPr>
            <p:spPr bwMode="auto">
              <a:xfrm>
                <a:off x="3899" y="2225"/>
                <a:ext cx="74" cy="59"/>
              </a:xfrm>
              <a:custGeom>
                <a:avLst/>
                <a:gdLst>
                  <a:gd name="T0" fmla="*/ 27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9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1 w 29"/>
                  <a:gd name="T27" fmla="*/ 20 h 22"/>
                  <a:gd name="T28" fmla="*/ 19 w 29"/>
                  <a:gd name="T29" fmla="*/ 19 h 22"/>
                  <a:gd name="T30" fmla="*/ 27 w 29"/>
                  <a:gd name="T31" fmla="*/ 19 h 22"/>
                  <a:gd name="T32" fmla="*/ 29 w 29"/>
                  <a:gd name="T33" fmla="*/ 16 h 22"/>
                  <a:gd name="T34" fmla="*/ 29 w 29"/>
                  <a:gd name="T35" fmla="*/ 3 h 22"/>
                  <a:gd name="T36" fmla="*/ 27 w 29"/>
                  <a:gd name="T37" fmla="*/ 0 h 22"/>
                  <a:gd name="T38" fmla="*/ 28 w 29"/>
                  <a:gd name="T39" fmla="*/ 16 h 22"/>
                  <a:gd name="T40" fmla="*/ 27 w 29"/>
                  <a:gd name="T41" fmla="*/ 17 h 22"/>
                  <a:gd name="T42" fmla="*/ 3 w 29"/>
                  <a:gd name="T43" fmla="*/ 17 h 22"/>
                  <a:gd name="T44" fmla="*/ 2 w 29"/>
                  <a:gd name="T45" fmla="*/ 16 h 22"/>
                  <a:gd name="T46" fmla="*/ 2 w 29"/>
                  <a:gd name="T47" fmla="*/ 3 h 22"/>
                  <a:gd name="T48" fmla="*/ 3 w 29"/>
                  <a:gd name="T49" fmla="*/ 2 h 22"/>
                  <a:gd name="T50" fmla="*/ 27 w 29"/>
                  <a:gd name="T51" fmla="*/ 2 h 22"/>
                  <a:gd name="T52" fmla="*/ 28 w 29"/>
                  <a:gd name="T53" fmla="*/ 3 h 22"/>
                  <a:gd name="T54" fmla="*/ 28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7" y="0"/>
                    </a:moveTo>
                    <a:cubicBezTo>
                      <a:pt x="3" y="0"/>
                      <a:pt x="3" y="0"/>
                      <a:pt x="3" y="0"/>
                    </a:cubicBezTo>
                    <a:cubicBezTo>
                      <a:pt x="2" y="0"/>
                      <a:pt x="0" y="1"/>
                      <a:pt x="0" y="3"/>
                    </a:cubicBezTo>
                    <a:cubicBezTo>
                      <a:pt x="0" y="16"/>
                      <a:pt x="0" y="16"/>
                      <a:pt x="0" y="16"/>
                    </a:cubicBezTo>
                    <a:cubicBezTo>
                      <a:pt x="0" y="18"/>
                      <a:pt x="2" y="19"/>
                      <a:pt x="3" y="19"/>
                    </a:cubicBezTo>
                    <a:cubicBezTo>
                      <a:pt x="10" y="19"/>
                      <a:pt x="10" y="19"/>
                      <a:pt x="10" y="19"/>
                    </a:cubicBezTo>
                    <a:cubicBezTo>
                      <a:pt x="10" y="19"/>
                      <a:pt x="9" y="19"/>
                      <a:pt x="9"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1" y="20"/>
                      <a:pt x="21" y="20"/>
                      <a:pt x="21" y="20"/>
                    </a:cubicBezTo>
                    <a:cubicBezTo>
                      <a:pt x="20" y="19"/>
                      <a:pt x="20" y="19"/>
                      <a:pt x="19" y="19"/>
                    </a:cubicBezTo>
                    <a:cubicBezTo>
                      <a:pt x="27" y="19"/>
                      <a:pt x="27" y="19"/>
                      <a:pt x="27" y="19"/>
                    </a:cubicBezTo>
                    <a:cubicBezTo>
                      <a:pt x="28" y="19"/>
                      <a:pt x="29" y="18"/>
                      <a:pt x="29" y="16"/>
                    </a:cubicBezTo>
                    <a:cubicBezTo>
                      <a:pt x="29" y="3"/>
                      <a:pt x="29" y="3"/>
                      <a:pt x="29" y="3"/>
                    </a:cubicBezTo>
                    <a:cubicBezTo>
                      <a:pt x="29" y="1"/>
                      <a:pt x="28" y="0"/>
                      <a:pt x="27" y="0"/>
                    </a:cubicBezTo>
                    <a:close/>
                    <a:moveTo>
                      <a:pt x="28" y="16"/>
                    </a:moveTo>
                    <a:cubicBezTo>
                      <a:pt x="28" y="17"/>
                      <a:pt x="27" y="17"/>
                      <a:pt x="27" y="17"/>
                    </a:cubicBezTo>
                    <a:cubicBezTo>
                      <a:pt x="3" y="17"/>
                      <a:pt x="3" y="17"/>
                      <a:pt x="3" y="17"/>
                    </a:cubicBezTo>
                    <a:cubicBezTo>
                      <a:pt x="2" y="17"/>
                      <a:pt x="2" y="17"/>
                      <a:pt x="2" y="16"/>
                    </a:cubicBezTo>
                    <a:cubicBezTo>
                      <a:pt x="2" y="3"/>
                      <a:pt x="2" y="3"/>
                      <a:pt x="2" y="3"/>
                    </a:cubicBezTo>
                    <a:cubicBezTo>
                      <a:pt x="2" y="2"/>
                      <a:pt x="2" y="2"/>
                      <a:pt x="3" y="2"/>
                    </a:cubicBezTo>
                    <a:cubicBezTo>
                      <a:pt x="27" y="2"/>
                      <a:pt x="27" y="2"/>
                      <a:pt x="27" y="2"/>
                    </a:cubicBezTo>
                    <a:cubicBezTo>
                      <a:pt x="27" y="2"/>
                      <a:pt x="28" y="2"/>
                      <a:pt x="28" y="3"/>
                    </a:cubicBezTo>
                    <a:lnTo>
                      <a:pt x="28"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22"/>
              <p:cNvSpPr>
                <a:spLocks noEditPoints="1"/>
              </p:cNvSpPr>
              <p:nvPr/>
            </p:nvSpPr>
            <p:spPr bwMode="auto">
              <a:xfrm>
                <a:off x="3917" y="2241"/>
                <a:ext cx="25" cy="27"/>
              </a:xfrm>
              <a:custGeom>
                <a:avLst/>
                <a:gdLst>
                  <a:gd name="T0" fmla="*/ 10 w 10"/>
                  <a:gd name="T1" fmla="*/ 6 h 10"/>
                  <a:gd name="T2" fmla="*/ 10 w 10"/>
                  <a:gd name="T3" fmla="*/ 4 h 10"/>
                  <a:gd name="T4" fmla="*/ 9 w 10"/>
                  <a:gd name="T5" fmla="*/ 4 h 10"/>
                  <a:gd name="T6" fmla="*/ 8 w 10"/>
                  <a:gd name="T7" fmla="*/ 3 h 10"/>
                  <a:gd name="T8" fmla="*/ 9 w 10"/>
                  <a:gd name="T9" fmla="*/ 2 h 10"/>
                  <a:gd name="T10" fmla="*/ 8 w 10"/>
                  <a:gd name="T11" fmla="*/ 1 h 10"/>
                  <a:gd name="T12" fmla="*/ 8 w 10"/>
                  <a:gd name="T13" fmla="*/ 2 h 10"/>
                  <a:gd name="T14" fmla="*/ 6 w 10"/>
                  <a:gd name="T15" fmla="*/ 1 h 10"/>
                  <a:gd name="T16" fmla="*/ 6 w 10"/>
                  <a:gd name="T17" fmla="*/ 0 h 10"/>
                  <a:gd name="T18" fmla="*/ 4 w 10"/>
                  <a:gd name="T19" fmla="*/ 0 h 10"/>
                  <a:gd name="T20" fmla="*/ 4 w 10"/>
                  <a:gd name="T21" fmla="*/ 1 h 10"/>
                  <a:gd name="T22" fmla="*/ 3 w 10"/>
                  <a:gd name="T23" fmla="*/ 2 h 10"/>
                  <a:gd name="T24" fmla="*/ 2 w 10"/>
                  <a:gd name="T25" fmla="*/ 1 h 10"/>
                  <a:gd name="T26" fmla="*/ 1 w 10"/>
                  <a:gd name="T27" fmla="*/ 2 h 10"/>
                  <a:gd name="T28" fmla="*/ 2 w 10"/>
                  <a:gd name="T29" fmla="*/ 3 h 10"/>
                  <a:gd name="T30" fmla="*/ 1 w 10"/>
                  <a:gd name="T31" fmla="*/ 4 h 10"/>
                  <a:gd name="T32" fmla="*/ 0 w 10"/>
                  <a:gd name="T33" fmla="*/ 4 h 10"/>
                  <a:gd name="T34" fmla="*/ 0 w 10"/>
                  <a:gd name="T35" fmla="*/ 6 h 10"/>
                  <a:gd name="T36" fmla="*/ 1 w 10"/>
                  <a:gd name="T37" fmla="*/ 6 h 10"/>
                  <a:gd name="T38" fmla="*/ 2 w 10"/>
                  <a:gd name="T39" fmla="*/ 8 h 10"/>
                  <a:gd name="T40" fmla="*/ 1 w 10"/>
                  <a:gd name="T41" fmla="*/ 8 h 10"/>
                  <a:gd name="T42" fmla="*/ 2 w 10"/>
                  <a:gd name="T43" fmla="*/ 9 h 10"/>
                  <a:gd name="T44" fmla="*/ 3 w 10"/>
                  <a:gd name="T45" fmla="*/ 8 h 10"/>
                  <a:gd name="T46" fmla="*/ 4 w 10"/>
                  <a:gd name="T47" fmla="*/ 9 h 10"/>
                  <a:gd name="T48" fmla="*/ 4 w 10"/>
                  <a:gd name="T49" fmla="*/ 10 h 10"/>
                  <a:gd name="T50" fmla="*/ 6 w 10"/>
                  <a:gd name="T51" fmla="*/ 10 h 10"/>
                  <a:gd name="T52" fmla="*/ 6 w 10"/>
                  <a:gd name="T53" fmla="*/ 9 h 10"/>
                  <a:gd name="T54" fmla="*/ 8 w 10"/>
                  <a:gd name="T55" fmla="*/ 8 h 10"/>
                  <a:gd name="T56" fmla="*/ 8 w 10"/>
                  <a:gd name="T57" fmla="*/ 9 h 10"/>
                  <a:gd name="T58" fmla="*/ 9 w 10"/>
                  <a:gd name="T59" fmla="*/ 8 h 10"/>
                  <a:gd name="T60" fmla="*/ 8 w 10"/>
                  <a:gd name="T61" fmla="*/ 8 h 10"/>
                  <a:gd name="T62" fmla="*/ 9 w 10"/>
                  <a:gd name="T63" fmla="*/ 6 h 10"/>
                  <a:gd name="T64" fmla="*/ 10 w 10"/>
                  <a:gd name="T65" fmla="*/ 6 h 10"/>
                  <a:gd name="T66" fmla="*/ 8 w 10"/>
                  <a:gd name="T67" fmla="*/ 5 h 10"/>
                  <a:gd name="T68" fmla="*/ 5 w 10"/>
                  <a:gd name="T69" fmla="*/ 8 h 10"/>
                  <a:gd name="T70" fmla="*/ 2 w 10"/>
                  <a:gd name="T71" fmla="*/ 5 h 10"/>
                  <a:gd name="T72" fmla="*/ 5 w 10"/>
                  <a:gd name="T73" fmla="*/ 2 h 10"/>
                  <a:gd name="T74" fmla="*/ 8 w 10"/>
                  <a:gd name="T75" fmla="*/ 5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 h="10">
                    <a:moveTo>
                      <a:pt x="10" y="6"/>
                    </a:moveTo>
                    <a:cubicBezTo>
                      <a:pt x="10" y="4"/>
                      <a:pt x="10" y="4"/>
                      <a:pt x="10" y="4"/>
                    </a:cubicBezTo>
                    <a:cubicBezTo>
                      <a:pt x="9" y="4"/>
                      <a:pt x="9" y="4"/>
                      <a:pt x="9" y="4"/>
                    </a:cubicBezTo>
                    <a:cubicBezTo>
                      <a:pt x="9" y="4"/>
                      <a:pt x="9" y="3"/>
                      <a:pt x="8" y="3"/>
                    </a:cubicBezTo>
                    <a:cubicBezTo>
                      <a:pt x="9" y="2"/>
                      <a:pt x="9" y="2"/>
                      <a:pt x="9" y="2"/>
                    </a:cubicBezTo>
                    <a:cubicBezTo>
                      <a:pt x="8" y="1"/>
                      <a:pt x="8" y="1"/>
                      <a:pt x="8" y="1"/>
                    </a:cubicBezTo>
                    <a:cubicBezTo>
                      <a:pt x="8" y="2"/>
                      <a:pt x="8" y="2"/>
                      <a:pt x="8" y="2"/>
                    </a:cubicBezTo>
                    <a:cubicBezTo>
                      <a:pt x="7" y="1"/>
                      <a:pt x="6" y="1"/>
                      <a:pt x="6" y="1"/>
                    </a:cubicBezTo>
                    <a:cubicBezTo>
                      <a:pt x="6" y="0"/>
                      <a:pt x="6" y="0"/>
                      <a:pt x="6" y="0"/>
                    </a:cubicBezTo>
                    <a:cubicBezTo>
                      <a:pt x="4" y="0"/>
                      <a:pt x="4" y="0"/>
                      <a:pt x="4" y="0"/>
                    </a:cubicBezTo>
                    <a:cubicBezTo>
                      <a:pt x="4" y="1"/>
                      <a:pt x="4" y="1"/>
                      <a:pt x="4" y="1"/>
                    </a:cubicBezTo>
                    <a:cubicBezTo>
                      <a:pt x="4" y="1"/>
                      <a:pt x="3" y="1"/>
                      <a:pt x="3" y="2"/>
                    </a:cubicBezTo>
                    <a:cubicBezTo>
                      <a:pt x="2" y="1"/>
                      <a:pt x="2" y="1"/>
                      <a:pt x="2" y="1"/>
                    </a:cubicBezTo>
                    <a:cubicBezTo>
                      <a:pt x="1" y="2"/>
                      <a:pt x="1" y="2"/>
                      <a:pt x="1" y="2"/>
                    </a:cubicBezTo>
                    <a:cubicBezTo>
                      <a:pt x="2" y="3"/>
                      <a:pt x="2" y="3"/>
                      <a:pt x="2" y="3"/>
                    </a:cubicBezTo>
                    <a:cubicBezTo>
                      <a:pt x="1" y="3"/>
                      <a:pt x="1" y="4"/>
                      <a:pt x="1" y="4"/>
                    </a:cubicBezTo>
                    <a:cubicBezTo>
                      <a:pt x="0" y="4"/>
                      <a:pt x="0" y="4"/>
                      <a:pt x="0" y="4"/>
                    </a:cubicBezTo>
                    <a:cubicBezTo>
                      <a:pt x="0" y="6"/>
                      <a:pt x="0" y="6"/>
                      <a:pt x="0" y="6"/>
                    </a:cubicBezTo>
                    <a:cubicBezTo>
                      <a:pt x="1" y="6"/>
                      <a:pt x="1" y="6"/>
                      <a:pt x="1" y="6"/>
                    </a:cubicBezTo>
                    <a:cubicBezTo>
                      <a:pt x="1" y="6"/>
                      <a:pt x="1" y="7"/>
                      <a:pt x="2" y="8"/>
                    </a:cubicBezTo>
                    <a:cubicBezTo>
                      <a:pt x="1" y="8"/>
                      <a:pt x="1" y="8"/>
                      <a:pt x="1" y="8"/>
                    </a:cubicBezTo>
                    <a:cubicBezTo>
                      <a:pt x="2" y="9"/>
                      <a:pt x="2" y="9"/>
                      <a:pt x="2" y="9"/>
                    </a:cubicBezTo>
                    <a:cubicBezTo>
                      <a:pt x="3" y="8"/>
                      <a:pt x="3" y="8"/>
                      <a:pt x="3" y="8"/>
                    </a:cubicBezTo>
                    <a:cubicBezTo>
                      <a:pt x="3" y="9"/>
                      <a:pt x="4" y="9"/>
                      <a:pt x="4" y="9"/>
                    </a:cubicBezTo>
                    <a:cubicBezTo>
                      <a:pt x="4" y="10"/>
                      <a:pt x="4" y="10"/>
                      <a:pt x="4" y="10"/>
                    </a:cubicBezTo>
                    <a:cubicBezTo>
                      <a:pt x="6" y="10"/>
                      <a:pt x="6" y="10"/>
                      <a:pt x="6" y="10"/>
                    </a:cubicBezTo>
                    <a:cubicBezTo>
                      <a:pt x="6" y="9"/>
                      <a:pt x="6" y="9"/>
                      <a:pt x="6" y="9"/>
                    </a:cubicBezTo>
                    <a:cubicBezTo>
                      <a:pt x="6" y="9"/>
                      <a:pt x="7" y="9"/>
                      <a:pt x="8" y="8"/>
                    </a:cubicBezTo>
                    <a:cubicBezTo>
                      <a:pt x="8" y="9"/>
                      <a:pt x="8" y="9"/>
                      <a:pt x="8" y="9"/>
                    </a:cubicBezTo>
                    <a:cubicBezTo>
                      <a:pt x="9" y="8"/>
                      <a:pt x="9" y="8"/>
                      <a:pt x="9" y="8"/>
                    </a:cubicBezTo>
                    <a:cubicBezTo>
                      <a:pt x="8" y="8"/>
                      <a:pt x="8" y="8"/>
                      <a:pt x="8" y="8"/>
                    </a:cubicBezTo>
                    <a:cubicBezTo>
                      <a:pt x="9" y="7"/>
                      <a:pt x="9" y="6"/>
                      <a:pt x="9" y="6"/>
                    </a:cubicBezTo>
                    <a:lnTo>
                      <a:pt x="10" y="6"/>
                    </a:lnTo>
                    <a:close/>
                    <a:moveTo>
                      <a:pt x="8" y="5"/>
                    </a:moveTo>
                    <a:cubicBezTo>
                      <a:pt x="8" y="7"/>
                      <a:pt x="7" y="8"/>
                      <a:pt x="5" y="8"/>
                    </a:cubicBezTo>
                    <a:cubicBezTo>
                      <a:pt x="3" y="8"/>
                      <a:pt x="2" y="7"/>
                      <a:pt x="2" y="5"/>
                    </a:cubicBezTo>
                    <a:cubicBezTo>
                      <a:pt x="2" y="3"/>
                      <a:pt x="3" y="2"/>
                      <a:pt x="5" y="2"/>
                    </a:cubicBezTo>
                    <a:cubicBezTo>
                      <a:pt x="7" y="2"/>
                      <a:pt x="8" y="3"/>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23"/>
              <p:cNvSpPr>
                <a:spLocks noEditPoints="1"/>
              </p:cNvSpPr>
              <p:nvPr/>
            </p:nvSpPr>
            <p:spPr bwMode="auto">
              <a:xfrm>
                <a:off x="3942" y="2252"/>
                <a:ext cx="13" cy="13"/>
              </a:xfrm>
              <a:custGeom>
                <a:avLst/>
                <a:gdLst>
                  <a:gd name="T0" fmla="*/ 5 w 5"/>
                  <a:gd name="T1" fmla="*/ 3 h 5"/>
                  <a:gd name="T2" fmla="*/ 5 w 5"/>
                  <a:gd name="T3" fmla="*/ 2 h 5"/>
                  <a:gd name="T4" fmla="*/ 5 w 5"/>
                  <a:gd name="T5" fmla="*/ 2 h 5"/>
                  <a:gd name="T6" fmla="*/ 4 w 5"/>
                  <a:gd name="T7" fmla="*/ 1 h 5"/>
                  <a:gd name="T8" fmla="*/ 5 w 5"/>
                  <a:gd name="T9" fmla="*/ 1 h 5"/>
                  <a:gd name="T10" fmla="*/ 4 w 5"/>
                  <a:gd name="T11" fmla="*/ 1 h 5"/>
                  <a:gd name="T12" fmla="*/ 4 w 5"/>
                  <a:gd name="T13" fmla="*/ 1 h 5"/>
                  <a:gd name="T14" fmla="*/ 3 w 5"/>
                  <a:gd name="T15" fmla="*/ 1 h 5"/>
                  <a:gd name="T16" fmla="*/ 3 w 5"/>
                  <a:gd name="T17" fmla="*/ 0 h 5"/>
                  <a:gd name="T18" fmla="*/ 2 w 5"/>
                  <a:gd name="T19" fmla="*/ 0 h 5"/>
                  <a:gd name="T20" fmla="*/ 2 w 5"/>
                  <a:gd name="T21" fmla="*/ 1 h 5"/>
                  <a:gd name="T22" fmla="*/ 1 w 5"/>
                  <a:gd name="T23" fmla="*/ 1 h 5"/>
                  <a:gd name="T24" fmla="*/ 1 w 5"/>
                  <a:gd name="T25" fmla="*/ 1 h 5"/>
                  <a:gd name="T26" fmla="*/ 1 w 5"/>
                  <a:gd name="T27" fmla="*/ 1 h 5"/>
                  <a:gd name="T28" fmla="*/ 1 w 5"/>
                  <a:gd name="T29" fmla="*/ 1 h 5"/>
                  <a:gd name="T30" fmla="*/ 1 w 5"/>
                  <a:gd name="T31" fmla="*/ 2 h 5"/>
                  <a:gd name="T32" fmla="*/ 0 w 5"/>
                  <a:gd name="T33" fmla="*/ 2 h 5"/>
                  <a:gd name="T34" fmla="*/ 0 w 5"/>
                  <a:gd name="T35" fmla="*/ 3 h 5"/>
                  <a:gd name="T36" fmla="*/ 1 w 5"/>
                  <a:gd name="T37" fmla="*/ 3 h 5"/>
                  <a:gd name="T38" fmla="*/ 1 w 5"/>
                  <a:gd name="T39" fmla="*/ 4 h 5"/>
                  <a:gd name="T40" fmla="*/ 1 w 5"/>
                  <a:gd name="T41" fmla="*/ 4 h 5"/>
                  <a:gd name="T42" fmla="*/ 1 w 5"/>
                  <a:gd name="T43" fmla="*/ 5 h 5"/>
                  <a:gd name="T44" fmla="*/ 1 w 5"/>
                  <a:gd name="T45" fmla="*/ 4 h 5"/>
                  <a:gd name="T46" fmla="*/ 2 w 5"/>
                  <a:gd name="T47" fmla="*/ 5 h 5"/>
                  <a:gd name="T48" fmla="*/ 2 w 5"/>
                  <a:gd name="T49" fmla="*/ 5 h 5"/>
                  <a:gd name="T50" fmla="*/ 3 w 5"/>
                  <a:gd name="T51" fmla="*/ 5 h 5"/>
                  <a:gd name="T52" fmla="*/ 3 w 5"/>
                  <a:gd name="T53" fmla="*/ 5 h 5"/>
                  <a:gd name="T54" fmla="*/ 4 w 5"/>
                  <a:gd name="T55" fmla="*/ 4 h 5"/>
                  <a:gd name="T56" fmla="*/ 4 w 5"/>
                  <a:gd name="T57" fmla="*/ 5 h 5"/>
                  <a:gd name="T58" fmla="*/ 5 w 5"/>
                  <a:gd name="T59" fmla="*/ 4 h 5"/>
                  <a:gd name="T60" fmla="*/ 4 w 5"/>
                  <a:gd name="T61" fmla="*/ 4 h 5"/>
                  <a:gd name="T62" fmla="*/ 5 w 5"/>
                  <a:gd name="T63" fmla="*/ 3 h 5"/>
                  <a:gd name="T64" fmla="*/ 4 w 5"/>
                  <a:gd name="T65" fmla="*/ 3 h 5"/>
                  <a:gd name="T66" fmla="*/ 3 w 5"/>
                  <a:gd name="T67" fmla="*/ 4 h 5"/>
                  <a:gd name="T68" fmla="*/ 1 w 5"/>
                  <a:gd name="T69" fmla="*/ 3 h 5"/>
                  <a:gd name="T70" fmla="*/ 3 w 5"/>
                  <a:gd name="T71" fmla="*/ 1 h 5"/>
                  <a:gd name="T72" fmla="*/ 4 w 5"/>
                  <a:gd name="T73" fmla="*/ 3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 h="5">
                    <a:moveTo>
                      <a:pt x="5" y="3"/>
                    </a:moveTo>
                    <a:cubicBezTo>
                      <a:pt x="5" y="2"/>
                      <a:pt x="5" y="2"/>
                      <a:pt x="5" y="2"/>
                    </a:cubicBezTo>
                    <a:cubicBezTo>
                      <a:pt x="5" y="2"/>
                      <a:pt x="5" y="2"/>
                      <a:pt x="5" y="2"/>
                    </a:cubicBezTo>
                    <a:cubicBezTo>
                      <a:pt x="5" y="2"/>
                      <a:pt x="4" y="2"/>
                      <a:pt x="4" y="1"/>
                    </a:cubicBezTo>
                    <a:cubicBezTo>
                      <a:pt x="5" y="1"/>
                      <a:pt x="5" y="1"/>
                      <a:pt x="5" y="1"/>
                    </a:cubicBezTo>
                    <a:cubicBezTo>
                      <a:pt x="4" y="1"/>
                      <a:pt x="4" y="1"/>
                      <a:pt x="4" y="1"/>
                    </a:cubicBezTo>
                    <a:cubicBezTo>
                      <a:pt x="4" y="1"/>
                      <a:pt x="4" y="1"/>
                      <a:pt x="4" y="1"/>
                    </a:cubicBezTo>
                    <a:cubicBezTo>
                      <a:pt x="4" y="1"/>
                      <a:pt x="3" y="1"/>
                      <a:pt x="3" y="1"/>
                    </a:cubicBezTo>
                    <a:cubicBezTo>
                      <a:pt x="3" y="0"/>
                      <a:pt x="3" y="0"/>
                      <a:pt x="3" y="0"/>
                    </a:cubicBezTo>
                    <a:cubicBezTo>
                      <a:pt x="2" y="0"/>
                      <a:pt x="2" y="0"/>
                      <a:pt x="2" y="0"/>
                    </a:cubicBezTo>
                    <a:cubicBezTo>
                      <a:pt x="2" y="1"/>
                      <a:pt x="2" y="1"/>
                      <a:pt x="2" y="1"/>
                    </a:cubicBezTo>
                    <a:cubicBezTo>
                      <a:pt x="2" y="1"/>
                      <a:pt x="2" y="1"/>
                      <a:pt x="1" y="1"/>
                    </a:cubicBezTo>
                    <a:cubicBezTo>
                      <a:pt x="1" y="1"/>
                      <a:pt x="1" y="1"/>
                      <a:pt x="1" y="1"/>
                    </a:cubicBezTo>
                    <a:cubicBezTo>
                      <a:pt x="1" y="1"/>
                      <a:pt x="1" y="1"/>
                      <a:pt x="1" y="1"/>
                    </a:cubicBezTo>
                    <a:cubicBezTo>
                      <a:pt x="1" y="1"/>
                      <a:pt x="1" y="1"/>
                      <a:pt x="1" y="1"/>
                    </a:cubicBezTo>
                    <a:cubicBezTo>
                      <a:pt x="1" y="2"/>
                      <a:pt x="1" y="2"/>
                      <a:pt x="1" y="2"/>
                    </a:cubicBezTo>
                    <a:cubicBezTo>
                      <a:pt x="0" y="2"/>
                      <a:pt x="0" y="2"/>
                      <a:pt x="0" y="2"/>
                    </a:cubicBezTo>
                    <a:cubicBezTo>
                      <a:pt x="0" y="3"/>
                      <a:pt x="0" y="3"/>
                      <a:pt x="0" y="3"/>
                    </a:cubicBezTo>
                    <a:cubicBezTo>
                      <a:pt x="1" y="3"/>
                      <a:pt x="1" y="3"/>
                      <a:pt x="1" y="3"/>
                    </a:cubicBezTo>
                    <a:cubicBezTo>
                      <a:pt x="1" y="3"/>
                      <a:pt x="1" y="4"/>
                      <a:pt x="1" y="4"/>
                    </a:cubicBezTo>
                    <a:cubicBezTo>
                      <a:pt x="1" y="4"/>
                      <a:pt x="1" y="4"/>
                      <a:pt x="1" y="4"/>
                    </a:cubicBezTo>
                    <a:cubicBezTo>
                      <a:pt x="1" y="5"/>
                      <a:pt x="1" y="5"/>
                      <a:pt x="1" y="5"/>
                    </a:cubicBezTo>
                    <a:cubicBezTo>
                      <a:pt x="1" y="4"/>
                      <a:pt x="1" y="4"/>
                      <a:pt x="1" y="4"/>
                    </a:cubicBezTo>
                    <a:cubicBezTo>
                      <a:pt x="2" y="4"/>
                      <a:pt x="2" y="5"/>
                      <a:pt x="2" y="5"/>
                    </a:cubicBezTo>
                    <a:cubicBezTo>
                      <a:pt x="2" y="5"/>
                      <a:pt x="2" y="5"/>
                      <a:pt x="2" y="5"/>
                    </a:cubicBezTo>
                    <a:cubicBezTo>
                      <a:pt x="3" y="5"/>
                      <a:pt x="3" y="5"/>
                      <a:pt x="3" y="5"/>
                    </a:cubicBezTo>
                    <a:cubicBezTo>
                      <a:pt x="3" y="5"/>
                      <a:pt x="3" y="5"/>
                      <a:pt x="3" y="5"/>
                    </a:cubicBezTo>
                    <a:cubicBezTo>
                      <a:pt x="3" y="5"/>
                      <a:pt x="4" y="4"/>
                      <a:pt x="4" y="4"/>
                    </a:cubicBezTo>
                    <a:cubicBezTo>
                      <a:pt x="4" y="5"/>
                      <a:pt x="4" y="5"/>
                      <a:pt x="4" y="5"/>
                    </a:cubicBezTo>
                    <a:cubicBezTo>
                      <a:pt x="5" y="4"/>
                      <a:pt x="5" y="4"/>
                      <a:pt x="5" y="4"/>
                    </a:cubicBezTo>
                    <a:cubicBezTo>
                      <a:pt x="4" y="4"/>
                      <a:pt x="4" y="4"/>
                      <a:pt x="4" y="4"/>
                    </a:cubicBezTo>
                    <a:cubicBezTo>
                      <a:pt x="4" y="4"/>
                      <a:pt x="5" y="3"/>
                      <a:pt x="5" y="3"/>
                    </a:cubicBezTo>
                    <a:close/>
                    <a:moveTo>
                      <a:pt x="4" y="3"/>
                    </a:moveTo>
                    <a:cubicBezTo>
                      <a:pt x="4" y="3"/>
                      <a:pt x="3" y="4"/>
                      <a:pt x="3" y="4"/>
                    </a:cubicBezTo>
                    <a:cubicBezTo>
                      <a:pt x="2" y="4"/>
                      <a:pt x="1" y="3"/>
                      <a:pt x="1" y="3"/>
                    </a:cubicBezTo>
                    <a:cubicBezTo>
                      <a:pt x="1" y="2"/>
                      <a:pt x="2" y="1"/>
                      <a:pt x="3" y="1"/>
                    </a:cubicBezTo>
                    <a:cubicBezTo>
                      <a:pt x="3" y="1"/>
                      <a:pt x="4" y="2"/>
                      <a:pt x="4"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24"/>
              <p:cNvSpPr>
                <a:spLocks noEditPoints="1"/>
              </p:cNvSpPr>
              <p:nvPr/>
            </p:nvSpPr>
            <p:spPr bwMode="auto">
              <a:xfrm>
                <a:off x="3937" y="2233"/>
                <a:ext cx="18" cy="19"/>
              </a:xfrm>
              <a:custGeom>
                <a:avLst/>
                <a:gdLst>
                  <a:gd name="T0" fmla="*/ 7 w 7"/>
                  <a:gd name="T1" fmla="*/ 4 h 7"/>
                  <a:gd name="T2" fmla="*/ 7 w 7"/>
                  <a:gd name="T3" fmla="*/ 3 h 7"/>
                  <a:gd name="T4" fmla="*/ 6 w 7"/>
                  <a:gd name="T5" fmla="*/ 3 h 7"/>
                  <a:gd name="T6" fmla="*/ 6 w 7"/>
                  <a:gd name="T7" fmla="*/ 2 h 7"/>
                  <a:gd name="T8" fmla="*/ 6 w 7"/>
                  <a:gd name="T9" fmla="*/ 1 h 7"/>
                  <a:gd name="T10" fmla="*/ 6 w 7"/>
                  <a:gd name="T11" fmla="*/ 1 h 7"/>
                  <a:gd name="T12" fmla="*/ 5 w 7"/>
                  <a:gd name="T13" fmla="*/ 1 h 7"/>
                  <a:gd name="T14" fmla="*/ 4 w 7"/>
                  <a:gd name="T15" fmla="*/ 1 h 7"/>
                  <a:gd name="T16" fmla="*/ 4 w 7"/>
                  <a:gd name="T17" fmla="*/ 0 h 7"/>
                  <a:gd name="T18" fmla="*/ 3 w 7"/>
                  <a:gd name="T19" fmla="*/ 0 h 7"/>
                  <a:gd name="T20" fmla="*/ 3 w 7"/>
                  <a:gd name="T21" fmla="*/ 1 h 7"/>
                  <a:gd name="T22" fmla="*/ 2 w 7"/>
                  <a:gd name="T23" fmla="*/ 1 h 7"/>
                  <a:gd name="T24" fmla="*/ 2 w 7"/>
                  <a:gd name="T25" fmla="*/ 1 h 7"/>
                  <a:gd name="T26" fmla="*/ 1 w 7"/>
                  <a:gd name="T27" fmla="*/ 1 h 7"/>
                  <a:gd name="T28" fmla="*/ 2 w 7"/>
                  <a:gd name="T29" fmla="*/ 2 h 7"/>
                  <a:gd name="T30" fmla="*/ 1 w 7"/>
                  <a:gd name="T31" fmla="*/ 3 h 7"/>
                  <a:gd name="T32" fmla="*/ 0 w 7"/>
                  <a:gd name="T33" fmla="*/ 3 h 7"/>
                  <a:gd name="T34" fmla="*/ 0 w 7"/>
                  <a:gd name="T35" fmla="*/ 4 h 7"/>
                  <a:gd name="T36" fmla="*/ 1 w 7"/>
                  <a:gd name="T37" fmla="*/ 4 h 7"/>
                  <a:gd name="T38" fmla="*/ 2 w 7"/>
                  <a:gd name="T39" fmla="*/ 5 h 7"/>
                  <a:gd name="T40" fmla="*/ 1 w 7"/>
                  <a:gd name="T41" fmla="*/ 5 h 7"/>
                  <a:gd name="T42" fmla="*/ 2 w 7"/>
                  <a:gd name="T43" fmla="*/ 6 h 7"/>
                  <a:gd name="T44" fmla="*/ 2 w 7"/>
                  <a:gd name="T45" fmla="*/ 5 h 7"/>
                  <a:gd name="T46" fmla="*/ 3 w 7"/>
                  <a:gd name="T47" fmla="*/ 6 h 7"/>
                  <a:gd name="T48" fmla="*/ 3 w 7"/>
                  <a:gd name="T49" fmla="*/ 7 h 7"/>
                  <a:gd name="T50" fmla="*/ 4 w 7"/>
                  <a:gd name="T51" fmla="*/ 7 h 7"/>
                  <a:gd name="T52" fmla="*/ 4 w 7"/>
                  <a:gd name="T53" fmla="*/ 6 h 7"/>
                  <a:gd name="T54" fmla="*/ 5 w 7"/>
                  <a:gd name="T55" fmla="*/ 5 h 7"/>
                  <a:gd name="T56" fmla="*/ 6 w 7"/>
                  <a:gd name="T57" fmla="*/ 6 h 7"/>
                  <a:gd name="T58" fmla="*/ 6 w 7"/>
                  <a:gd name="T59" fmla="*/ 5 h 7"/>
                  <a:gd name="T60" fmla="*/ 6 w 7"/>
                  <a:gd name="T61" fmla="*/ 5 h 7"/>
                  <a:gd name="T62" fmla="*/ 6 w 7"/>
                  <a:gd name="T63" fmla="*/ 4 h 7"/>
                  <a:gd name="T64" fmla="*/ 7 w 7"/>
                  <a:gd name="T65" fmla="*/ 4 h 7"/>
                  <a:gd name="T66" fmla="*/ 6 w 7"/>
                  <a:gd name="T67" fmla="*/ 3 h 7"/>
                  <a:gd name="T68" fmla="*/ 4 w 7"/>
                  <a:gd name="T69" fmla="*/ 5 h 7"/>
                  <a:gd name="T70" fmla="*/ 2 w 7"/>
                  <a:gd name="T71" fmla="*/ 3 h 7"/>
                  <a:gd name="T72" fmla="*/ 4 w 7"/>
                  <a:gd name="T73" fmla="*/ 1 h 7"/>
                  <a:gd name="T74" fmla="*/ 6 w 7"/>
                  <a:gd name="T75"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 h="7">
                    <a:moveTo>
                      <a:pt x="7" y="4"/>
                    </a:moveTo>
                    <a:cubicBezTo>
                      <a:pt x="7" y="3"/>
                      <a:pt x="7" y="3"/>
                      <a:pt x="7" y="3"/>
                    </a:cubicBezTo>
                    <a:cubicBezTo>
                      <a:pt x="6" y="3"/>
                      <a:pt x="6" y="3"/>
                      <a:pt x="6" y="3"/>
                    </a:cubicBezTo>
                    <a:cubicBezTo>
                      <a:pt x="6" y="2"/>
                      <a:pt x="6" y="2"/>
                      <a:pt x="6" y="2"/>
                    </a:cubicBezTo>
                    <a:cubicBezTo>
                      <a:pt x="6" y="1"/>
                      <a:pt x="6" y="1"/>
                      <a:pt x="6" y="1"/>
                    </a:cubicBezTo>
                    <a:cubicBezTo>
                      <a:pt x="6" y="1"/>
                      <a:pt x="6" y="1"/>
                      <a:pt x="6" y="1"/>
                    </a:cubicBezTo>
                    <a:cubicBezTo>
                      <a:pt x="5" y="1"/>
                      <a:pt x="5" y="1"/>
                      <a:pt x="5" y="1"/>
                    </a:cubicBezTo>
                    <a:cubicBezTo>
                      <a:pt x="5" y="1"/>
                      <a:pt x="5" y="1"/>
                      <a:pt x="4" y="1"/>
                    </a:cubicBezTo>
                    <a:cubicBezTo>
                      <a:pt x="4" y="0"/>
                      <a:pt x="4" y="0"/>
                      <a:pt x="4" y="0"/>
                    </a:cubicBezTo>
                    <a:cubicBezTo>
                      <a:pt x="3" y="0"/>
                      <a:pt x="3" y="0"/>
                      <a:pt x="3" y="0"/>
                    </a:cubicBezTo>
                    <a:cubicBezTo>
                      <a:pt x="3" y="1"/>
                      <a:pt x="3" y="1"/>
                      <a:pt x="3" y="1"/>
                    </a:cubicBezTo>
                    <a:cubicBezTo>
                      <a:pt x="3" y="1"/>
                      <a:pt x="2" y="1"/>
                      <a:pt x="2" y="1"/>
                    </a:cubicBezTo>
                    <a:cubicBezTo>
                      <a:pt x="2" y="1"/>
                      <a:pt x="2" y="1"/>
                      <a:pt x="2" y="1"/>
                    </a:cubicBezTo>
                    <a:cubicBezTo>
                      <a:pt x="1" y="1"/>
                      <a:pt x="1" y="1"/>
                      <a:pt x="1" y="1"/>
                    </a:cubicBezTo>
                    <a:cubicBezTo>
                      <a:pt x="2" y="2"/>
                      <a:pt x="2" y="2"/>
                      <a:pt x="2" y="2"/>
                    </a:cubicBezTo>
                    <a:cubicBezTo>
                      <a:pt x="1" y="2"/>
                      <a:pt x="1" y="2"/>
                      <a:pt x="1" y="3"/>
                    </a:cubicBezTo>
                    <a:cubicBezTo>
                      <a:pt x="0" y="3"/>
                      <a:pt x="0" y="3"/>
                      <a:pt x="0" y="3"/>
                    </a:cubicBezTo>
                    <a:cubicBezTo>
                      <a:pt x="0" y="4"/>
                      <a:pt x="0" y="4"/>
                      <a:pt x="0" y="4"/>
                    </a:cubicBezTo>
                    <a:cubicBezTo>
                      <a:pt x="1" y="4"/>
                      <a:pt x="1" y="4"/>
                      <a:pt x="1" y="4"/>
                    </a:cubicBezTo>
                    <a:cubicBezTo>
                      <a:pt x="1" y="4"/>
                      <a:pt x="1" y="5"/>
                      <a:pt x="2" y="5"/>
                    </a:cubicBezTo>
                    <a:cubicBezTo>
                      <a:pt x="1" y="5"/>
                      <a:pt x="1" y="5"/>
                      <a:pt x="1" y="5"/>
                    </a:cubicBezTo>
                    <a:cubicBezTo>
                      <a:pt x="2" y="6"/>
                      <a:pt x="2" y="6"/>
                      <a:pt x="2" y="6"/>
                    </a:cubicBezTo>
                    <a:cubicBezTo>
                      <a:pt x="2" y="5"/>
                      <a:pt x="2" y="5"/>
                      <a:pt x="2" y="5"/>
                    </a:cubicBezTo>
                    <a:cubicBezTo>
                      <a:pt x="2" y="6"/>
                      <a:pt x="3" y="6"/>
                      <a:pt x="3" y="6"/>
                    </a:cubicBezTo>
                    <a:cubicBezTo>
                      <a:pt x="3" y="7"/>
                      <a:pt x="3" y="7"/>
                      <a:pt x="3" y="7"/>
                    </a:cubicBezTo>
                    <a:cubicBezTo>
                      <a:pt x="4" y="7"/>
                      <a:pt x="4" y="7"/>
                      <a:pt x="4" y="7"/>
                    </a:cubicBezTo>
                    <a:cubicBezTo>
                      <a:pt x="4" y="6"/>
                      <a:pt x="4" y="6"/>
                      <a:pt x="4" y="6"/>
                    </a:cubicBezTo>
                    <a:cubicBezTo>
                      <a:pt x="5" y="6"/>
                      <a:pt x="5" y="6"/>
                      <a:pt x="5" y="5"/>
                    </a:cubicBezTo>
                    <a:cubicBezTo>
                      <a:pt x="6" y="6"/>
                      <a:pt x="6" y="6"/>
                      <a:pt x="6" y="6"/>
                    </a:cubicBezTo>
                    <a:cubicBezTo>
                      <a:pt x="6" y="5"/>
                      <a:pt x="6" y="5"/>
                      <a:pt x="6" y="5"/>
                    </a:cubicBezTo>
                    <a:cubicBezTo>
                      <a:pt x="6" y="5"/>
                      <a:pt x="6" y="5"/>
                      <a:pt x="6" y="5"/>
                    </a:cubicBezTo>
                    <a:cubicBezTo>
                      <a:pt x="6" y="5"/>
                      <a:pt x="6" y="4"/>
                      <a:pt x="6" y="4"/>
                    </a:cubicBezTo>
                    <a:lnTo>
                      <a:pt x="7" y="4"/>
                    </a:lnTo>
                    <a:close/>
                    <a:moveTo>
                      <a:pt x="6" y="3"/>
                    </a:moveTo>
                    <a:cubicBezTo>
                      <a:pt x="6" y="4"/>
                      <a:pt x="5" y="5"/>
                      <a:pt x="4" y="5"/>
                    </a:cubicBezTo>
                    <a:cubicBezTo>
                      <a:pt x="3" y="5"/>
                      <a:pt x="2" y="4"/>
                      <a:pt x="2" y="3"/>
                    </a:cubicBezTo>
                    <a:cubicBezTo>
                      <a:pt x="2" y="2"/>
                      <a:pt x="3" y="1"/>
                      <a:pt x="4" y="1"/>
                    </a:cubicBezTo>
                    <a:cubicBezTo>
                      <a:pt x="5" y="1"/>
                      <a:pt x="6" y="2"/>
                      <a:pt x="6"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6" name="文本框 100"/>
            <p:cNvSpPr txBox="1"/>
            <p:nvPr/>
          </p:nvSpPr>
          <p:spPr>
            <a:xfrm>
              <a:off x="1893284" y="4509914"/>
              <a:ext cx="1493849" cy="369417"/>
            </a:xfrm>
            <a:prstGeom prst="rect">
              <a:avLst/>
            </a:prstGeom>
            <a:noFill/>
          </p:spPr>
          <p:txBody>
            <a:bodyPr wrap="square" rtlCol="0">
              <a:spAutoFit/>
            </a:bodyPr>
            <a:lstStyle/>
            <a:p>
              <a:r>
                <a:rPr lang="zh-CN" altLang="en-US" sz="1200" dirty="0">
                  <a:solidFill>
                    <a:srgbClr val="01ACBE"/>
                  </a:solidFill>
                  <a:latin typeface="微软雅黑" panose="020B0503020204020204" pitchFamily="34" charset="-122"/>
                  <a:ea typeface="微软雅黑" panose="020B0503020204020204" pitchFamily="34" charset="-122"/>
                </a:rPr>
                <a:t>在此添加标题</a:t>
              </a:r>
            </a:p>
          </p:txBody>
        </p:sp>
      </p:grpSp>
      <p:grpSp>
        <p:nvGrpSpPr>
          <p:cNvPr id="141" name="组合 140"/>
          <p:cNvGrpSpPr/>
          <p:nvPr/>
        </p:nvGrpSpPr>
        <p:grpSpPr>
          <a:xfrm>
            <a:off x="6770800" y="1539413"/>
            <a:ext cx="1400947" cy="276999"/>
            <a:chOff x="8908040" y="1629594"/>
            <a:chExt cx="1867686" cy="369417"/>
          </a:xfrm>
        </p:grpSpPr>
        <p:grpSp>
          <p:nvGrpSpPr>
            <p:cNvPr id="142" name="Group 13"/>
            <p:cNvGrpSpPr>
              <a:grpSpLocks noChangeAspect="1"/>
            </p:cNvGrpSpPr>
            <p:nvPr/>
          </p:nvGrpSpPr>
          <p:grpSpPr bwMode="auto">
            <a:xfrm>
              <a:off x="8908040" y="1667664"/>
              <a:ext cx="339700" cy="267232"/>
              <a:chOff x="3996" y="2321"/>
              <a:chExt cx="75" cy="59"/>
            </a:xfrm>
            <a:solidFill>
              <a:srgbClr val="E87071"/>
            </a:solidFill>
            <a:effectLst/>
          </p:grpSpPr>
          <p:sp>
            <p:nvSpPr>
              <p:cNvPr id="144" name="Freeform 14"/>
              <p:cNvSpPr>
                <a:spLocks noEditPoints="1"/>
              </p:cNvSpPr>
              <p:nvPr/>
            </p:nvSpPr>
            <p:spPr bwMode="auto">
              <a:xfrm>
                <a:off x="4014" y="2329"/>
                <a:ext cx="39" cy="22"/>
              </a:xfrm>
              <a:custGeom>
                <a:avLst/>
                <a:gdLst>
                  <a:gd name="T0" fmla="*/ 6 w 15"/>
                  <a:gd name="T1" fmla="*/ 8 h 8"/>
                  <a:gd name="T2" fmla="*/ 6 w 15"/>
                  <a:gd name="T3" fmla="*/ 7 h 8"/>
                  <a:gd name="T4" fmla="*/ 7 w 15"/>
                  <a:gd name="T5" fmla="*/ 7 h 8"/>
                  <a:gd name="T6" fmla="*/ 8 w 15"/>
                  <a:gd name="T7" fmla="*/ 7 h 8"/>
                  <a:gd name="T8" fmla="*/ 8 w 15"/>
                  <a:gd name="T9" fmla="*/ 7 h 8"/>
                  <a:gd name="T10" fmla="*/ 8 w 15"/>
                  <a:gd name="T11" fmla="*/ 8 h 8"/>
                  <a:gd name="T12" fmla="*/ 15 w 15"/>
                  <a:gd name="T13" fmla="*/ 5 h 8"/>
                  <a:gd name="T14" fmla="*/ 12 w 15"/>
                  <a:gd name="T15" fmla="*/ 3 h 8"/>
                  <a:gd name="T16" fmla="*/ 10 w 15"/>
                  <a:gd name="T17" fmla="*/ 3 h 8"/>
                  <a:gd name="T18" fmla="*/ 7 w 15"/>
                  <a:gd name="T19" fmla="*/ 0 h 8"/>
                  <a:gd name="T20" fmla="*/ 4 w 15"/>
                  <a:gd name="T21" fmla="*/ 3 h 8"/>
                  <a:gd name="T22" fmla="*/ 2 w 15"/>
                  <a:gd name="T23" fmla="*/ 3 h 8"/>
                  <a:gd name="T24" fmla="*/ 0 w 15"/>
                  <a:gd name="T25" fmla="*/ 5 h 8"/>
                  <a:gd name="T26" fmla="*/ 6 w 15"/>
                  <a:gd name="T27" fmla="*/ 8 h 8"/>
                  <a:gd name="T28" fmla="*/ 7 w 15"/>
                  <a:gd name="T29" fmla="*/ 1 h 8"/>
                  <a:gd name="T30" fmla="*/ 10 w 15"/>
                  <a:gd name="T31" fmla="*/ 3 h 8"/>
                  <a:gd name="T32" fmla="*/ 5 w 15"/>
                  <a:gd name="T33" fmla="*/ 3 h 8"/>
                  <a:gd name="T34" fmla="*/ 7 w 15"/>
                  <a:gd name="T35" fmla="*/ 1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 h="8">
                    <a:moveTo>
                      <a:pt x="6" y="8"/>
                    </a:moveTo>
                    <a:cubicBezTo>
                      <a:pt x="6" y="7"/>
                      <a:pt x="6" y="7"/>
                      <a:pt x="6" y="7"/>
                    </a:cubicBezTo>
                    <a:cubicBezTo>
                      <a:pt x="6" y="7"/>
                      <a:pt x="7" y="7"/>
                      <a:pt x="7" y="7"/>
                    </a:cubicBezTo>
                    <a:cubicBezTo>
                      <a:pt x="8" y="7"/>
                      <a:pt x="8" y="7"/>
                      <a:pt x="8" y="7"/>
                    </a:cubicBezTo>
                    <a:cubicBezTo>
                      <a:pt x="8" y="7"/>
                      <a:pt x="8" y="7"/>
                      <a:pt x="8" y="7"/>
                    </a:cubicBezTo>
                    <a:cubicBezTo>
                      <a:pt x="8" y="8"/>
                      <a:pt x="8" y="8"/>
                      <a:pt x="8" y="8"/>
                    </a:cubicBezTo>
                    <a:cubicBezTo>
                      <a:pt x="15" y="5"/>
                      <a:pt x="15" y="5"/>
                      <a:pt x="15" y="5"/>
                    </a:cubicBezTo>
                    <a:cubicBezTo>
                      <a:pt x="15" y="4"/>
                      <a:pt x="14" y="3"/>
                      <a:pt x="12" y="3"/>
                    </a:cubicBezTo>
                    <a:cubicBezTo>
                      <a:pt x="10" y="3"/>
                      <a:pt x="10" y="3"/>
                      <a:pt x="10" y="3"/>
                    </a:cubicBezTo>
                    <a:cubicBezTo>
                      <a:pt x="10" y="1"/>
                      <a:pt x="9" y="0"/>
                      <a:pt x="7" y="0"/>
                    </a:cubicBezTo>
                    <a:cubicBezTo>
                      <a:pt x="6" y="0"/>
                      <a:pt x="4" y="1"/>
                      <a:pt x="4" y="3"/>
                    </a:cubicBezTo>
                    <a:cubicBezTo>
                      <a:pt x="2" y="3"/>
                      <a:pt x="2" y="3"/>
                      <a:pt x="2" y="3"/>
                    </a:cubicBezTo>
                    <a:cubicBezTo>
                      <a:pt x="1" y="3"/>
                      <a:pt x="0" y="4"/>
                      <a:pt x="0" y="5"/>
                    </a:cubicBezTo>
                    <a:lnTo>
                      <a:pt x="6" y="8"/>
                    </a:lnTo>
                    <a:close/>
                    <a:moveTo>
                      <a:pt x="7" y="1"/>
                    </a:moveTo>
                    <a:cubicBezTo>
                      <a:pt x="8" y="1"/>
                      <a:pt x="10" y="2"/>
                      <a:pt x="10" y="3"/>
                    </a:cubicBezTo>
                    <a:cubicBezTo>
                      <a:pt x="5" y="3"/>
                      <a:pt x="5" y="3"/>
                      <a:pt x="5" y="3"/>
                    </a:cubicBezTo>
                    <a:cubicBezTo>
                      <a:pt x="5" y="2"/>
                      <a:pt x="6"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15"/>
              <p:cNvSpPr>
                <a:spLocks/>
              </p:cNvSpPr>
              <p:nvPr/>
            </p:nvSpPr>
            <p:spPr bwMode="auto">
              <a:xfrm>
                <a:off x="4032" y="2348"/>
                <a:ext cx="3" cy="3"/>
              </a:xfrm>
              <a:custGeom>
                <a:avLst/>
                <a:gdLst>
                  <a:gd name="T0" fmla="*/ 0 w 1"/>
                  <a:gd name="T1" fmla="*/ 0 h 1"/>
                  <a:gd name="T2" fmla="*/ 0 w 1"/>
                  <a:gd name="T3" fmla="*/ 0 h 1"/>
                  <a:gd name="T4" fmla="*/ 0 w 1"/>
                  <a:gd name="T5" fmla="*/ 1 h 1"/>
                  <a:gd name="T6" fmla="*/ 0 w 1"/>
                  <a:gd name="T7" fmla="*/ 1 h 1"/>
                  <a:gd name="T8" fmla="*/ 0 w 1"/>
                  <a:gd name="T9" fmla="*/ 1 h 1"/>
                  <a:gd name="T10" fmla="*/ 1 w 1"/>
                  <a:gd name="T11" fmla="*/ 1 h 1"/>
                  <a:gd name="T12" fmla="*/ 1 w 1"/>
                  <a:gd name="T13" fmla="*/ 0 h 1"/>
                  <a:gd name="T14" fmla="*/ 0 w 1"/>
                  <a:gd name="T15" fmla="*/ 0 h 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 h="1">
                    <a:moveTo>
                      <a:pt x="0" y="0"/>
                    </a:moveTo>
                    <a:cubicBezTo>
                      <a:pt x="0" y="0"/>
                      <a:pt x="0" y="0"/>
                      <a:pt x="0" y="0"/>
                    </a:cubicBezTo>
                    <a:cubicBezTo>
                      <a:pt x="0" y="1"/>
                      <a:pt x="0" y="1"/>
                      <a:pt x="0" y="1"/>
                    </a:cubicBezTo>
                    <a:cubicBezTo>
                      <a:pt x="0" y="1"/>
                      <a:pt x="0" y="1"/>
                      <a:pt x="0" y="1"/>
                    </a:cubicBezTo>
                    <a:cubicBezTo>
                      <a:pt x="0" y="1"/>
                      <a:pt x="0" y="1"/>
                      <a:pt x="0" y="1"/>
                    </a:cubicBezTo>
                    <a:cubicBezTo>
                      <a:pt x="1" y="1"/>
                      <a:pt x="1" y="1"/>
                      <a:pt x="1" y="1"/>
                    </a:cubicBezTo>
                    <a:cubicBezTo>
                      <a:pt x="1" y="0"/>
                      <a:pt x="1" y="0"/>
                      <a:pt x="1" y="0"/>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16"/>
              <p:cNvSpPr>
                <a:spLocks/>
              </p:cNvSpPr>
              <p:nvPr/>
            </p:nvSpPr>
            <p:spPr bwMode="auto">
              <a:xfrm>
                <a:off x="4014" y="2343"/>
                <a:ext cx="39" cy="18"/>
              </a:xfrm>
              <a:custGeom>
                <a:avLst/>
                <a:gdLst>
                  <a:gd name="T0" fmla="*/ 8 w 15"/>
                  <a:gd name="T1" fmla="*/ 3 h 7"/>
                  <a:gd name="T2" fmla="*/ 8 w 15"/>
                  <a:gd name="T3" fmla="*/ 3 h 7"/>
                  <a:gd name="T4" fmla="*/ 7 w 15"/>
                  <a:gd name="T5" fmla="*/ 3 h 7"/>
                  <a:gd name="T6" fmla="*/ 6 w 15"/>
                  <a:gd name="T7" fmla="*/ 3 h 7"/>
                  <a:gd name="T8" fmla="*/ 6 w 15"/>
                  <a:gd name="T9" fmla="*/ 3 h 7"/>
                  <a:gd name="T10" fmla="*/ 0 w 15"/>
                  <a:gd name="T11" fmla="*/ 0 h 7"/>
                  <a:gd name="T12" fmla="*/ 0 w 15"/>
                  <a:gd name="T13" fmla="*/ 5 h 7"/>
                  <a:gd name="T14" fmla="*/ 2 w 15"/>
                  <a:gd name="T15" fmla="*/ 7 h 7"/>
                  <a:gd name="T16" fmla="*/ 12 w 15"/>
                  <a:gd name="T17" fmla="*/ 7 h 7"/>
                  <a:gd name="T18" fmla="*/ 15 w 15"/>
                  <a:gd name="T19" fmla="*/ 5 h 7"/>
                  <a:gd name="T20" fmla="*/ 15 w 15"/>
                  <a:gd name="T21" fmla="*/ 0 h 7"/>
                  <a:gd name="T22" fmla="*/ 8 w 15"/>
                  <a:gd name="T23" fmla="*/ 3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5" h="7">
                    <a:moveTo>
                      <a:pt x="8" y="3"/>
                    </a:moveTo>
                    <a:cubicBezTo>
                      <a:pt x="8" y="3"/>
                      <a:pt x="8" y="3"/>
                      <a:pt x="8" y="3"/>
                    </a:cubicBezTo>
                    <a:cubicBezTo>
                      <a:pt x="7" y="3"/>
                      <a:pt x="7" y="3"/>
                      <a:pt x="7" y="3"/>
                    </a:cubicBezTo>
                    <a:cubicBezTo>
                      <a:pt x="7" y="3"/>
                      <a:pt x="6" y="3"/>
                      <a:pt x="6" y="3"/>
                    </a:cubicBezTo>
                    <a:cubicBezTo>
                      <a:pt x="6" y="3"/>
                      <a:pt x="6" y="3"/>
                      <a:pt x="6" y="3"/>
                    </a:cubicBezTo>
                    <a:cubicBezTo>
                      <a:pt x="0" y="0"/>
                      <a:pt x="0" y="0"/>
                      <a:pt x="0" y="0"/>
                    </a:cubicBezTo>
                    <a:cubicBezTo>
                      <a:pt x="0" y="5"/>
                      <a:pt x="0" y="5"/>
                      <a:pt x="0" y="5"/>
                    </a:cubicBezTo>
                    <a:cubicBezTo>
                      <a:pt x="0" y="6"/>
                      <a:pt x="1" y="7"/>
                      <a:pt x="2" y="7"/>
                    </a:cubicBezTo>
                    <a:cubicBezTo>
                      <a:pt x="12" y="7"/>
                      <a:pt x="12" y="7"/>
                      <a:pt x="12" y="7"/>
                    </a:cubicBezTo>
                    <a:cubicBezTo>
                      <a:pt x="14" y="7"/>
                      <a:pt x="15" y="6"/>
                      <a:pt x="15" y="5"/>
                    </a:cubicBezTo>
                    <a:cubicBezTo>
                      <a:pt x="15" y="0"/>
                      <a:pt x="15" y="0"/>
                      <a:pt x="15" y="0"/>
                    </a:cubicBezTo>
                    <a:cubicBezTo>
                      <a:pt x="8" y="3"/>
                      <a:pt x="8" y="3"/>
                      <a:pt x="8"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17"/>
              <p:cNvSpPr>
                <a:spLocks noEditPoints="1"/>
              </p:cNvSpPr>
              <p:nvPr/>
            </p:nvSpPr>
            <p:spPr bwMode="auto">
              <a:xfrm>
                <a:off x="3996" y="2321"/>
                <a:ext cx="75" cy="59"/>
              </a:xfrm>
              <a:custGeom>
                <a:avLst/>
                <a:gdLst>
                  <a:gd name="T0" fmla="*/ 26 w 29"/>
                  <a:gd name="T1" fmla="*/ 0 h 22"/>
                  <a:gd name="T2" fmla="*/ 3 w 29"/>
                  <a:gd name="T3" fmla="*/ 0 h 22"/>
                  <a:gd name="T4" fmla="*/ 0 w 29"/>
                  <a:gd name="T5" fmla="*/ 3 h 22"/>
                  <a:gd name="T6" fmla="*/ 0 w 29"/>
                  <a:gd name="T7" fmla="*/ 16 h 22"/>
                  <a:gd name="T8" fmla="*/ 3 w 29"/>
                  <a:gd name="T9" fmla="*/ 19 h 22"/>
                  <a:gd name="T10" fmla="*/ 10 w 29"/>
                  <a:gd name="T11" fmla="*/ 19 h 22"/>
                  <a:gd name="T12" fmla="*/ 8 w 29"/>
                  <a:gd name="T13" fmla="*/ 20 h 22"/>
                  <a:gd name="T14" fmla="*/ 5 w 29"/>
                  <a:gd name="T15" fmla="*/ 20 h 22"/>
                  <a:gd name="T16" fmla="*/ 3 w 29"/>
                  <a:gd name="T17" fmla="*/ 21 h 22"/>
                  <a:gd name="T18" fmla="*/ 5 w 29"/>
                  <a:gd name="T19" fmla="*/ 22 h 22"/>
                  <a:gd name="T20" fmla="*/ 24 w 29"/>
                  <a:gd name="T21" fmla="*/ 22 h 22"/>
                  <a:gd name="T22" fmla="*/ 26 w 29"/>
                  <a:gd name="T23" fmla="*/ 21 h 22"/>
                  <a:gd name="T24" fmla="*/ 24 w 29"/>
                  <a:gd name="T25" fmla="*/ 20 h 22"/>
                  <a:gd name="T26" fmla="*/ 20 w 29"/>
                  <a:gd name="T27" fmla="*/ 20 h 22"/>
                  <a:gd name="T28" fmla="*/ 19 w 29"/>
                  <a:gd name="T29" fmla="*/ 19 h 22"/>
                  <a:gd name="T30" fmla="*/ 26 w 29"/>
                  <a:gd name="T31" fmla="*/ 19 h 22"/>
                  <a:gd name="T32" fmla="*/ 29 w 29"/>
                  <a:gd name="T33" fmla="*/ 16 h 22"/>
                  <a:gd name="T34" fmla="*/ 29 w 29"/>
                  <a:gd name="T35" fmla="*/ 3 h 22"/>
                  <a:gd name="T36" fmla="*/ 26 w 29"/>
                  <a:gd name="T37" fmla="*/ 0 h 22"/>
                  <a:gd name="T38" fmla="*/ 27 w 29"/>
                  <a:gd name="T39" fmla="*/ 16 h 22"/>
                  <a:gd name="T40" fmla="*/ 26 w 29"/>
                  <a:gd name="T41" fmla="*/ 17 h 22"/>
                  <a:gd name="T42" fmla="*/ 3 w 29"/>
                  <a:gd name="T43" fmla="*/ 17 h 22"/>
                  <a:gd name="T44" fmla="*/ 1 w 29"/>
                  <a:gd name="T45" fmla="*/ 16 h 22"/>
                  <a:gd name="T46" fmla="*/ 1 w 29"/>
                  <a:gd name="T47" fmla="*/ 3 h 22"/>
                  <a:gd name="T48" fmla="*/ 3 w 29"/>
                  <a:gd name="T49" fmla="*/ 2 h 22"/>
                  <a:gd name="T50" fmla="*/ 26 w 29"/>
                  <a:gd name="T51" fmla="*/ 2 h 22"/>
                  <a:gd name="T52" fmla="*/ 27 w 29"/>
                  <a:gd name="T53" fmla="*/ 3 h 22"/>
                  <a:gd name="T54" fmla="*/ 27 w 29"/>
                  <a:gd name="T55" fmla="*/ 16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9" h="22">
                    <a:moveTo>
                      <a:pt x="26" y="0"/>
                    </a:moveTo>
                    <a:cubicBezTo>
                      <a:pt x="3" y="0"/>
                      <a:pt x="3" y="0"/>
                      <a:pt x="3" y="0"/>
                    </a:cubicBezTo>
                    <a:cubicBezTo>
                      <a:pt x="1" y="0"/>
                      <a:pt x="0" y="1"/>
                      <a:pt x="0" y="3"/>
                    </a:cubicBezTo>
                    <a:cubicBezTo>
                      <a:pt x="0" y="16"/>
                      <a:pt x="0" y="16"/>
                      <a:pt x="0" y="16"/>
                    </a:cubicBezTo>
                    <a:cubicBezTo>
                      <a:pt x="0" y="18"/>
                      <a:pt x="1" y="19"/>
                      <a:pt x="3" y="19"/>
                    </a:cubicBezTo>
                    <a:cubicBezTo>
                      <a:pt x="10" y="19"/>
                      <a:pt x="10" y="19"/>
                      <a:pt x="10" y="19"/>
                    </a:cubicBezTo>
                    <a:cubicBezTo>
                      <a:pt x="9" y="19"/>
                      <a:pt x="9" y="19"/>
                      <a:pt x="8" y="20"/>
                    </a:cubicBezTo>
                    <a:cubicBezTo>
                      <a:pt x="5" y="20"/>
                      <a:pt x="5" y="20"/>
                      <a:pt x="5" y="20"/>
                    </a:cubicBezTo>
                    <a:cubicBezTo>
                      <a:pt x="4" y="20"/>
                      <a:pt x="3" y="20"/>
                      <a:pt x="3" y="21"/>
                    </a:cubicBezTo>
                    <a:cubicBezTo>
                      <a:pt x="3" y="21"/>
                      <a:pt x="4" y="22"/>
                      <a:pt x="5" y="22"/>
                    </a:cubicBezTo>
                    <a:cubicBezTo>
                      <a:pt x="24" y="22"/>
                      <a:pt x="24" y="22"/>
                      <a:pt x="24" y="22"/>
                    </a:cubicBezTo>
                    <a:cubicBezTo>
                      <a:pt x="25" y="22"/>
                      <a:pt x="26" y="21"/>
                      <a:pt x="26" y="21"/>
                    </a:cubicBezTo>
                    <a:cubicBezTo>
                      <a:pt x="26" y="20"/>
                      <a:pt x="25" y="20"/>
                      <a:pt x="24" y="20"/>
                    </a:cubicBezTo>
                    <a:cubicBezTo>
                      <a:pt x="20" y="20"/>
                      <a:pt x="20" y="20"/>
                      <a:pt x="20" y="20"/>
                    </a:cubicBezTo>
                    <a:cubicBezTo>
                      <a:pt x="20" y="19"/>
                      <a:pt x="20" y="19"/>
                      <a:pt x="19" y="19"/>
                    </a:cubicBezTo>
                    <a:cubicBezTo>
                      <a:pt x="26" y="19"/>
                      <a:pt x="26" y="19"/>
                      <a:pt x="26" y="19"/>
                    </a:cubicBezTo>
                    <a:cubicBezTo>
                      <a:pt x="28" y="19"/>
                      <a:pt x="29" y="18"/>
                      <a:pt x="29" y="16"/>
                    </a:cubicBezTo>
                    <a:cubicBezTo>
                      <a:pt x="29" y="3"/>
                      <a:pt x="29" y="3"/>
                      <a:pt x="29" y="3"/>
                    </a:cubicBezTo>
                    <a:cubicBezTo>
                      <a:pt x="29" y="1"/>
                      <a:pt x="28" y="0"/>
                      <a:pt x="26" y="0"/>
                    </a:cubicBezTo>
                    <a:close/>
                    <a:moveTo>
                      <a:pt x="27" y="16"/>
                    </a:moveTo>
                    <a:cubicBezTo>
                      <a:pt x="27" y="17"/>
                      <a:pt x="27" y="17"/>
                      <a:pt x="26" y="17"/>
                    </a:cubicBezTo>
                    <a:cubicBezTo>
                      <a:pt x="3" y="17"/>
                      <a:pt x="3" y="17"/>
                      <a:pt x="3" y="17"/>
                    </a:cubicBezTo>
                    <a:cubicBezTo>
                      <a:pt x="2" y="17"/>
                      <a:pt x="1" y="17"/>
                      <a:pt x="1" y="16"/>
                    </a:cubicBezTo>
                    <a:cubicBezTo>
                      <a:pt x="1" y="3"/>
                      <a:pt x="1" y="3"/>
                      <a:pt x="1" y="3"/>
                    </a:cubicBezTo>
                    <a:cubicBezTo>
                      <a:pt x="1" y="2"/>
                      <a:pt x="2" y="2"/>
                      <a:pt x="3" y="2"/>
                    </a:cubicBezTo>
                    <a:cubicBezTo>
                      <a:pt x="26" y="2"/>
                      <a:pt x="26" y="2"/>
                      <a:pt x="26" y="2"/>
                    </a:cubicBezTo>
                    <a:cubicBezTo>
                      <a:pt x="27" y="2"/>
                      <a:pt x="27" y="2"/>
                      <a:pt x="27" y="3"/>
                    </a:cubicBezTo>
                    <a:lnTo>
                      <a:pt x="27" y="1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43" name="文本框 102"/>
            <p:cNvSpPr txBox="1"/>
            <p:nvPr/>
          </p:nvSpPr>
          <p:spPr>
            <a:xfrm>
              <a:off x="9281877" y="1629594"/>
              <a:ext cx="1493849" cy="369417"/>
            </a:xfrm>
            <a:prstGeom prst="rect">
              <a:avLst/>
            </a:prstGeom>
            <a:noFill/>
          </p:spPr>
          <p:txBody>
            <a:bodyPr wrap="square" rtlCol="0">
              <a:spAutoFit/>
            </a:bodyPr>
            <a:lstStyle/>
            <a:p>
              <a:r>
                <a:rPr lang="zh-CN" altLang="en-US" sz="1200" dirty="0">
                  <a:solidFill>
                    <a:srgbClr val="E87071"/>
                  </a:solidFill>
                  <a:latin typeface="微软雅黑" panose="020B0503020204020204" pitchFamily="34" charset="-122"/>
                  <a:ea typeface="微软雅黑" panose="020B0503020204020204" pitchFamily="34" charset="-122"/>
                </a:rPr>
                <a:t>在此添加标题</a:t>
              </a:r>
            </a:p>
          </p:txBody>
        </p:sp>
      </p:grpSp>
      <p:grpSp>
        <p:nvGrpSpPr>
          <p:cNvPr id="148" name="组合 147"/>
          <p:cNvGrpSpPr/>
          <p:nvPr/>
        </p:nvGrpSpPr>
        <p:grpSpPr>
          <a:xfrm>
            <a:off x="6828526" y="3699156"/>
            <a:ext cx="1387939" cy="276999"/>
            <a:chOff x="8984997" y="4509914"/>
            <a:chExt cx="1850344" cy="369417"/>
          </a:xfrm>
        </p:grpSpPr>
        <p:grpSp>
          <p:nvGrpSpPr>
            <p:cNvPr id="149" name="Group 27"/>
            <p:cNvGrpSpPr>
              <a:grpSpLocks noChangeAspect="1"/>
            </p:cNvGrpSpPr>
            <p:nvPr/>
          </p:nvGrpSpPr>
          <p:grpSpPr bwMode="auto">
            <a:xfrm>
              <a:off x="8984997" y="4518199"/>
              <a:ext cx="303918" cy="333814"/>
              <a:chOff x="3811" y="2125"/>
              <a:chExt cx="61" cy="67"/>
            </a:xfrm>
            <a:solidFill>
              <a:srgbClr val="653C76"/>
            </a:solidFill>
            <a:effectLst/>
          </p:grpSpPr>
          <p:sp>
            <p:nvSpPr>
              <p:cNvPr id="151" name="Freeform 28"/>
              <p:cNvSpPr>
                <a:spLocks noEditPoints="1"/>
              </p:cNvSpPr>
              <p:nvPr/>
            </p:nvSpPr>
            <p:spPr bwMode="auto">
              <a:xfrm>
                <a:off x="3811" y="2125"/>
                <a:ext cx="61" cy="67"/>
              </a:xfrm>
              <a:custGeom>
                <a:avLst/>
                <a:gdLst>
                  <a:gd name="T0" fmla="*/ 20 w 23"/>
                  <a:gd name="T1" fmla="*/ 14 h 25"/>
                  <a:gd name="T2" fmla="*/ 18 w 23"/>
                  <a:gd name="T3" fmla="*/ 20 h 25"/>
                  <a:gd name="T4" fmla="*/ 17 w 23"/>
                  <a:gd name="T5" fmla="*/ 16 h 25"/>
                  <a:gd name="T6" fmla="*/ 15 w 23"/>
                  <a:gd name="T7" fmla="*/ 15 h 25"/>
                  <a:gd name="T8" fmla="*/ 15 w 23"/>
                  <a:gd name="T9" fmla="*/ 15 h 25"/>
                  <a:gd name="T10" fmla="*/ 14 w 23"/>
                  <a:gd name="T11" fmla="*/ 15 h 25"/>
                  <a:gd name="T12" fmla="*/ 13 w 23"/>
                  <a:gd name="T13" fmla="*/ 17 h 25"/>
                  <a:gd name="T14" fmla="*/ 12 w 23"/>
                  <a:gd name="T15" fmla="*/ 18 h 25"/>
                  <a:gd name="T16" fmla="*/ 12 w 23"/>
                  <a:gd name="T17" fmla="*/ 15 h 25"/>
                  <a:gd name="T18" fmla="*/ 12 w 23"/>
                  <a:gd name="T19" fmla="*/ 15 h 25"/>
                  <a:gd name="T20" fmla="*/ 12 w 23"/>
                  <a:gd name="T21" fmla="*/ 15 h 25"/>
                  <a:gd name="T22" fmla="*/ 11 w 23"/>
                  <a:gd name="T23" fmla="*/ 15 h 25"/>
                  <a:gd name="T24" fmla="*/ 11 w 23"/>
                  <a:gd name="T25" fmla="*/ 15 h 25"/>
                  <a:gd name="T26" fmla="*/ 11 w 23"/>
                  <a:gd name="T27" fmla="*/ 18 h 25"/>
                  <a:gd name="T28" fmla="*/ 11 w 23"/>
                  <a:gd name="T29" fmla="*/ 17 h 25"/>
                  <a:gd name="T30" fmla="*/ 10 w 23"/>
                  <a:gd name="T31" fmla="*/ 15 h 25"/>
                  <a:gd name="T32" fmla="*/ 8 w 23"/>
                  <a:gd name="T33" fmla="*/ 15 h 25"/>
                  <a:gd name="T34" fmla="*/ 8 w 23"/>
                  <a:gd name="T35" fmla="*/ 15 h 25"/>
                  <a:gd name="T36" fmla="*/ 6 w 23"/>
                  <a:gd name="T37" fmla="*/ 16 h 25"/>
                  <a:gd name="T38" fmla="*/ 5 w 23"/>
                  <a:gd name="T39" fmla="*/ 20 h 25"/>
                  <a:gd name="T40" fmla="*/ 3 w 23"/>
                  <a:gd name="T41" fmla="*/ 14 h 25"/>
                  <a:gd name="T42" fmla="*/ 12 w 23"/>
                  <a:gd name="T43" fmla="*/ 5 h 25"/>
                  <a:gd name="T44" fmla="*/ 12 w 23"/>
                  <a:gd name="T45" fmla="*/ 6 h 25"/>
                  <a:gd name="T46" fmla="*/ 13 w 23"/>
                  <a:gd name="T47" fmla="*/ 7 h 25"/>
                  <a:gd name="T48" fmla="*/ 14 w 23"/>
                  <a:gd name="T49" fmla="*/ 6 h 25"/>
                  <a:gd name="T50" fmla="*/ 16 w 23"/>
                  <a:gd name="T51" fmla="*/ 5 h 25"/>
                  <a:gd name="T52" fmla="*/ 17 w 23"/>
                  <a:gd name="T53" fmla="*/ 4 h 25"/>
                  <a:gd name="T54" fmla="*/ 17 w 23"/>
                  <a:gd name="T55" fmla="*/ 3 h 25"/>
                  <a:gd name="T56" fmla="*/ 16 w 23"/>
                  <a:gd name="T57" fmla="*/ 2 h 25"/>
                  <a:gd name="T58" fmla="*/ 14 w 23"/>
                  <a:gd name="T59" fmla="*/ 1 h 25"/>
                  <a:gd name="T60" fmla="*/ 13 w 23"/>
                  <a:gd name="T61" fmla="*/ 0 h 25"/>
                  <a:gd name="T62" fmla="*/ 12 w 23"/>
                  <a:gd name="T63" fmla="*/ 1 h 25"/>
                  <a:gd name="T64" fmla="*/ 12 w 23"/>
                  <a:gd name="T65" fmla="*/ 2 h 25"/>
                  <a:gd name="T66" fmla="*/ 0 w 23"/>
                  <a:gd name="T67" fmla="*/ 14 h 25"/>
                  <a:gd name="T68" fmla="*/ 12 w 23"/>
                  <a:gd name="T69" fmla="*/ 25 h 25"/>
                  <a:gd name="T70" fmla="*/ 23 w 23"/>
                  <a:gd name="T71" fmla="*/ 14 h 25"/>
                  <a:gd name="T72" fmla="*/ 20 w 23"/>
                  <a:gd name="T73" fmla="*/ 14 h 25"/>
                  <a:gd name="T74" fmla="*/ 15 w 23"/>
                  <a:gd name="T75" fmla="*/ 18 h 25"/>
                  <a:gd name="T76" fmla="*/ 15 w 23"/>
                  <a:gd name="T77" fmla="*/ 18 h 25"/>
                  <a:gd name="T78" fmla="*/ 15 w 23"/>
                  <a:gd name="T79" fmla="*/ 22 h 25"/>
                  <a:gd name="T80" fmla="*/ 15 w 23"/>
                  <a:gd name="T81" fmla="*/ 22 h 25"/>
                  <a:gd name="T82" fmla="*/ 15 w 23"/>
                  <a:gd name="T83" fmla="*/ 18 h 25"/>
                  <a:gd name="T84" fmla="*/ 15 w 23"/>
                  <a:gd name="T85" fmla="*/ 18 h 25"/>
                  <a:gd name="T86" fmla="*/ 8 w 23"/>
                  <a:gd name="T87" fmla="*/ 18 h 25"/>
                  <a:gd name="T88" fmla="*/ 8 w 23"/>
                  <a:gd name="T89" fmla="*/ 22 h 25"/>
                  <a:gd name="T90" fmla="*/ 7 w 23"/>
                  <a:gd name="T91" fmla="*/ 21 h 25"/>
                  <a:gd name="T92" fmla="*/ 8 w 23"/>
                  <a:gd name="T93" fmla="*/ 18 h 25"/>
                  <a:gd name="T94" fmla="*/ 8 w 23"/>
                  <a:gd name="T95" fmla="*/ 18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3" h="25">
                    <a:moveTo>
                      <a:pt x="20" y="14"/>
                    </a:moveTo>
                    <a:cubicBezTo>
                      <a:pt x="20" y="16"/>
                      <a:pt x="19" y="19"/>
                      <a:pt x="18" y="20"/>
                    </a:cubicBezTo>
                    <a:cubicBezTo>
                      <a:pt x="17" y="18"/>
                      <a:pt x="17" y="17"/>
                      <a:pt x="17" y="16"/>
                    </a:cubicBezTo>
                    <a:cubicBezTo>
                      <a:pt x="17" y="15"/>
                      <a:pt x="16" y="15"/>
                      <a:pt x="15" y="15"/>
                    </a:cubicBezTo>
                    <a:cubicBezTo>
                      <a:pt x="15" y="15"/>
                      <a:pt x="15" y="15"/>
                      <a:pt x="15" y="15"/>
                    </a:cubicBezTo>
                    <a:cubicBezTo>
                      <a:pt x="14" y="15"/>
                      <a:pt x="14" y="15"/>
                      <a:pt x="14" y="15"/>
                    </a:cubicBezTo>
                    <a:cubicBezTo>
                      <a:pt x="13" y="17"/>
                      <a:pt x="13" y="17"/>
                      <a:pt x="13" y="17"/>
                    </a:cubicBezTo>
                    <a:cubicBezTo>
                      <a:pt x="12" y="18"/>
                      <a:pt x="12" y="18"/>
                      <a:pt x="12" y="18"/>
                    </a:cubicBezTo>
                    <a:cubicBezTo>
                      <a:pt x="12" y="15"/>
                      <a:pt x="12" y="15"/>
                      <a:pt x="12" y="15"/>
                    </a:cubicBezTo>
                    <a:cubicBezTo>
                      <a:pt x="12" y="15"/>
                      <a:pt x="12" y="15"/>
                      <a:pt x="12" y="15"/>
                    </a:cubicBezTo>
                    <a:cubicBezTo>
                      <a:pt x="12" y="15"/>
                      <a:pt x="12" y="15"/>
                      <a:pt x="12" y="15"/>
                    </a:cubicBezTo>
                    <a:cubicBezTo>
                      <a:pt x="11" y="15"/>
                      <a:pt x="11" y="15"/>
                      <a:pt x="11" y="15"/>
                    </a:cubicBezTo>
                    <a:cubicBezTo>
                      <a:pt x="11" y="15"/>
                      <a:pt x="11" y="15"/>
                      <a:pt x="11" y="15"/>
                    </a:cubicBezTo>
                    <a:cubicBezTo>
                      <a:pt x="11" y="18"/>
                      <a:pt x="11" y="18"/>
                      <a:pt x="11" y="18"/>
                    </a:cubicBezTo>
                    <a:cubicBezTo>
                      <a:pt x="11" y="17"/>
                      <a:pt x="11" y="17"/>
                      <a:pt x="11" y="17"/>
                    </a:cubicBezTo>
                    <a:cubicBezTo>
                      <a:pt x="10" y="15"/>
                      <a:pt x="10" y="15"/>
                      <a:pt x="10" y="15"/>
                    </a:cubicBezTo>
                    <a:cubicBezTo>
                      <a:pt x="8" y="15"/>
                      <a:pt x="8" y="15"/>
                      <a:pt x="8" y="15"/>
                    </a:cubicBezTo>
                    <a:cubicBezTo>
                      <a:pt x="8" y="15"/>
                      <a:pt x="8" y="15"/>
                      <a:pt x="8" y="15"/>
                    </a:cubicBezTo>
                    <a:cubicBezTo>
                      <a:pt x="7" y="15"/>
                      <a:pt x="6" y="15"/>
                      <a:pt x="6" y="16"/>
                    </a:cubicBezTo>
                    <a:cubicBezTo>
                      <a:pt x="6" y="17"/>
                      <a:pt x="5" y="18"/>
                      <a:pt x="5" y="20"/>
                    </a:cubicBezTo>
                    <a:cubicBezTo>
                      <a:pt x="4" y="18"/>
                      <a:pt x="3" y="16"/>
                      <a:pt x="3" y="14"/>
                    </a:cubicBezTo>
                    <a:cubicBezTo>
                      <a:pt x="3" y="9"/>
                      <a:pt x="7" y="5"/>
                      <a:pt x="12" y="5"/>
                    </a:cubicBezTo>
                    <a:cubicBezTo>
                      <a:pt x="12" y="6"/>
                      <a:pt x="12" y="6"/>
                      <a:pt x="12" y="6"/>
                    </a:cubicBezTo>
                    <a:cubicBezTo>
                      <a:pt x="12" y="7"/>
                      <a:pt x="12" y="7"/>
                      <a:pt x="13" y="7"/>
                    </a:cubicBezTo>
                    <a:cubicBezTo>
                      <a:pt x="14" y="6"/>
                      <a:pt x="14" y="6"/>
                      <a:pt x="14" y="6"/>
                    </a:cubicBezTo>
                    <a:cubicBezTo>
                      <a:pt x="15" y="6"/>
                      <a:pt x="16" y="5"/>
                      <a:pt x="16" y="5"/>
                    </a:cubicBezTo>
                    <a:cubicBezTo>
                      <a:pt x="17" y="4"/>
                      <a:pt x="17" y="4"/>
                      <a:pt x="17" y="4"/>
                    </a:cubicBezTo>
                    <a:cubicBezTo>
                      <a:pt x="18" y="4"/>
                      <a:pt x="18" y="3"/>
                      <a:pt x="17" y="3"/>
                    </a:cubicBezTo>
                    <a:cubicBezTo>
                      <a:pt x="16" y="2"/>
                      <a:pt x="16" y="2"/>
                      <a:pt x="16" y="2"/>
                    </a:cubicBezTo>
                    <a:cubicBezTo>
                      <a:pt x="16" y="2"/>
                      <a:pt x="15" y="1"/>
                      <a:pt x="14" y="1"/>
                    </a:cubicBezTo>
                    <a:cubicBezTo>
                      <a:pt x="13" y="0"/>
                      <a:pt x="13" y="0"/>
                      <a:pt x="13" y="0"/>
                    </a:cubicBezTo>
                    <a:cubicBezTo>
                      <a:pt x="12" y="0"/>
                      <a:pt x="12" y="0"/>
                      <a:pt x="12" y="1"/>
                    </a:cubicBezTo>
                    <a:cubicBezTo>
                      <a:pt x="12" y="2"/>
                      <a:pt x="12" y="2"/>
                      <a:pt x="12" y="2"/>
                    </a:cubicBezTo>
                    <a:cubicBezTo>
                      <a:pt x="5" y="2"/>
                      <a:pt x="0" y="7"/>
                      <a:pt x="0" y="14"/>
                    </a:cubicBezTo>
                    <a:cubicBezTo>
                      <a:pt x="0" y="20"/>
                      <a:pt x="5" y="25"/>
                      <a:pt x="12" y="25"/>
                    </a:cubicBezTo>
                    <a:cubicBezTo>
                      <a:pt x="18" y="25"/>
                      <a:pt x="23" y="20"/>
                      <a:pt x="23" y="14"/>
                    </a:cubicBezTo>
                    <a:lnTo>
                      <a:pt x="20" y="14"/>
                    </a:lnTo>
                    <a:close/>
                    <a:moveTo>
                      <a:pt x="15" y="18"/>
                    </a:moveTo>
                    <a:cubicBezTo>
                      <a:pt x="15" y="18"/>
                      <a:pt x="15" y="18"/>
                      <a:pt x="15" y="18"/>
                    </a:cubicBezTo>
                    <a:cubicBezTo>
                      <a:pt x="15" y="22"/>
                      <a:pt x="15" y="22"/>
                      <a:pt x="15" y="22"/>
                    </a:cubicBezTo>
                    <a:cubicBezTo>
                      <a:pt x="15" y="22"/>
                      <a:pt x="15" y="22"/>
                      <a:pt x="15" y="22"/>
                    </a:cubicBezTo>
                    <a:cubicBezTo>
                      <a:pt x="15" y="18"/>
                      <a:pt x="15" y="18"/>
                      <a:pt x="15" y="18"/>
                    </a:cubicBezTo>
                    <a:cubicBezTo>
                      <a:pt x="15" y="18"/>
                      <a:pt x="15" y="18"/>
                      <a:pt x="15" y="18"/>
                    </a:cubicBezTo>
                    <a:close/>
                    <a:moveTo>
                      <a:pt x="8" y="18"/>
                    </a:moveTo>
                    <a:cubicBezTo>
                      <a:pt x="8" y="22"/>
                      <a:pt x="8" y="22"/>
                      <a:pt x="8" y="22"/>
                    </a:cubicBezTo>
                    <a:cubicBezTo>
                      <a:pt x="8" y="21"/>
                      <a:pt x="8" y="21"/>
                      <a:pt x="7" y="21"/>
                    </a:cubicBezTo>
                    <a:cubicBezTo>
                      <a:pt x="8" y="18"/>
                      <a:pt x="8" y="18"/>
                      <a:pt x="8" y="18"/>
                    </a:cubicBezTo>
                    <a:cubicBezTo>
                      <a:pt x="8" y="18"/>
                      <a:pt x="8" y="18"/>
                      <a:pt x="8"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Oval 29"/>
              <p:cNvSpPr>
                <a:spLocks noChangeArrowheads="1"/>
              </p:cNvSpPr>
              <p:nvPr/>
            </p:nvSpPr>
            <p:spPr bwMode="auto">
              <a:xfrm>
                <a:off x="3835" y="2149"/>
                <a:ext cx="13" cy="14"/>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0" name="文本框 104"/>
            <p:cNvSpPr txBox="1"/>
            <p:nvPr/>
          </p:nvSpPr>
          <p:spPr>
            <a:xfrm>
              <a:off x="9341492" y="4509914"/>
              <a:ext cx="1493849" cy="369417"/>
            </a:xfrm>
            <a:prstGeom prst="rect">
              <a:avLst/>
            </a:prstGeom>
            <a:noFill/>
          </p:spPr>
          <p:txBody>
            <a:bodyPr wrap="square" rtlCol="0">
              <a:spAutoFit/>
            </a:bodyPr>
            <a:lstStyle/>
            <a:p>
              <a:r>
                <a:rPr lang="zh-CN" altLang="en-US" sz="1200" dirty="0">
                  <a:solidFill>
                    <a:srgbClr val="653C76"/>
                  </a:solidFill>
                  <a:latin typeface="微软雅黑" panose="020B0503020204020204" pitchFamily="34" charset="-122"/>
                  <a:ea typeface="微软雅黑" panose="020B0503020204020204" pitchFamily="34" charset="-122"/>
                </a:rPr>
                <a:t>在此添加标题</a:t>
              </a:r>
            </a:p>
          </p:txBody>
        </p:sp>
      </p:grpSp>
      <p:sp>
        <p:nvSpPr>
          <p:cNvPr id="153" name="文本框 113"/>
          <p:cNvSpPr txBox="1"/>
          <p:nvPr/>
        </p:nvSpPr>
        <p:spPr>
          <a:xfrm>
            <a:off x="1519415" y="17681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4" name="文本框 113"/>
          <p:cNvSpPr txBox="1"/>
          <p:nvPr/>
        </p:nvSpPr>
        <p:spPr>
          <a:xfrm>
            <a:off x="1563012" y="3915128"/>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5" name="文本框 113"/>
          <p:cNvSpPr txBox="1"/>
          <p:nvPr/>
        </p:nvSpPr>
        <p:spPr>
          <a:xfrm>
            <a:off x="7083464" y="176811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56" name="文本框 113"/>
          <p:cNvSpPr txBox="1"/>
          <p:nvPr/>
        </p:nvSpPr>
        <p:spPr>
          <a:xfrm>
            <a:off x="7126753" y="389561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358391959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14:bounceEnd="40000">
                                          <p:cBhvr additive="base">
                                            <p:cTn id="11" dur="2000" fill="hold"/>
                                            <p:tgtEl>
                                              <p:spTgt spid="69"/>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14:presetBounceEnd="40000">
                                      <p:stCondLst>
                                        <p:cond delay="500"/>
                                      </p:stCondLst>
                                      <p:childTnLst>
                                        <p:set>
                                          <p:cBhvr>
                                            <p:cTn id="14" dur="1" fill="hold">
                                              <p:stCondLst>
                                                <p:cond delay="0"/>
                                              </p:stCondLst>
                                            </p:cTn>
                                            <p:tgtEl>
                                              <p:spTgt spid="87"/>
                                            </p:tgtEl>
                                            <p:attrNameLst>
                                              <p:attrName>style.visibility</p:attrName>
                                            </p:attrNameLst>
                                          </p:cBhvr>
                                          <p:to>
                                            <p:strVal val="visible"/>
                                          </p:to>
                                        </p:set>
                                        <p:anim calcmode="lin" valueType="num" p14:bounceEnd="40000">
                                          <p:cBhvr additive="base">
                                            <p:cTn id="15" dur="2000" fill="hold"/>
                                            <p:tgtEl>
                                              <p:spTgt spid="87"/>
                                            </p:tgtEl>
                                            <p:attrNameLst>
                                              <p:attrName>ppt_x</p:attrName>
                                            </p:attrNameLst>
                                          </p:cBhvr>
                                          <p:tavLst>
                                            <p:tav tm="0">
                                              <p:val>
                                                <p:strVal val="0-#ppt_w/2"/>
                                              </p:val>
                                            </p:tav>
                                            <p:tav tm="100000">
                                              <p:val>
                                                <p:strVal val="#ppt_x"/>
                                              </p:val>
                                            </p:tav>
                                          </p:tavLst>
                                        </p:anim>
                                        <p:anim calcmode="lin" valueType="num" p14:bounceEnd="40000">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1000"/>
                                      </p:stCondLst>
                                      <p:childTnLst>
                                        <p:set>
                                          <p:cBhvr>
                                            <p:cTn id="18" dur="1" fill="hold">
                                              <p:stCondLst>
                                                <p:cond delay="0"/>
                                              </p:stCondLst>
                                            </p:cTn>
                                            <p:tgtEl>
                                              <p:spTgt spid="78"/>
                                            </p:tgtEl>
                                            <p:attrNameLst>
                                              <p:attrName>style.visibility</p:attrName>
                                            </p:attrNameLst>
                                          </p:cBhvr>
                                          <p:to>
                                            <p:strVal val="visible"/>
                                          </p:to>
                                        </p:set>
                                        <p:anim calcmode="lin" valueType="num" p14:bounceEnd="40000">
                                          <p:cBhvr additive="base">
                                            <p:cTn id="19" dur="2000" fill="hold"/>
                                            <p:tgtEl>
                                              <p:spTgt spid="78"/>
                                            </p:tgtEl>
                                            <p:attrNameLst>
                                              <p:attrName>ppt_x</p:attrName>
                                            </p:attrNameLst>
                                          </p:cBhvr>
                                          <p:tavLst>
                                            <p:tav tm="0">
                                              <p:val>
                                                <p:strVal val="0-#ppt_w/2"/>
                                              </p:val>
                                            </p:tav>
                                            <p:tav tm="100000">
                                              <p:val>
                                                <p:strVal val="#ppt_x"/>
                                              </p:val>
                                            </p:tav>
                                          </p:tavLst>
                                        </p:anim>
                                        <p:anim calcmode="lin" valueType="num" p14:bounceEnd="40000">
                                          <p:cBhvr additive="base">
                                            <p:cTn id="20" dur="2000" fill="hold"/>
                                            <p:tgtEl>
                                              <p:spTgt spid="7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14:presetBounceEnd="40000">
                                      <p:stCondLst>
                                        <p:cond delay="1500"/>
                                      </p:stCondLst>
                                      <p:childTnLst>
                                        <p:set>
                                          <p:cBhvr>
                                            <p:cTn id="22" dur="1" fill="hold">
                                              <p:stCondLst>
                                                <p:cond delay="0"/>
                                              </p:stCondLst>
                                            </p:cTn>
                                            <p:tgtEl>
                                              <p:spTgt spid="96"/>
                                            </p:tgtEl>
                                            <p:attrNameLst>
                                              <p:attrName>style.visibility</p:attrName>
                                            </p:attrNameLst>
                                          </p:cBhvr>
                                          <p:to>
                                            <p:strVal val="visible"/>
                                          </p:to>
                                        </p:set>
                                        <p:anim calcmode="lin" valueType="num" p14:bounceEnd="40000">
                                          <p:cBhvr additive="base">
                                            <p:cTn id="23" dur="2000" fill="hold"/>
                                            <p:tgtEl>
                                              <p:spTgt spid="96"/>
                                            </p:tgtEl>
                                            <p:attrNameLst>
                                              <p:attrName>ppt_x</p:attrName>
                                            </p:attrNameLst>
                                          </p:cBhvr>
                                          <p:tavLst>
                                            <p:tav tm="0">
                                              <p:val>
                                                <p:strVal val="0-#ppt_w/2"/>
                                              </p:val>
                                            </p:tav>
                                            <p:tav tm="100000">
                                              <p:val>
                                                <p:strVal val="#ppt_x"/>
                                              </p:val>
                                            </p:tav>
                                          </p:tavLst>
                                        </p:anim>
                                        <p:anim calcmode="lin" valueType="num" p14:bounceEnd="40000">
                                          <p:cBhvr additive="base">
                                            <p:cTn id="24" dur="2000" fill="hold"/>
                                            <p:tgtEl>
                                              <p:spTgt spid="96"/>
                                            </p:tgtEl>
                                            <p:attrNameLst>
                                              <p:attrName>ppt_y</p:attrName>
                                            </p:attrNameLst>
                                          </p:cBhvr>
                                          <p:tavLst>
                                            <p:tav tm="0">
                                              <p:val>
                                                <p:strVal val="#ppt_y"/>
                                              </p:val>
                                            </p:tav>
                                            <p:tav tm="100000">
                                              <p:val>
                                                <p:strVal val="#ppt_y"/>
                                              </p:val>
                                            </p:tav>
                                          </p:tavLst>
                                        </p:anim>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105"/>
                                            </p:tgtEl>
                                            <p:attrNameLst>
                                              <p:attrName>style.visibility</p:attrName>
                                            </p:attrNameLst>
                                          </p:cBhvr>
                                          <p:to>
                                            <p:strVal val="visible"/>
                                          </p:to>
                                        </p:set>
                                        <p:animEffect transition="in" filter="wipe(left)">
                                          <p:cBhvr>
                                            <p:cTn id="28" dur="500"/>
                                            <p:tgtEl>
                                              <p:spTgt spid="105"/>
                                            </p:tgtEl>
                                          </p:cBhvr>
                                        </p:animEffect>
                                      </p:childTnLst>
                                    </p:cTn>
                                  </p:par>
                                  <p:par>
                                    <p:cTn id="29" presetID="22" presetClass="entr" presetSubtype="2" fill="hold" nodeType="with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wipe(right)">
                                          <p:cBhvr>
                                            <p:cTn id="31" dur="500"/>
                                            <p:tgtEl>
                                              <p:spTgt spid="108"/>
                                            </p:tgtEl>
                                          </p:cBhvr>
                                        </p:animEffect>
                                      </p:childTnLst>
                                    </p:cTn>
                                  </p:par>
                                  <p:par>
                                    <p:cTn id="32" presetID="22" presetClass="entr" presetSubtype="2" fill="hold" nodeType="withEffect">
                                      <p:stCondLst>
                                        <p:cond delay="0"/>
                                      </p:stCondLst>
                                      <p:childTnLst>
                                        <p:set>
                                          <p:cBhvr>
                                            <p:cTn id="33" dur="1" fill="hold">
                                              <p:stCondLst>
                                                <p:cond delay="0"/>
                                              </p:stCondLst>
                                            </p:cTn>
                                            <p:tgtEl>
                                              <p:spTgt spid="131"/>
                                            </p:tgtEl>
                                            <p:attrNameLst>
                                              <p:attrName>style.visibility</p:attrName>
                                            </p:attrNameLst>
                                          </p:cBhvr>
                                          <p:to>
                                            <p:strVal val="visible"/>
                                          </p:to>
                                        </p:set>
                                        <p:animEffect transition="in" filter="wipe(right)">
                                          <p:cBhvr>
                                            <p:cTn id="34" dur="500"/>
                                            <p:tgtEl>
                                              <p:spTgt spid="131"/>
                                            </p:tgtEl>
                                          </p:cBhvr>
                                        </p:animEffect>
                                      </p:childTnLst>
                                    </p:cTn>
                                  </p:par>
                                  <p:par>
                                    <p:cTn id="35" presetID="22" presetClass="entr" presetSubtype="8" fill="hold" nodeType="with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500"/>
                                            <p:tgtEl>
                                              <p:spTgt spid="128"/>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wipe(left)">
                                          <p:cBhvr>
                                            <p:cTn id="41" dur="500"/>
                                            <p:tgtEl>
                                              <p:spTgt spid="111"/>
                                            </p:tgtEl>
                                          </p:cBhvr>
                                        </p:animEffect>
                                      </p:childTnLst>
                                    </p:cTn>
                                  </p:par>
                                  <p:par>
                                    <p:cTn id="42" presetID="22" presetClass="entr" presetSubtype="8" fill="hold"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wipe(left)">
                                          <p:cBhvr>
                                            <p:cTn id="44" dur="500"/>
                                            <p:tgtEl>
                                              <p:spTgt spid="141"/>
                                            </p:tgtEl>
                                          </p:cBhvr>
                                        </p:animEffect>
                                      </p:childTnLst>
                                    </p:cTn>
                                  </p:par>
                                  <p:par>
                                    <p:cTn id="45" presetID="22" presetClass="entr" presetSubtype="8" fill="hold" nodeType="withEffect">
                                      <p:stCondLst>
                                        <p:cond delay="0"/>
                                      </p:stCondLst>
                                      <p:childTnLst>
                                        <p:set>
                                          <p:cBhvr>
                                            <p:cTn id="46" dur="1" fill="hold">
                                              <p:stCondLst>
                                                <p:cond delay="0"/>
                                              </p:stCondLst>
                                            </p:cTn>
                                            <p:tgtEl>
                                              <p:spTgt spid="134"/>
                                            </p:tgtEl>
                                            <p:attrNameLst>
                                              <p:attrName>style.visibility</p:attrName>
                                            </p:attrNameLst>
                                          </p:cBhvr>
                                          <p:to>
                                            <p:strVal val="visible"/>
                                          </p:to>
                                        </p:set>
                                        <p:animEffect transition="in" filter="wipe(left)">
                                          <p:cBhvr>
                                            <p:cTn id="47" dur="500"/>
                                            <p:tgtEl>
                                              <p:spTgt spid="134"/>
                                            </p:tgtEl>
                                          </p:cBhvr>
                                        </p:animEffect>
                                      </p:childTnLst>
                                    </p:cTn>
                                  </p:par>
                                  <p:par>
                                    <p:cTn id="48" presetID="22" presetClass="entr" presetSubtype="8" fill="hold" nodeType="withEffect">
                                      <p:stCondLst>
                                        <p:cond delay="0"/>
                                      </p:stCondLst>
                                      <p:childTnLst>
                                        <p:set>
                                          <p:cBhvr>
                                            <p:cTn id="49" dur="1" fill="hold">
                                              <p:stCondLst>
                                                <p:cond delay="0"/>
                                              </p:stCondLst>
                                            </p:cTn>
                                            <p:tgtEl>
                                              <p:spTgt spid="148"/>
                                            </p:tgtEl>
                                            <p:attrNameLst>
                                              <p:attrName>style.visibility</p:attrName>
                                            </p:attrNameLst>
                                          </p:cBhvr>
                                          <p:to>
                                            <p:strVal val="visible"/>
                                          </p:to>
                                        </p:set>
                                        <p:animEffect transition="in" filter="wipe(left)">
                                          <p:cBhvr>
                                            <p:cTn id="50" dur="500"/>
                                            <p:tgtEl>
                                              <p:spTgt spid="148"/>
                                            </p:tgtEl>
                                          </p:cBhvr>
                                        </p:animEffect>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153"/>
                                            </p:tgtEl>
                                            <p:attrNameLst>
                                              <p:attrName>style.visibility</p:attrName>
                                            </p:attrNameLst>
                                          </p:cBhvr>
                                          <p:to>
                                            <p:strVal val="visible"/>
                                          </p:to>
                                        </p:set>
                                        <p:animEffect transition="in" filter="randombar(horizontal)">
                                          <p:cBhvr>
                                            <p:cTn id="54" dur="500"/>
                                            <p:tgtEl>
                                              <p:spTgt spid="15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55"/>
                                            </p:tgtEl>
                                            <p:attrNameLst>
                                              <p:attrName>style.visibility</p:attrName>
                                            </p:attrNameLst>
                                          </p:cBhvr>
                                          <p:to>
                                            <p:strVal val="visible"/>
                                          </p:to>
                                        </p:set>
                                        <p:animEffect transition="in" filter="randombar(horizontal)">
                                          <p:cBhvr>
                                            <p:cTn id="57" dur="500"/>
                                            <p:tgtEl>
                                              <p:spTgt spid="15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4"/>
                                            </p:tgtEl>
                                            <p:attrNameLst>
                                              <p:attrName>style.visibility</p:attrName>
                                            </p:attrNameLst>
                                          </p:cBhvr>
                                          <p:to>
                                            <p:strVal val="visible"/>
                                          </p:to>
                                        </p:set>
                                        <p:animEffect transition="in" filter="randombar(horizontal)">
                                          <p:cBhvr>
                                            <p:cTn id="60" dur="500"/>
                                            <p:tgtEl>
                                              <p:spTgt spid="154"/>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randombar(horizontal)">
                                          <p:cBhvr>
                                            <p:cTn id="63"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3" grpId="0"/>
          <p:bldP spid="154" grpId="0"/>
          <p:bldP spid="155" grpId="0"/>
          <p:bldP spid="1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69"/>
                                            </p:tgtEl>
                                            <p:attrNameLst>
                                              <p:attrName>style.visibility</p:attrName>
                                            </p:attrNameLst>
                                          </p:cBhvr>
                                          <p:to>
                                            <p:strVal val="visible"/>
                                          </p:to>
                                        </p:set>
                                        <p:anim calcmode="lin" valueType="num">
                                          <p:cBhvr additive="base">
                                            <p:cTn id="11" dur="2000" fill="hold"/>
                                            <p:tgtEl>
                                              <p:spTgt spid="69"/>
                                            </p:tgtEl>
                                            <p:attrNameLst>
                                              <p:attrName>ppt_x</p:attrName>
                                            </p:attrNameLst>
                                          </p:cBhvr>
                                          <p:tavLst>
                                            <p:tav tm="0">
                                              <p:val>
                                                <p:strVal val="0-#ppt_w/2"/>
                                              </p:val>
                                            </p:tav>
                                            <p:tav tm="100000">
                                              <p:val>
                                                <p:strVal val="#ppt_x"/>
                                              </p:val>
                                            </p:tav>
                                          </p:tavLst>
                                        </p:anim>
                                        <p:anim calcmode="lin" valueType="num">
                                          <p:cBhvr additive="base">
                                            <p:cTn id="12" dur="2000" fill="hold"/>
                                            <p:tgtEl>
                                              <p:spTgt spid="69"/>
                                            </p:tgtEl>
                                            <p:attrNameLst>
                                              <p:attrName>ppt_y</p:attrName>
                                            </p:attrNameLst>
                                          </p:cBhvr>
                                          <p:tavLst>
                                            <p:tav tm="0">
                                              <p:val>
                                                <p:strVal val="#ppt_y"/>
                                              </p:val>
                                            </p:tav>
                                            <p:tav tm="100000">
                                              <p:val>
                                                <p:strVal val="#ppt_y"/>
                                              </p:val>
                                            </p:tav>
                                          </p:tavLst>
                                        </p:anim>
                                      </p:childTnLst>
                                    </p:cTn>
                                  </p:par>
                                  <p:par>
                                    <p:cTn id="13" presetID="2" presetClass="entr" presetSubtype="8" accel="40000" fill="hold" nodeType="withEffect">
                                      <p:stCondLst>
                                        <p:cond delay="500"/>
                                      </p:stCondLst>
                                      <p:childTnLst>
                                        <p:set>
                                          <p:cBhvr>
                                            <p:cTn id="14" dur="1" fill="hold">
                                              <p:stCondLst>
                                                <p:cond delay="0"/>
                                              </p:stCondLst>
                                            </p:cTn>
                                            <p:tgtEl>
                                              <p:spTgt spid="87"/>
                                            </p:tgtEl>
                                            <p:attrNameLst>
                                              <p:attrName>style.visibility</p:attrName>
                                            </p:attrNameLst>
                                          </p:cBhvr>
                                          <p:to>
                                            <p:strVal val="visible"/>
                                          </p:to>
                                        </p:set>
                                        <p:anim calcmode="lin" valueType="num">
                                          <p:cBhvr additive="base">
                                            <p:cTn id="15" dur="2000" fill="hold"/>
                                            <p:tgtEl>
                                              <p:spTgt spid="87"/>
                                            </p:tgtEl>
                                            <p:attrNameLst>
                                              <p:attrName>ppt_x</p:attrName>
                                            </p:attrNameLst>
                                          </p:cBhvr>
                                          <p:tavLst>
                                            <p:tav tm="0">
                                              <p:val>
                                                <p:strVal val="0-#ppt_w/2"/>
                                              </p:val>
                                            </p:tav>
                                            <p:tav tm="100000">
                                              <p:val>
                                                <p:strVal val="#ppt_x"/>
                                              </p:val>
                                            </p:tav>
                                          </p:tavLst>
                                        </p:anim>
                                        <p:anim calcmode="lin" valueType="num">
                                          <p:cBhvr additive="base">
                                            <p:cTn id="16" dur="2000" fill="hold"/>
                                            <p:tgtEl>
                                              <p:spTgt spid="87"/>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1000"/>
                                      </p:stCondLst>
                                      <p:childTnLst>
                                        <p:set>
                                          <p:cBhvr>
                                            <p:cTn id="18" dur="1" fill="hold">
                                              <p:stCondLst>
                                                <p:cond delay="0"/>
                                              </p:stCondLst>
                                            </p:cTn>
                                            <p:tgtEl>
                                              <p:spTgt spid="78"/>
                                            </p:tgtEl>
                                            <p:attrNameLst>
                                              <p:attrName>style.visibility</p:attrName>
                                            </p:attrNameLst>
                                          </p:cBhvr>
                                          <p:to>
                                            <p:strVal val="visible"/>
                                          </p:to>
                                        </p:set>
                                        <p:anim calcmode="lin" valueType="num">
                                          <p:cBhvr additive="base">
                                            <p:cTn id="19" dur="2000" fill="hold"/>
                                            <p:tgtEl>
                                              <p:spTgt spid="78"/>
                                            </p:tgtEl>
                                            <p:attrNameLst>
                                              <p:attrName>ppt_x</p:attrName>
                                            </p:attrNameLst>
                                          </p:cBhvr>
                                          <p:tavLst>
                                            <p:tav tm="0">
                                              <p:val>
                                                <p:strVal val="0-#ppt_w/2"/>
                                              </p:val>
                                            </p:tav>
                                            <p:tav tm="100000">
                                              <p:val>
                                                <p:strVal val="#ppt_x"/>
                                              </p:val>
                                            </p:tav>
                                          </p:tavLst>
                                        </p:anim>
                                        <p:anim calcmode="lin" valueType="num">
                                          <p:cBhvr additive="base">
                                            <p:cTn id="20" dur="2000" fill="hold"/>
                                            <p:tgtEl>
                                              <p:spTgt spid="78"/>
                                            </p:tgtEl>
                                            <p:attrNameLst>
                                              <p:attrName>ppt_y</p:attrName>
                                            </p:attrNameLst>
                                          </p:cBhvr>
                                          <p:tavLst>
                                            <p:tav tm="0">
                                              <p:val>
                                                <p:strVal val="#ppt_y"/>
                                              </p:val>
                                            </p:tav>
                                            <p:tav tm="100000">
                                              <p:val>
                                                <p:strVal val="#ppt_y"/>
                                              </p:val>
                                            </p:tav>
                                          </p:tavLst>
                                        </p:anim>
                                      </p:childTnLst>
                                    </p:cTn>
                                  </p:par>
                                  <p:par>
                                    <p:cTn id="21" presetID="2" presetClass="entr" presetSubtype="8" accel="40000" fill="hold" nodeType="withEffect">
                                      <p:stCondLst>
                                        <p:cond delay="1500"/>
                                      </p:stCondLst>
                                      <p:childTnLst>
                                        <p:set>
                                          <p:cBhvr>
                                            <p:cTn id="22" dur="1" fill="hold">
                                              <p:stCondLst>
                                                <p:cond delay="0"/>
                                              </p:stCondLst>
                                            </p:cTn>
                                            <p:tgtEl>
                                              <p:spTgt spid="96"/>
                                            </p:tgtEl>
                                            <p:attrNameLst>
                                              <p:attrName>style.visibility</p:attrName>
                                            </p:attrNameLst>
                                          </p:cBhvr>
                                          <p:to>
                                            <p:strVal val="visible"/>
                                          </p:to>
                                        </p:set>
                                        <p:anim calcmode="lin" valueType="num">
                                          <p:cBhvr additive="base">
                                            <p:cTn id="23" dur="2000" fill="hold"/>
                                            <p:tgtEl>
                                              <p:spTgt spid="96"/>
                                            </p:tgtEl>
                                            <p:attrNameLst>
                                              <p:attrName>ppt_x</p:attrName>
                                            </p:attrNameLst>
                                          </p:cBhvr>
                                          <p:tavLst>
                                            <p:tav tm="0">
                                              <p:val>
                                                <p:strVal val="0-#ppt_w/2"/>
                                              </p:val>
                                            </p:tav>
                                            <p:tav tm="100000">
                                              <p:val>
                                                <p:strVal val="#ppt_x"/>
                                              </p:val>
                                            </p:tav>
                                          </p:tavLst>
                                        </p:anim>
                                        <p:anim calcmode="lin" valueType="num">
                                          <p:cBhvr additive="base">
                                            <p:cTn id="24" dur="2000" fill="hold"/>
                                            <p:tgtEl>
                                              <p:spTgt spid="96"/>
                                            </p:tgtEl>
                                            <p:attrNameLst>
                                              <p:attrName>ppt_y</p:attrName>
                                            </p:attrNameLst>
                                          </p:cBhvr>
                                          <p:tavLst>
                                            <p:tav tm="0">
                                              <p:val>
                                                <p:strVal val="#ppt_y"/>
                                              </p:val>
                                            </p:tav>
                                            <p:tav tm="100000">
                                              <p:val>
                                                <p:strVal val="#ppt_y"/>
                                              </p:val>
                                            </p:tav>
                                          </p:tavLst>
                                        </p:anim>
                                      </p:childTnLst>
                                    </p:cTn>
                                  </p:par>
                                </p:childTnLst>
                              </p:cTn>
                            </p:par>
                            <p:par>
                              <p:cTn id="25" fill="hold">
                                <p:stCondLst>
                                  <p:cond delay="4000"/>
                                </p:stCondLst>
                                <p:childTnLst>
                                  <p:par>
                                    <p:cTn id="26" presetID="22" presetClass="entr" presetSubtype="8" fill="hold" nodeType="afterEffect">
                                      <p:stCondLst>
                                        <p:cond delay="0"/>
                                      </p:stCondLst>
                                      <p:childTnLst>
                                        <p:set>
                                          <p:cBhvr>
                                            <p:cTn id="27" dur="1" fill="hold">
                                              <p:stCondLst>
                                                <p:cond delay="0"/>
                                              </p:stCondLst>
                                            </p:cTn>
                                            <p:tgtEl>
                                              <p:spTgt spid="105"/>
                                            </p:tgtEl>
                                            <p:attrNameLst>
                                              <p:attrName>style.visibility</p:attrName>
                                            </p:attrNameLst>
                                          </p:cBhvr>
                                          <p:to>
                                            <p:strVal val="visible"/>
                                          </p:to>
                                        </p:set>
                                        <p:animEffect transition="in" filter="wipe(left)">
                                          <p:cBhvr>
                                            <p:cTn id="28" dur="500"/>
                                            <p:tgtEl>
                                              <p:spTgt spid="105"/>
                                            </p:tgtEl>
                                          </p:cBhvr>
                                        </p:animEffect>
                                      </p:childTnLst>
                                    </p:cTn>
                                  </p:par>
                                  <p:par>
                                    <p:cTn id="29" presetID="22" presetClass="entr" presetSubtype="2" fill="hold" nodeType="withEffect">
                                      <p:stCondLst>
                                        <p:cond delay="0"/>
                                      </p:stCondLst>
                                      <p:childTnLst>
                                        <p:set>
                                          <p:cBhvr>
                                            <p:cTn id="30" dur="1" fill="hold">
                                              <p:stCondLst>
                                                <p:cond delay="0"/>
                                              </p:stCondLst>
                                            </p:cTn>
                                            <p:tgtEl>
                                              <p:spTgt spid="108"/>
                                            </p:tgtEl>
                                            <p:attrNameLst>
                                              <p:attrName>style.visibility</p:attrName>
                                            </p:attrNameLst>
                                          </p:cBhvr>
                                          <p:to>
                                            <p:strVal val="visible"/>
                                          </p:to>
                                        </p:set>
                                        <p:animEffect transition="in" filter="wipe(right)">
                                          <p:cBhvr>
                                            <p:cTn id="31" dur="500"/>
                                            <p:tgtEl>
                                              <p:spTgt spid="108"/>
                                            </p:tgtEl>
                                          </p:cBhvr>
                                        </p:animEffect>
                                      </p:childTnLst>
                                    </p:cTn>
                                  </p:par>
                                  <p:par>
                                    <p:cTn id="32" presetID="22" presetClass="entr" presetSubtype="2" fill="hold" nodeType="withEffect">
                                      <p:stCondLst>
                                        <p:cond delay="0"/>
                                      </p:stCondLst>
                                      <p:childTnLst>
                                        <p:set>
                                          <p:cBhvr>
                                            <p:cTn id="33" dur="1" fill="hold">
                                              <p:stCondLst>
                                                <p:cond delay="0"/>
                                              </p:stCondLst>
                                            </p:cTn>
                                            <p:tgtEl>
                                              <p:spTgt spid="131"/>
                                            </p:tgtEl>
                                            <p:attrNameLst>
                                              <p:attrName>style.visibility</p:attrName>
                                            </p:attrNameLst>
                                          </p:cBhvr>
                                          <p:to>
                                            <p:strVal val="visible"/>
                                          </p:to>
                                        </p:set>
                                        <p:animEffect transition="in" filter="wipe(right)">
                                          <p:cBhvr>
                                            <p:cTn id="34" dur="500"/>
                                            <p:tgtEl>
                                              <p:spTgt spid="131"/>
                                            </p:tgtEl>
                                          </p:cBhvr>
                                        </p:animEffect>
                                      </p:childTnLst>
                                    </p:cTn>
                                  </p:par>
                                  <p:par>
                                    <p:cTn id="35" presetID="22" presetClass="entr" presetSubtype="8" fill="hold" nodeType="withEffect">
                                      <p:stCondLst>
                                        <p:cond delay="0"/>
                                      </p:stCondLst>
                                      <p:childTnLst>
                                        <p:set>
                                          <p:cBhvr>
                                            <p:cTn id="36" dur="1" fill="hold">
                                              <p:stCondLst>
                                                <p:cond delay="0"/>
                                              </p:stCondLst>
                                            </p:cTn>
                                            <p:tgtEl>
                                              <p:spTgt spid="128"/>
                                            </p:tgtEl>
                                            <p:attrNameLst>
                                              <p:attrName>style.visibility</p:attrName>
                                            </p:attrNameLst>
                                          </p:cBhvr>
                                          <p:to>
                                            <p:strVal val="visible"/>
                                          </p:to>
                                        </p:set>
                                        <p:animEffect transition="in" filter="wipe(left)">
                                          <p:cBhvr>
                                            <p:cTn id="37" dur="500"/>
                                            <p:tgtEl>
                                              <p:spTgt spid="128"/>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11"/>
                                            </p:tgtEl>
                                            <p:attrNameLst>
                                              <p:attrName>style.visibility</p:attrName>
                                            </p:attrNameLst>
                                          </p:cBhvr>
                                          <p:to>
                                            <p:strVal val="visible"/>
                                          </p:to>
                                        </p:set>
                                        <p:animEffect transition="in" filter="wipe(left)">
                                          <p:cBhvr>
                                            <p:cTn id="41" dur="500"/>
                                            <p:tgtEl>
                                              <p:spTgt spid="111"/>
                                            </p:tgtEl>
                                          </p:cBhvr>
                                        </p:animEffect>
                                      </p:childTnLst>
                                    </p:cTn>
                                  </p:par>
                                  <p:par>
                                    <p:cTn id="42" presetID="22" presetClass="entr" presetSubtype="8" fill="hold" nodeType="withEffect">
                                      <p:stCondLst>
                                        <p:cond delay="0"/>
                                      </p:stCondLst>
                                      <p:childTnLst>
                                        <p:set>
                                          <p:cBhvr>
                                            <p:cTn id="43" dur="1" fill="hold">
                                              <p:stCondLst>
                                                <p:cond delay="0"/>
                                              </p:stCondLst>
                                            </p:cTn>
                                            <p:tgtEl>
                                              <p:spTgt spid="141"/>
                                            </p:tgtEl>
                                            <p:attrNameLst>
                                              <p:attrName>style.visibility</p:attrName>
                                            </p:attrNameLst>
                                          </p:cBhvr>
                                          <p:to>
                                            <p:strVal val="visible"/>
                                          </p:to>
                                        </p:set>
                                        <p:animEffect transition="in" filter="wipe(left)">
                                          <p:cBhvr>
                                            <p:cTn id="44" dur="500"/>
                                            <p:tgtEl>
                                              <p:spTgt spid="141"/>
                                            </p:tgtEl>
                                          </p:cBhvr>
                                        </p:animEffect>
                                      </p:childTnLst>
                                    </p:cTn>
                                  </p:par>
                                  <p:par>
                                    <p:cTn id="45" presetID="22" presetClass="entr" presetSubtype="8" fill="hold" nodeType="withEffect">
                                      <p:stCondLst>
                                        <p:cond delay="0"/>
                                      </p:stCondLst>
                                      <p:childTnLst>
                                        <p:set>
                                          <p:cBhvr>
                                            <p:cTn id="46" dur="1" fill="hold">
                                              <p:stCondLst>
                                                <p:cond delay="0"/>
                                              </p:stCondLst>
                                            </p:cTn>
                                            <p:tgtEl>
                                              <p:spTgt spid="134"/>
                                            </p:tgtEl>
                                            <p:attrNameLst>
                                              <p:attrName>style.visibility</p:attrName>
                                            </p:attrNameLst>
                                          </p:cBhvr>
                                          <p:to>
                                            <p:strVal val="visible"/>
                                          </p:to>
                                        </p:set>
                                        <p:animEffect transition="in" filter="wipe(left)">
                                          <p:cBhvr>
                                            <p:cTn id="47" dur="500"/>
                                            <p:tgtEl>
                                              <p:spTgt spid="134"/>
                                            </p:tgtEl>
                                          </p:cBhvr>
                                        </p:animEffect>
                                      </p:childTnLst>
                                    </p:cTn>
                                  </p:par>
                                  <p:par>
                                    <p:cTn id="48" presetID="22" presetClass="entr" presetSubtype="8" fill="hold" nodeType="withEffect">
                                      <p:stCondLst>
                                        <p:cond delay="0"/>
                                      </p:stCondLst>
                                      <p:childTnLst>
                                        <p:set>
                                          <p:cBhvr>
                                            <p:cTn id="49" dur="1" fill="hold">
                                              <p:stCondLst>
                                                <p:cond delay="0"/>
                                              </p:stCondLst>
                                            </p:cTn>
                                            <p:tgtEl>
                                              <p:spTgt spid="148"/>
                                            </p:tgtEl>
                                            <p:attrNameLst>
                                              <p:attrName>style.visibility</p:attrName>
                                            </p:attrNameLst>
                                          </p:cBhvr>
                                          <p:to>
                                            <p:strVal val="visible"/>
                                          </p:to>
                                        </p:set>
                                        <p:animEffect transition="in" filter="wipe(left)">
                                          <p:cBhvr>
                                            <p:cTn id="50" dur="500"/>
                                            <p:tgtEl>
                                              <p:spTgt spid="148"/>
                                            </p:tgtEl>
                                          </p:cBhvr>
                                        </p:animEffect>
                                      </p:childTnLst>
                                    </p:cTn>
                                  </p:par>
                                </p:childTnLst>
                              </p:cTn>
                            </p:par>
                            <p:par>
                              <p:cTn id="51" fill="hold">
                                <p:stCondLst>
                                  <p:cond delay="5000"/>
                                </p:stCondLst>
                                <p:childTnLst>
                                  <p:par>
                                    <p:cTn id="52" presetID="14" presetClass="entr" presetSubtype="10" fill="hold" grpId="0" nodeType="afterEffect">
                                      <p:stCondLst>
                                        <p:cond delay="0"/>
                                      </p:stCondLst>
                                      <p:childTnLst>
                                        <p:set>
                                          <p:cBhvr>
                                            <p:cTn id="53" dur="1" fill="hold">
                                              <p:stCondLst>
                                                <p:cond delay="0"/>
                                              </p:stCondLst>
                                            </p:cTn>
                                            <p:tgtEl>
                                              <p:spTgt spid="153"/>
                                            </p:tgtEl>
                                            <p:attrNameLst>
                                              <p:attrName>style.visibility</p:attrName>
                                            </p:attrNameLst>
                                          </p:cBhvr>
                                          <p:to>
                                            <p:strVal val="visible"/>
                                          </p:to>
                                        </p:set>
                                        <p:animEffect transition="in" filter="randombar(horizontal)">
                                          <p:cBhvr>
                                            <p:cTn id="54" dur="500"/>
                                            <p:tgtEl>
                                              <p:spTgt spid="153"/>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155"/>
                                            </p:tgtEl>
                                            <p:attrNameLst>
                                              <p:attrName>style.visibility</p:attrName>
                                            </p:attrNameLst>
                                          </p:cBhvr>
                                          <p:to>
                                            <p:strVal val="visible"/>
                                          </p:to>
                                        </p:set>
                                        <p:animEffect transition="in" filter="randombar(horizontal)">
                                          <p:cBhvr>
                                            <p:cTn id="57" dur="500"/>
                                            <p:tgtEl>
                                              <p:spTgt spid="155"/>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154"/>
                                            </p:tgtEl>
                                            <p:attrNameLst>
                                              <p:attrName>style.visibility</p:attrName>
                                            </p:attrNameLst>
                                          </p:cBhvr>
                                          <p:to>
                                            <p:strVal val="visible"/>
                                          </p:to>
                                        </p:set>
                                        <p:animEffect transition="in" filter="randombar(horizontal)">
                                          <p:cBhvr>
                                            <p:cTn id="60" dur="500"/>
                                            <p:tgtEl>
                                              <p:spTgt spid="154"/>
                                            </p:tgtEl>
                                          </p:cBhvr>
                                        </p:animEffect>
                                      </p:childTnLst>
                                    </p:cTn>
                                  </p:par>
                                  <p:par>
                                    <p:cTn id="61" presetID="14" presetClass="entr" presetSubtype="10" fill="hold" grpId="0" nodeType="withEffect">
                                      <p:stCondLst>
                                        <p:cond delay="0"/>
                                      </p:stCondLst>
                                      <p:childTnLst>
                                        <p:set>
                                          <p:cBhvr>
                                            <p:cTn id="62" dur="1" fill="hold">
                                              <p:stCondLst>
                                                <p:cond delay="0"/>
                                              </p:stCondLst>
                                            </p:cTn>
                                            <p:tgtEl>
                                              <p:spTgt spid="156"/>
                                            </p:tgtEl>
                                            <p:attrNameLst>
                                              <p:attrName>style.visibility</p:attrName>
                                            </p:attrNameLst>
                                          </p:cBhvr>
                                          <p:to>
                                            <p:strVal val="visible"/>
                                          </p:to>
                                        </p:set>
                                        <p:animEffect transition="in" filter="randombar(horizontal)">
                                          <p:cBhvr>
                                            <p:cTn id="63" dur="500"/>
                                            <p:tgtEl>
                                              <p:spTgt spid="1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53" grpId="0"/>
          <p:bldP spid="154" grpId="0"/>
          <p:bldP spid="155" grpId="0"/>
          <p:bldP spid="156"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FAE47"/>
                </a:solidFill>
                <a:latin typeface="微软雅黑" panose="020B0503020204020204" pitchFamily="34" charset="-122"/>
                <a:ea typeface="微软雅黑" panose="020B0503020204020204" pitchFamily="34" charset="-122"/>
              </a:rPr>
              <a:t>完成的主要工作</a:t>
            </a:r>
          </a:p>
        </p:txBody>
      </p:sp>
      <p:grpSp>
        <p:nvGrpSpPr>
          <p:cNvPr id="392" name="组合 391"/>
          <p:cNvGrpSpPr/>
          <p:nvPr/>
        </p:nvGrpSpPr>
        <p:grpSpPr>
          <a:xfrm>
            <a:off x="4571189" y="1320433"/>
            <a:ext cx="2153964" cy="2062442"/>
            <a:chOff x="6094126" y="1640002"/>
            <a:chExt cx="2871578" cy="2750560"/>
          </a:xfrm>
        </p:grpSpPr>
        <p:sp>
          <p:nvSpPr>
            <p:cNvPr id="393" name="矩形 392"/>
            <p:cNvSpPr/>
            <p:nvPr/>
          </p:nvSpPr>
          <p:spPr>
            <a:xfrm rot="2700000">
              <a:off x="6628205" y="2053063"/>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94" name="组合 393"/>
            <p:cNvGrpSpPr/>
            <p:nvPr/>
          </p:nvGrpSpPr>
          <p:grpSpPr>
            <a:xfrm>
              <a:off x="6094126" y="1640002"/>
              <a:ext cx="1817810" cy="1835785"/>
              <a:chOff x="6094126" y="1640002"/>
              <a:chExt cx="1817810" cy="1835785"/>
            </a:xfrm>
          </p:grpSpPr>
          <p:grpSp>
            <p:nvGrpSpPr>
              <p:cNvPr id="395" name="组合 394"/>
              <p:cNvGrpSpPr/>
              <p:nvPr/>
            </p:nvGrpSpPr>
            <p:grpSpPr>
              <a:xfrm>
                <a:off x="6094126" y="1640002"/>
                <a:ext cx="1817810" cy="1835785"/>
                <a:chOff x="6901278" y="1014873"/>
                <a:chExt cx="1564989" cy="1580464"/>
              </a:xfrm>
              <a:effectLst/>
            </p:grpSpPr>
            <p:grpSp>
              <p:nvGrpSpPr>
                <p:cNvPr id="397" name="组合 396"/>
                <p:cNvGrpSpPr/>
                <p:nvPr/>
              </p:nvGrpSpPr>
              <p:grpSpPr>
                <a:xfrm rot="2700000">
                  <a:off x="6901278" y="1014874"/>
                  <a:ext cx="509201" cy="509202"/>
                  <a:chOff x="3052763" y="1803400"/>
                  <a:chExt cx="2273300" cy="2273300"/>
                </a:xfrm>
              </p:grpSpPr>
              <p:sp>
                <p:nvSpPr>
                  <p:cNvPr id="473" name="直角三角形 47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4" name="直角三角形 47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5" name="直角三角形 47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6" name="直角三角形 47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8" name="组合 397"/>
                <p:cNvGrpSpPr/>
                <p:nvPr/>
              </p:nvGrpSpPr>
              <p:grpSpPr>
                <a:xfrm rot="2700000">
                  <a:off x="7255495" y="1014874"/>
                  <a:ext cx="509201" cy="509202"/>
                  <a:chOff x="3052763" y="1803400"/>
                  <a:chExt cx="2273300" cy="2273300"/>
                </a:xfrm>
              </p:grpSpPr>
              <p:sp>
                <p:nvSpPr>
                  <p:cNvPr id="469" name="直角三角形 46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0" name="直角三角形 46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1" name="直角三角形 47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72" name="直角三角形 47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99" name="组合 398"/>
                <p:cNvGrpSpPr/>
                <p:nvPr/>
              </p:nvGrpSpPr>
              <p:grpSpPr>
                <a:xfrm rot="2700000">
                  <a:off x="7603356" y="1014874"/>
                  <a:ext cx="509201" cy="509202"/>
                  <a:chOff x="3052763" y="1803400"/>
                  <a:chExt cx="2273300" cy="2273300"/>
                </a:xfrm>
              </p:grpSpPr>
              <p:sp>
                <p:nvSpPr>
                  <p:cNvPr id="465" name="直角三角形 46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6" name="直角三角形 46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7" name="直角三角形 46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8" name="直角三角形 46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0" name="组合 399"/>
                <p:cNvGrpSpPr/>
                <p:nvPr/>
              </p:nvGrpSpPr>
              <p:grpSpPr>
                <a:xfrm rot="2700000">
                  <a:off x="7957065" y="1014873"/>
                  <a:ext cx="509201" cy="509202"/>
                  <a:chOff x="3052763" y="1803400"/>
                  <a:chExt cx="2273300" cy="2273300"/>
                </a:xfrm>
              </p:grpSpPr>
              <p:sp>
                <p:nvSpPr>
                  <p:cNvPr id="461" name="直角三角形 46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2" name="直角三角形 46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3" name="直角三角形 46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4" name="直角三角形 46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1" name="组合 400"/>
                <p:cNvGrpSpPr/>
                <p:nvPr/>
              </p:nvGrpSpPr>
              <p:grpSpPr>
                <a:xfrm rot="2700000">
                  <a:off x="6901278" y="1371487"/>
                  <a:ext cx="509201" cy="509202"/>
                  <a:chOff x="3052763" y="1803400"/>
                  <a:chExt cx="2273300" cy="2273300"/>
                </a:xfrm>
              </p:grpSpPr>
              <p:sp>
                <p:nvSpPr>
                  <p:cNvPr id="457" name="直角三角形 45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8" name="直角三角形 45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9" name="直角三角形 45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0" name="直角三角形 45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2" name="组合 401"/>
                <p:cNvGrpSpPr/>
                <p:nvPr/>
              </p:nvGrpSpPr>
              <p:grpSpPr>
                <a:xfrm rot="2700000">
                  <a:off x="7255495" y="1371487"/>
                  <a:ext cx="509201" cy="509202"/>
                  <a:chOff x="3052763" y="1803400"/>
                  <a:chExt cx="2273300" cy="2273300"/>
                </a:xfrm>
              </p:grpSpPr>
              <p:sp>
                <p:nvSpPr>
                  <p:cNvPr id="453" name="直角三角形 45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4" name="直角三角形 45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5" name="直角三角形 45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6" name="直角三角形 45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3" name="组合 402"/>
                <p:cNvGrpSpPr/>
                <p:nvPr/>
              </p:nvGrpSpPr>
              <p:grpSpPr>
                <a:xfrm rot="2700000">
                  <a:off x="7603356" y="1371487"/>
                  <a:ext cx="509201" cy="509202"/>
                  <a:chOff x="3052763" y="1803400"/>
                  <a:chExt cx="2273300" cy="2273300"/>
                </a:xfrm>
              </p:grpSpPr>
              <p:sp>
                <p:nvSpPr>
                  <p:cNvPr id="449" name="直角三角形 44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0" name="直角三角形 44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1" name="直角三角形 45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2" name="直角三角形 45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4" name="组合 403"/>
                <p:cNvGrpSpPr/>
                <p:nvPr/>
              </p:nvGrpSpPr>
              <p:grpSpPr>
                <a:xfrm rot="2700000">
                  <a:off x="7957065" y="1371486"/>
                  <a:ext cx="509201" cy="509202"/>
                  <a:chOff x="3052763" y="1803400"/>
                  <a:chExt cx="2273300" cy="2273300"/>
                </a:xfrm>
              </p:grpSpPr>
              <p:sp>
                <p:nvSpPr>
                  <p:cNvPr id="445" name="直角三角形 44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6" name="直角三角形 44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7" name="直角三角形 44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8" name="直角三角形 44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5" name="组合 404"/>
                <p:cNvGrpSpPr/>
                <p:nvPr/>
              </p:nvGrpSpPr>
              <p:grpSpPr>
                <a:xfrm rot="2700000">
                  <a:off x="6901278" y="1729523"/>
                  <a:ext cx="509201" cy="509202"/>
                  <a:chOff x="3052763" y="1803400"/>
                  <a:chExt cx="2273300" cy="2273300"/>
                </a:xfrm>
              </p:grpSpPr>
              <p:sp>
                <p:nvSpPr>
                  <p:cNvPr id="441" name="直角三角形 44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2" name="直角三角形 44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3" name="直角三角形 44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4" name="直角三角形 44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6" name="组合 405"/>
                <p:cNvGrpSpPr/>
                <p:nvPr/>
              </p:nvGrpSpPr>
              <p:grpSpPr>
                <a:xfrm rot="2700000">
                  <a:off x="7255495" y="1729523"/>
                  <a:ext cx="509201" cy="509202"/>
                  <a:chOff x="3052763" y="1803400"/>
                  <a:chExt cx="2273300" cy="2273300"/>
                </a:xfrm>
              </p:grpSpPr>
              <p:sp>
                <p:nvSpPr>
                  <p:cNvPr id="437" name="直角三角形 436"/>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8" name="直角三角形 43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9" name="直角三角形 43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0" name="直角三角形 43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7" name="组合 406"/>
                <p:cNvGrpSpPr/>
                <p:nvPr/>
              </p:nvGrpSpPr>
              <p:grpSpPr>
                <a:xfrm rot="2700000">
                  <a:off x="7603356" y="1729523"/>
                  <a:ext cx="509201" cy="509202"/>
                  <a:chOff x="3052763" y="1803400"/>
                  <a:chExt cx="2273300" cy="2273300"/>
                </a:xfrm>
              </p:grpSpPr>
              <p:sp>
                <p:nvSpPr>
                  <p:cNvPr id="433" name="直角三角形 43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4" name="直角三角形 43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5" name="直角三角形 43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6" name="直角三角形 43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8" name="组合 407"/>
                <p:cNvGrpSpPr/>
                <p:nvPr/>
              </p:nvGrpSpPr>
              <p:grpSpPr>
                <a:xfrm rot="2700000">
                  <a:off x="7957065" y="1729522"/>
                  <a:ext cx="509201" cy="509202"/>
                  <a:chOff x="3052763" y="1803400"/>
                  <a:chExt cx="2273300" cy="2273300"/>
                </a:xfrm>
              </p:grpSpPr>
              <p:sp>
                <p:nvSpPr>
                  <p:cNvPr id="429" name="直角三角形 428"/>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0" name="直角三角形 429"/>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1" name="直角三角形 430"/>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2" name="直角三角形 431"/>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09" name="组合 408"/>
                <p:cNvGrpSpPr/>
                <p:nvPr/>
              </p:nvGrpSpPr>
              <p:grpSpPr>
                <a:xfrm rot="2700000">
                  <a:off x="6901278" y="2086136"/>
                  <a:ext cx="509201" cy="509202"/>
                  <a:chOff x="3052763" y="1803400"/>
                  <a:chExt cx="2273300" cy="2273300"/>
                </a:xfrm>
              </p:grpSpPr>
              <p:sp>
                <p:nvSpPr>
                  <p:cNvPr id="425" name="直角三角形 424"/>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6" name="直角三角形 425"/>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7" name="直角三角形 426"/>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8" name="直角三角形 427"/>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0" name="组合 409"/>
                <p:cNvGrpSpPr/>
                <p:nvPr/>
              </p:nvGrpSpPr>
              <p:grpSpPr>
                <a:xfrm rot="2700000">
                  <a:off x="7255495" y="2086136"/>
                  <a:ext cx="509201" cy="509202"/>
                  <a:chOff x="3052763" y="1803400"/>
                  <a:chExt cx="2273300" cy="2273300"/>
                </a:xfrm>
              </p:grpSpPr>
              <p:sp>
                <p:nvSpPr>
                  <p:cNvPr id="421" name="直角三角形 420"/>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2" name="直角三角形 421"/>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3" name="直角三角形 422"/>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4" name="直角三角形 423"/>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1" name="组合 410"/>
                <p:cNvGrpSpPr/>
                <p:nvPr/>
              </p:nvGrpSpPr>
              <p:grpSpPr>
                <a:xfrm rot="2700000">
                  <a:off x="7603356" y="2086136"/>
                  <a:ext cx="509201" cy="509202"/>
                  <a:chOff x="3052763" y="1803400"/>
                  <a:chExt cx="2273300" cy="2273300"/>
                </a:xfrm>
              </p:grpSpPr>
              <p:sp>
                <p:nvSpPr>
                  <p:cNvPr id="417" name="直角三角形 416"/>
                  <p:cNvSpPr/>
                  <p:nvPr/>
                </p:nvSpPr>
                <p:spPr>
                  <a:xfrm>
                    <a:off x="4140669" y="1852125"/>
                    <a:ext cx="1136653" cy="1136653"/>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8" name="直角三角形 417"/>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9" name="直角三角形 418"/>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0" name="直角三角形 419"/>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12" name="组合 411"/>
                <p:cNvGrpSpPr/>
                <p:nvPr/>
              </p:nvGrpSpPr>
              <p:grpSpPr>
                <a:xfrm rot="2700000">
                  <a:off x="7957065" y="2086135"/>
                  <a:ext cx="509201" cy="509202"/>
                  <a:chOff x="3052763" y="1803400"/>
                  <a:chExt cx="2273300" cy="2273300"/>
                </a:xfrm>
              </p:grpSpPr>
              <p:sp>
                <p:nvSpPr>
                  <p:cNvPr id="413" name="直角三角形 412"/>
                  <p:cNvSpPr/>
                  <p:nvPr/>
                </p:nvSpPr>
                <p:spPr>
                  <a:xfrm>
                    <a:off x="4189413" y="1803400"/>
                    <a:ext cx="1136650" cy="1136650"/>
                  </a:xfrm>
                  <a:prstGeom prst="rtTriangle">
                    <a:avLst/>
                  </a:prstGeom>
                  <a:solidFill>
                    <a:srgbClr val="FF9D0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4" name="直角三角形 413"/>
                  <p:cNvSpPr/>
                  <p:nvPr/>
                </p:nvSpPr>
                <p:spPr>
                  <a:xfrm flipH="1" flipV="1">
                    <a:off x="3052763" y="2940050"/>
                    <a:ext cx="1136650" cy="1136650"/>
                  </a:xfrm>
                  <a:prstGeom prst="rtTriangle">
                    <a:avLst/>
                  </a:prstGeom>
                  <a:solidFill>
                    <a:srgbClr val="FFCC8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5" name="直角三角形 414"/>
                  <p:cNvSpPr/>
                  <p:nvPr/>
                </p:nvSpPr>
                <p:spPr>
                  <a:xfrm rot="5400000" flipH="1" flipV="1">
                    <a:off x="3052763" y="180340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6" name="直角三角形 415"/>
                  <p:cNvSpPr/>
                  <p:nvPr/>
                </p:nvSpPr>
                <p:spPr>
                  <a:xfrm rot="5400000">
                    <a:off x="4189413" y="2940050"/>
                    <a:ext cx="1136650" cy="1136650"/>
                  </a:xfrm>
                  <a:prstGeom prst="rtTriangl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396" name="文本框 744"/>
              <p:cNvSpPr txBox="1"/>
              <p:nvPr/>
            </p:nvSpPr>
            <p:spPr>
              <a:xfrm>
                <a:off x="6411621" y="1996067"/>
                <a:ext cx="1160142"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02</a:t>
                </a:r>
                <a:endParaRPr lang="zh-CN" altLang="en-US" sz="4500" dirty="0">
                  <a:solidFill>
                    <a:prstClr val="white">
                      <a:lumMod val="95000"/>
                    </a:prstClr>
                  </a:solidFill>
                  <a:latin typeface="Impact" panose="020B0806030902050204" pitchFamily="34" charset="0"/>
                </a:endParaRPr>
              </a:p>
            </p:txBody>
          </p:sp>
        </p:grpSp>
      </p:grpSp>
      <p:grpSp>
        <p:nvGrpSpPr>
          <p:cNvPr id="477" name="组合 476"/>
          <p:cNvGrpSpPr/>
          <p:nvPr/>
        </p:nvGrpSpPr>
        <p:grpSpPr>
          <a:xfrm>
            <a:off x="1603711" y="1312928"/>
            <a:ext cx="2286455" cy="2326739"/>
            <a:chOff x="2448033" y="1629995"/>
            <a:chExt cx="3048209" cy="3103036"/>
          </a:xfrm>
        </p:grpSpPr>
        <p:sp>
          <p:nvSpPr>
            <p:cNvPr id="478" name="矩形 477"/>
            <p:cNvSpPr/>
            <p:nvPr/>
          </p:nvSpPr>
          <p:spPr>
            <a:xfrm rot="2700000">
              <a:off x="2945622" y="2182411"/>
              <a:ext cx="2613204"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79" name="组合 478"/>
            <p:cNvGrpSpPr/>
            <p:nvPr/>
          </p:nvGrpSpPr>
          <p:grpSpPr>
            <a:xfrm>
              <a:off x="2448033" y="1629995"/>
              <a:ext cx="1839355" cy="1839033"/>
              <a:chOff x="2448033" y="1629995"/>
              <a:chExt cx="1839355" cy="1839033"/>
            </a:xfrm>
          </p:grpSpPr>
          <p:grpSp>
            <p:nvGrpSpPr>
              <p:cNvPr id="480" name="组合 479"/>
              <p:cNvGrpSpPr/>
              <p:nvPr/>
            </p:nvGrpSpPr>
            <p:grpSpPr>
              <a:xfrm>
                <a:off x="2448033" y="1629995"/>
                <a:ext cx="1839355" cy="1839033"/>
                <a:chOff x="5743308" y="2091705"/>
                <a:chExt cx="2384585" cy="2384169"/>
              </a:xfrm>
              <a:effectLst/>
            </p:grpSpPr>
            <p:grpSp>
              <p:nvGrpSpPr>
                <p:cNvPr id="482" name="组合 481"/>
                <p:cNvGrpSpPr/>
                <p:nvPr/>
              </p:nvGrpSpPr>
              <p:grpSpPr>
                <a:xfrm rot="2700000">
                  <a:off x="5743308" y="2091707"/>
                  <a:ext cx="766786" cy="766786"/>
                  <a:chOff x="3052763" y="1803400"/>
                  <a:chExt cx="2273300" cy="2273300"/>
                </a:xfrm>
              </p:grpSpPr>
              <p:sp>
                <p:nvSpPr>
                  <p:cNvPr id="558" name="直角三角形 55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9" name="直角三角形 55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0" name="直角三角形 55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1" name="直角三角形 56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3" name="组合 482"/>
                <p:cNvGrpSpPr/>
                <p:nvPr/>
              </p:nvGrpSpPr>
              <p:grpSpPr>
                <a:xfrm rot="2700000">
                  <a:off x="6276708" y="2091706"/>
                  <a:ext cx="766786" cy="766786"/>
                  <a:chOff x="3052763" y="1803400"/>
                  <a:chExt cx="2273300" cy="2273300"/>
                </a:xfrm>
              </p:grpSpPr>
              <p:sp>
                <p:nvSpPr>
                  <p:cNvPr id="554" name="直角三角形 55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5" name="直角三角形 55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6" name="直角三角形 55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7" name="直角三角形 55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4" name="组合 483"/>
                <p:cNvGrpSpPr/>
                <p:nvPr/>
              </p:nvGrpSpPr>
              <p:grpSpPr>
                <a:xfrm rot="2700000">
                  <a:off x="6820088" y="2091706"/>
                  <a:ext cx="766786" cy="766786"/>
                  <a:chOff x="3052763" y="1803400"/>
                  <a:chExt cx="2273300" cy="2273300"/>
                </a:xfrm>
              </p:grpSpPr>
              <p:sp>
                <p:nvSpPr>
                  <p:cNvPr id="550" name="直角三角形 54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1" name="直角三角形 55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2" name="直角三角形 55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53" name="直角三角形 55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5" name="组合 484"/>
                <p:cNvGrpSpPr/>
                <p:nvPr/>
              </p:nvGrpSpPr>
              <p:grpSpPr>
                <a:xfrm rot="2700000">
                  <a:off x="7361107" y="2091705"/>
                  <a:ext cx="766786" cy="766786"/>
                  <a:chOff x="3052763" y="1803400"/>
                  <a:chExt cx="2273300" cy="2273300"/>
                </a:xfrm>
              </p:grpSpPr>
              <p:sp>
                <p:nvSpPr>
                  <p:cNvPr id="546" name="直角三角形 54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7" name="直角三角形 54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8" name="直角三角形 54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9" name="直角三角形 54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6" name="组合 485"/>
                <p:cNvGrpSpPr/>
                <p:nvPr/>
              </p:nvGrpSpPr>
              <p:grpSpPr>
                <a:xfrm rot="2700000">
                  <a:off x="5743308" y="2631905"/>
                  <a:ext cx="766786" cy="766786"/>
                  <a:chOff x="3052763" y="1803400"/>
                  <a:chExt cx="2273300" cy="2273300"/>
                </a:xfrm>
              </p:grpSpPr>
              <p:sp>
                <p:nvSpPr>
                  <p:cNvPr id="542" name="直角三角形 54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3" name="直角三角形 54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4" name="直角三角形 54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5" name="直角三角形 54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7" name="组合 486"/>
                <p:cNvGrpSpPr/>
                <p:nvPr/>
              </p:nvGrpSpPr>
              <p:grpSpPr>
                <a:xfrm rot="2700000">
                  <a:off x="6276708" y="2631904"/>
                  <a:ext cx="766786" cy="766786"/>
                  <a:chOff x="3052763" y="1803400"/>
                  <a:chExt cx="2273300" cy="2273300"/>
                </a:xfrm>
              </p:grpSpPr>
              <p:sp>
                <p:nvSpPr>
                  <p:cNvPr id="538" name="直角三角形 53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9" name="直角三角形 53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0" name="直角三角形 53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1" name="直角三角形 54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8" name="组合 487"/>
                <p:cNvGrpSpPr/>
                <p:nvPr/>
              </p:nvGrpSpPr>
              <p:grpSpPr>
                <a:xfrm rot="2700000">
                  <a:off x="6820088" y="2631904"/>
                  <a:ext cx="766786" cy="766786"/>
                  <a:chOff x="3052763" y="1803400"/>
                  <a:chExt cx="2273300" cy="2273300"/>
                </a:xfrm>
              </p:grpSpPr>
              <p:sp>
                <p:nvSpPr>
                  <p:cNvPr id="534" name="直角三角形 53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5" name="直角三角形 53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6" name="直角三角形 53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7" name="直角三角形 53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89" name="组合 488"/>
                <p:cNvGrpSpPr/>
                <p:nvPr/>
              </p:nvGrpSpPr>
              <p:grpSpPr>
                <a:xfrm rot="2700000">
                  <a:off x="7361107" y="2631903"/>
                  <a:ext cx="766786" cy="766786"/>
                  <a:chOff x="3052763" y="1803400"/>
                  <a:chExt cx="2273300" cy="2273300"/>
                </a:xfrm>
              </p:grpSpPr>
              <p:sp>
                <p:nvSpPr>
                  <p:cNvPr id="530" name="直角三角形 52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1" name="直角三角形 53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2" name="直角三角形 53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3" name="直角三角形 53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0" name="组合 489"/>
                <p:cNvGrpSpPr/>
                <p:nvPr/>
              </p:nvGrpSpPr>
              <p:grpSpPr>
                <a:xfrm rot="2700000">
                  <a:off x="5743308" y="3168484"/>
                  <a:ext cx="766786" cy="766786"/>
                  <a:chOff x="3052763" y="1803400"/>
                  <a:chExt cx="2273300" cy="2273300"/>
                </a:xfrm>
              </p:grpSpPr>
              <p:sp>
                <p:nvSpPr>
                  <p:cNvPr id="526" name="直角三角形 52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7" name="直角三角形 52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8" name="直角三角形 52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9" name="直角三角形 52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1" name="组合 490"/>
                <p:cNvGrpSpPr/>
                <p:nvPr/>
              </p:nvGrpSpPr>
              <p:grpSpPr>
                <a:xfrm rot="2700000">
                  <a:off x="6276708" y="3168483"/>
                  <a:ext cx="766786" cy="766786"/>
                  <a:chOff x="3052763" y="1803400"/>
                  <a:chExt cx="2273300" cy="2273300"/>
                </a:xfrm>
              </p:grpSpPr>
              <p:sp>
                <p:nvSpPr>
                  <p:cNvPr id="522" name="直角三角形 52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3" name="直角三角形 52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4" name="直角三角形 523"/>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5" name="直角三角形 52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2" name="组合 491"/>
                <p:cNvGrpSpPr/>
                <p:nvPr/>
              </p:nvGrpSpPr>
              <p:grpSpPr>
                <a:xfrm rot="2700000">
                  <a:off x="6820088" y="3168483"/>
                  <a:ext cx="766786" cy="766786"/>
                  <a:chOff x="3052763" y="1803400"/>
                  <a:chExt cx="2273300" cy="2273300"/>
                </a:xfrm>
              </p:grpSpPr>
              <p:sp>
                <p:nvSpPr>
                  <p:cNvPr id="518" name="直角三角形 51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9" name="直角三角形 51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0" name="直角三角形 51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1" name="直角三角形 52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3" name="组合 492"/>
                <p:cNvGrpSpPr/>
                <p:nvPr/>
              </p:nvGrpSpPr>
              <p:grpSpPr>
                <a:xfrm rot="2700000">
                  <a:off x="7361107" y="3168482"/>
                  <a:ext cx="766786" cy="766786"/>
                  <a:chOff x="3052763" y="1803400"/>
                  <a:chExt cx="2273300" cy="2273300"/>
                </a:xfrm>
              </p:grpSpPr>
              <p:sp>
                <p:nvSpPr>
                  <p:cNvPr id="514" name="直角三角形 513"/>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5" name="直角三角形 514"/>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6" name="直角三角形 515"/>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7" name="直角三角形 516"/>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4" name="组合 493"/>
                <p:cNvGrpSpPr/>
                <p:nvPr/>
              </p:nvGrpSpPr>
              <p:grpSpPr>
                <a:xfrm rot="2700000">
                  <a:off x="5743308" y="3706681"/>
                  <a:ext cx="766786" cy="766786"/>
                  <a:chOff x="3052763" y="1803400"/>
                  <a:chExt cx="2273300" cy="2273300"/>
                </a:xfrm>
              </p:grpSpPr>
              <p:sp>
                <p:nvSpPr>
                  <p:cNvPr id="510" name="直角三角形 509"/>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1" name="直角三角形 510"/>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2" name="直角三角形 511"/>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13" name="直角三角形 512"/>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5" name="组合 494"/>
                <p:cNvGrpSpPr/>
                <p:nvPr/>
              </p:nvGrpSpPr>
              <p:grpSpPr>
                <a:xfrm rot="2700000">
                  <a:off x="6276708" y="3706680"/>
                  <a:ext cx="766786" cy="766786"/>
                  <a:chOff x="3052763" y="1803400"/>
                  <a:chExt cx="2273300" cy="2273300"/>
                </a:xfrm>
              </p:grpSpPr>
              <p:sp>
                <p:nvSpPr>
                  <p:cNvPr id="506" name="直角三角形 505"/>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7" name="直角三角形 506"/>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8" name="直角三角形 507"/>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9" name="直角三角形 508"/>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6" name="组合 495"/>
                <p:cNvGrpSpPr/>
                <p:nvPr/>
              </p:nvGrpSpPr>
              <p:grpSpPr>
                <a:xfrm rot="2700000">
                  <a:off x="6806053" y="3700867"/>
                  <a:ext cx="783228" cy="766786"/>
                  <a:chOff x="3004017" y="1803400"/>
                  <a:chExt cx="2322046" cy="2273300"/>
                </a:xfrm>
              </p:grpSpPr>
              <p:sp>
                <p:nvSpPr>
                  <p:cNvPr id="502" name="直角三角形 501"/>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3" name="直角三角形 502"/>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4" name="直角三角形 503"/>
                  <p:cNvSpPr/>
                  <p:nvPr/>
                </p:nvSpPr>
                <p:spPr>
                  <a:xfrm rot="5400000" flipH="1" flipV="1">
                    <a:off x="3004018" y="1852122"/>
                    <a:ext cx="1136650" cy="1136652"/>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5" name="直角三角形 504"/>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97" name="组合 496"/>
                <p:cNvGrpSpPr/>
                <p:nvPr/>
              </p:nvGrpSpPr>
              <p:grpSpPr>
                <a:xfrm rot="2700000">
                  <a:off x="7361107" y="3706679"/>
                  <a:ext cx="766786" cy="766786"/>
                  <a:chOff x="3052763" y="1803400"/>
                  <a:chExt cx="2273300" cy="2273300"/>
                </a:xfrm>
              </p:grpSpPr>
              <p:sp>
                <p:nvSpPr>
                  <p:cNvPr id="498" name="直角三角形 497"/>
                  <p:cNvSpPr/>
                  <p:nvPr/>
                </p:nvSpPr>
                <p:spPr>
                  <a:xfrm>
                    <a:off x="4189413" y="1803400"/>
                    <a:ext cx="1136650" cy="1136650"/>
                  </a:xfrm>
                  <a:prstGeom prst="rtTriangle">
                    <a:avLst/>
                  </a:prstGeom>
                  <a:solidFill>
                    <a:srgbClr val="E3535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9" name="直角三角形 498"/>
                  <p:cNvSpPr/>
                  <p:nvPr/>
                </p:nvSpPr>
                <p:spPr>
                  <a:xfrm flipH="1" flipV="1">
                    <a:off x="3052763" y="2940050"/>
                    <a:ext cx="1136650" cy="1136650"/>
                  </a:xfrm>
                  <a:prstGeom prst="rtTriangle">
                    <a:avLst/>
                  </a:prstGeom>
                  <a:solidFill>
                    <a:srgbClr val="EE9A9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0" name="直角三角形 499"/>
                  <p:cNvSpPr/>
                  <p:nvPr/>
                </p:nvSpPr>
                <p:spPr>
                  <a:xfrm rot="5400000" flipH="1" flipV="1">
                    <a:off x="3052763" y="180340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01" name="直角三角形 500"/>
                  <p:cNvSpPr/>
                  <p:nvPr/>
                </p:nvSpPr>
                <p:spPr>
                  <a:xfrm rot="5400000">
                    <a:off x="4189413" y="2940050"/>
                    <a:ext cx="1136650" cy="1136650"/>
                  </a:xfrm>
                  <a:prstGeom prst="rtTriangl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481" name="文本框 91"/>
              <p:cNvSpPr txBox="1"/>
              <p:nvPr/>
            </p:nvSpPr>
            <p:spPr>
              <a:xfrm>
                <a:off x="2811556" y="2006301"/>
                <a:ext cx="103143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01</a:t>
                </a:r>
                <a:endParaRPr lang="zh-CN" altLang="en-US" sz="4500" dirty="0">
                  <a:solidFill>
                    <a:prstClr val="white">
                      <a:lumMod val="95000"/>
                    </a:prstClr>
                  </a:solidFill>
                  <a:latin typeface="Impact" panose="020B0806030902050204" pitchFamily="34" charset="0"/>
                </a:endParaRPr>
              </a:p>
            </p:txBody>
          </p:sp>
        </p:grpSp>
      </p:grpSp>
      <p:grpSp>
        <p:nvGrpSpPr>
          <p:cNvPr id="562" name="组合 561"/>
          <p:cNvGrpSpPr/>
          <p:nvPr/>
        </p:nvGrpSpPr>
        <p:grpSpPr>
          <a:xfrm>
            <a:off x="4585817" y="2842586"/>
            <a:ext cx="2159126" cy="2043517"/>
            <a:chOff x="6113627" y="3670010"/>
            <a:chExt cx="2878459" cy="2725320"/>
          </a:xfrm>
        </p:grpSpPr>
        <p:sp>
          <p:nvSpPr>
            <p:cNvPr id="563" name="矩形 562"/>
            <p:cNvSpPr/>
            <p:nvPr/>
          </p:nvSpPr>
          <p:spPr>
            <a:xfrm rot="2700000">
              <a:off x="6654587" y="4057831"/>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564" name="组合 563"/>
            <p:cNvGrpSpPr/>
            <p:nvPr/>
          </p:nvGrpSpPr>
          <p:grpSpPr>
            <a:xfrm>
              <a:off x="6113627" y="3670010"/>
              <a:ext cx="1841260" cy="1840583"/>
              <a:chOff x="6113627" y="3670010"/>
              <a:chExt cx="1841260" cy="1840583"/>
            </a:xfrm>
          </p:grpSpPr>
          <p:grpSp>
            <p:nvGrpSpPr>
              <p:cNvPr id="565" name="组合 564"/>
              <p:cNvGrpSpPr/>
              <p:nvPr/>
            </p:nvGrpSpPr>
            <p:grpSpPr>
              <a:xfrm>
                <a:off x="6113627" y="3670010"/>
                <a:ext cx="1841260" cy="1840583"/>
                <a:chOff x="3762283" y="4253506"/>
                <a:chExt cx="1585178" cy="1584595"/>
              </a:xfrm>
            </p:grpSpPr>
            <p:grpSp>
              <p:nvGrpSpPr>
                <p:cNvPr id="567" name="组合 566"/>
                <p:cNvGrpSpPr/>
                <p:nvPr/>
              </p:nvGrpSpPr>
              <p:grpSpPr>
                <a:xfrm rot="2700000">
                  <a:off x="3762283" y="4253508"/>
                  <a:ext cx="509201" cy="509202"/>
                  <a:chOff x="3052763" y="1803400"/>
                  <a:chExt cx="2273300" cy="2273300"/>
                </a:xfrm>
                <a:effectLst/>
              </p:grpSpPr>
              <p:sp>
                <p:nvSpPr>
                  <p:cNvPr id="643" name="直角三角形 64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4" name="直角三角形 64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5" name="直角三角形 64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6" name="直角三角形 64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8" name="组合 567"/>
                <p:cNvGrpSpPr/>
                <p:nvPr/>
              </p:nvGrpSpPr>
              <p:grpSpPr>
                <a:xfrm rot="2700000">
                  <a:off x="4123055" y="4253507"/>
                  <a:ext cx="509201" cy="509202"/>
                  <a:chOff x="3052763" y="1803400"/>
                  <a:chExt cx="2273300" cy="2273300"/>
                </a:xfrm>
                <a:effectLst/>
              </p:grpSpPr>
              <p:sp>
                <p:nvSpPr>
                  <p:cNvPr id="639" name="直角三角形 63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0" name="直角三角形 63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1" name="直角三角形 64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2" name="直角三角形 64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69" name="组合 568"/>
                <p:cNvGrpSpPr/>
                <p:nvPr/>
              </p:nvGrpSpPr>
              <p:grpSpPr>
                <a:xfrm rot="2700000">
                  <a:off x="4481079" y="4253506"/>
                  <a:ext cx="509201" cy="509202"/>
                  <a:chOff x="3052763" y="1803400"/>
                  <a:chExt cx="2273300" cy="2273300"/>
                </a:xfrm>
                <a:effectLst/>
              </p:grpSpPr>
              <p:sp>
                <p:nvSpPr>
                  <p:cNvPr id="635" name="直角三角形 63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6" name="直角三角形 63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7" name="直角三角形 63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8" name="直角三角形 63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0" name="组合 569"/>
                <p:cNvGrpSpPr/>
                <p:nvPr/>
              </p:nvGrpSpPr>
              <p:grpSpPr>
                <a:xfrm rot="2700000">
                  <a:off x="4838259" y="4253506"/>
                  <a:ext cx="509201" cy="509202"/>
                  <a:chOff x="3052763" y="1803400"/>
                  <a:chExt cx="2273300" cy="2273300"/>
                </a:xfrm>
                <a:effectLst/>
              </p:grpSpPr>
              <p:sp>
                <p:nvSpPr>
                  <p:cNvPr id="631" name="直角三角形 63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2" name="直角三角形 63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3" name="直角三角形 63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4" name="直角三角形 63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1" name="组合 570"/>
                <p:cNvGrpSpPr/>
                <p:nvPr/>
              </p:nvGrpSpPr>
              <p:grpSpPr>
                <a:xfrm rot="2700000">
                  <a:off x="3762283" y="4612625"/>
                  <a:ext cx="509201" cy="509202"/>
                  <a:chOff x="3052763" y="1803400"/>
                  <a:chExt cx="2273300" cy="2273300"/>
                </a:xfrm>
                <a:effectLst/>
              </p:grpSpPr>
              <p:sp>
                <p:nvSpPr>
                  <p:cNvPr id="627" name="直角三角形 62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8" name="直角三角形 62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9" name="直角三角形 62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0" name="直角三角形 62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2" name="组合 571"/>
                <p:cNvGrpSpPr/>
                <p:nvPr/>
              </p:nvGrpSpPr>
              <p:grpSpPr>
                <a:xfrm rot="2700000">
                  <a:off x="4123055" y="4612624"/>
                  <a:ext cx="509201" cy="509202"/>
                  <a:chOff x="3052763" y="1803400"/>
                  <a:chExt cx="2273300" cy="2273300"/>
                </a:xfrm>
                <a:effectLst/>
              </p:grpSpPr>
              <p:sp>
                <p:nvSpPr>
                  <p:cNvPr id="623" name="直角三角形 62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4" name="直角三角形 62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5" name="直角三角形 62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6" name="直角三角形 62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3" name="组合 572"/>
                <p:cNvGrpSpPr/>
                <p:nvPr/>
              </p:nvGrpSpPr>
              <p:grpSpPr>
                <a:xfrm rot="2700000">
                  <a:off x="4481079" y="4612623"/>
                  <a:ext cx="509201" cy="509202"/>
                  <a:chOff x="3052763" y="1803400"/>
                  <a:chExt cx="2273300" cy="2273300"/>
                </a:xfrm>
                <a:effectLst/>
              </p:grpSpPr>
              <p:sp>
                <p:nvSpPr>
                  <p:cNvPr id="619" name="直角三角形 61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0" name="直角三角形 61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1" name="直角三角形 62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2" name="直角三角形 62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4" name="组合 573"/>
                <p:cNvGrpSpPr/>
                <p:nvPr/>
              </p:nvGrpSpPr>
              <p:grpSpPr>
                <a:xfrm rot="2700000">
                  <a:off x="4838259" y="4612623"/>
                  <a:ext cx="509201" cy="509202"/>
                  <a:chOff x="3052763" y="1803400"/>
                  <a:chExt cx="2273300" cy="2273300"/>
                </a:xfrm>
                <a:effectLst/>
              </p:grpSpPr>
              <p:sp>
                <p:nvSpPr>
                  <p:cNvPr id="615" name="直角三角形 61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6" name="直角三角形 61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7" name="直角三角形 61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8" name="直角三角形 61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5" name="组合 574"/>
                <p:cNvGrpSpPr/>
                <p:nvPr/>
              </p:nvGrpSpPr>
              <p:grpSpPr>
                <a:xfrm rot="2700000">
                  <a:off x="3762283" y="4969783"/>
                  <a:ext cx="509201" cy="509202"/>
                  <a:chOff x="3052763" y="1803400"/>
                  <a:chExt cx="2273300" cy="2273300"/>
                </a:xfrm>
                <a:effectLst/>
              </p:grpSpPr>
              <p:sp>
                <p:nvSpPr>
                  <p:cNvPr id="611" name="直角三角形 61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2" name="直角三角形 61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3" name="直角三角形 61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4" name="直角三角形 61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6" name="组合 575"/>
                <p:cNvGrpSpPr/>
                <p:nvPr/>
              </p:nvGrpSpPr>
              <p:grpSpPr>
                <a:xfrm rot="2700000">
                  <a:off x="4123055" y="4969782"/>
                  <a:ext cx="509201" cy="509202"/>
                  <a:chOff x="3052763" y="1803400"/>
                  <a:chExt cx="2273300" cy="2273300"/>
                </a:xfrm>
                <a:effectLst/>
              </p:grpSpPr>
              <p:sp>
                <p:nvSpPr>
                  <p:cNvPr id="607" name="直角三角形 60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8" name="直角三角形 60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9" name="直角三角形 60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10" name="直角三角形 60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7" name="组合 576"/>
                <p:cNvGrpSpPr/>
                <p:nvPr/>
              </p:nvGrpSpPr>
              <p:grpSpPr>
                <a:xfrm rot="2700000">
                  <a:off x="4481079" y="4969781"/>
                  <a:ext cx="509201" cy="509202"/>
                  <a:chOff x="3052763" y="1803400"/>
                  <a:chExt cx="2273300" cy="2273300"/>
                </a:xfrm>
                <a:effectLst/>
              </p:grpSpPr>
              <p:sp>
                <p:nvSpPr>
                  <p:cNvPr id="603" name="直角三角形 60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4" name="直角三角形 60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5" name="直角三角形 60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6" name="直角三角形 60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8" name="组合 577"/>
                <p:cNvGrpSpPr/>
                <p:nvPr/>
              </p:nvGrpSpPr>
              <p:grpSpPr>
                <a:xfrm rot="2700000">
                  <a:off x="4838259" y="4969781"/>
                  <a:ext cx="509201" cy="509202"/>
                  <a:chOff x="3052763" y="1803400"/>
                  <a:chExt cx="2273300" cy="2273300"/>
                </a:xfrm>
                <a:effectLst/>
              </p:grpSpPr>
              <p:sp>
                <p:nvSpPr>
                  <p:cNvPr id="599" name="直角三角形 598"/>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0" name="直角三角形 599"/>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1" name="直角三角形 600"/>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02" name="直角三角形 601"/>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79" name="组合 578"/>
                <p:cNvGrpSpPr/>
                <p:nvPr/>
              </p:nvGrpSpPr>
              <p:grpSpPr>
                <a:xfrm rot="2700000">
                  <a:off x="3762283" y="5328900"/>
                  <a:ext cx="509201" cy="509202"/>
                  <a:chOff x="3052763" y="1803400"/>
                  <a:chExt cx="2273300" cy="2273300"/>
                </a:xfrm>
                <a:effectLst/>
              </p:grpSpPr>
              <p:sp>
                <p:nvSpPr>
                  <p:cNvPr id="595" name="直角三角形 594"/>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6" name="直角三角形 595"/>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7" name="直角三角形 596"/>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8" name="直角三角形 597"/>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0" name="组合 579"/>
                <p:cNvGrpSpPr/>
                <p:nvPr/>
              </p:nvGrpSpPr>
              <p:grpSpPr>
                <a:xfrm rot="2700000">
                  <a:off x="4123055" y="5328899"/>
                  <a:ext cx="509201" cy="509202"/>
                  <a:chOff x="3052763" y="1803400"/>
                  <a:chExt cx="2273300" cy="2273300"/>
                </a:xfrm>
                <a:effectLst/>
              </p:grpSpPr>
              <p:sp>
                <p:nvSpPr>
                  <p:cNvPr id="591" name="直角三角形 590"/>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2" name="直角三角形 591"/>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3" name="直角三角形 592"/>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4" name="直角三角形 593"/>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1" name="组合 580"/>
                <p:cNvGrpSpPr/>
                <p:nvPr/>
              </p:nvGrpSpPr>
              <p:grpSpPr>
                <a:xfrm rot="2700000">
                  <a:off x="4481079" y="5328898"/>
                  <a:ext cx="509201" cy="509202"/>
                  <a:chOff x="3052763" y="1803400"/>
                  <a:chExt cx="2273300" cy="2273300"/>
                </a:xfrm>
                <a:effectLst/>
              </p:grpSpPr>
              <p:sp>
                <p:nvSpPr>
                  <p:cNvPr id="587" name="直角三角形 586"/>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8" name="直角三角形 587"/>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9" name="直角三角形 588"/>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0" name="直角三角形 589"/>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582" name="组合 581"/>
                <p:cNvGrpSpPr/>
                <p:nvPr/>
              </p:nvGrpSpPr>
              <p:grpSpPr>
                <a:xfrm rot="2700000">
                  <a:off x="4838259" y="5328898"/>
                  <a:ext cx="509201" cy="509202"/>
                  <a:chOff x="3052763" y="1803400"/>
                  <a:chExt cx="2273300" cy="2273300"/>
                </a:xfrm>
                <a:effectLst/>
              </p:grpSpPr>
              <p:sp>
                <p:nvSpPr>
                  <p:cNvPr id="583" name="直角三角形 582"/>
                  <p:cNvSpPr/>
                  <p:nvPr/>
                </p:nvSpPr>
                <p:spPr>
                  <a:xfrm>
                    <a:off x="4189413" y="1803400"/>
                    <a:ext cx="1136650" cy="1136650"/>
                  </a:xfrm>
                  <a:prstGeom prst="rtTriangle">
                    <a:avLst/>
                  </a:prstGeom>
                  <a:solidFill>
                    <a:srgbClr val="006C5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4" name="直角三角形 583"/>
                  <p:cNvSpPr/>
                  <p:nvPr/>
                </p:nvSpPr>
                <p:spPr>
                  <a:xfrm flipH="1" flipV="1">
                    <a:off x="3052763" y="2940050"/>
                    <a:ext cx="1136650" cy="1136650"/>
                  </a:xfrm>
                  <a:prstGeom prst="rtTriangle">
                    <a:avLst/>
                  </a:prstGeom>
                  <a:solidFill>
                    <a:srgbClr val="00EAC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5" name="直角三角形 584"/>
                  <p:cNvSpPr/>
                  <p:nvPr/>
                </p:nvSpPr>
                <p:spPr>
                  <a:xfrm rot="5400000" flipH="1" flipV="1">
                    <a:off x="3052763" y="180340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86" name="直角三角形 585"/>
                  <p:cNvSpPr/>
                  <p:nvPr/>
                </p:nvSpPr>
                <p:spPr>
                  <a:xfrm rot="5400000">
                    <a:off x="4189413" y="2940050"/>
                    <a:ext cx="1136650" cy="1136650"/>
                  </a:xfrm>
                  <a:prstGeom prst="rtTriangl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566" name="文本框 742"/>
              <p:cNvSpPr txBox="1"/>
              <p:nvPr/>
            </p:nvSpPr>
            <p:spPr>
              <a:xfrm>
                <a:off x="6441294" y="4094640"/>
                <a:ext cx="1183828"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04</a:t>
                </a:r>
                <a:endParaRPr lang="zh-CN" altLang="en-US" sz="4500" dirty="0">
                  <a:solidFill>
                    <a:prstClr val="white">
                      <a:lumMod val="95000"/>
                    </a:prstClr>
                  </a:solidFill>
                  <a:latin typeface="Impact" panose="020B0806030902050204" pitchFamily="34" charset="0"/>
                </a:endParaRPr>
              </a:p>
            </p:txBody>
          </p:sp>
        </p:grpSp>
      </p:grpSp>
      <p:grpSp>
        <p:nvGrpSpPr>
          <p:cNvPr id="647" name="组合 646"/>
          <p:cNvGrpSpPr/>
          <p:nvPr/>
        </p:nvGrpSpPr>
        <p:grpSpPr>
          <a:xfrm>
            <a:off x="1601283" y="2850344"/>
            <a:ext cx="2148617" cy="2038437"/>
            <a:chOff x="2444797" y="3680356"/>
            <a:chExt cx="2864449" cy="2718545"/>
          </a:xfrm>
        </p:grpSpPr>
        <p:sp>
          <p:nvSpPr>
            <p:cNvPr id="648" name="矩形 647"/>
            <p:cNvSpPr/>
            <p:nvPr/>
          </p:nvSpPr>
          <p:spPr>
            <a:xfrm rot="2700000">
              <a:off x="2971416" y="4061072"/>
              <a:ext cx="2187623"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49" name="组合 648"/>
            <p:cNvGrpSpPr/>
            <p:nvPr/>
          </p:nvGrpSpPr>
          <p:grpSpPr>
            <a:xfrm>
              <a:off x="2444797" y="3680356"/>
              <a:ext cx="1846121" cy="1832789"/>
              <a:chOff x="2444797" y="3680356"/>
              <a:chExt cx="1846121" cy="1832789"/>
            </a:xfrm>
          </p:grpSpPr>
          <p:grpSp>
            <p:nvGrpSpPr>
              <p:cNvPr id="650" name="组合 649"/>
              <p:cNvGrpSpPr/>
              <p:nvPr/>
            </p:nvGrpSpPr>
            <p:grpSpPr>
              <a:xfrm>
                <a:off x="2444797" y="3680356"/>
                <a:ext cx="1846121" cy="1832789"/>
                <a:chOff x="6901278" y="4253508"/>
                <a:chExt cx="1589363" cy="1577885"/>
              </a:xfrm>
              <a:effectLst/>
            </p:grpSpPr>
            <p:grpSp>
              <p:nvGrpSpPr>
                <p:cNvPr id="652" name="组合 651"/>
                <p:cNvGrpSpPr/>
                <p:nvPr/>
              </p:nvGrpSpPr>
              <p:grpSpPr>
                <a:xfrm rot="2700000">
                  <a:off x="6901278" y="4253508"/>
                  <a:ext cx="509201" cy="509202"/>
                  <a:chOff x="3052763" y="1803400"/>
                  <a:chExt cx="2273300" cy="2273300"/>
                </a:xfrm>
              </p:grpSpPr>
              <p:sp>
                <p:nvSpPr>
                  <p:cNvPr id="728" name="直角三角形 72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9" name="直角三角形 72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0" name="直角三角形 72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1" name="直角三角形 73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3" name="组合 652"/>
                <p:cNvGrpSpPr/>
                <p:nvPr/>
              </p:nvGrpSpPr>
              <p:grpSpPr>
                <a:xfrm rot="2700000">
                  <a:off x="7262170" y="4253508"/>
                  <a:ext cx="509201" cy="509202"/>
                  <a:chOff x="3052763" y="1803400"/>
                  <a:chExt cx="2273300" cy="2273300"/>
                </a:xfrm>
              </p:grpSpPr>
              <p:sp>
                <p:nvSpPr>
                  <p:cNvPr id="724" name="直角三角形 72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5" name="直角三角形 72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6" name="直角三角形 72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7" name="直角三角形 72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4" name="组合 653"/>
                <p:cNvGrpSpPr/>
                <p:nvPr/>
              </p:nvGrpSpPr>
              <p:grpSpPr>
                <a:xfrm rot="2700000">
                  <a:off x="7620389" y="4253508"/>
                  <a:ext cx="509201" cy="509202"/>
                  <a:chOff x="3052763" y="1803400"/>
                  <a:chExt cx="2273300" cy="2273300"/>
                </a:xfrm>
              </p:grpSpPr>
              <p:sp>
                <p:nvSpPr>
                  <p:cNvPr id="720" name="直角三角形 71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1" name="直角三角形 72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2" name="直角三角形 72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3" name="直角三角形 72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5" name="组合 654"/>
                <p:cNvGrpSpPr/>
                <p:nvPr/>
              </p:nvGrpSpPr>
              <p:grpSpPr>
                <a:xfrm rot="2700000">
                  <a:off x="7981438" y="4253508"/>
                  <a:ext cx="509201" cy="509202"/>
                  <a:chOff x="3052763" y="1803400"/>
                  <a:chExt cx="2273300" cy="2273300"/>
                </a:xfrm>
              </p:grpSpPr>
              <p:sp>
                <p:nvSpPr>
                  <p:cNvPr id="716" name="直角三角形 71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7" name="直角三角形 71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8" name="直角三角形 71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9" name="直角三角形 71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6" name="组合 655"/>
                <p:cNvGrpSpPr/>
                <p:nvPr/>
              </p:nvGrpSpPr>
              <p:grpSpPr>
                <a:xfrm rot="2700000">
                  <a:off x="6901279" y="4609151"/>
                  <a:ext cx="509201" cy="509202"/>
                  <a:chOff x="3052763" y="1803400"/>
                  <a:chExt cx="2273300" cy="2273300"/>
                </a:xfrm>
              </p:grpSpPr>
              <p:sp>
                <p:nvSpPr>
                  <p:cNvPr id="712" name="直角三角形 71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3" name="直角三角形 71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4" name="直角三角形 71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5" name="直角三角形 71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7" name="组合 656"/>
                <p:cNvGrpSpPr/>
                <p:nvPr/>
              </p:nvGrpSpPr>
              <p:grpSpPr>
                <a:xfrm rot="2700000">
                  <a:off x="7262171" y="4609151"/>
                  <a:ext cx="509201" cy="509202"/>
                  <a:chOff x="3052763" y="1803400"/>
                  <a:chExt cx="2273300" cy="2273300"/>
                </a:xfrm>
              </p:grpSpPr>
              <p:sp>
                <p:nvSpPr>
                  <p:cNvPr id="708" name="直角三角形 70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9" name="直角三角形 70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0" name="直角三角形 70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1" name="直角三角形 71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8" name="组合 657"/>
                <p:cNvGrpSpPr/>
                <p:nvPr/>
              </p:nvGrpSpPr>
              <p:grpSpPr>
                <a:xfrm rot="2700000">
                  <a:off x="7620390" y="4609151"/>
                  <a:ext cx="509201" cy="509202"/>
                  <a:chOff x="3052763" y="1803400"/>
                  <a:chExt cx="2273300" cy="2273300"/>
                </a:xfrm>
              </p:grpSpPr>
              <p:sp>
                <p:nvSpPr>
                  <p:cNvPr id="704" name="直角三角形 70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5" name="直角三角形 70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6" name="直角三角形 70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7" name="直角三角形 70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59" name="组合 658"/>
                <p:cNvGrpSpPr/>
                <p:nvPr/>
              </p:nvGrpSpPr>
              <p:grpSpPr>
                <a:xfrm rot="2700000">
                  <a:off x="7981439" y="4609151"/>
                  <a:ext cx="509201" cy="509202"/>
                  <a:chOff x="3052763" y="1803400"/>
                  <a:chExt cx="2273300" cy="2273300"/>
                </a:xfrm>
              </p:grpSpPr>
              <p:sp>
                <p:nvSpPr>
                  <p:cNvPr id="700" name="直角三角形 69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1" name="直角三角形 70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2" name="直角三角形 70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03" name="直角三角形 70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0" name="组合 659"/>
                <p:cNvGrpSpPr/>
                <p:nvPr/>
              </p:nvGrpSpPr>
              <p:grpSpPr>
                <a:xfrm rot="2700000">
                  <a:off x="6901278" y="4966549"/>
                  <a:ext cx="509201" cy="509202"/>
                  <a:chOff x="3052763" y="1803400"/>
                  <a:chExt cx="2273300" cy="2273300"/>
                </a:xfrm>
              </p:grpSpPr>
              <p:sp>
                <p:nvSpPr>
                  <p:cNvPr id="696" name="直角三角形 69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7" name="直角三角形 69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8" name="直角三角形 69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9" name="直角三角形 69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1" name="组合 660"/>
                <p:cNvGrpSpPr/>
                <p:nvPr/>
              </p:nvGrpSpPr>
              <p:grpSpPr>
                <a:xfrm rot="2700000">
                  <a:off x="7262170" y="4966549"/>
                  <a:ext cx="509201" cy="509202"/>
                  <a:chOff x="3052763" y="1803400"/>
                  <a:chExt cx="2273300" cy="2273300"/>
                </a:xfrm>
              </p:grpSpPr>
              <p:sp>
                <p:nvSpPr>
                  <p:cNvPr id="692" name="直角三角形 69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3" name="直角三角形 69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4" name="直角三角形 69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5" name="直角三角形 69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2" name="组合 661"/>
                <p:cNvGrpSpPr/>
                <p:nvPr/>
              </p:nvGrpSpPr>
              <p:grpSpPr>
                <a:xfrm rot="2700000">
                  <a:off x="7620389" y="4966549"/>
                  <a:ext cx="509201" cy="509202"/>
                  <a:chOff x="3052763" y="1803400"/>
                  <a:chExt cx="2273300" cy="2273300"/>
                </a:xfrm>
              </p:grpSpPr>
              <p:sp>
                <p:nvSpPr>
                  <p:cNvPr id="688" name="直角三角形 68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9" name="直角三角形 68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0" name="直角三角形 68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1" name="直角三角形 69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3" name="组合 662"/>
                <p:cNvGrpSpPr/>
                <p:nvPr/>
              </p:nvGrpSpPr>
              <p:grpSpPr>
                <a:xfrm rot="2700000">
                  <a:off x="7981438" y="4966549"/>
                  <a:ext cx="509201" cy="509202"/>
                  <a:chOff x="3052763" y="1803400"/>
                  <a:chExt cx="2273300" cy="2273300"/>
                </a:xfrm>
              </p:grpSpPr>
              <p:sp>
                <p:nvSpPr>
                  <p:cNvPr id="684" name="直角三角形 683"/>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5" name="直角三角形 684"/>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6" name="直角三角形 685"/>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7" name="直角三角形 686"/>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4" name="组合 663"/>
                <p:cNvGrpSpPr/>
                <p:nvPr/>
              </p:nvGrpSpPr>
              <p:grpSpPr>
                <a:xfrm rot="2700000">
                  <a:off x="6901279" y="5322192"/>
                  <a:ext cx="509201" cy="509202"/>
                  <a:chOff x="3052763" y="1803400"/>
                  <a:chExt cx="2273300" cy="2273300"/>
                </a:xfrm>
              </p:grpSpPr>
              <p:sp>
                <p:nvSpPr>
                  <p:cNvPr id="680" name="直角三角形 679"/>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1" name="直角三角形 680"/>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2" name="直角三角形 681"/>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83" name="直角三角形 682"/>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5" name="组合 664"/>
                <p:cNvGrpSpPr/>
                <p:nvPr/>
              </p:nvGrpSpPr>
              <p:grpSpPr>
                <a:xfrm rot="2700000">
                  <a:off x="7262171" y="5322192"/>
                  <a:ext cx="509201" cy="509202"/>
                  <a:chOff x="3052763" y="1803400"/>
                  <a:chExt cx="2273300" cy="2273300"/>
                </a:xfrm>
              </p:grpSpPr>
              <p:sp>
                <p:nvSpPr>
                  <p:cNvPr id="676" name="直角三角形 675"/>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7" name="直角三角形 676"/>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8" name="直角三角形 677"/>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9" name="直角三角形 678"/>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6" name="组合 665"/>
                <p:cNvGrpSpPr/>
                <p:nvPr/>
              </p:nvGrpSpPr>
              <p:grpSpPr>
                <a:xfrm rot="2700000">
                  <a:off x="7620390" y="5322192"/>
                  <a:ext cx="509201" cy="509202"/>
                  <a:chOff x="3052763" y="1803400"/>
                  <a:chExt cx="2273300" cy="2273300"/>
                </a:xfrm>
              </p:grpSpPr>
              <p:sp>
                <p:nvSpPr>
                  <p:cNvPr id="672" name="直角三角形 671"/>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3" name="直角三角形 672"/>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4" name="直角三角形 673"/>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5" name="直角三角形 674"/>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667" name="组合 666"/>
                <p:cNvGrpSpPr/>
                <p:nvPr/>
              </p:nvGrpSpPr>
              <p:grpSpPr>
                <a:xfrm rot="2700000">
                  <a:off x="7981439" y="5322192"/>
                  <a:ext cx="509201" cy="509202"/>
                  <a:chOff x="3052763" y="1803400"/>
                  <a:chExt cx="2273300" cy="2273300"/>
                </a:xfrm>
              </p:grpSpPr>
              <p:sp>
                <p:nvSpPr>
                  <p:cNvPr id="668" name="直角三角形 667"/>
                  <p:cNvSpPr/>
                  <p:nvPr/>
                </p:nvSpPr>
                <p:spPr>
                  <a:xfrm>
                    <a:off x="4189413" y="1803400"/>
                    <a:ext cx="1136650" cy="1136650"/>
                  </a:xfrm>
                  <a:prstGeom prst="rtTriangle">
                    <a:avLst/>
                  </a:prstGeom>
                  <a:solidFill>
                    <a:srgbClr val="0187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9" name="直角三角形 668"/>
                  <p:cNvSpPr/>
                  <p:nvPr/>
                </p:nvSpPr>
                <p:spPr>
                  <a:xfrm flipH="1" flipV="1">
                    <a:off x="3052763" y="2940050"/>
                    <a:ext cx="1136650" cy="1136650"/>
                  </a:xfrm>
                  <a:prstGeom prst="rtTriangle">
                    <a:avLst/>
                  </a:prstGeom>
                  <a:solidFill>
                    <a:srgbClr val="01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0" name="直角三角形 669"/>
                  <p:cNvSpPr/>
                  <p:nvPr/>
                </p:nvSpPr>
                <p:spPr>
                  <a:xfrm rot="5400000" flipH="1" flipV="1">
                    <a:off x="3052763" y="180340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71" name="直角三角形 670"/>
                  <p:cNvSpPr/>
                  <p:nvPr/>
                </p:nvSpPr>
                <p:spPr>
                  <a:xfrm rot="5400000">
                    <a:off x="4189413" y="2940050"/>
                    <a:ext cx="1136650" cy="1136650"/>
                  </a:xfrm>
                  <a:prstGeom prst="rtTriangl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651" name="文本框 743"/>
              <p:cNvSpPr txBox="1"/>
              <p:nvPr/>
            </p:nvSpPr>
            <p:spPr>
              <a:xfrm>
                <a:off x="2723257" y="4082857"/>
                <a:ext cx="1274659" cy="1046682"/>
              </a:xfrm>
              <a:prstGeom prst="rect">
                <a:avLst/>
              </a:prstGeom>
              <a:noFill/>
            </p:spPr>
            <p:txBody>
              <a:bodyPr wrap="square" rtlCol="0">
                <a:spAutoFit/>
              </a:bodyPr>
              <a:lstStyle/>
              <a:p>
                <a:pPr algn="ctr"/>
                <a:r>
                  <a:rPr lang="en-US" altLang="zh-CN" sz="4500" dirty="0">
                    <a:solidFill>
                      <a:prstClr val="white">
                        <a:lumMod val="95000"/>
                      </a:prstClr>
                    </a:solidFill>
                    <a:latin typeface="Impact" panose="020B0806030902050204" pitchFamily="34" charset="0"/>
                  </a:rPr>
                  <a:t>03</a:t>
                </a:r>
                <a:endParaRPr lang="zh-CN" altLang="en-US" sz="4500" dirty="0">
                  <a:solidFill>
                    <a:prstClr val="white">
                      <a:lumMod val="95000"/>
                    </a:prstClr>
                  </a:solidFill>
                  <a:latin typeface="Impact" panose="020B0806030902050204" pitchFamily="34" charset="0"/>
                </a:endParaRPr>
              </a:p>
            </p:txBody>
          </p:sp>
        </p:grpSp>
      </p:grpSp>
      <p:grpSp>
        <p:nvGrpSpPr>
          <p:cNvPr id="732" name="组合 731"/>
          <p:cNvGrpSpPr/>
          <p:nvPr/>
        </p:nvGrpSpPr>
        <p:grpSpPr>
          <a:xfrm>
            <a:off x="3076663" y="1307866"/>
            <a:ext cx="2160899" cy="2060885"/>
            <a:chOff x="4245698" y="1623243"/>
            <a:chExt cx="2880824" cy="2748482"/>
          </a:xfrm>
        </p:grpSpPr>
        <p:sp>
          <p:nvSpPr>
            <p:cNvPr id="733" name="矩形 732"/>
            <p:cNvSpPr/>
            <p:nvPr/>
          </p:nvSpPr>
          <p:spPr>
            <a:xfrm rot="2700000">
              <a:off x="4789023" y="2034226"/>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34" name="组合 733"/>
            <p:cNvGrpSpPr/>
            <p:nvPr/>
          </p:nvGrpSpPr>
          <p:grpSpPr>
            <a:xfrm>
              <a:off x="4245698" y="1623243"/>
              <a:ext cx="1840110" cy="1848987"/>
              <a:chOff x="4245698" y="1623243"/>
              <a:chExt cx="1840110" cy="1848987"/>
            </a:xfrm>
          </p:grpSpPr>
          <p:grpSp>
            <p:nvGrpSpPr>
              <p:cNvPr id="735" name="组合 734"/>
              <p:cNvGrpSpPr/>
              <p:nvPr/>
            </p:nvGrpSpPr>
            <p:grpSpPr>
              <a:xfrm>
                <a:off x="4245698" y="1623243"/>
                <a:ext cx="1832564" cy="1848987"/>
                <a:chOff x="2194319" y="3933570"/>
                <a:chExt cx="1577691" cy="1591830"/>
              </a:xfrm>
              <a:effectLst/>
            </p:grpSpPr>
            <p:grpSp>
              <p:nvGrpSpPr>
                <p:cNvPr id="739" name="组合 738"/>
                <p:cNvGrpSpPr/>
                <p:nvPr/>
              </p:nvGrpSpPr>
              <p:grpSpPr>
                <a:xfrm rot="2700000">
                  <a:off x="2194319" y="3933570"/>
                  <a:ext cx="509201" cy="509202"/>
                  <a:chOff x="3052763" y="1803400"/>
                  <a:chExt cx="2273300" cy="2273300"/>
                </a:xfrm>
              </p:grpSpPr>
              <p:sp>
                <p:nvSpPr>
                  <p:cNvPr id="815" name="直角三角形 81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6" name="直角三角形 81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7" name="直角三角形 81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8" name="直角三角形 81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0" name="组合 739"/>
                <p:cNvGrpSpPr/>
                <p:nvPr/>
              </p:nvGrpSpPr>
              <p:grpSpPr>
                <a:xfrm rot="2700000">
                  <a:off x="2548534" y="3933570"/>
                  <a:ext cx="509201" cy="509202"/>
                  <a:chOff x="3052763" y="1803400"/>
                  <a:chExt cx="2273300" cy="2273300"/>
                </a:xfrm>
              </p:grpSpPr>
              <p:sp>
                <p:nvSpPr>
                  <p:cNvPr id="811" name="直角三角形 81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2" name="直角三角形 81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3" name="直角三角形 81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4" name="直角三角形 81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1" name="组合 740"/>
                <p:cNvGrpSpPr/>
                <p:nvPr/>
              </p:nvGrpSpPr>
              <p:grpSpPr>
                <a:xfrm rot="2700000">
                  <a:off x="2908594" y="3933570"/>
                  <a:ext cx="509201" cy="509202"/>
                  <a:chOff x="3052763" y="1803400"/>
                  <a:chExt cx="2273300" cy="2273300"/>
                </a:xfrm>
              </p:grpSpPr>
              <p:sp>
                <p:nvSpPr>
                  <p:cNvPr id="807" name="直角三角形 80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8" name="直角三角形 80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9" name="直角三角形 80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10" name="直角三角形 80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2" name="组合 741"/>
                <p:cNvGrpSpPr/>
                <p:nvPr/>
              </p:nvGrpSpPr>
              <p:grpSpPr>
                <a:xfrm rot="2700000">
                  <a:off x="3262808" y="3933570"/>
                  <a:ext cx="509201" cy="509202"/>
                  <a:chOff x="3052763" y="1803400"/>
                  <a:chExt cx="2273300" cy="2273300"/>
                </a:xfrm>
              </p:grpSpPr>
              <p:sp>
                <p:nvSpPr>
                  <p:cNvPr id="803" name="直角三角形 80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4" name="直角三角形 80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5" name="直角三角形 80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6" name="直角三角形 80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3" name="组合 742"/>
                <p:cNvGrpSpPr/>
                <p:nvPr/>
              </p:nvGrpSpPr>
              <p:grpSpPr>
                <a:xfrm rot="2700000">
                  <a:off x="2194319" y="4295521"/>
                  <a:ext cx="509201" cy="509202"/>
                  <a:chOff x="3052763" y="1803400"/>
                  <a:chExt cx="2273300" cy="2273300"/>
                </a:xfrm>
              </p:grpSpPr>
              <p:sp>
                <p:nvSpPr>
                  <p:cNvPr id="799" name="直角三角形 79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0" name="直角三角形 79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1" name="直角三角形 80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2" name="直角三角形 80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4" name="组合 743"/>
                <p:cNvGrpSpPr/>
                <p:nvPr/>
              </p:nvGrpSpPr>
              <p:grpSpPr>
                <a:xfrm rot="2700000">
                  <a:off x="2548534" y="4295521"/>
                  <a:ext cx="509201" cy="509202"/>
                  <a:chOff x="3052763" y="1803400"/>
                  <a:chExt cx="2273300" cy="2273300"/>
                </a:xfrm>
              </p:grpSpPr>
              <p:sp>
                <p:nvSpPr>
                  <p:cNvPr id="795" name="直角三角形 79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6" name="直角三角形 79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7" name="直角三角形 79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8" name="直角三角形 79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5" name="组合 744"/>
                <p:cNvGrpSpPr/>
                <p:nvPr/>
              </p:nvGrpSpPr>
              <p:grpSpPr>
                <a:xfrm rot="2700000">
                  <a:off x="2908594" y="4295521"/>
                  <a:ext cx="509201" cy="509202"/>
                  <a:chOff x="3052763" y="1803400"/>
                  <a:chExt cx="2273300" cy="2273300"/>
                </a:xfrm>
              </p:grpSpPr>
              <p:sp>
                <p:nvSpPr>
                  <p:cNvPr id="791" name="直角三角形 79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2" name="直角三角形 79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3" name="直角三角形 79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4" name="直角三角形 79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6" name="组合 745"/>
                <p:cNvGrpSpPr/>
                <p:nvPr/>
              </p:nvGrpSpPr>
              <p:grpSpPr>
                <a:xfrm rot="2700000">
                  <a:off x="3262808" y="4295521"/>
                  <a:ext cx="509201" cy="509202"/>
                  <a:chOff x="3052763" y="1803400"/>
                  <a:chExt cx="2273300" cy="2273300"/>
                </a:xfrm>
              </p:grpSpPr>
              <p:sp>
                <p:nvSpPr>
                  <p:cNvPr id="787" name="直角三角形 7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8" name="直角三角形 7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9" name="直角三角形 7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0" name="直角三角形 7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7" name="组合 746"/>
                <p:cNvGrpSpPr/>
                <p:nvPr/>
              </p:nvGrpSpPr>
              <p:grpSpPr>
                <a:xfrm rot="2700000">
                  <a:off x="2194319" y="4654248"/>
                  <a:ext cx="509201" cy="509202"/>
                  <a:chOff x="3052763" y="1803400"/>
                  <a:chExt cx="2273300" cy="2273300"/>
                </a:xfrm>
              </p:grpSpPr>
              <p:sp>
                <p:nvSpPr>
                  <p:cNvPr id="783" name="直角三角形 7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4" name="直角三角形 7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5" name="直角三角形 7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6" name="直角三角形 7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8" name="组合 747"/>
                <p:cNvGrpSpPr/>
                <p:nvPr/>
              </p:nvGrpSpPr>
              <p:grpSpPr>
                <a:xfrm rot="2700000">
                  <a:off x="2548534" y="4654248"/>
                  <a:ext cx="509201" cy="509202"/>
                  <a:chOff x="3052763" y="1803400"/>
                  <a:chExt cx="2273300" cy="2273300"/>
                </a:xfrm>
              </p:grpSpPr>
              <p:sp>
                <p:nvSpPr>
                  <p:cNvPr id="779" name="直角三角形 7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0" name="直角三角形 7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1" name="直角三角形 7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2" name="直角三角形 7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49" name="组合 748"/>
                <p:cNvGrpSpPr/>
                <p:nvPr/>
              </p:nvGrpSpPr>
              <p:grpSpPr>
                <a:xfrm rot="2700000">
                  <a:off x="2908594" y="4654248"/>
                  <a:ext cx="509201" cy="509202"/>
                  <a:chOff x="3052763" y="1803400"/>
                  <a:chExt cx="2273300" cy="2273300"/>
                </a:xfrm>
              </p:grpSpPr>
              <p:sp>
                <p:nvSpPr>
                  <p:cNvPr id="775" name="直角三角形 7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6" name="直角三角形 7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7" name="直角三角形 7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8" name="直角三角形 7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0" name="组合 749"/>
                <p:cNvGrpSpPr/>
                <p:nvPr/>
              </p:nvGrpSpPr>
              <p:grpSpPr>
                <a:xfrm rot="2700000">
                  <a:off x="3262808" y="4654248"/>
                  <a:ext cx="509201" cy="509202"/>
                  <a:chOff x="3052763" y="1803400"/>
                  <a:chExt cx="2273300" cy="2273300"/>
                </a:xfrm>
              </p:grpSpPr>
              <p:sp>
                <p:nvSpPr>
                  <p:cNvPr id="771" name="直角三角形 7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2" name="直角三角形 7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3" name="直角三角形 7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4" name="直角三角形 7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1" name="组合 750"/>
                <p:cNvGrpSpPr/>
                <p:nvPr/>
              </p:nvGrpSpPr>
              <p:grpSpPr>
                <a:xfrm rot="2700000">
                  <a:off x="2194319" y="5016199"/>
                  <a:ext cx="509201" cy="509202"/>
                  <a:chOff x="3052763" y="1803400"/>
                  <a:chExt cx="2273300" cy="2273300"/>
                </a:xfrm>
              </p:grpSpPr>
              <p:sp>
                <p:nvSpPr>
                  <p:cNvPr id="767" name="直角三角形 7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8" name="直角三角形 7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9" name="直角三角形 7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0" name="直角三角形 7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2" name="组合 751"/>
                <p:cNvGrpSpPr/>
                <p:nvPr/>
              </p:nvGrpSpPr>
              <p:grpSpPr>
                <a:xfrm rot="2700000">
                  <a:off x="2548534" y="5016199"/>
                  <a:ext cx="509201" cy="509202"/>
                  <a:chOff x="3052763" y="1803400"/>
                  <a:chExt cx="2273300" cy="2273300"/>
                </a:xfrm>
              </p:grpSpPr>
              <p:sp>
                <p:nvSpPr>
                  <p:cNvPr id="763" name="直角三角形 7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4" name="直角三角形 7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5" name="直角三角形 7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6" name="直角三角形 7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3" name="组合 752"/>
                <p:cNvGrpSpPr/>
                <p:nvPr/>
              </p:nvGrpSpPr>
              <p:grpSpPr>
                <a:xfrm rot="2700000">
                  <a:off x="2908594" y="5016199"/>
                  <a:ext cx="509201" cy="509202"/>
                  <a:chOff x="3052763" y="1803400"/>
                  <a:chExt cx="2273300" cy="2273300"/>
                </a:xfrm>
              </p:grpSpPr>
              <p:sp>
                <p:nvSpPr>
                  <p:cNvPr id="759" name="直角三角形 7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0" name="直角三角形 7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1" name="直角三角形 7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2" name="直角三角形 7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54" name="组合 753"/>
                <p:cNvGrpSpPr/>
                <p:nvPr/>
              </p:nvGrpSpPr>
              <p:grpSpPr>
                <a:xfrm rot="2700000">
                  <a:off x="3262808" y="5016199"/>
                  <a:ext cx="509201" cy="509202"/>
                  <a:chOff x="3052763" y="1803400"/>
                  <a:chExt cx="2273300" cy="2273300"/>
                </a:xfrm>
              </p:grpSpPr>
              <p:sp>
                <p:nvSpPr>
                  <p:cNvPr id="755" name="直角三角形 7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6" name="直角三角形 7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7" name="直角三角形 7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58" name="直角三角形 7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736" name="文本框 747"/>
              <p:cNvSpPr txBox="1"/>
              <p:nvPr/>
            </p:nvSpPr>
            <p:spPr>
              <a:xfrm>
                <a:off x="4673325" y="2774065"/>
                <a:ext cx="1041061" cy="430986"/>
              </a:xfrm>
              <a:prstGeom prst="rect">
                <a:avLst/>
              </a:prstGeom>
              <a:noFill/>
            </p:spPr>
            <p:txBody>
              <a:bodyPr wrap="square" rtlCol="0">
                <a:spAutoFit/>
              </a:bodyPr>
              <a:lstStyle/>
              <a:p>
                <a:pPr algn="ctr"/>
                <a:r>
                  <a:rPr lang="en-US" altLang="zh-CN" sz="1500" dirty="0">
                    <a:solidFill>
                      <a:prstClr val="white">
                        <a:lumMod val="95000"/>
                      </a:prstClr>
                    </a:solidFill>
                    <a:latin typeface="时尚中黑简体" panose="01010104010101010101" pitchFamily="2" charset="-122"/>
                    <a:ea typeface="时尚中黑简体" panose="01010104010101010101" pitchFamily="2" charset="-122"/>
                  </a:rPr>
                  <a:t>STEP</a:t>
                </a:r>
                <a:endParaRPr lang="zh-CN" altLang="en-US" sz="1500" dirty="0">
                  <a:solidFill>
                    <a:prstClr val="white">
                      <a:lumMod val="95000"/>
                    </a:prstClr>
                  </a:solidFill>
                  <a:latin typeface="时尚中黑简体" panose="01010104010101010101" pitchFamily="2" charset="-122"/>
                  <a:ea typeface="时尚中黑简体" panose="01010104010101010101" pitchFamily="2" charset="-122"/>
                </a:endParaRPr>
              </a:p>
            </p:txBody>
          </p:sp>
          <p:sp>
            <p:nvSpPr>
              <p:cNvPr id="737" name="文本框 724"/>
              <p:cNvSpPr txBox="1"/>
              <p:nvPr/>
            </p:nvSpPr>
            <p:spPr>
              <a:xfrm>
                <a:off x="4293369" y="1902489"/>
                <a:ext cx="1792439" cy="331022"/>
              </a:xfrm>
              <a:prstGeom prst="rect">
                <a:avLst/>
              </a:prstGeom>
              <a:noFill/>
            </p:spPr>
            <p:txBody>
              <a:bodyPr wrap="square" rtlCol="0">
                <a:spAutoFit/>
              </a:bodyPr>
              <a:lstStyle/>
              <a:p>
                <a:pPr algn="ctr"/>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738" name="文本框 113"/>
              <p:cNvSpPr txBox="1"/>
              <p:nvPr/>
            </p:nvSpPr>
            <p:spPr>
              <a:xfrm>
                <a:off x="4439022" y="2372875"/>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819" name="组合 818"/>
          <p:cNvGrpSpPr/>
          <p:nvPr/>
        </p:nvGrpSpPr>
        <p:grpSpPr>
          <a:xfrm>
            <a:off x="6090603" y="1307866"/>
            <a:ext cx="2154284" cy="2061083"/>
            <a:chOff x="7926925" y="1623243"/>
            <a:chExt cx="2872005" cy="2748746"/>
          </a:xfrm>
        </p:grpSpPr>
        <p:sp>
          <p:nvSpPr>
            <p:cNvPr id="820" name="矩形 819"/>
            <p:cNvSpPr/>
            <p:nvPr/>
          </p:nvSpPr>
          <p:spPr>
            <a:xfrm rot="2700000">
              <a:off x="8461431" y="2034490"/>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821" name="组合 820"/>
            <p:cNvGrpSpPr/>
            <p:nvPr/>
          </p:nvGrpSpPr>
          <p:grpSpPr>
            <a:xfrm>
              <a:off x="7926925" y="1623243"/>
              <a:ext cx="1840689" cy="1848987"/>
              <a:chOff x="7926925" y="1623243"/>
              <a:chExt cx="1840689" cy="1848987"/>
            </a:xfrm>
          </p:grpSpPr>
          <p:grpSp>
            <p:nvGrpSpPr>
              <p:cNvPr id="822" name="组合 821"/>
              <p:cNvGrpSpPr/>
              <p:nvPr/>
            </p:nvGrpSpPr>
            <p:grpSpPr>
              <a:xfrm>
                <a:off x="7926925" y="1623243"/>
                <a:ext cx="1832564" cy="1848987"/>
                <a:chOff x="2194319" y="3933570"/>
                <a:chExt cx="1577691" cy="1591830"/>
              </a:xfrm>
              <a:effectLst/>
            </p:grpSpPr>
            <p:grpSp>
              <p:nvGrpSpPr>
                <p:cNvPr id="825" name="组合 824"/>
                <p:cNvGrpSpPr/>
                <p:nvPr/>
              </p:nvGrpSpPr>
              <p:grpSpPr>
                <a:xfrm rot="2700000">
                  <a:off x="2194319" y="3933570"/>
                  <a:ext cx="509201" cy="509202"/>
                  <a:chOff x="3052763" y="1803400"/>
                  <a:chExt cx="2273300" cy="2273300"/>
                </a:xfrm>
              </p:grpSpPr>
              <p:sp>
                <p:nvSpPr>
                  <p:cNvPr id="901" name="直角三角形 90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2" name="直角三角形 90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3" name="直角三角形 90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4" name="直角三角形 90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6" name="组合 825"/>
                <p:cNvGrpSpPr/>
                <p:nvPr/>
              </p:nvGrpSpPr>
              <p:grpSpPr>
                <a:xfrm rot="2700000">
                  <a:off x="2548534" y="3933570"/>
                  <a:ext cx="509201" cy="509202"/>
                  <a:chOff x="3052763" y="1803400"/>
                  <a:chExt cx="2273300" cy="2273300"/>
                </a:xfrm>
              </p:grpSpPr>
              <p:sp>
                <p:nvSpPr>
                  <p:cNvPr id="897" name="直角三角形 89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8" name="直角三角形 89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9" name="直角三角形 89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00" name="直角三角形 89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7" name="组合 826"/>
                <p:cNvGrpSpPr/>
                <p:nvPr/>
              </p:nvGrpSpPr>
              <p:grpSpPr>
                <a:xfrm rot="2700000">
                  <a:off x="2908594" y="3933570"/>
                  <a:ext cx="509201" cy="509202"/>
                  <a:chOff x="3052763" y="1803400"/>
                  <a:chExt cx="2273300" cy="2273300"/>
                </a:xfrm>
              </p:grpSpPr>
              <p:sp>
                <p:nvSpPr>
                  <p:cNvPr id="893" name="直角三角形 89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4" name="直角三角形 89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5" name="直角三角形 89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6" name="直角三角形 89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8" name="组合 827"/>
                <p:cNvGrpSpPr/>
                <p:nvPr/>
              </p:nvGrpSpPr>
              <p:grpSpPr>
                <a:xfrm rot="2700000">
                  <a:off x="3262808" y="3933570"/>
                  <a:ext cx="509201" cy="509202"/>
                  <a:chOff x="3052763" y="1803400"/>
                  <a:chExt cx="2273300" cy="2273300"/>
                </a:xfrm>
              </p:grpSpPr>
              <p:sp>
                <p:nvSpPr>
                  <p:cNvPr id="889" name="直角三角形 88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0" name="直角三角形 88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1" name="直角三角形 89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2" name="直角三角形 89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29" name="组合 828"/>
                <p:cNvGrpSpPr/>
                <p:nvPr/>
              </p:nvGrpSpPr>
              <p:grpSpPr>
                <a:xfrm rot="2700000">
                  <a:off x="2194319" y="4295521"/>
                  <a:ext cx="509201" cy="509202"/>
                  <a:chOff x="3052763" y="1803400"/>
                  <a:chExt cx="2273300" cy="2273300"/>
                </a:xfrm>
              </p:grpSpPr>
              <p:sp>
                <p:nvSpPr>
                  <p:cNvPr id="885" name="直角三角形 88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6" name="直角三角形 88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7" name="直角三角形 88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8" name="直角三角形 88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0" name="组合 829"/>
                <p:cNvGrpSpPr/>
                <p:nvPr/>
              </p:nvGrpSpPr>
              <p:grpSpPr>
                <a:xfrm rot="2700000">
                  <a:off x="2548534" y="4295521"/>
                  <a:ext cx="509201" cy="509202"/>
                  <a:chOff x="3052763" y="1803400"/>
                  <a:chExt cx="2273300" cy="2273300"/>
                </a:xfrm>
              </p:grpSpPr>
              <p:sp>
                <p:nvSpPr>
                  <p:cNvPr id="881" name="直角三角形 88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2" name="直角三角形 88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3" name="直角三角形 88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4" name="直角三角形 88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1" name="组合 830"/>
                <p:cNvGrpSpPr/>
                <p:nvPr/>
              </p:nvGrpSpPr>
              <p:grpSpPr>
                <a:xfrm rot="2700000">
                  <a:off x="2908594" y="4295521"/>
                  <a:ext cx="509201" cy="509202"/>
                  <a:chOff x="3052763" y="1803400"/>
                  <a:chExt cx="2273300" cy="2273300"/>
                </a:xfrm>
              </p:grpSpPr>
              <p:sp>
                <p:nvSpPr>
                  <p:cNvPr id="877" name="直角三角形 87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8" name="直角三角形 87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9" name="直角三角形 87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0" name="直角三角形 87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2" name="组合 831"/>
                <p:cNvGrpSpPr/>
                <p:nvPr/>
              </p:nvGrpSpPr>
              <p:grpSpPr>
                <a:xfrm rot="2700000">
                  <a:off x="3262808" y="4295521"/>
                  <a:ext cx="509201" cy="509202"/>
                  <a:chOff x="3052763" y="1803400"/>
                  <a:chExt cx="2273300" cy="2273300"/>
                </a:xfrm>
              </p:grpSpPr>
              <p:sp>
                <p:nvSpPr>
                  <p:cNvPr id="873" name="直角三角形 8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4" name="直角三角形 8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5" name="直角三角形 8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6" name="直角三角形 8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3" name="组合 832"/>
                <p:cNvGrpSpPr/>
                <p:nvPr/>
              </p:nvGrpSpPr>
              <p:grpSpPr>
                <a:xfrm rot="2700000">
                  <a:off x="2194319" y="4654248"/>
                  <a:ext cx="509201" cy="509202"/>
                  <a:chOff x="3052763" y="1803400"/>
                  <a:chExt cx="2273300" cy="2273300"/>
                </a:xfrm>
              </p:grpSpPr>
              <p:sp>
                <p:nvSpPr>
                  <p:cNvPr id="869" name="直角三角形 8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0" name="直角三角形 8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1" name="直角三角形 8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2" name="直角三角形 8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4" name="组合 833"/>
                <p:cNvGrpSpPr/>
                <p:nvPr/>
              </p:nvGrpSpPr>
              <p:grpSpPr>
                <a:xfrm rot="2700000">
                  <a:off x="2548534" y="4654248"/>
                  <a:ext cx="509201" cy="509202"/>
                  <a:chOff x="3052763" y="1803400"/>
                  <a:chExt cx="2273300" cy="2273300"/>
                </a:xfrm>
              </p:grpSpPr>
              <p:sp>
                <p:nvSpPr>
                  <p:cNvPr id="865" name="直角三角形 8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6" name="直角三角形 8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7" name="直角三角形 8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8" name="直角三角形 8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5" name="组合 834"/>
                <p:cNvGrpSpPr/>
                <p:nvPr/>
              </p:nvGrpSpPr>
              <p:grpSpPr>
                <a:xfrm rot="2700000">
                  <a:off x="2908594" y="4654248"/>
                  <a:ext cx="509201" cy="509202"/>
                  <a:chOff x="3052763" y="1803400"/>
                  <a:chExt cx="2273300" cy="2273300"/>
                </a:xfrm>
              </p:grpSpPr>
              <p:sp>
                <p:nvSpPr>
                  <p:cNvPr id="861" name="直角三角形 8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2" name="直角三角形 8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3" name="直角三角形 8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4" name="直角三角形 8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6" name="组合 835"/>
                <p:cNvGrpSpPr/>
                <p:nvPr/>
              </p:nvGrpSpPr>
              <p:grpSpPr>
                <a:xfrm rot="2700000">
                  <a:off x="3262808" y="4654248"/>
                  <a:ext cx="509201" cy="509202"/>
                  <a:chOff x="3052763" y="1803400"/>
                  <a:chExt cx="2273300" cy="2273300"/>
                </a:xfrm>
              </p:grpSpPr>
              <p:sp>
                <p:nvSpPr>
                  <p:cNvPr id="857" name="直角三角形 8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8" name="直角三角形 8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9" name="直角三角形 8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0" name="直角三角形 8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7" name="组合 836"/>
                <p:cNvGrpSpPr/>
                <p:nvPr/>
              </p:nvGrpSpPr>
              <p:grpSpPr>
                <a:xfrm rot="2700000">
                  <a:off x="2194319" y="5016199"/>
                  <a:ext cx="509201" cy="509202"/>
                  <a:chOff x="3052763" y="1803400"/>
                  <a:chExt cx="2273300" cy="2273300"/>
                </a:xfrm>
              </p:grpSpPr>
              <p:sp>
                <p:nvSpPr>
                  <p:cNvPr id="853" name="直角三角形 8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4" name="直角三角形 8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5" name="直角三角形 8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6" name="直角三角形 8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8" name="组合 837"/>
                <p:cNvGrpSpPr/>
                <p:nvPr/>
              </p:nvGrpSpPr>
              <p:grpSpPr>
                <a:xfrm rot="2700000">
                  <a:off x="2548534" y="5016199"/>
                  <a:ext cx="509201" cy="509202"/>
                  <a:chOff x="3052763" y="1803400"/>
                  <a:chExt cx="2273300" cy="2273300"/>
                </a:xfrm>
              </p:grpSpPr>
              <p:sp>
                <p:nvSpPr>
                  <p:cNvPr id="849" name="直角三角形 8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0" name="直角三角形 8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1" name="直角三角形 8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2" name="直角三角形 8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39" name="组合 838"/>
                <p:cNvGrpSpPr/>
                <p:nvPr/>
              </p:nvGrpSpPr>
              <p:grpSpPr>
                <a:xfrm rot="2700000">
                  <a:off x="2908594" y="5016199"/>
                  <a:ext cx="509201" cy="509202"/>
                  <a:chOff x="3052763" y="1803400"/>
                  <a:chExt cx="2273300" cy="2273300"/>
                </a:xfrm>
              </p:grpSpPr>
              <p:sp>
                <p:nvSpPr>
                  <p:cNvPr id="845" name="直角三角形 8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6" name="直角三角形 8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7" name="直角三角形 8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8" name="直角三角形 8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840" name="组合 839"/>
                <p:cNvGrpSpPr/>
                <p:nvPr/>
              </p:nvGrpSpPr>
              <p:grpSpPr>
                <a:xfrm rot="2700000">
                  <a:off x="3262808" y="5016199"/>
                  <a:ext cx="509201" cy="509202"/>
                  <a:chOff x="3052763" y="1803400"/>
                  <a:chExt cx="2273300" cy="2273300"/>
                </a:xfrm>
              </p:grpSpPr>
              <p:sp>
                <p:nvSpPr>
                  <p:cNvPr id="841" name="直角三角形 8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2" name="直角三角形 8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3" name="直角三角形 8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4" name="直角三角形 8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823" name="文本框 740"/>
              <p:cNvSpPr txBox="1"/>
              <p:nvPr/>
            </p:nvSpPr>
            <p:spPr>
              <a:xfrm>
                <a:off x="7975175" y="1902629"/>
                <a:ext cx="1792439" cy="331022"/>
              </a:xfrm>
              <a:prstGeom prst="rect">
                <a:avLst/>
              </a:prstGeom>
              <a:noFill/>
            </p:spPr>
            <p:txBody>
              <a:bodyPr wrap="square" rtlCol="0">
                <a:spAutoFit/>
              </a:bodyPr>
              <a:lstStyle/>
              <a:p>
                <a:pPr algn="ctr"/>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824" name="文本框 113"/>
              <p:cNvSpPr txBox="1"/>
              <p:nvPr/>
            </p:nvSpPr>
            <p:spPr>
              <a:xfrm>
                <a:off x="8111430" y="2384141"/>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905" name="组合 904"/>
          <p:cNvGrpSpPr/>
          <p:nvPr/>
        </p:nvGrpSpPr>
        <p:grpSpPr>
          <a:xfrm>
            <a:off x="3095192" y="2829015"/>
            <a:ext cx="2142369" cy="2064456"/>
            <a:chOff x="4270402" y="3651911"/>
            <a:chExt cx="2856120" cy="2753245"/>
          </a:xfrm>
        </p:grpSpPr>
        <p:sp>
          <p:nvSpPr>
            <p:cNvPr id="906" name="矩形 905"/>
            <p:cNvSpPr/>
            <p:nvPr/>
          </p:nvSpPr>
          <p:spPr>
            <a:xfrm rot="2700000">
              <a:off x="4789023" y="4067657"/>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07" name="组合 906"/>
            <p:cNvGrpSpPr/>
            <p:nvPr/>
          </p:nvGrpSpPr>
          <p:grpSpPr>
            <a:xfrm>
              <a:off x="4270402" y="3651911"/>
              <a:ext cx="1842022" cy="1848987"/>
              <a:chOff x="4270402" y="3651911"/>
              <a:chExt cx="1842022" cy="1848987"/>
            </a:xfrm>
          </p:grpSpPr>
          <p:grpSp>
            <p:nvGrpSpPr>
              <p:cNvPr id="908" name="组合 907"/>
              <p:cNvGrpSpPr/>
              <p:nvPr/>
            </p:nvGrpSpPr>
            <p:grpSpPr>
              <a:xfrm>
                <a:off x="4270402" y="3651911"/>
                <a:ext cx="1832564" cy="1848987"/>
                <a:chOff x="2194319" y="3933570"/>
                <a:chExt cx="1577691" cy="1591830"/>
              </a:xfrm>
              <a:effectLst/>
            </p:grpSpPr>
            <p:grpSp>
              <p:nvGrpSpPr>
                <p:cNvPr id="911" name="组合 910"/>
                <p:cNvGrpSpPr/>
                <p:nvPr/>
              </p:nvGrpSpPr>
              <p:grpSpPr>
                <a:xfrm rot="2700000">
                  <a:off x="2194319" y="3933570"/>
                  <a:ext cx="509201" cy="509202"/>
                  <a:chOff x="3052763" y="1803400"/>
                  <a:chExt cx="2273300" cy="2273300"/>
                </a:xfrm>
              </p:grpSpPr>
              <p:sp>
                <p:nvSpPr>
                  <p:cNvPr id="987" name="直角三角形 98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8" name="直角三角形 98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9" name="直角三角形 98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0" name="直角三角形 98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2" name="组合 911"/>
                <p:cNvGrpSpPr/>
                <p:nvPr/>
              </p:nvGrpSpPr>
              <p:grpSpPr>
                <a:xfrm rot="2700000">
                  <a:off x="2548534" y="3933570"/>
                  <a:ext cx="509201" cy="509202"/>
                  <a:chOff x="3052763" y="1803400"/>
                  <a:chExt cx="2273300" cy="2273300"/>
                </a:xfrm>
              </p:grpSpPr>
              <p:sp>
                <p:nvSpPr>
                  <p:cNvPr id="983" name="直角三角形 98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4" name="直角三角形 98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5" name="直角三角形 98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6" name="直角三角形 98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3" name="组合 912"/>
                <p:cNvGrpSpPr/>
                <p:nvPr/>
              </p:nvGrpSpPr>
              <p:grpSpPr>
                <a:xfrm rot="2700000">
                  <a:off x="2908594" y="3933570"/>
                  <a:ext cx="509201" cy="509202"/>
                  <a:chOff x="3052763" y="1803400"/>
                  <a:chExt cx="2273300" cy="2273300"/>
                </a:xfrm>
              </p:grpSpPr>
              <p:sp>
                <p:nvSpPr>
                  <p:cNvPr id="979" name="直角三角形 97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0" name="直角三角形 97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1" name="直角三角形 98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2" name="直角三角形 98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4" name="组合 913"/>
                <p:cNvGrpSpPr/>
                <p:nvPr/>
              </p:nvGrpSpPr>
              <p:grpSpPr>
                <a:xfrm rot="2700000">
                  <a:off x="3262808" y="3933570"/>
                  <a:ext cx="509201" cy="509202"/>
                  <a:chOff x="3052763" y="1803400"/>
                  <a:chExt cx="2273300" cy="2273300"/>
                </a:xfrm>
              </p:grpSpPr>
              <p:sp>
                <p:nvSpPr>
                  <p:cNvPr id="975" name="直角三角形 97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6" name="直角三角形 97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7" name="直角三角形 97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8" name="直角三角形 97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5" name="组合 914"/>
                <p:cNvGrpSpPr/>
                <p:nvPr/>
              </p:nvGrpSpPr>
              <p:grpSpPr>
                <a:xfrm rot="2700000">
                  <a:off x="2194319" y="4295521"/>
                  <a:ext cx="509201" cy="509202"/>
                  <a:chOff x="3052763" y="1803400"/>
                  <a:chExt cx="2273300" cy="2273300"/>
                </a:xfrm>
              </p:grpSpPr>
              <p:sp>
                <p:nvSpPr>
                  <p:cNvPr id="971" name="直角三角形 97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2" name="直角三角形 97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3" name="直角三角形 97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4" name="直角三角形 97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6" name="组合 915"/>
                <p:cNvGrpSpPr/>
                <p:nvPr/>
              </p:nvGrpSpPr>
              <p:grpSpPr>
                <a:xfrm rot="2700000">
                  <a:off x="2548534" y="4295521"/>
                  <a:ext cx="509201" cy="509202"/>
                  <a:chOff x="3052763" y="1803400"/>
                  <a:chExt cx="2273300" cy="2273300"/>
                </a:xfrm>
              </p:grpSpPr>
              <p:sp>
                <p:nvSpPr>
                  <p:cNvPr id="967" name="直角三角形 96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8" name="直角三角形 96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9" name="直角三角形 96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70" name="直角三角形 96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7" name="组合 916"/>
                <p:cNvGrpSpPr/>
                <p:nvPr/>
              </p:nvGrpSpPr>
              <p:grpSpPr>
                <a:xfrm rot="2700000">
                  <a:off x="2908594" y="4295521"/>
                  <a:ext cx="509201" cy="509202"/>
                  <a:chOff x="3052763" y="1803400"/>
                  <a:chExt cx="2273300" cy="2273300"/>
                </a:xfrm>
              </p:grpSpPr>
              <p:sp>
                <p:nvSpPr>
                  <p:cNvPr id="963" name="直角三角形 96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4" name="直角三角形 96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5" name="直角三角形 96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6" name="直角三角形 96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8" name="组合 917"/>
                <p:cNvGrpSpPr/>
                <p:nvPr/>
              </p:nvGrpSpPr>
              <p:grpSpPr>
                <a:xfrm rot="2700000">
                  <a:off x="3262808" y="4295521"/>
                  <a:ext cx="509201" cy="509202"/>
                  <a:chOff x="3052763" y="1803400"/>
                  <a:chExt cx="2273300" cy="2273300"/>
                </a:xfrm>
              </p:grpSpPr>
              <p:sp>
                <p:nvSpPr>
                  <p:cNvPr id="959" name="直角三角形 95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0" name="直角三角形 95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1" name="直角三角形 96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2" name="直角三角形 96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19" name="组合 918"/>
                <p:cNvGrpSpPr/>
                <p:nvPr/>
              </p:nvGrpSpPr>
              <p:grpSpPr>
                <a:xfrm rot="2700000">
                  <a:off x="2194319" y="4654248"/>
                  <a:ext cx="509201" cy="509202"/>
                  <a:chOff x="3052763" y="1803400"/>
                  <a:chExt cx="2273300" cy="2273300"/>
                </a:xfrm>
              </p:grpSpPr>
              <p:sp>
                <p:nvSpPr>
                  <p:cNvPr id="955" name="直角三角形 95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6" name="直角三角形 95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7" name="直角三角形 95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8" name="直角三角形 95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0" name="组合 919"/>
                <p:cNvGrpSpPr/>
                <p:nvPr/>
              </p:nvGrpSpPr>
              <p:grpSpPr>
                <a:xfrm rot="2700000">
                  <a:off x="2548534" y="4654248"/>
                  <a:ext cx="509201" cy="509202"/>
                  <a:chOff x="3052763" y="1803400"/>
                  <a:chExt cx="2273300" cy="2273300"/>
                </a:xfrm>
              </p:grpSpPr>
              <p:sp>
                <p:nvSpPr>
                  <p:cNvPr id="951" name="直角三角形 95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2" name="直角三角形 95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3" name="直角三角形 95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4" name="直角三角形 95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1" name="组合 920"/>
                <p:cNvGrpSpPr/>
                <p:nvPr/>
              </p:nvGrpSpPr>
              <p:grpSpPr>
                <a:xfrm rot="2700000">
                  <a:off x="2908594" y="4654248"/>
                  <a:ext cx="509201" cy="509202"/>
                  <a:chOff x="3052763" y="1803400"/>
                  <a:chExt cx="2273300" cy="2273300"/>
                </a:xfrm>
              </p:grpSpPr>
              <p:sp>
                <p:nvSpPr>
                  <p:cNvPr id="947" name="直角三角形 94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8" name="直角三角形 94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9" name="直角三角形 94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0" name="直角三角形 94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2" name="组合 921"/>
                <p:cNvGrpSpPr/>
                <p:nvPr/>
              </p:nvGrpSpPr>
              <p:grpSpPr>
                <a:xfrm rot="2700000">
                  <a:off x="3262808" y="4654248"/>
                  <a:ext cx="509201" cy="509202"/>
                  <a:chOff x="3052763" y="1803400"/>
                  <a:chExt cx="2273300" cy="2273300"/>
                </a:xfrm>
              </p:grpSpPr>
              <p:sp>
                <p:nvSpPr>
                  <p:cNvPr id="943" name="直角三角形 94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4" name="直角三角形 94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5" name="直角三角形 94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6" name="直角三角形 94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3" name="组合 922"/>
                <p:cNvGrpSpPr/>
                <p:nvPr/>
              </p:nvGrpSpPr>
              <p:grpSpPr>
                <a:xfrm rot="2700000">
                  <a:off x="2194319" y="5016199"/>
                  <a:ext cx="509201" cy="509202"/>
                  <a:chOff x="3052763" y="1803400"/>
                  <a:chExt cx="2273300" cy="2273300"/>
                </a:xfrm>
              </p:grpSpPr>
              <p:sp>
                <p:nvSpPr>
                  <p:cNvPr id="939" name="直角三角形 93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0" name="直角三角形 93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1" name="直角三角形 94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42" name="直角三角形 94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4" name="组合 923"/>
                <p:cNvGrpSpPr/>
                <p:nvPr/>
              </p:nvGrpSpPr>
              <p:grpSpPr>
                <a:xfrm rot="2700000">
                  <a:off x="2548534" y="5016199"/>
                  <a:ext cx="509201" cy="509202"/>
                  <a:chOff x="3052763" y="1803400"/>
                  <a:chExt cx="2273300" cy="2273300"/>
                </a:xfrm>
              </p:grpSpPr>
              <p:sp>
                <p:nvSpPr>
                  <p:cNvPr id="935" name="直角三角形 93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6" name="直角三角形 93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7" name="直角三角形 93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8" name="直角三角形 93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5" name="组合 924"/>
                <p:cNvGrpSpPr/>
                <p:nvPr/>
              </p:nvGrpSpPr>
              <p:grpSpPr>
                <a:xfrm rot="2700000">
                  <a:off x="2908594" y="5016199"/>
                  <a:ext cx="509201" cy="509202"/>
                  <a:chOff x="3052763" y="1803400"/>
                  <a:chExt cx="2273300" cy="2273300"/>
                </a:xfrm>
              </p:grpSpPr>
              <p:sp>
                <p:nvSpPr>
                  <p:cNvPr id="931" name="直角三角形 93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2" name="直角三角形 93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3" name="直角三角形 93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4" name="直角三角形 93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26" name="组合 925"/>
                <p:cNvGrpSpPr/>
                <p:nvPr/>
              </p:nvGrpSpPr>
              <p:grpSpPr>
                <a:xfrm rot="2700000">
                  <a:off x="3262808" y="5016199"/>
                  <a:ext cx="509201" cy="509202"/>
                  <a:chOff x="3052763" y="1803400"/>
                  <a:chExt cx="2273300" cy="2273300"/>
                </a:xfrm>
              </p:grpSpPr>
              <p:sp>
                <p:nvSpPr>
                  <p:cNvPr id="927" name="直角三角形 92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8" name="直角三角形 92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9" name="直角三角形 92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0" name="直角三角形 92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09" name="文本框 727"/>
              <p:cNvSpPr txBox="1"/>
              <p:nvPr/>
            </p:nvSpPr>
            <p:spPr>
              <a:xfrm>
                <a:off x="4319985" y="3931932"/>
                <a:ext cx="1792439" cy="331022"/>
              </a:xfrm>
              <a:prstGeom prst="rect">
                <a:avLst/>
              </a:prstGeom>
              <a:noFill/>
            </p:spPr>
            <p:txBody>
              <a:bodyPr wrap="square" rtlCol="0">
                <a:spAutoFit/>
              </a:bodyPr>
              <a:lstStyle/>
              <a:p>
                <a:pPr algn="ctr"/>
                <a:r>
                  <a:rPr lang="zh-CN" altLang="en-US" sz="1013" dirty="0">
                    <a:solidFill>
                      <a:srgbClr val="1A9BA9"/>
                    </a:solidFill>
                    <a:latin typeface="微软雅黑" panose="020B0503020204020204" pitchFamily="34" charset="-122"/>
                    <a:ea typeface="微软雅黑" panose="020B0503020204020204" pitchFamily="34" charset="-122"/>
                  </a:rPr>
                  <a:t>添加标题</a:t>
                </a:r>
              </a:p>
            </p:txBody>
          </p:sp>
          <p:sp>
            <p:nvSpPr>
              <p:cNvPr id="910" name="文本框 113"/>
              <p:cNvSpPr txBox="1"/>
              <p:nvPr/>
            </p:nvSpPr>
            <p:spPr>
              <a:xfrm>
                <a:off x="4467516" y="4450379"/>
                <a:ext cx="1411666" cy="677265"/>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grpSp>
        <p:nvGrpSpPr>
          <p:cNvPr id="991" name="组合 990"/>
          <p:cNvGrpSpPr/>
          <p:nvPr/>
        </p:nvGrpSpPr>
        <p:grpSpPr>
          <a:xfrm>
            <a:off x="6076459" y="2838739"/>
            <a:ext cx="2149776" cy="2044988"/>
            <a:chOff x="7908070" y="3664880"/>
            <a:chExt cx="2865995" cy="2727281"/>
          </a:xfrm>
        </p:grpSpPr>
        <p:sp>
          <p:nvSpPr>
            <p:cNvPr id="992" name="矩形 991"/>
            <p:cNvSpPr/>
            <p:nvPr/>
          </p:nvSpPr>
          <p:spPr>
            <a:xfrm rot="2700000">
              <a:off x="8436566" y="4054662"/>
              <a:ext cx="2186962" cy="2488036"/>
            </a:xfrm>
            <a:prstGeom prst="rect">
              <a:avLst/>
            </a:prstGeom>
            <a:gradFill>
              <a:gsLst>
                <a:gs pos="28000">
                  <a:srgbClr val="797979">
                    <a:alpha val="33000"/>
                  </a:srgbClr>
                </a:gs>
                <a:gs pos="0">
                  <a:schemeClr val="tx1">
                    <a:alpha val="27000"/>
                  </a:schemeClr>
                </a:gs>
                <a:gs pos="100000">
                  <a:schemeClr val="bg1">
                    <a:lumMod val="95000"/>
                    <a:alpha val="0"/>
                  </a:schemeClr>
                </a:gs>
              </a:gsLst>
              <a:lin ang="0" scaled="0"/>
            </a:gra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93" name="组合 992"/>
            <p:cNvGrpSpPr/>
            <p:nvPr/>
          </p:nvGrpSpPr>
          <p:grpSpPr>
            <a:xfrm>
              <a:off x="7908070" y="3664880"/>
              <a:ext cx="1840689" cy="1848987"/>
              <a:chOff x="7908070" y="3664880"/>
              <a:chExt cx="1840689" cy="1848987"/>
            </a:xfrm>
          </p:grpSpPr>
          <p:grpSp>
            <p:nvGrpSpPr>
              <p:cNvPr id="994" name="组合 993"/>
              <p:cNvGrpSpPr/>
              <p:nvPr/>
            </p:nvGrpSpPr>
            <p:grpSpPr>
              <a:xfrm>
                <a:off x="7908070" y="3664880"/>
                <a:ext cx="1832564" cy="1848987"/>
                <a:chOff x="2194319" y="3933570"/>
                <a:chExt cx="1577691" cy="1591830"/>
              </a:xfrm>
              <a:effectLst/>
            </p:grpSpPr>
            <p:grpSp>
              <p:nvGrpSpPr>
                <p:cNvPr id="997" name="组合 996"/>
                <p:cNvGrpSpPr/>
                <p:nvPr/>
              </p:nvGrpSpPr>
              <p:grpSpPr>
                <a:xfrm rot="2700000">
                  <a:off x="2194319" y="3933570"/>
                  <a:ext cx="509201" cy="509202"/>
                  <a:chOff x="3052763" y="1803400"/>
                  <a:chExt cx="2273300" cy="2273300"/>
                </a:xfrm>
              </p:grpSpPr>
              <p:sp>
                <p:nvSpPr>
                  <p:cNvPr id="1073" name="直角三角形 107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4" name="直角三角形 107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5" name="直角三角形 107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6" name="直角三角形 107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8" name="组合 997"/>
                <p:cNvGrpSpPr/>
                <p:nvPr/>
              </p:nvGrpSpPr>
              <p:grpSpPr>
                <a:xfrm rot="2700000">
                  <a:off x="2548534" y="3933570"/>
                  <a:ext cx="509201" cy="509202"/>
                  <a:chOff x="3052763" y="1803400"/>
                  <a:chExt cx="2273300" cy="2273300"/>
                </a:xfrm>
              </p:grpSpPr>
              <p:sp>
                <p:nvSpPr>
                  <p:cNvPr id="1069" name="直角三角形 106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0" name="直角三角形 106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1" name="直角三角形 107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2" name="直角三角形 107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9" name="组合 998"/>
                <p:cNvGrpSpPr/>
                <p:nvPr/>
              </p:nvGrpSpPr>
              <p:grpSpPr>
                <a:xfrm rot="2700000">
                  <a:off x="2908594" y="3933570"/>
                  <a:ext cx="509201" cy="509202"/>
                  <a:chOff x="3052763" y="1803400"/>
                  <a:chExt cx="2273300" cy="2273300"/>
                </a:xfrm>
              </p:grpSpPr>
              <p:sp>
                <p:nvSpPr>
                  <p:cNvPr id="1065" name="直角三角形 106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6" name="直角三角形 106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7" name="直角三角形 106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8" name="直角三角形 106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0" name="组合 999"/>
                <p:cNvGrpSpPr/>
                <p:nvPr/>
              </p:nvGrpSpPr>
              <p:grpSpPr>
                <a:xfrm rot="2700000">
                  <a:off x="3262808" y="3933570"/>
                  <a:ext cx="509201" cy="509202"/>
                  <a:chOff x="3052763" y="1803400"/>
                  <a:chExt cx="2273300" cy="2273300"/>
                </a:xfrm>
              </p:grpSpPr>
              <p:sp>
                <p:nvSpPr>
                  <p:cNvPr id="1061" name="直角三角形 106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2" name="直角三角形 106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3" name="直角三角形 106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4" name="直角三角形 106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1" name="组合 1000"/>
                <p:cNvGrpSpPr/>
                <p:nvPr/>
              </p:nvGrpSpPr>
              <p:grpSpPr>
                <a:xfrm rot="2700000">
                  <a:off x="2194319" y="4295521"/>
                  <a:ext cx="509201" cy="509202"/>
                  <a:chOff x="3052763" y="1803400"/>
                  <a:chExt cx="2273300" cy="2273300"/>
                </a:xfrm>
              </p:grpSpPr>
              <p:sp>
                <p:nvSpPr>
                  <p:cNvPr id="1057" name="直角三角形 105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8" name="直角三角形 105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9" name="直角三角形 105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60" name="直角三角形 105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2" name="组合 1001"/>
                <p:cNvGrpSpPr/>
                <p:nvPr/>
              </p:nvGrpSpPr>
              <p:grpSpPr>
                <a:xfrm rot="2700000">
                  <a:off x="2548534" y="4295521"/>
                  <a:ext cx="509201" cy="509202"/>
                  <a:chOff x="3052763" y="1803400"/>
                  <a:chExt cx="2273300" cy="2273300"/>
                </a:xfrm>
              </p:grpSpPr>
              <p:sp>
                <p:nvSpPr>
                  <p:cNvPr id="1053" name="直角三角形 105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4" name="直角三角形 105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5" name="直角三角形 105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6" name="直角三角形 105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3" name="组合 1002"/>
                <p:cNvGrpSpPr/>
                <p:nvPr/>
              </p:nvGrpSpPr>
              <p:grpSpPr>
                <a:xfrm rot="2700000">
                  <a:off x="2908594" y="4295521"/>
                  <a:ext cx="509201" cy="509202"/>
                  <a:chOff x="3052763" y="1803400"/>
                  <a:chExt cx="2273300" cy="2273300"/>
                </a:xfrm>
              </p:grpSpPr>
              <p:sp>
                <p:nvSpPr>
                  <p:cNvPr id="1049" name="直角三角形 104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0" name="直角三角形 104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1" name="直角三角形 105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52" name="直角三角形 105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4" name="组合 1003"/>
                <p:cNvGrpSpPr/>
                <p:nvPr/>
              </p:nvGrpSpPr>
              <p:grpSpPr>
                <a:xfrm rot="2700000">
                  <a:off x="3262808" y="4295521"/>
                  <a:ext cx="509201" cy="509202"/>
                  <a:chOff x="3052763" y="1803400"/>
                  <a:chExt cx="2273300" cy="2273300"/>
                </a:xfrm>
              </p:grpSpPr>
              <p:sp>
                <p:nvSpPr>
                  <p:cNvPr id="1045" name="直角三角形 104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6" name="直角三角形 104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7" name="直角三角形 104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8" name="直角三角形 104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5" name="组合 1004"/>
                <p:cNvGrpSpPr/>
                <p:nvPr/>
              </p:nvGrpSpPr>
              <p:grpSpPr>
                <a:xfrm rot="2700000">
                  <a:off x="2194319" y="4654248"/>
                  <a:ext cx="509201" cy="509202"/>
                  <a:chOff x="3052763" y="1803400"/>
                  <a:chExt cx="2273300" cy="2273300"/>
                </a:xfrm>
              </p:grpSpPr>
              <p:sp>
                <p:nvSpPr>
                  <p:cNvPr id="1041" name="直角三角形 104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2" name="直角三角形 104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3" name="直角三角形 104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4" name="直角三角形 104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6" name="组合 1005"/>
                <p:cNvGrpSpPr/>
                <p:nvPr/>
              </p:nvGrpSpPr>
              <p:grpSpPr>
                <a:xfrm rot="2700000">
                  <a:off x="2548534" y="4654248"/>
                  <a:ext cx="509201" cy="509202"/>
                  <a:chOff x="3052763" y="1803400"/>
                  <a:chExt cx="2273300" cy="2273300"/>
                </a:xfrm>
              </p:grpSpPr>
              <p:sp>
                <p:nvSpPr>
                  <p:cNvPr id="1037" name="直角三角形 103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8" name="直角三角形 103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9" name="直角三角形 103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0" name="直角三角形 103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7" name="组合 1006"/>
                <p:cNvGrpSpPr/>
                <p:nvPr/>
              </p:nvGrpSpPr>
              <p:grpSpPr>
                <a:xfrm rot="2700000">
                  <a:off x="2908594" y="4654248"/>
                  <a:ext cx="509201" cy="509202"/>
                  <a:chOff x="3052763" y="1803400"/>
                  <a:chExt cx="2273300" cy="2273300"/>
                </a:xfrm>
              </p:grpSpPr>
              <p:sp>
                <p:nvSpPr>
                  <p:cNvPr id="1033" name="直角三角形 103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4" name="直角三角形 103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5" name="直角三角形 103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6" name="直角三角形 103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8" name="组合 1007"/>
                <p:cNvGrpSpPr/>
                <p:nvPr/>
              </p:nvGrpSpPr>
              <p:grpSpPr>
                <a:xfrm rot="2700000">
                  <a:off x="3262808" y="4654248"/>
                  <a:ext cx="509201" cy="509202"/>
                  <a:chOff x="3052763" y="1803400"/>
                  <a:chExt cx="2273300" cy="2273300"/>
                </a:xfrm>
              </p:grpSpPr>
              <p:sp>
                <p:nvSpPr>
                  <p:cNvPr id="1029" name="直角三角形 1028"/>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0" name="直角三角形 1029"/>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1" name="直角三角形 1030"/>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2" name="直角三角形 1031"/>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09" name="组合 1008"/>
                <p:cNvGrpSpPr/>
                <p:nvPr/>
              </p:nvGrpSpPr>
              <p:grpSpPr>
                <a:xfrm rot="2700000">
                  <a:off x="2194319" y="5016199"/>
                  <a:ext cx="509201" cy="509202"/>
                  <a:chOff x="3052763" y="1803400"/>
                  <a:chExt cx="2273300" cy="2273300"/>
                </a:xfrm>
              </p:grpSpPr>
              <p:sp>
                <p:nvSpPr>
                  <p:cNvPr id="1025" name="直角三角形 1024"/>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6" name="直角三角形 1025"/>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7" name="直角三角形 1026"/>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8" name="直角三角形 1027"/>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0" name="组合 1009"/>
                <p:cNvGrpSpPr/>
                <p:nvPr/>
              </p:nvGrpSpPr>
              <p:grpSpPr>
                <a:xfrm rot="2700000">
                  <a:off x="2548534" y="5016199"/>
                  <a:ext cx="509201" cy="509202"/>
                  <a:chOff x="3052763" y="1803400"/>
                  <a:chExt cx="2273300" cy="2273300"/>
                </a:xfrm>
              </p:grpSpPr>
              <p:sp>
                <p:nvSpPr>
                  <p:cNvPr id="1021" name="直角三角形 1020"/>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2" name="直角三角形 1021"/>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3" name="直角三角形 1022"/>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4" name="直角三角形 1023"/>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1" name="组合 1010"/>
                <p:cNvGrpSpPr/>
                <p:nvPr/>
              </p:nvGrpSpPr>
              <p:grpSpPr>
                <a:xfrm rot="2700000">
                  <a:off x="2908594" y="5016199"/>
                  <a:ext cx="509201" cy="509202"/>
                  <a:chOff x="3052763" y="1803400"/>
                  <a:chExt cx="2273300" cy="2273300"/>
                </a:xfrm>
              </p:grpSpPr>
              <p:sp>
                <p:nvSpPr>
                  <p:cNvPr id="1017" name="直角三角形 1016"/>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8" name="直角三角形 1017"/>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9" name="直角三角形 1018"/>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0" name="直角三角形 1019"/>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2" name="组合 1011"/>
                <p:cNvGrpSpPr/>
                <p:nvPr/>
              </p:nvGrpSpPr>
              <p:grpSpPr>
                <a:xfrm rot="2700000">
                  <a:off x="3262808" y="5016199"/>
                  <a:ext cx="509201" cy="509202"/>
                  <a:chOff x="3052763" y="1803400"/>
                  <a:chExt cx="2273300" cy="2273300"/>
                </a:xfrm>
              </p:grpSpPr>
              <p:sp>
                <p:nvSpPr>
                  <p:cNvPr id="1013" name="直角三角形 1012"/>
                  <p:cNvSpPr/>
                  <p:nvPr/>
                </p:nvSpPr>
                <p:spPr>
                  <a:xfrm>
                    <a:off x="4189413" y="1803400"/>
                    <a:ext cx="1136650" cy="1136650"/>
                  </a:xfrm>
                  <a:prstGeom prst="rtTriangle">
                    <a:avLst/>
                  </a:prstGeom>
                  <a:solidFill>
                    <a:srgbClr val="DEDED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4" name="直角三角形 1013"/>
                  <p:cNvSpPr/>
                  <p:nvPr/>
                </p:nvSpPr>
                <p:spPr>
                  <a:xfrm flipH="1" flipV="1">
                    <a:off x="3052763" y="2940050"/>
                    <a:ext cx="1136650" cy="1136650"/>
                  </a:xfrm>
                  <a:prstGeom prst="rtTriangle">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5" name="直角三角形 1014"/>
                  <p:cNvSpPr/>
                  <p:nvPr/>
                </p:nvSpPr>
                <p:spPr>
                  <a:xfrm rot="5400000" flipH="1" flipV="1">
                    <a:off x="3052763" y="180340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6" name="直角三角形 1015"/>
                  <p:cNvSpPr/>
                  <p:nvPr/>
                </p:nvSpPr>
                <p:spPr>
                  <a:xfrm rot="5400000">
                    <a:off x="4189413" y="2940050"/>
                    <a:ext cx="1136650" cy="1136650"/>
                  </a:xfrm>
                  <a:prstGeom prst="rtTriangle">
                    <a:avLst/>
                  </a:prstGeom>
                  <a:solidFill>
                    <a:srgbClr val="EAEAE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sp>
            <p:nvSpPr>
              <p:cNvPr id="995" name="文本框 737"/>
              <p:cNvSpPr txBox="1"/>
              <p:nvPr/>
            </p:nvSpPr>
            <p:spPr>
              <a:xfrm>
                <a:off x="7956320" y="3950401"/>
                <a:ext cx="1792439" cy="331022"/>
              </a:xfrm>
              <a:prstGeom prst="rect">
                <a:avLst/>
              </a:prstGeom>
              <a:noFill/>
            </p:spPr>
            <p:txBody>
              <a:bodyPr wrap="square" rtlCol="0">
                <a:spAutoFit/>
              </a:bodyPr>
              <a:lstStyle/>
              <a:p>
                <a:pPr algn="ctr"/>
                <a:r>
                  <a:rPr lang="zh-CN" altLang="en-US" sz="1013" dirty="0">
                    <a:solidFill>
                      <a:srgbClr val="00AF92"/>
                    </a:solidFill>
                    <a:latin typeface="微软雅黑" panose="020B0503020204020204" pitchFamily="34" charset="-122"/>
                    <a:ea typeface="微软雅黑" panose="020B0503020204020204" pitchFamily="34" charset="-122"/>
                  </a:rPr>
                  <a:t>添加标题</a:t>
                </a:r>
              </a:p>
            </p:txBody>
          </p:sp>
          <p:sp>
            <p:nvSpPr>
              <p:cNvPr id="996" name="文本框 113"/>
              <p:cNvSpPr txBox="1"/>
              <p:nvPr/>
            </p:nvSpPr>
            <p:spPr>
              <a:xfrm>
                <a:off x="8139924" y="4461644"/>
                <a:ext cx="1411666" cy="677264"/>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spTree>
    <p:extLst>
      <p:ext uri="{BB962C8B-B14F-4D97-AF65-F5344CB8AC3E}">
        <p14:creationId xmlns:p14="http://schemas.microsoft.com/office/powerpoint/2010/main" val="351753045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477"/>
                                        </p:tgtEl>
                                        <p:attrNameLst>
                                          <p:attrName>style.visibility</p:attrName>
                                        </p:attrNameLst>
                                      </p:cBhvr>
                                      <p:to>
                                        <p:strVal val="visible"/>
                                      </p:to>
                                    </p:set>
                                    <p:animEffect transition="in" filter="fade">
                                      <p:cBhvr>
                                        <p:cTn id="11" dur="500"/>
                                        <p:tgtEl>
                                          <p:spTgt spid="477"/>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92"/>
                                        </p:tgtEl>
                                        <p:attrNameLst>
                                          <p:attrName>style.visibility</p:attrName>
                                        </p:attrNameLst>
                                      </p:cBhvr>
                                      <p:to>
                                        <p:strVal val="visible"/>
                                      </p:to>
                                    </p:set>
                                    <p:animEffect transition="in" filter="fade">
                                      <p:cBhvr>
                                        <p:cTn id="15" dur="500"/>
                                        <p:tgtEl>
                                          <p:spTgt spid="392"/>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905"/>
                                        </p:tgtEl>
                                        <p:attrNameLst>
                                          <p:attrName>style.visibility</p:attrName>
                                        </p:attrNameLst>
                                      </p:cBhvr>
                                      <p:to>
                                        <p:strVal val="visible"/>
                                      </p:to>
                                    </p:set>
                                    <p:animEffect transition="in" filter="fade">
                                      <p:cBhvr>
                                        <p:cTn id="19" dur="500"/>
                                        <p:tgtEl>
                                          <p:spTgt spid="905"/>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562"/>
                                        </p:tgtEl>
                                        <p:attrNameLst>
                                          <p:attrName>style.visibility</p:attrName>
                                        </p:attrNameLst>
                                      </p:cBhvr>
                                      <p:to>
                                        <p:strVal val="visible"/>
                                      </p:to>
                                    </p:set>
                                    <p:animEffect transition="in" filter="fade">
                                      <p:cBhvr>
                                        <p:cTn id="23" dur="500"/>
                                        <p:tgtEl>
                                          <p:spTgt spid="562"/>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819"/>
                                        </p:tgtEl>
                                        <p:attrNameLst>
                                          <p:attrName>style.visibility</p:attrName>
                                        </p:attrNameLst>
                                      </p:cBhvr>
                                      <p:to>
                                        <p:strVal val="visible"/>
                                      </p:to>
                                    </p:set>
                                    <p:animEffect transition="in" filter="fade">
                                      <p:cBhvr>
                                        <p:cTn id="27" dur="500"/>
                                        <p:tgtEl>
                                          <p:spTgt spid="819"/>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732"/>
                                        </p:tgtEl>
                                        <p:attrNameLst>
                                          <p:attrName>style.visibility</p:attrName>
                                        </p:attrNameLst>
                                      </p:cBhvr>
                                      <p:to>
                                        <p:strVal val="visible"/>
                                      </p:to>
                                    </p:set>
                                    <p:animEffect transition="in" filter="fade">
                                      <p:cBhvr>
                                        <p:cTn id="31" dur="500"/>
                                        <p:tgtEl>
                                          <p:spTgt spid="732"/>
                                        </p:tgtEl>
                                      </p:cBhvr>
                                    </p:animEffect>
                                  </p:childTnLst>
                                </p:cTn>
                              </p:par>
                            </p:childTnLst>
                          </p:cTn>
                        </p:par>
                        <p:par>
                          <p:cTn id="32" fill="hold">
                            <p:stCondLst>
                              <p:cond delay="3500"/>
                            </p:stCondLst>
                            <p:childTnLst>
                              <p:par>
                                <p:cTn id="33" presetID="10" presetClass="entr" presetSubtype="0" fill="hold" nodeType="afterEffect">
                                  <p:stCondLst>
                                    <p:cond delay="0"/>
                                  </p:stCondLst>
                                  <p:childTnLst>
                                    <p:set>
                                      <p:cBhvr>
                                        <p:cTn id="34" dur="1" fill="hold">
                                          <p:stCondLst>
                                            <p:cond delay="0"/>
                                          </p:stCondLst>
                                        </p:cTn>
                                        <p:tgtEl>
                                          <p:spTgt spid="647"/>
                                        </p:tgtEl>
                                        <p:attrNameLst>
                                          <p:attrName>style.visibility</p:attrName>
                                        </p:attrNameLst>
                                      </p:cBhvr>
                                      <p:to>
                                        <p:strVal val="visible"/>
                                      </p:to>
                                    </p:set>
                                    <p:animEffect transition="in" filter="fade">
                                      <p:cBhvr>
                                        <p:cTn id="35" dur="500"/>
                                        <p:tgtEl>
                                          <p:spTgt spid="64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991"/>
                                        </p:tgtEl>
                                        <p:attrNameLst>
                                          <p:attrName>style.visibility</p:attrName>
                                        </p:attrNameLst>
                                      </p:cBhvr>
                                      <p:to>
                                        <p:strVal val="visible"/>
                                      </p:to>
                                    </p:set>
                                    <p:animEffect transition="in" filter="fade">
                                      <p:cBhvr>
                                        <p:cTn id="39" dur="500"/>
                                        <p:tgtEl>
                                          <p:spTgt spid="9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完成的主要工作</a:t>
            </a:r>
          </a:p>
        </p:txBody>
      </p:sp>
      <p:sp>
        <p:nvSpPr>
          <p:cNvPr id="3" name="圆角矩形 2"/>
          <p:cNvSpPr/>
          <p:nvPr/>
        </p:nvSpPr>
        <p:spPr>
          <a:xfrm>
            <a:off x="7161548"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7318652"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文本框 32"/>
          <p:cNvSpPr txBox="1"/>
          <p:nvPr/>
        </p:nvSpPr>
        <p:spPr>
          <a:xfrm>
            <a:off x="7272006" y="1455272"/>
            <a:ext cx="895841" cy="415498"/>
          </a:xfrm>
          <a:prstGeom prst="rect">
            <a:avLst/>
          </a:prstGeom>
          <a:noFill/>
        </p:spPr>
        <p:txBody>
          <a:bodyPr wrap="square" rtlCol="0">
            <a:spAutoFit/>
          </a:bodyPr>
          <a:lstStyle/>
          <a:p>
            <a:pPr algn="ctr"/>
            <a:r>
              <a:rPr lang="en-US" altLang="zh-CN" sz="2100" dirty="0">
                <a:solidFill>
                  <a:srgbClr val="663A77"/>
                </a:solidFill>
                <a:latin typeface="Impact" panose="020B0806030902050204" pitchFamily="34" charset="0"/>
              </a:rPr>
              <a:t>90</a:t>
            </a:r>
            <a:r>
              <a:rPr lang="en-US" altLang="zh-CN" sz="1013" dirty="0">
                <a:solidFill>
                  <a:srgbClr val="663A77"/>
                </a:solidFill>
                <a:latin typeface="Impact" panose="020B0806030902050204" pitchFamily="34" charset="0"/>
              </a:rPr>
              <a:t>%</a:t>
            </a:r>
            <a:endParaRPr lang="zh-CN" altLang="en-US" sz="2100" dirty="0">
              <a:solidFill>
                <a:srgbClr val="663A77"/>
              </a:solidFill>
              <a:latin typeface="Impact" panose="020B0806030902050204" pitchFamily="34" charset="0"/>
            </a:endParaRPr>
          </a:p>
        </p:txBody>
      </p:sp>
      <p:sp>
        <p:nvSpPr>
          <p:cNvPr id="7" name="圆角矩形 6"/>
          <p:cNvSpPr/>
          <p:nvPr/>
        </p:nvSpPr>
        <p:spPr>
          <a:xfrm>
            <a:off x="5561831" y="1664452"/>
            <a:ext cx="1116755" cy="210160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圆角矩形 7"/>
          <p:cNvSpPr/>
          <p:nvPr/>
        </p:nvSpPr>
        <p:spPr>
          <a:xfrm>
            <a:off x="5718935" y="1821579"/>
            <a:ext cx="816867" cy="1809157"/>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 name="文本框 40"/>
          <p:cNvSpPr txBox="1"/>
          <p:nvPr/>
        </p:nvSpPr>
        <p:spPr>
          <a:xfrm>
            <a:off x="5672289" y="1912366"/>
            <a:ext cx="895841" cy="415498"/>
          </a:xfrm>
          <a:prstGeom prst="rect">
            <a:avLst/>
          </a:prstGeom>
          <a:noFill/>
        </p:spPr>
        <p:txBody>
          <a:bodyPr wrap="square" rtlCol="0">
            <a:spAutoFit/>
          </a:bodyPr>
          <a:lstStyle/>
          <a:p>
            <a:pPr algn="ctr"/>
            <a:r>
              <a:rPr lang="en-US" altLang="zh-CN" sz="2100" dirty="0">
                <a:solidFill>
                  <a:srgbClr val="00AF92"/>
                </a:solidFill>
                <a:latin typeface="Impact" panose="020B0806030902050204" pitchFamily="34" charset="0"/>
              </a:rPr>
              <a:t>70</a:t>
            </a:r>
            <a:r>
              <a:rPr lang="en-US" altLang="zh-CN" sz="1013" dirty="0">
                <a:solidFill>
                  <a:srgbClr val="00AF92"/>
                </a:solidFill>
                <a:latin typeface="Impact" panose="020B0806030902050204" pitchFamily="34" charset="0"/>
              </a:rPr>
              <a:t>%</a:t>
            </a:r>
            <a:endParaRPr lang="zh-CN" altLang="en-US" sz="2100" dirty="0">
              <a:solidFill>
                <a:srgbClr val="00AF92"/>
              </a:solidFill>
              <a:latin typeface="Impact" panose="020B0806030902050204" pitchFamily="34" charset="0"/>
            </a:endParaRPr>
          </a:p>
        </p:txBody>
      </p:sp>
      <p:sp>
        <p:nvSpPr>
          <p:cNvPr id="10" name="圆角矩形 9"/>
          <p:cNvSpPr/>
          <p:nvPr/>
        </p:nvSpPr>
        <p:spPr>
          <a:xfrm>
            <a:off x="3962116" y="850253"/>
            <a:ext cx="1116755" cy="2905813"/>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 name="圆角矩形 10"/>
          <p:cNvSpPr/>
          <p:nvPr/>
        </p:nvSpPr>
        <p:spPr>
          <a:xfrm>
            <a:off x="4119220" y="975583"/>
            <a:ext cx="816867" cy="2655152"/>
          </a:xfrm>
          <a:prstGeom prst="roundRect">
            <a:avLst>
              <a:gd name="adj" fmla="val 44437"/>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 name="文本框 47"/>
          <p:cNvSpPr txBox="1"/>
          <p:nvPr/>
        </p:nvSpPr>
        <p:spPr>
          <a:xfrm>
            <a:off x="4072574" y="1076741"/>
            <a:ext cx="895841" cy="415498"/>
          </a:xfrm>
          <a:prstGeom prst="rect">
            <a:avLst/>
          </a:prstGeom>
          <a:noFill/>
        </p:spPr>
        <p:txBody>
          <a:bodyPr wrap="square" rtlCol="0">
            <a:spAutoFit/>
          </a:bodyPr>
          <a:lstStyle/>
          <a:p>
            <a:pPr algn="ctr"/>
            <a:r>
              <a:rPr lang="en-US" altLang="zh-CN" sz="2100" dirty="0">
                <a:solidFill>
                  <a:srgbClr val="E87071"/>
                </a:solidFill>
                <a:latin typeface="Impact" panose="020B0806030902050204" pitchFamily="34" charset="0"/>
              </a:rPr>
              <a:t>100</a:t>
            </a:r>
            <a:r>
              <a:rPr lang="en-US" altLang="zh-CN" sz="1013" dirty="0">
                <a:solidFill>
                  <a:srgbClr val="E87071"/>
                </a:solidFill>
                <a:latin typeface="Impact" panose="020B0806030902050204" pitchFamily="34" charset="0"/>
              </a:rPr>
              <a:t>%</a:t>
            </a:r>
            <a:endParaRPr lang="zh-CN" altLang="en-US" sz="2100" dirty="0">
              <a:solidFill>
                <a:srgbClr val="E87071"/>
              </a:solidFill>
              <a:latin typeface="Impact" panose="020B0806030902050204" pitchFamily="34" charset="0"/>
            </a:endParaRPr>
          </a:p>
        </p:txBody>
      </p:sp>
      <p:sp>
        <p:nvSpPr>
          <p:cNvPr id="13" name="圆角矩形 12"/>
          <p:cNvSpPr/>
          <p:nvPr/>
        </p:nvSpPr>
        <p:spPr>
          <a:xfrm>
            <a:off x="2362399" y="1471615"/>
            <a:ext cx="1116755" cy="2285471"/>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 name="圆角矩形 13"/>
          <p:cNvSpPr/>
          <p:nvPr/>
        </p:nvSpPr>
        <p:spPr>
          <a:xfrm>
            <a:off x="2519503" y="1635883"/>
            <a:ext cx="816867" cy="1994852"/>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 name="文本框 54"/>
          <p:cNvSpPr txBox="1"/>
          <p:nvPr/>
        </p:nvSpPr>
        <p:spPr>
          <a:xfrm>
            <a:off x="2472857" y="1690961"/>
            <a:ext cx="895841" cy="415498"/>
          </a:xfrm>
          <a:prstGeom prst="rect">
            <a:avLst/>
          </a:prstGeom>
          <a:noFill/>
        </p:spPr>
        <p:txBody>
          <a:bodyPr wrap="square" rtlCol="0">
            <a:spAutoFit/>
          </a:bodyPr>
          <a:lstStyle/>
          <a:p>
            <a:pPr algn="ctr"/>
            <a:r>
              <a:rPr lang="en-US" altLang="zh-CN" sz="2100" dirty="0">
                <a:solidFill>
                  <a:srgbClr val="01ACBE"/>
                </a:solidFill>
                <a:latin typeface="Impact" panose="020B0806030902050204" pitchFamily="34" charset="0"/>
              </a:rPr>
              <a:t>80</a:t>
            </a:r>
            <a:r>
              <a:rPr lang="en-US" altLang="zh-CN" sz="1013" dirty="0">
                <a:solidFill>
                  <a:srgbClr val="01ACBE"/>
                </a:solidFill>
                <a:latin typeface="Impact" panose="020B0806030902050204" pitchFamily="34" charset="0"/>
              </a:rPr>
              <a:t>%</a:t>
            </a:r>
            <a:endParaRPr lang="zh-CN" altLang="en-US" sz="2100" dirty="0">
              <a:solidFill>
                <a:srgbClr val="01ACBE"/>
              </a:solidFill>
              <a:latin typeface="Impact" panose="020B0806030902050204" pitchFamily="34" charset="0"/>
            </a:endParaRPr>
          </a:p>
        </p:txBody>
      </p:sp>
      <p:sp>
        <p:nvSpPr>
          <p:cNvPr id="16" name="圆角矩形 15"/>
          <p:cNvSpPr/>
          <p:nvPr/>
        </p:nvSpPr>
        <p:spPr>
          <a:xfrm>
            <a:off x="762684" y="1188789"/>
            <a:ext cx="1116755" cy="2578297"/>
          </a:xfrm>
          <a:prstGeom prst="roundRect">
            <a:avLst>
              <a:gd name="adj" fmla="val 50000"/>
            </a:avLst>
          </a:prstGeom>
          <a:solidFill>
            <a:schemeClr val="bg1">
              <a:lumMod val="95000"/>
            </a:schemeClr>
          </a:solidFill>
          <a:ln w="25400">
            <a:gradFill flip="none" rotWithShape="1">
              <a:gsLst>
                <a:gs pos="0">
                  <a:schemeClr val="bg1">
                    <a:lumMod val="75000"/>
                  </a:schemeClr>
                </a:gs>
                <a:gs pos="100000">
                  <a:schemeClr val="bg1"/>
                </a:gs>
              </a:gsLst>
              <a:lin ang="2700000" scaled="1"/>
              <a:tileRect/>
            </a:gradFill>
          </a:ln>
          <a:effectLst>
            <a:innerShdw blurRad="889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 name="圆角矩形 16"/>
          <p:cNvSpPr/>
          <p:nvPr/>
        </p:nvSpPr>
        <p:spPr>
          <a:xfrm>
            <a:off x="919788" y="1343058"/>
            <a:ext cx="816867" cy="2287678"/>
          </a:xfrm>
          <a:prstGeom prst="roundRect">
            <a:avLst>
              <a:gd name="adj" fmla="val 50000"/>
            </a:avLst>
          </a:prstGeom>
          <a:solidFill>
            <a:srgbClr val="ECECEC"/>
          </a:solidFill>
          <a:ln w="25400">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 name="文本框 61"/>
          <p:cNvSpPr txBox="1"/>
          <p:nvPr/>
        </p:nvSpPr>
        <p:spPr>
          <a:xfrm>
            <a:off x="873142" y="1440988"/>
            <a:ext cx="895841" cy="415498"/>
          </a:xfrm>
          <a:prstGeom prst="rect">
            <a:avLst/>
          </a:prstGeom>
          <a:noFill/>
        </p:spPr>
        <p:txBody>
          <a:bodyPr wrap="square" rtlCol="0">
            <a:spAutoFit/>
          </a:bodyPr>
          <a:lstStyle/>
          <a:p>
            <a:pPr algn="ctr"/>
            <a:r>
              <a:rPr lang="en-US" altLang="zh-CN" sz="2100" dirty="0">
                <a:solidFill>
                  <a:srgbClr val="FFB850"/>
                </a:solidFill>
                <a:latin typeface="Impact" panose="020B0806030902050204" pitchFamily="34" charset="0"/>
              </a:rPr>
              <a:t>90</a:t>
            </a:r>
            <a:r>
              <a:rPr lang="en-US" altLang="zh-CN" sz="1013" dirty="0">
                <a:solidFill>
                  <a:srgbClr val="FFB850"/>
                </a:solidFill>
                <a:latin typeface="Impact" panose="020B0806030902050204" pitchFamily="34" charset="0"/>
              </a:rPr>
              <a:t>%</a:t>
            </a:r>
            <a:endParaRPr lang="zh-CN" altLang="en-US" sz="2100" dirty="0">
              <a:solidFill>
                <a:srgbClr val="FFB850"/>
              </a:solidFill>
              <a:latin typeface="Impact" panose="020B0806030902050204" pitchFamily="34" charset="0"/>
            </a:endParaRPr>
          </a:p>
        </p:txBody>
      </p:sp>
      <p:grpSp>
        <p:nvGrpSpPr>
          <p:cNvPr id="19" name="组合 18"/>
          <p:cNvGrpSpPr/>
          <p:nvPr/>
        </p:nvGrpSpPr>
        <p:grpSpPr>
          <a:xfrm>
            <a:off x="983140" y="2895117"/>
            <a:ext cx="690162" cy="680242"/>
            <a:chOff x="1310682" y="3861049"/>
            <a:chExt cx="920096" cy="907199"/>
          </a:xfrm>
        </p:grpSpPr>
        <p:sp>
          <p:nvSpPr>
            <p:cNvPr id="20" name="椭圆 19"/>
            <p:cNvSpPr/>
            <p:nvPr/>
          </p:nvSpPr>
          <p:spPr>
            <a:xfrm>
              <a:off x="1310682"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1" name="组合 20"/>
            <p:cNvGrpSpPr/>
            <p:nvPr/>
          </p:nvGrpSpPr>
          <p:grpSpPr>
            <a:xfrm>
              <a:off x="1344549" y="3894442"/>
              <a:ext cx="852360" cy="840412"/>
              <a:chOff x="1344549" y="3893401"/>
              <a:chExt cx="852360" cy="814203"/>
            </a:xfrm>
          </p:grpSpPr>
          <p:sp>
            <p:nvSpPr>
              <p:cNvPr id="22" name="椭圆 21"/>
              <p:cNvSpPr/>
              <p:nvPr/>
            </p:nvSpPr>
            <p:spPr>
              <a:xfrm>
                <a:off x="1344549" y="3893401"/>
                <a:ext cx="852360" cy="81420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3" name="Group 8"/>
              <p:cNvGrpSpPr>
                <a:grpSpLocks noChangeAspect="1"/>
              </p:cNvGrpSpPr>
              <p:nvPr/>
            </p:nvGrpSpPr>
            <p:grpSpPr bwMode="auto">
              <a:xfrm>
                <a:off x="1557997" y="4064238"/>
                <a:ext cx="421027" cy="454651"/>
                <a:chOff x="3437" y="2282"/>
                <a:chExt cx="679" cy="744"/>
              </a:xfrm>
              <a:solidFill>
                <a:schemeClr val="bg1"/>
              </a:solidFill>
            </p:grpSpPr>
            <p:sp>
              <p:nvSpPr>
                <p:cNvPr id="24" name="Freeform 9"/>
                <p:cNvSpPr>
                  <a:spLocks/>
                </p:cNvSpPr>
                <p:nvPr/>
              </p:nvSpPr>
              <p:spPr bwMode="auto">
                <a:xfrm>
                  <a:off x="3595" y="2282"/>
                  <a:ext cx="364" cy="379"/>
                </a:xfrm>
                <a:custGeom>
                  <a:avLst/>
                  <a:gdLst>
                    <a:gd name="T0" fmla="*/ 50 w 152"/>
                    <a:gd name="T1" fmla="*/ 147 h 159"/>
                    <a:gd name="T2" fmla="*/ 39 w 152"/>
                    <a:gd name="T3" fmla="*/ 147 h 159"/>
                    <a:gd name="T4" fmla="*/ 76 w 152"/>
                    <a:gd name="T5" fmla="*/ 159 h 159"/>
                    <a:gd name="T6" fmla="*/ 114 w 152"/>
                    <a:gd name="T7" fmla="*/ 147 h 159"/>
                    <a:gd name="T8" fmla="*/ 103 w 152"/>
                    <a:gd name="T9" fmla="*/ 147 h 159"/>
                    <a:gd name="T10" fmla="*/ 152 w 152"/>
                    <a:gd name="T11" fmla="*/ 76 h 159"/>
                    <a:gd name="T12" fmla="*/ 76 w 152"/>
                    <a:gd name="T13" fmla="*/ 0 h 159"/>
                    <a:gd name="T14" fmla="*/ 0 w 152"/>
                    <a:gd name="T15" fmla="*/ 76 h 159"/>
                    <a:gd name="T16" fmla="*/ 50 w 152"/>
                    <a:gd name="T17" fmla="*/ 147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2" h="159">
                      <a:moveTo>
                        <a:pt x="50" y="147"/>
                      </a:moveTo>
                      <a:cubicBezTo>
                        <a:pt x="39" y="147"/>
                        <a:pt x="39" y="147"/>
                        <a:pt x="39" y="147"/>
                      </a:cubicBezTo>
                      <a:cubicBezTo>
                        <a:pt x="39" y="152"/>
                        <a:pt x="53" y="159"/>
                        <a:pt x="76" y="159"/>
                      </a:cubicBezTo>
                      <a:cubicBezTo>
                        <a:pt x="99" y="159"/>
                        <a:pt x="113" y="152"/>
                        <a:pt x="114" y="147"/>
                      </a:cubicBezTo>
                      <a:cubicBezTo>
                        <a:pt x="103" y="147"/>
                        <a:pt x="103" y="147"/>
                        <a:pt x="103" y="147"/>
                      </a:cubicBezTo>
                      <a:cubicBezTo>
                        <a:pt x="131" y="136"/>
                        <a:pt x="152" y="108"/>
                        <a:pt x="152" y="76"/>
                      </a:cubicBezTo>
                      <a:cubicBezTo>
                        <a:pt x="152" y="34"/>
                        <a:pt x="118" y="0"/>
                        <a:pt x="76" y="0"/>
                      </a:cubicBezTo>
                      <a:cubicBezTo>
                        <a:pt x="34" y="0"/>
                        <a:pt x="0" y="34"/>
                        <a:pt x="0" y="76"/>
                      </a:cubicBezTo>
                      <a:cubicBezTo>
                        <a:pt x="0" y="108"/>
                        <a:pt x="21" y="136"/>
                        <a:pt x="50" y="14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10"/>
                <p:cNvSpPr>
                  <a:spLocks/>
                </p:cNvSpPr>
                <p:nvPr/>
              </p:nvSpPr>
              <p:spPr bwMode="auto">
                <a:xfrm>
                  <a:off x="3437" y="2633"/>
                  <a:ext cx="679" cy="393"/>
                </a:xfrm>
                <a:custGeom>
                  <a:avLst/>
                  <a:gdLst>
                    <a:gd name="T0" fmla="*/ 222 w 284"/>
                    <a:gd name="T1" fmla="*/ 0 h 165"/>
                    <a:gd name="T2" fmla="*/ 188 w 284"/>
                    <a:gd name="T3" fmla="*/ 0 h 165"/>
                    <a:gd name="T4" fmla="*/ 154 w 284"/>
                    <a:gd name="T5" fmla="*/ 19 h 165"/>
                    <a:gd name="T6" fmla="*/ 154 w 284"/>
                    <a:gd name="T7" fmla="*/ 134 h 165"/>
                    <a:gd name="T8" fmla="*/ 143 w 284"/>
                    <a:gd name="T9" fmla="*/ 146 h 165"/>
                    <a:gd name="T10" fmla="*/ 131 w 284"/>
                    <a:gd name="T11" fmla="*/ 134 h 165"/>
                    <a:gd name="T12" fmla="*/ 131 w 284"/>
                    <a:gd name="T13" fmla="*/ 19 h 165"/>
                    <a:gd name="T14" fmla="*/ 97 w 284"/>
                    <a:gd name="T15" fmla="*/ 0 h 165"/>
                    <a:gd name="T16" fmla="*/ 63 w 284"/>
                    <a:gd name="T17" fmla="*/ 0 h 165"/>
                    <a:gd name="T18" fmla="*/ 0 w 284"/>
                    <a:gd name="T19" fmla="*/ 86 h 165"/>
                    <a:gd name="T20" fmla="*/ 0 w 284"/>
                    <a:gd name="T21" fmla="*/ 165 h 165"/>
                    <a:gd name="T22" fmla="*/ 284 w 284"/>
                    <a:gd name="T23" fmla="*/ 165 h 165"/>
                    <a:gd name="T24" fmla="*/ 284 w 284"/>
                    <a:gd name="T25" fmla="*/ 86 h 165"/>
                    <a:gd name="T26" fmla="*/ 222 w 284"/>
                    <a:gd name="T27" fmla="*/ 0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4" h="165">
                      <a:moveTo>
                        <a:pt x="222" y="0"/>
                      </a:moveTo>
                      <a:cubicBezTo>
                        <a:pt x="188" y="0"/>
                        <a:pt x="188" y="0"/>
                        <a:pt x="188" y="0"/>
                      </a:cubicBezTo>
                      <a:cubicBezTo>
                        <a:pt x="188" y="10"/>
                        <a:pt x="172" y="17"/>
                        <a:pt x="154" y="19"/>
                      </a:cubicBezTo>
                      <a:cubicBezTo>
                        <a:pt x="154" y="134"/>
                        <a:pt x="154" y="134"/>
                        <a:pt x="154" y="134"/>
                      </a:cubicBezTo>
                      <a:cubicBezTo>
                        <a:pt x="154" y="140"/>
                        <a:pt x="149" y="146"/>
                        <a:pt x="143" y="146"/>
                      </a:cubicBezTo>
                      <a:cubicBezTo>
                        <a:pt x="136" y="146"/>
                        <a:pt x="131" y="140"/>
                        <a:pt x="131" y="134"/>
                      </a:cubicBezTo>
                      <a:cubicBezTo>
                        <a:pt x="131" y="19"/>
                        <a:pt x="131" y="19"/>
                        <a:pt x="131" y="19"/>
                      </a:cubicBezTo>
                      <a:cubicBezTo>
                        <a:pt x="113" y="17"/>
                        <a:pt x="97" y="11"/>
                        <a:pt x="97" y="0"/>
                      </a:cubicBezTo>
                      <a:cubicBezTo>
                        <a:pt x="63" y="0"/>
                        <a:pt x="63" y="0"/>
                        <a:pt x="63" y="0"/>
                      </a:cubicBezTo>
                      <a:cubicBezTo>
                        <a:pt x="28" y="0"/>
                        <a:pt x="0" y="39"/>
                        <a:pt x="0" y="86"/>
                      </a:cubicBezTo>
                      <a:cubicBezTo>
                        <a:pt x="0" y="165"/>
                        <a:pt x="0" y="165"/>
                        <a:pt x="0" y="165"/>
                      </a:cubicBezTo>
                      <a:cubicBezTo>
                        <a:pt x="284" y="165"/>
                        <a:pt x="284" y="165"/>
                        <a:pt x="284" y="165"/>
                      </a:cubicBezTo>
                      <a:cubicBezTo>
                        <a:pt x="284" y="86"/>
                        <a:pt x="284" y="86"/>
                        <a:pt x="284" y="86"/>
                      </a:cubicBezTo>
                      <a:cubicBezTo>
                        <a:pt x="284" y="39"/>
                        <a:pt x="256" y="0"/>
                        <a:pt x="22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grpSp>
        <p:nvGrpSpPr>
          <p:cNvPr id="26" name="组合 25"/>
          <p:cNvGrpSpPr/>
          <p:nvPr/>
        </p:nvGrpSpPr>
        <p:grpSpPr>
          <a:xfrm>
            <a:off x="2582855" y="2895117"/>
            <a:ext cx="690162" cy="680242"/>
            <a:chOff x="3443358" y="3861049"/>
            <a:chExt cx="920096" cy="907199"/>
          </a:xfrm>
        </p:grpSpPr>
        <p:sp>
          <p:nvSpPr>
            <p:cNvPr id="27" name="椭圆 26"/>
            <p:cNvSpPr/>
            <p:nvPr/>
          </p:nvSpPr>
          <p:spPr>
            <a:xfrm>
              <a:off x="3443358"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8" name="椭圆 27"/>
            <p:cNvSpPr/>
            <p:nvPr/>
          </p:nvSpPr>
          <p:spPr>
            <a:xfrm>
              <a:off x="3477225" y="3894442"/>
              <a:ext cx="852360" cy="840412"/>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9" name="Group 13"/>
            <p:cNvGrpSpPr>
              <a:grpSpLocks noChangeAspect="1"/>
            </p:cNvGrpSpPr>
            <p:nvPr/>
          </p:nvGrpSpPr>
          <p:grpSpPr bwMode="auto">
            <a:xfrm>
              <a:off x="3675268" y="4080591"/>
              <a:ext cx="461686" cy="475193"/>
              <a:chOff x="2426" y="2781"/>
              <a:chExt cx="593" cy="600"/>
            </a:xfrm>
            <a:solidFill>
              <a:schemeClr val="bg1"/>
            </a:solidFill>
          </p:grpSpPr>
          <p:sp>
            <p:nvSpPr>
              <p:cNvPr id="3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2" name="组合 31"/>
          <p:cNvGrpSpPr/>
          <p:nvPr/>
        </p:nvGrpSpPr>
        <p:grpSpPr>
          <a:xfrm>
            <a:off x="4182572" y="2895117"/>
            <a:ext cx="690162" cy="680242"/>
            <a:chOff x="5576036" y="3861049"/>
            <a:chExt cx="920096" cy="907199"/>
          </a:xfrm>
        </p:grpSpPr>
        <p:sp>
          <p:nvSpPr>
            <p:cNvPr id="33" name="椭圆 32"/>
            <p:cNvSpPr/>
            <p:nvPr/>
          </p:nvSpPr>
          <p:spPr>
            <a:xfrm>
              <a:off x="5576036"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4" name="椭圆 33"/>
            <p:cNvSpPr/>
            <p:nvPr/>
          </p:nvSpPr>
          <p:spPr>
            <a:xfrm>
              <a:off x="5609903" y="3894442"/>
              <a:ext cx="852360" cy="840412"/>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5" name="Group 18"/>
            <p:cNvGrpSpPr>
              <a:grpSpLocks noChangeAspect="1"/>
            </p:cNvGrpSpPr>
            <p:nvPr/>
          </p:nvGrpSpPr>
          <p:grpSpPr bwMode="auto">
            <a:xfrm>
              <a:off x="5793235" y="4088980"/>
              <a:ext cx="479594" cy="454601"/>
              <a:chOff x="3802" y="2858"/>
              <a:chExt cx="616" cy="574"/>
            </a:xfrm>
            <a:solidFill>
              <a:schemeClr val="bg1"/>
            </a:solidFill>
          </p:grpSpPr>
          <p:sp>
            <p:nvSpPr>
              <p:cNvPr id="36"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7"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41" name="组合 40"/>
          <p:cNvGrpSpPr/>
          <p:nvPr/>
        </p:nvGrpSpPr>
        <p:grpSpPr>
          <a:xfrm>
            <a:off x="5782286" y="2895117"/>
            <a:ext cx="690162" cy="680240"/>
            <a:chOff x="7708712" y="3861048"/>
            <a:chExt cx="920096" cy="907197"/>
          </a:xfrm>
        </p:grpSpPr>
        <p:sp>
          <p:nvSpPr>
            <p:cNvPr id="42" name="椭圆 41"/>
            <p:cNvSpPr/>
            <p:nvPr/>
          </p:nvSpPr>
          <p:spPr>
            <a:xfrm>
              <a:off x="7708712" y="3861048"/>
              <a:ext cx="920096" cy="907197"/>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椭圆 42"/>
            <p:cNvSpPr/>
            <p:nvPr/>
          </p:nvSpPr>
          <p:spPr>
            <a:xfrm>
              <a:off x="7742578" y="3894440"/>
              <a:ext cx="852360" cy="840413"/>
            </a:xfrm>
            <a:prstGeom prst="ellipse">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44" name="Group 26"/>
            <p:cNvGrpSpPr>
              <a:grpSpLocks noChangeAspect="1"/>
            </p:cNvGrpSpPr>
            <p:nvPr/>
          </p:nvGrpSpPr>
          <p:grpSpPr bwMode="auto">
            <a:xfrm>
              <a:off x="7879441" y="4152182"/>
              <a:ext cx="620626" cy="312988"/>
              <a:chOff x="5676" y="2597"/>
              <a:chExt cx="1061" cy="526"/>
            </a:xfrm>
            <a:solidFill>
              <a:schemeClr val="bg1"/>
            </a:solidFill>
          </p:grpSpPr>
          <p:sp>
            <p:nvSpPr>
              <p:cNvPr id="45" name="Freeform 27"/>
              <p:cNvSpPr>
                <a:spLocks/>
              </p:cNvSpPr>
              <p:nvPr/>
            </p:nvSpPr>
            <p:spPr bwMode="auto">
              <a:xfrm>
                <a:off x="5747" y="2597"/>
                <a:ext cx="181" cy="115"/>
              </a:xfrm>
              <a:custGeom>
                <a:avLst/>
                <a:gdLst>
                  <a:gd name="T0" fmla="*/ 25 w 76"/>
                  <a:gd name="T1" fmla="*/ 48 h 48"/>
                  <a:gd name="T2" fmla="*/ 64 w 76"/>
                  <a:gd name="T3" fmla="*/ 44 h 48"/>
                  <a:gd name="T4" fmla="*/ 76 w 76"/>
                  <a:gd name="T5" fmla="*/ 13 h 48"/>
                  <a:gd name="T6" fmla="*/ 39 w 76"/>
                  <a:gd name="T7" fmla="*/ 15 h 48"/>
                  <a:gd name="T8" fmla="*/ 23 w 76"/>
                  <a:gd name="T9" fmla="*/ 10 h 48"/>
                  <a:gd name="T10" fmla="*/ 7 w 76"/>
                  <a:gd name="T11" fmla="*/ 20 h 48"/>
                  <a:gd name="T12" fmla="*/ 25 w 76"/>
                  <a:gd name="T13" fmla="*/ 48 h 48"/>
                </a:gdLst>
                <a:ahLst/>
                <a:cxnLst>
                  <a:cxn ang="0">
                    <a:pos x="T0" y="T1"/>
                  </a:cxn>
                  <a:cxn ang="0">
                    <a:pos x="T2" y="T3"/>
                  </a:cxn>
                  <a:cxn ang="0">
                    <a:pos x="T4" y="T5"/>
                  </a:cxn>
                  <a:cxn ang="0">
                    <a:pos x="T6" y="T7"/>
                  </a:cxn>
                  <a:cxn ang="0">
                    <a:pos x="T8" y="T9"/>
                  </a:cxn>
                  <a:cxn ang="0">
                    <a:pos x="T10" y="T11"/>
                  </a:cxn>
                  <a:cxn ang="0">
                    <a:pos x="T12" y="T13"/>
                  </a:cxn>
                </a:cxnLst>
                <a:rect l="0" t="0" r="r" b="b"/>
                <a:pathLst>
                  <a:path w="76" h="48">
                    <a:moveTo>
                      <a:pt x="25" y="48"/>
                    </a:moveTo>
                    <a:cubicBezTo>
                      <a:pt x="64" y="44"/>
                      <a:pt x="64" y="44"/>
                      <a:pt x="64" y="44"/>
                    </a:cubicBezTo>
                    <a:cubicBezTo>
                      <a:pt x="66" y="36"/>
                      <a:pt x="69" y="26"/>
                      <a:pt x="76" y="13"/>
                    </a:cubicBezTo>
                    <a:cubicBezTo>
                      <a:pt x="76" y="13"/>
                      <a:pt x="70" y="0"/>
                      <a:pt x="39" y="15"/>
                    </a:cubicBezTo>
                    <a:cubicBezTo>
                      <a:pt x="39" y="15"/>
                      <a:pt x="32" y="14"/>
                      <a:pt x="23" y="10"/>
                    </a:cubicBezTo>
                    <a:cubicBezTo>
                      <a:pt x="23" y="10"/>
                      <a:pt x="0" y="4"/>
                      <a:pt x="7" y="20"/>
                    </a:cubicBezTo>
                    <a:lnTo>
                      <a:pt x="25" y="4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6" name="Freeform 28"/>
              <p:cNvSpPr>
                <a:spLocks noEditPoints="1"/>
              </p:cNvSpPr>
              <p:nvPr/>
            </p:nvSpPr>
            <p:spPr bwMode="auto">
              <a:xfrm>
                <a:off x="5759" y="2613"/>
                <a:ext cx="169" cy="101"/>
              </a:xfrm>
              <a:custGeom>
                <a:avLst/>
                <a:gdLst>
                  <a:gd name="T0" fmla="*/ 20 w 71"/>
                  <a:gd name="T1" fmla="*/ 42 h 42"/>
                  <a:gd name="T2" fmla="*/ 2 w 71"/>
                  <a:gd name="T3" fmla="*/ 13 h 42"/>
                  <a:gd name="T4" fmla="*/ 1 w 71"/>
                  <a:gd name="T5" fmla="*/ 4 h 42"/>
                  <a:gd name="T6" fmla="*/ 10 w 71"/>
                  <a:gd name="T7" fmla="*/ 1 h 42"/>
                  <a:gd name="T8" fmla="*/ 18 w 71"/>
                  <a:gd name="T9" fmla="*/ 2 h 42"/>
                  <a:gd name="T10" fmla="*/ 18 w 71"/>
                  <a:gd name="T11" fmla="*/ 2 h 42"/>
                  <a:gd name="T12" fmla="*/ 34 w 71"/>
                  <a:gd name="T13" fmla="*/ 8 h 42"/>
                  <a:gd name="T14" fmla="*/ 59 w 71"/>
                  <a:gd name="T15" fmla="*/ 0 h 42"/>
                  <a:gd name="T16" fmla="*/ 71 w 71"/>
                  <a:gd name="T17" fmla="*/ 6 h 42"/>
                  <a:gd name="T18" fmla="*/ 71 w 71"/>
                  <a:gd name="T19" fmla="*/ 6 h 42"/>
                  <a:gd name="T20" fmla="*/ 71 w 71"/>
                  <a:gd name="T21" fmla="*/ 6 h 42"/>
                  <a:gd name="T22" fmla="*/ 60 w 71"/>
                  <a:gd name="T23" fmla="*/ 37 h 42"/>
                  <a:gd name="T24" fmla="*/ 60 w 71"/>
                  <a:gd name="T25" fmla="*/ 37 h 42"/>
                  <a:gd name="T26" fmla="*/ 20 w 71"/>
                  <a:gd name="T27" fmla="*/ 42 h 42"/>
                  <a:gd name="T28" fmla="*/ 10 w 71"/>
                  <a:gd name="T29" fmla="*/ 2 h 42"/>
                  <a:gd name="T30" fmla="*/ 2 w 71"/>
                  <a:gd name="T31" fmla="*/ 5 h 42"/>
                  <a:gd name="T32" fmla="*/ 3 w 71"/>
                  <a:gd name="T33" fmla="*/ 13 h 42"/>
                  <a:gd name="T34" fmla="*/ 20 w 71"/>
                  <a:gd name="T35" fmla="*/ 40 h 42"/>
                  <a:gd name="T36" fmla="*/ 59 w 71"/>
                  <a:gd name="T37" fmla="*/ 36 h 42"/>
                  <a:gd name="T38" fmla="*/ 70 w 71"/>
                  <a:gd name="T39" fmla="*/ 6 h 42"/>
                  <a:gd name="T40" fmla="*/ 59 w 71"/>
                  <a:gd name="T41" fmla="*/ 1 h 42"/>
                  <a:gd name="T42" fmla="*/ 34 w 71"/>
                  <a:gd name="T43" fmla="*/ 9 h 42"/>
                  <a:gd name="T44" fmla="*/ 34 w 71"/>
                  <a:gd name="T45" fmla="*/ 9 h 42"/>
                  <a:gd name="T46" fmla="*/ 34 w 71"/>
                  <a:gd name="T47" fmla="*/ 9 h 42"/>
                  <a:gd name="T48" fmla="*/ 18 w 71"/>
                  <a:gd name="T49" fmla="*/ 3 h 42"/>
                  <a:gd name="T50" fmla="*/ 10 w 71"/>
                  <a:gd name="T51" fmla="*/ 2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1" h="42">
                    <a:moveTo>
                      <a:pt x="20" y="42"/>
                    </a:moveTo>
                    <a:cubicBezTo>
                      <a:pt x="2" y="13"/>
                      <a:pt x="2" y="13"/>
                      <a:pt x="2" y="13"/>
                    </a:cubicBezTo>
                    <a:cubicBezTo>
                      <a:pt x="0" y="9"/>
                      <a:pt x="0" y="6"/>
                      <a:pt x="1" y="4"/>
                    </a:cubicBezTo>
                    <a:cubicBezTo>
                      <a:pt x="3" y="2"/>
                      <a:pt x="6" y="1"/>
                      <a:pt x="10" y="1"/>
                    </a:cubicBezTo>
                    <a:cubicBezTo>
                      <a:pt x="14" y="1"/>
                      <a:pt x="18" y="2"/>
                      <a:pt x="18" y="2"/>
                    </a:cubicBezTo>
                    <a:cubicBezTo>
                      <a:pt x="18" y="2"/>
                      <a:pt x="18" y="2"/>
                      <a:pt x="18" y="2"/>
                    </a:cubicBezTo>
                    <a:cubicBezTo>
                      <a:pt x="26" y="6"/>
                      <a:pt x="33" y="7"/>
                      <a:pt x="34" y="8"/>
                    </a:cubicBezTo>
                    <a:cubicBezTo>
                      <a:pt x="44" y="3"/>
                      <a:pt x="52" y="0"/>
                      <a:pt x="59" y="0"/>
                    </a:cubicBezTo>
                    <a:cubicBezTo>
                      <a:pt x="69" y="0"/>
                      <a:pt x="71" y="6"/>
                      <a:pt x="71" y="6"/>
                    </a:cubicBezTo>
                    <a:cubicBezTo>
                      <a:pt x="71" y="6"/>
                      <a:pt x="71" y="6"/>
                      <a:pt x="71" y="6"/>
                    </a:cubicBezTo>
                    <a:cubicBezTo>
                      <a:pt x="71" y="6"/>
                      <a:pt x="71" y="6"/>
                      <a:pt x="71" y="6"/>
                    </a:cubicBezTo>
                    <a:cubicBezTo>
                      <a:pt x="66" y="17"/>
                      <a:pt x="62" y="28"/>
                      <a:pt x="60" y="37"/>
                    </a:cubicBezTo>
                    <a:cubicBezTo>
                      <a:pt x="60" y="37"/>
                      <a:pt x="60" y="37"/>
                      <a:pt x="60" y="37"/>
                    </a:cubicBezTo>
                    <a:lnTo>
                      <a:pt x="20" y="42"/>
                    </a:lnTo>
                    <a:close/>
                    <a:moveTo>
                      <a:pt x="10" y="2"/>
                    </a:moveTo>
                    <a:cubicBezTo>
                      <a:pt x="7" y="2"/>
                      <a:pt x="4" y="3"/>
                      <a:pt x="2" y="5"/>
                    </a:cubicBezTo>
                    <a:cubicBezTo>
                      <a:pt x="1" y="7"/>
                      <a:pt x="1" y="9"/>
                      <a:pt x="3" y="13"/>
                    </a:cubicBezTo>
                    <a:cubicBezTo>
                      <a:pt x="20" y="40"/>
                      <a:pt x="20" y="40"/>
                      <a:pt x="20" y="40"/>
                    </a:cubicBezTo>
                    <a:cubicBezTo>
                      <a:pt x="59" y="36"/>
                      <a:pt x="59" y="36"/>
                      <a:pt x="59" y="36"/>
                    </a:cubicBezTo>
                    <a:cubicBezTo>
                      <a:pt x="61" y="27"/>
                      <a:pt x="64" y="17"/>
                      <a:pt x="70" y="6"/>
                    </a:cubicBezTo>
                    <a:cubicBezTo>
                      <a:pt x="70" y="5"/>
                      <a:pt x="67" y="1"/>
                      <a:pt x="59" y="1"/>
                    </a:cubicBezTo>
                    <a:cubicBezTo>
                      <a:pt x="52" y="1"/>
                      <a:pt x="44" y="4"/>
                      <a:pt x="34" y="9"/>
                    </a:cubicBezTo>
                    <a:cubicBezTo>
                      <a:pt x="34" y="9"/>
                      <a:pt x="34" y="9"/>
                      <a:pt x="34" y="9"/>
                    </a:cubicBezTo>
                    <a:cubicBezTo>
                      <a:pt x="34" y="9"/>
                      <a:pt x="34" y="9"/>
                      <a:pt x="34" y="9"/>
                    </a:cubicBezTo>
                    <a:cubicBezTo>
                      <a:pt x="34" y="9"/>
                      <a:pt x="27" y="8"/>
                      <a:pt x="18" y="3"/>
                    </a:cubicBezTo>
                    <a:cubicBezTo>
                      <a:pt x="17" y="3"/>
                      <a:pt x="14" y="2"/>
                      <a:pt x="1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7" name="Freeform 29"/>
              <p:cNvSpPr>
                <a:spLocks/>
              </p:cNvSpPr>
              <p:nvPr/>
            </p:nvSpPr>
            <p:spPr bwMode="auto">
              <a:xfrm>
                <a:off x="5795" y="2709"/>
                <a:ext cx="119" cy="43"/>
              </a:xfrm>
              <a:custGeom>
                <a:avLst/>
                <a:gdLst>
                  <a:gd name="T0" fmla="*/ 41 w 50"/>
                  <a:gd name="T1" fmla="*/ 0 h 18"/>
                  <a:gd name="T2" fmla="*/ 7 w 50"/>
                  <a:gd name="T3" fmla="*/ 4 h 18"/>
                  <a:gd name="T4" fmla="*/ 1 w 50"/>
                  <a:gd name="T5" fmla="*/ 12 h 18"/>
                  <a:gd name="T6" fmla="*/ 8 w 50"/>
                  <a:gd name="T7" fmla="*/ 17 h 18"/>
                  <a:gd name="T8" fmla="*/ 43 w 50"/>
                  <a:gd name="T9" fmla="*/ 14 h 18"/>
                  <a:gd name="T10" fmla="*/ 49 w 50"/>
                  <a:gd name="T11" fmla="*/ 6 h 18"/>
                  <a:gd name="T12" fmla="*/ 41 w 50"/>
                  <a:gd name="T13" fmla="*/ 0 h 18"/>
                </a:gdLst>
                <a:ahLst/>
                <a:cxnLst>
                  <a:cxn ang="0">
                    <a:pos x="T0" y="T1"/>
                  </a:cxn>
                  <a:cxn ang="0">
                    <a:pos x="T2" y="T3"/>
                  </a:cxn>
                  <a:cxn ang="0">
                    <a:pos x="T4" y="T5"/>
                  </a:cxn>
                  <a:cxn ang="0">
                    <a:pos x="T6" y="T7"/>
                  </a:cxn>
                  <a:cxn ang="0">
                    <a:pos x="T8" y="T9"/>
                  </a:cxn>
                  <a:cxn ang="0">
                    <a:pos x="T10" y="T11"/>
                  </a:cxn>
                  <a:cxn ang="0">
                    <a:pos x="T12" y="T13"/>
                  </a:cxn>
                </a:cxnLst>
                <a:rect l="0" t="0" r="r" b="b"/>
                <a:pathLst>
                  <a:path w="50" h="18">
                    <a:moveTo>
                      <a:pt x="41" y="0"/>
                    </a:moveTo>
                    <a:cubicBezTo>
                      <a:pt x="7" y="4"/>
                      <a:pt x="7" y="4"/>
                      <a:pt x="7" y="4"/>
                    </a:cubicBezTo>
                    <a:cubicBezTo>
                      <a:pt x="3" y="5"/>
                      <a:pt x="0" y="8"/>
                      <a:pt x="1" y="12"/>
                    </a:cubicBezTo>
                    <a:cubicBezTo>
                      <a:pt x="1" y="15"/>
                      <a:pt x="5" y="18"/>
                      <a:pt x="8" y="17"/>
                    </a:cubicBezTo>
                    <a:cubicBezTo>
                      <a:pt x="43" y="14"/>
                      <a:pt x="43" y="14"/>
                      <a:pt x="43" y="14"/>
                    </a:cubicBezTo>
                    <a:cubicBezTo>
                      <a:pt x="47" y="13"/>
                      <a:pt x="50" y="10"/>
                      <a:pt x="49" y="6"/>
                    </a:cubicBezTo>
                    <a:cubicBezTo>
                      <a:pt x="49" y="3"/>
                      <a:pt x="45" y="0"/>
                      <a:pt x="4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8" name="Freeform 30"/>
              <p:cNvSpPr>
                <a:spLocks noEditPoints="1"/>
              </p:cNvSpPr>
              <p:nvPr/>
            </p:nvSpPr>
            <p:spPr bwMode="auto">
              <a:xfrm>
                <a:off x="5795" y="2707"/>
                <a:ext cx="119" cy="45"/>
              </a:xfrm>
              <a:custGeom>
                <a:avLst/>
                <a:gdLst>
                  <a:gd name="T0" fmla="*/ 8 w 50"/>
                  <a:gd name="T1" fmla="*/ 19 h 19"/>
                  <a:gd name="T2" fmla="*/ 0 w 50"/>
                  <a:gd name="T3" fmla="*/ 13 h 19"/>
                  <a:gd name="T4" fmla="*/ 2 w 50"/>
                  <a:gd name="T5" fmla="*/ 7 h 19"/>
                  <a:gd name="T6" fmla="*/ 7 w 50"/>
                  <a:gd name="T7" fmla="*/ 5 h 19"/>
                  <a:gd name="T8" fmla="*/ 41 w 50"/>
                  <a:gd name="T9" fmla="*/ 1 h 19"/>
                  <a:gd name="T10" fmla="*/ 50 w 50"/>
                  <a:gd name="T11" fmla="*/ 7 h 19"/>
                  <a:gd name="T12" fmla="*/ 48 w 50"/>
                  <a:gd name="T13" fmla="*/ 12 h 19"/>
                  <a:gd name="T14" fmla="*/ 43 w 50"/>
                  <a:gd name="T15" fmla="*/ 15 h 19"/>
                  <a:gd name="T16" fmla="*/ 9 w 50"/>
                  <a:gd name="T17" fmla="*/ 19 h 19"/>
                  <a:gd name="T18" fmla="*/ 8 w 50"/>
                  <a:gd name="T19" fmla="*/ 19 h 19"/>
                  <a:gd name="T20" fmla="*/ 42 w 50"/>
                  <a:gd name="T21" fmla="*/ 2 h 19"/>
                  <a:gd name="T22" fmla="*/ 41 w 50"/>
                  <a:gd name="T23" fmla="*/ 2 h 19"/>
                  <a:gd name="T24" fmla="*/ 7 w 50"/>
                  <a:gd name="T25" fmla="*/ 6 h 19"/>
                  <a:gd name="T26" fmla="*/ 3 w 50"/>
                  <a:gd name="T27" fmla="*/ 8 h 19"/>
                  <a:gd name="T28" fmla="*/ 1 w 50"/>
                  <a:gd name="T29" fmla="*/ 12 h 19"/>
                  <a:gd name="T30" fmla="*/ 8 w 50"/>
                  <a:gd name="T31" fmla="*/ 18 h 19"/>
                  <a:gd name="T32" fmla="*/ 43 w 50"/>
                  <a:gd name="T33" fmla="*/ 14 h 19"/>
                  <a:gd name="T34" fmla="*/ 47 w 50"/>
                  <a:gd name="T35" fmla="*/ 12 h 19"/>
                  <a:gd name="T36" fmla="*/ 49 w 50"/>
                  <a:gd name="T37" fmla="*/ 7 h 19"/>
                  <a:gd name="T38" fmla="*/ 42 w 50"/>
                  <a:gd name="T39" fmla="*/ 2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0" h="19">
                    <a:moveTo>
                      <a:pt x="8" y="19"/>
                    </a:moveTo>
                    <a:cubicBezTo>
                      <a:pt x="4" y="19"/>
                      <a:pt x="0" y="16"/>
                      <a:pt x="0" y="13"/>
                    </a:cubicBezTo>
                    <a:cubicBezTo>
                      <a:pt x="0" y="11"/>
                      <a:pt x="0" y="9"/>
                      <a:pt x="2" y="7"/>
                    </a:cubicBezTo>
                    <a:cubicBezTo>
                      <a:pt x="3" y="6"/>
                      <a:pt x="5" y="5"/>
                      <a:pt x="7" y="5"/>
                    </a:cubicBezTo>
                    <a:cubicBezTo>
                      <a:pt x="41" y="1"/>
                      <a:pt x="41" y="1"/>
                      <a:pt x="41" y="1"/>
                    </a:cubicBezTo>
                    <a:cubicBezTo>
                      <a:pt x="45" y="0"/>
                      <a:pt x="49" y="3"/>
                      <a:pt x="50" y="7"/>
                    </a:cubicBezTo>
                    <a:cubicBezTo>
                      <a:pt x="50" y="9"/>
                      <a:pt x="49" y="11"/>
                      <a:pt x="48" y="12"/>
                    </a:cubicBezTo>
                    <a:cubicBezTo>
                      <a:pt x="47" y="14"/>
                      <a:pt x="45" y="15"/>
                      <a:pt x="43" y="15"/>
                    </a:cubicBezTo>
                    <a:cubicBezTo>
                      <a:pt x="9" y="19"/>
                      <a:pt x="9" y="19"/>
                      <a:pt x="9" y="19"/>
                    </a:cubicBezTo>
                    <a:cubicBezTo>
                      <a:pt x="8" y="19"/>
                      <a:pt x="8" y="19"/>
                      <a:pt x="8" y="19"/>
                    </a:cubicBezTo>
                    <a:close/>
                    <a:moveTo>
                      <a:pt x="42" y="2"/>
                    </a:moveTo>
                    <a:cubicBezTo>
                      <a:pt x="42" y="2"/>
                      <a:pt x="42" y="2"/>
                      <a:pt x="41" y="2"/>
                    </a:cubicBezTo>
                    <a:cubicBezTo>
                      <a:pt x="7" y="6"/>
                      <a:pt x="7" y="6"/>
                      <a:pt x="7" y="6"/>
                    </a:cubicBezTo>
                    <a:cubicBezTo>
                      <a:pt x="5" y="6"/>
                      <a:pt x="4" y="7"/>
                      <a:pt x="3" y="8"/>
                    </a:cubicBezTo>
                    <a:cubicBezTo>
                      <a:pt x="1" y="9"/>
                      <a:pt x="1" y="11"/>
                      <a:pt x="1" y="12"/>
                    </a:cubicBezTo>
                    <a:cubicBezTo>
                      <a:pt x="2" y="16"/>
                      <a:pt x="5" y="18"/>
                      <a:pt x="8" y="18"/>
                    </a:cubicBezTo>
                    <a:cubicBezTo>
                      <a:pt x="43" y="14"/>
                      <a:pt x="43" y="14"/>
                      <a:pt x="43" y="14"/>
                    </a:cubicBezTo>
                    <a:cubicBezTo>
                      <a:pt x="45" y="14"/>
                      <a:pt x="46" y="13"/>
                      <a:pt x="47" y="12"/>
                    </a:cubicBezTo>
                    <a:cubicBezTo>
                      <a:pt x="48" y="10"/>
                      <a:pt x="49" y="9"/>
                      <a:pt x="49" y="7"/>
                    </a:cubicBezTo>
                    <a:cubicBezTo>
                      <a:pt x="48" y="4"/>
                      <a:pt x="45" y="2"/>
                      <a:pt x="42"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9" name="Freeform 31"/>
              <p:cNvSpPr>
                <a:spLocks noEditPoints="1"/>
              </p:cNvSpPr>
              <p:nvPr/>
            </p:nvSpPr>
            <p:spPr bwMode="auto">
              <a:xfrm>
                <a:off x="5676" y="2752"/>
                <a:ext cx="424" cy="371"/>
              </a:xfrm>
              <a:custGeom>
                <a:avLst/>
                <a:gdLst>
                  <a:gd name="T0" fmla="*/ 153 w 178"/>
                  <a:gd name="T1" fmla="*/ 137 h 155"/>
                  <a:gd name="T2" fmla="*/ 157 w 178"/>
                  <a:gd name="T3" fmla="*/ 137 h 155"/>
                  <a:gd name="T4" fmla="*/ 165 w 178"/>
                  <a:gd name="T5" fmla="*/ 138 h 155"/>
                  <a:gd name="T6" fmla="*/ 168 w 178"/>
                  <a:gd name="T7" fmla="*/ 139 h 155"/>
                  <a:gd name="T8" fmla="*/ 176 w 178"/>
                  <a:gd name="T9" fmla="*/ 135 h 155"/>
                  <a:gd name="T10" fmla="*/ 172 w 178"/>
                  <a:gd name="T11" fmla="*/ 128 h 155"/>
                  <a:gd name="T12" fmla="*/ 166 w 178"/>
                  <a:gd name="T13" fmla="*/ 105 h 155"/>
                  <a:gd name="T14" fmla="*/ 134 w 178"/>
                  <a:gd name="T15" fmla="*/ 34 h 155"/>
                  <a:gd name="T16" fmla="*/ 95 w 178"/>
                  <a:gd name="T17" fmla="*/ 2 h 155"/>
                  <a:gd name="T18" fmla="*/ 94 w 178"/>
                  <a:gd name="T19" fmla="*/ 0 h 155"/>
                  <a:gd name="T20" fmla="*/ 58 w 178"/>
                  <a:gd name="T21" fmla="*/ 4 h 155"/>
                  <a:gd name="T22" fmla="*/ 35 w 178"/>
                  <a:gd name="T23" fmla="*/ 37 h 155"/>
                  <a:gd name="T24" fmla="*/ 21 w 178"/>
                  <a:gd name="T25" fmla="*/ 133 h 155"/>
                  <a:gd name="T26" fmla="*/ 15 w 178"/>
                  <a:gd name="T27" fmla="*/ 148 h 155"/>
                  <a:gd name="T28" fmla="*/ 15 w 178"/>
                  <a:gd name="T29" fmla="*/ 153 h 155"/>
                  <a:gd name="T30" fmla="*/ 24 w 178"/>
                  <a:gd name="T31" fmla="*/ 153 h 155"/>
                  <a:gd name="T32" fmla="*/ 36 w 178"/>
                  <a:gd name="T33" fmla="*/ 150 h 155"/>
                  <a:gd name="T34" fmla="*/ 36 w 178"/>
                  <a:gd name="T35" fmla="*/ 150 h 155"/>
                  <a:gd name="T36" fmla="*/ 36 w 178"/>
                  <a:gd name="T37" fmla="*/ 150 h 155"/>
                  <a:gd name="T38" fmla="*/ 68 w 178"/>
                  <a:gd name="T39" fmla="*/ 153 h 155"/>
                  <a:gd name="T40" fmla="*/ 153 w 178"/>
                  <a:gd name="T41" fmla="*/ 137 h 155"/>
                  <a:gd name="T42" fmla="*/ 67 w 178"/>
                  <a:gd name="T43" fmla="*/ 57 h 155"/>
                  <a:gd name="T44" fmla="*/ 81 w 178"/>
                  <a:gd name="T45" fmla="*/ 50 h 155"/>
                  <a:gd name="T46" fmla="*/ 80 w 178"/>
                  <a:gd name="T47" fmla="*/ 42 h 155"/>
                  <a:gd name="T48" fmla="*/ 86 w 178"/>
                  <a:gd name="T49" fmla="*/ 41 h 155"/>
                  <a:gd name="T50" fmla="*/ 88 w 178"/>
                  <a:gd name="T51" fmla="*/ 49 h 155"/>
                  <a:gd name="T52" fmla="*/ 102 w 178"/>
                  <a:gd name="T53" fmla="*/ 50 h 155"/>
                  <a:gd name="T54" fmla="*/ 100 w 178"/>
                  <a:gd name="T55" fmla="*/ 55 h 155"/>
                  <a:gd name="T56" fmla="*/ 75 w 178"/>
                  <a:gd name="T57" fmla="*/ 62 h 155"/>
                  <a:gd name="T58" fmla="*/ 92 w 178"/>
                  <a:gd name="T59" fmla="*/ 70 h 155"/>
                  <a:gd name="T60" fmla="*/ 106 w 178"/>
                  <a:gd name="T61" fmla="*/ 92 h 155"/>
                  <a:gd name="T62" fmla="*/ 93 w 178"/>
                  <a:gd name="T63" fmla="*/ 98 h 155"/>
                  <a:gd name="T64" fmla="*/ 94 w 178"/>
                  <a:gd name="T65" fmla="*/ 106 h 155"/>
                  <a:gd name="T66" fmla="*/ 87 w 178"/>
                  <a:gd name="T67" fmla="*/ 107 h 155"/>
                  <a:gd name="T68" fmla="*/ 86 w 178"/>
                  <a:gd name="T69" fmla="*/ 99 h 155"/>
                  <a:gd name="T70" fmla="*/ 69 w 178"/>
                  <a:gd name="T71" fmla="*/ 97 h 155"/>
                  <a:gd name="T72" fmla="*/ 70 w 178"/>
                  <a:gd name="T73" fmla="*/ 92 h 155"/>
                  <a:gd name="T74" fmla="*/ 97 w 178"/>
                  <a:gd name="T75" fmla="*/ 90 h 155"/>
                  <a:gd name="T76" fmla="*/ 93 w 178"/>
                  <a:gd name="T77" fmla="*/ 78 h 155"/>
                  <a:gd name="T78" fmla="*/ 78 w 178"/>
                  <a:gd name="T79" fmla="*/ 74 h 155"/>
                  <a:gd name="T80" fmla="*/ 67 w 178"/>
                  <a:gd name="T81" fmla="*/ 57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55">
                    <a:moveTo>
                      <a:pt x="153" y="137"/>
                    </a:moveTo>
                    <a:cubicBezTo>
                      <a:pt x="153" y="137"/>
                      <a:pt x="154" y="137"/>
                      <a:pt x="157" y="137"/>
                    </a:cubicBezTo>
                    <a:cubicBezTo>
                      <a:pt x="160" y="137"/>
                      <a:pt x="162" y="137"/>
                      <a:pt x="165" y="138"/>
                    </a:cubicBezTo>
                    <a:cubicBezTo>
                      <a:pt x="165" y="138"/>
                      <a:pt x="166" y="139"/>
                      <a:pt x="168" y="139"/>
                    </a:cubicBezTo>
                    <a:cubicBezTo>
                      <a:pt x="172" y="139"/>
                      <a:pt x="174" y="137"/>
                      <a:pt x="176" y="135"/>
                    </a:cubicBezTo>
                    <a:cubicBezTo>
                      <a:pt x="176" y="135"/>
                      <a:pt x="178" y="132"/>
                      <a:pt x="172" y="128"/>
                    </a:cubicBezTo>
                    <a:cubicBezTo>
                      <a:pt x="172" y="128"/>
                      <a:pt x="162" y="123"/>
                      <a:pt x="166" y="105"/>
                    </a:cubicBezTo>
                    <a:cubicBezTo>
                      <a:pt x="166" y="105"/>
                      <a:pt x="171" y="57"/>
                      <a:pt x="134" y="34"/>
                    </a:cubicBezTo>
                    <a:cubicBezTo>
                      <a:pt x="133" y="33"/>
                      <a:pt x="96" y="10"/>
                      <a:pt x="95" y="2"/>
                    </a:cubicBezTo>
                    <a:cubicBezTo>
                      <a:pt x="95" y="2"/>
                      <a:pt x="95" y="1"/>
                      <a:pt x="94" y="0"/>
                    </a:cubicBezTo>
                    <a:cubicBezTo>
                      <a:pt x="58" y="4"/>
                      <a:pt x="58" y="4"/>
                      <a:pt x="58" y="4"/>
                    </a:cubicBezTo>
                    <a:cubicBezTo>
                      <a:pt x="54" y="12"/>
                      <a:pt x="46" y="24"/>
                      <a:pt x="35" y="37"/>
                    </a:cubicBezTo>
                    <a:cubicBezTo>
                      <a:pt x="35" y="37"/>
                      <a:pt x="0" y="78"/>
                      <a:pt x="21" y="133"/>
                    </a:cubicBezTo>
                    <a:cubicBezTo>
                      <a:pt x="21" y="134"/>
                      <a:pt x="22" y="137"/>
                      <a:pt x="15" y="148"/>
                    </a:cubicBezTo>
                    <a:cubicBezTo>
                      <a:pt x="15" y="148"/>
                      <a:pt x="14" y="151"/>
                      <a:pt x="15" y="153"/>
                    </a:cubicBezTo>
                    <a:cubicBezTo>
                      <a:pt x="16" y="155"/>
                      <a:pt x="19" y="155"/>
                      <a:pt x="24" y="153"/>
                    </a:cubicBezTo>
                    <a:cubicBezTo>
                      <a:pt x="24" y="153"/>
                      <a:pt x="28" y="151"/>
                      <a:pt x="36" y="150"/>
                    </a:cubicBezTo>
                    <a:cubicBezTo>
                      <a:pt x="36" y="150"/>
                      <a:pt x="36" y="150"/>
                      <a:pt x="36" y="150"/>
                    </a:cubicBezTo>
                    <a:cubicBezTo>
                      <a:pt x="36" y="150"/>
                      <a:pt x="36" y="150"/>
                      <a:pt x="36" y="150"/>
                    </a:cubicBezTo>
                    <a:cubicBezTo>
                      <a:pt x="36" y="150"/>
                      <a:pt x="49" y="153"/>
                      <a:pt x="68" y="153"/>
                    </a:cubicBezTo>
                    <a:cubicBezTo>
                      <a:pt x="88" y="153"/>
                      <a:pt x="119" y="150"/>
                      <a:pt x="153" y="137"/>
                    </a:cubicBezTo>
                    <a:close/>
                    <a:moveTo>
                      <a:pt x="67" y="57"/>
                    </a:moveTo>
                    <a:cubicBezTo>
                      <a:pt x="67" y="57"/>
                      <a:pt x="69" y="52"/>
                      <a:pt x="81" y="50"/>
                    </a:cubicBezTo>
                    <a:cubicBezTo>
                      <a:pt x="80" y="42"/>
                      <a:pt x="80" y="42"/>
                      <a:pt x="80" y="42"/>
                    </a:cubicBezTo>
                    <a:cubicBezTo>
                      <a:pt x="86" y="41"/>
                      <a:pt x="86" y="41"/>
                      <a:pt x="86" y="41"/>
                    </a:cubicBezTo>
                    <a:cubicBezTo>
                      <a:pt x="88" y="49"/>
                      <a:pt x="88" y="49"/>
                      <a:pt x="88" y="49"/>
                    </a:cubicBezTo>
                    <a:cubicBezTo>
                      <a:pt x="88" y="49"/>
                      <a:pt x="96" y="48"/>
                      <a:pt x="102" y="50"/>
                    </a:cubicBezTo>
                    <a:cubicBezTo>
                      <a:pt x="100" y="55"/>
                      <a:pt x="100" y="55"/>
                      <a:pt x="100" y="55"/>
                    </a:cubicBezTo>
                    <a:cubicBezTo>
                      <a:pt x="100" y="55"/>
                      <a:pt x="78" y="52"/>
                      <a:pt x="75" y="62"/>
                    </a:cubicBezTo>
                    <a:cubicBezTo>
                      <a:pt x="75" y="62"/>
                      <a:pt x="73" y="69"/>
                      <a:pt x="92" y="70"/>
                    </a:cubicBezTo>
                    <a:cubicBezTo>
                      <a:pt x="92" y="70"/>
                      <a:pt x="119" y="73"/>
                      <a:pt x="106" y="92"/>
                    </a:cubicBezTo>
                    <a:cubicBezTo>
                      <a:pt x="106" y="92"/>
                      <a:pt x="102" y="97"/>
                      <a:pt x="93" y="98"/>
                    </a:cubicBezTo>
                    <a:cubicBezTo>
                      <a:pt x="94" y="106"/>
                      <a:pt x="94" y="106"/>
                      <a:pt x="94" y="106"/>
                    </a:cubicBezTo>
                    <a:cubicBezTo>
                      <a:pt x="87" y="107"/>
                      <a:pt x="87" y="107"/>
                      <a:pt x="87" y="107"/>
                    </a:cubicBezTo>
                    <a:cubicBezTo>
                      <a:pt x="86" y="99"/>
                      <a:pt x="86" y="99"/>
                      <a:pt x="86" y="99"/>
                    </a:cubicBezTo>
                    <a:cubicBezTo>
                      <a:pt x="86" y="99"/>
                      <a:pt x="75" y="100"/>
                      <a:pt x="69" y="97"/>
                    </a:cubicBezTo>
                    <a:cubicBezTo>
                      <a:pt x="70" y="92"/>
                      <a:pt x="70" y="92"/>
                      <a:pt x="70" y="92"/>
                    </a:cubicBezTo>
                    <a:cubicBezTo>
                      <a:pt x="70" y="92"/>
                      <a:pt x="84" y="98"/>
                      <a:pt x="97" y="90"/>
                    </a:cubicBezTo>
                    <a:cubicBezTo>
                      <a:pt x="97" y="90"/>
                      <a:pt x="108" y="82"/>
                      <a:pt x="93" y="78"/>
                    </a:cubicBezTo>
                    <a:cubicBezTo>
                      <a:pt x="93" y="78"/>
                      <a:pt x="85" y="76"/>
                      <a:pt x="78" y="74"/>
                    </a:cubicBezTo>
                    <a:cubicBezTo>
                      <a:pt x="78" y="74"/>
                      <a:pt x="60" y="70"/>
                      <a:pt x="67" y="5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0" name="Freeform 32"/>
              <p:cNvSpPr>
                <a:spLocks/>
              </p:cNvSpPr>
              <p:nvPr/>
            </p:nvSpPr>
            <p:spPr bwMode="auto">
              <a:xfrm>
                <a:off x="6433" y="2606"/>
                <a:ext cx="176" cy="108"/>
              </a:xfrm>
              <a:custGeom>
                <a:avLst/>
                <a:gdLst>
                  <a:gd name="T0" fmla="*/ 21 w 74"/>
                  <a:gd name="T1" fmla="*/ 45 h 45"/>
                  <a:gd name="T2" fmla="*/ 60 w 74"/>
                  <a:gd name="T3" fmla="*/ 44 h 45"/>
                  <a:gd name="T4" fmla="*/ 74 w 74"/>
                  <a:gd name="T5" fmla="*/ 15 h 45"/>
                  <a:gd name="T6" fmla="*/ 38 w 74"/>
                  <a:gd name="T7" fmla="*/ 14 h 45"/>
                  <a:gd name="T8" fmla="*/ 23 w 74"/>
                  <a:gd name="T9" fmla="*/ 8 h 45"/>
                  <a:gd name="T10" fmla="*/ 6 w 74"/>
                  <a:gd name="T11" fmla="*/ 17 h 45"/>
                  <a:gd name="T12" fmla="*/ 21 w 74"/>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74" h="45">
                    <a:moveTo>
                      <a:pt x="21" y="45"/>
                    </a:moveTo>
                    <a:cubicBezTo>
                      <a:pt x="60" y="44"/>
                      <a:pt x="60" y="44"/>
                      <a:pt x="60" y="44"/>
                    </a:cubicBezTo>
                    <a:cubicBezTo>
                      <a:pt x="62" y="37"/>
                      <a:pt x="66" y="27"/>
                      <a:pt x="74" y="15"/>
                    </a:cubicBezTo>
                    <a:cubicBezTo>
                      <a:pt x="74" y="15"/>
                      <a:pt x="69" y="2"/>
                      <a:pt x="38" y="14"/>
                    </a:cubicBezTo>
                    <a:cubicBezTo>
                      <a:pt x="38" y="14"/>
                      <a:pt x="31" y="13"/>
                      <a:pt x="23" y="8"/>
                    </a:cubicBezTo>
                    <a:cubicBezTo>
                      <a:pt x="23" y="8"/>
                      <a:pt x="0" y="0"/>
                      <a:pt x="6" y="17"/>
                    </a:cubicBezTo>
                    <a:lnTo>
                      <a:pt x="21"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1" name="Freeform 33"/>
              <p:cNvSpPr>
                <a:spLocks noEditPoints="1"/>
              </p:cNvSpPr>
              <p:nvPr/>
            </p:nvSpPr>
            <p:spPr bwMode="auto">
              <a:xfrm>
                <a:off x="6442" y="2621"/>
                <a:ext cx="167" cy="95"/>
              </a:xfrm>
              <a:custGeom>
                <a:avLst/>
                <a:gdLst>
                  <a:gd name="T0" fmla="*/ 17 w 70"/>
                  <a:gd name="T1" fmla="*/ 40 h 40"/>
                  <a:gd name="T2" fmla="*/ 2 w 70"/>
                  <a:gd name="T3" fmla="*/ 11 h 40"/>
                  <a:gd name="T4" fmla="*/ 2 w 70"/>
                  <a:gd name="T5" fmla="*/ 2 h 40"/>
                  <a:gd name="T6" fmla="*/ 9 w 70"/>
                  <a:gd name="T7" fmla="*/ 0 h 40"/>
                  <a:gd name="T8" fmla="*/ 19 w 70"/>
                  <a:gd name="T9" fmla="*/ 1 h 40"/>
                  <a:gd name="T10" fmla="*/ 19 w 70"/>
                  <a:gd name="T11" fmla="*/ 1 h 40"/>
                  <a:gd name="T12" fmla="*/ 34 w 70"/>
                  <a:gd name="T13" fmla="*/ 8 h 40"/>
                  <a:gd name="T14" fmla="*/ 56 w 70"/>
                  <a:gd name="T15" fmla="*/ 2 h 40"/>
                  <a:gd name="T16" fmla="*/ 70 w 70"/>
                  <a:gd name="T17" fmla="*/ 9 h 40"/>
                  <a:gd name="T18" fmla="*/ 70 w 70"/>
                  <a:gd name="T19" fmla="*/ 9 h 40"/>
                  <a:gd name="T20" fmla="*/ 70 w 70"/>
                  <a:gd name="T21" fmla="*/ 10 h 40"/>
                  <a:gd name="T22" fmla="*/ 56 w 70"/>
                  <a:gd name="T23" fmla="*/ 39 h 40"/>
                  <a:gd name="T24" fmla="*/ 56 w 70"/>
                  <a:gd name="T25" fmla="*/ 39 h 40"/>
                  <a:gd name="T26" fmla="*/ 17 w 70"/>
                  <a:gd name="T27" fmla="*/ 40 h 40"/>
                  <a:gd name="T28" fmla="*/ 9 w 70"/>
                  <a:gd name="T29" fmla="*/ 1 h 40"/>
                  <a:gd name="T30" fmla="*/ 3 w 70"/>
                  <a:gd name="T31" fmla="*/ 3 h 40"/>
                  <a:gd name="T32" fmla="*/ 3 w 70"/>
                  <a:gd name="T33" fmla="*/ 11 h 40"/>
                  <a:gd name="T34" fmla="*/ 17 w 70"/>
                  <a:gd name="T35" fmla="*/ 39 h 40"/>
                  <a:gd name="T36" fmla="*/ 55 w 70"/>
                  <a:gd name="T37" fmla="*/ 38 h 40"/>
                  <a:gd name="T38" fmla="*/ 69 w 70"/>
                  <a:gd name="T39" fmla="*/ 9 h 40"/>
                  <a:gd name="T40" fmla="*/ 56 w 70"/>
                  <a:gd name="T41" fmla="*/ 4 h 40"/>
                  <a:gd name="T42" fmla="*/ 34 w 70"/>
                  <a:gd name="T43" fmla="*/ 9 h 40"/>
                  <a:gd name="T44" fmla="*/ 34 w 70"/>
                  <a:gd name="T45" fmla="*/ 9 h 40"/>
                  <a:gd name="T46" fmla="*/ 34 w 70"/>
                  <a:gd name="T47" fmla="*/ 9 h 40"/>
                  <a:gd name="T48" fmla="*/ 18 w 70"/>
                  <a:gd name="T49" fmla="*/ 2 h 40"/>
                  <a:gd name="T50" fmla="*/ 9 w 70"/>
                  <a:gd name="T51" fmla="*/ 1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70" h="40">
                    <a:moveTo>
                      <a:pt x="17" y="40"/>
                    </a:moveTo>
                    <a:cubicBezTo>
                      <a:pt x="2" y="11"/>
                      <a:pt x="2" y="11"/>
                      <a:pt x="2" y="11"/>
                    </a:cubicBezTo>
                    <a:cubicBezTo>
                      <a:pt x="0" y="7"/>
                      <a:pt x="0" y="4"/>
                      <a:pt x="2" y="2"/>
                    </a:cubicBezTo>
                    <a:cubicBezTo>
                      <a:pt x="3" y="0"/>
                      <a:pt x="5" y="0"/>
                      <a:pt x="9" y="0"/>
                    </a:cubicBezTo>
                    <a:cubicBezTo>
                      <a:pt x="14" y="0"/>
                      <a:pt x="19" y="1"/>
                      <a:pt x="19" y="1"/>
                    </a:cubicBezTo>
                    <a:cubicBezTo>
                      <a:pt x="19" y="1"/>
                      <a:pt x="19" y="1"/>
                      <a:pt x="19" y="1"/>
                    </a:cubicBezTo>
                    <a:cubicBezTo>
                      <a:pt x="26" y="6"/>
                      <a:pt x="33" y="8"/>
                      <a:pt x="34" y="8"/>
                    </a:cubicBezTo>
                    <a:cubicBezTo>
                      <a:pt x="43" y="4"/>
                      <a:pt x="50" y="2"/>
                      <a:pt x="56" y="2"/>
                    </a:cubicBezTo>
                    <a:cubicBezTo>
                      <a:pt x="68" y="2"/>
                      <a:pt x="70" y="9"/>
                      <a:pt x="70" y="9"/>
                    </a:cubicBezTo>
                    <a:cubicBezTo>
                      <a:pt x="70" y="9"/>
                      <a:pt x="70" y="9"/>
                      <a:pt x="70" y="9"/>
                    </a:cubicBezTo>
                    <a:cubicBezTo>
                      <a:pt x="70" y="10"/>
                      <a:pt x="70" y="10"/>
                      <a:pt x="70" y="10"/>
                    </a:cubicBezTo>
                    <a:cubicBezTo>
                      <a:pt x="64" y="20"/>
                      <a:pt x="59" y="30"/>
                      <a:pt x="56" y="39"/>
                    </a:cubicBezTo>
                    <a:cubicBezTo>
                      <a:pt x="56" y="39"/>
                      <a:pt x="56" y="39"/>
                      <a:pt x="56" y="39"/>
                    </a:cubicBezTo>
                    <a:lnTo>
                      <a:pt x="17" y="40"/>
                    </a:lnTo>
                    <a:close/>
                    <a:moveTo>
                      <a:pt x="9" y="1"/>
                    </a:moveTo>
                    <a:cubicBezTo>
                      <a:pt x="6" y="1"/>
                      <a:pt x="4" y="1"/>
                      <a:pt x="3" y="3"/>
                    </a:cubicBezTo>
                    <a:cubicBezTo>
                      <a:pt x="1" y="4"/>
                      <a:pt x="1" y="7"/>
                      <a:pt x="3" y="11"/>
                    </a:cubicBezTo>
                    <a:cubicBezTo>
                      <a:pt x="17" y="39"/>
                      <a:pt x="17" y="39"/>
                      <a:pt x="17" y="39"/>
                    </a:cubicBezTo>
                    <a:cubicBezTo>
                      <a:pt x="55" y="38"/>
                      <a:pt x="55" y="38"/>
                      <a:pt x="55" y="38"/>
                    </a:cubicBezTo>
                    <a:cubicBezTo>
                      <a:pt x="58" y="29"/>
                      <a:pt x="63" y="19"/>
                      <a:pt x="69" y="9"/>
                    </a:cubicBezTo>
                    <a:cubicBezTo>
                      <a:pt x="69" y="8"/>
                      <a:pt x="66" y="4"/>
                      <a:pt x="56" y="4"/>
                    </a:cubicBezTo>
                    <a:cubicBezTo>
                      <a:pt x="50" y="4"/>
                      <a:pt x="43" y="5"/>
                      <a:pt x="34" y="9"/>
                    </a:cubicBezTo>
                    <a:cubicBezTo>
                      <a:pt x="34" y="9"/>
                      <a:pt x="34" y="9"/>
                      <a:pt x="34" y="9"/>
                    </a:cubicBezTo>
                    <a:cubicBezTo>
                      <a:pt x="34" y="9"/>
                      <a:pt x="34" y="9"/>
                      <a:pt x="34" y="9"/>
                    </a:cubicBezTo>
                    <a:cubicBezTo>
                      <a:pt x="33" y="9"/>
                      <a:pt x="27" y="8"/>
                      <a:pt x="18" y="2"/>
                    </a:cubicBezTo>
                    <a:cubicBezTo>
                      <a:pt x="18" y="2"/>
                      <a:pt x="13" y="1"/>
                      <a:pt x="9"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2" name="Freeform 34"/>
              <p:cNvSpPr>
                <a:spLocks/>
              </p:cNvSpPr>
              <p:nvPr/>
            </p:nvSpPr>
            <p:spPr bwMode="auto">
              <a:xfrm>
                <a:off x="6471" y="2721"/>
                <a:ext cx="114" cy="34"/>
              </a:xfrm>
              <a:custGeom>
                <a:avLst/>
                <a:gdLst>
                  <a:gd name="T0" fmla="*/ 40 w 48"/>
                  <a:gd name="T1" fmla="*/ 0 h 14"/>
                  <a:gd name="T2" fmla="*/ 6 w 48"/>
                  <a:gd name="T3" fmla="*/ 1 h 14"/>
                  <a:gd name="T4" fmla="*/ 0 w 48"/>
                  <a:gd name="T5" fmla="*/ 7 h 14"/>
                  <a:gd name="T6" fmla="*/ 7 w 48"/>
                  <a:gd name="T7" fmla="*/ 14 h 14"/>
                  <a:gd name="T8" fmla="*/ 41 w 48"/>
                  <a:gd name="T9" fmla="*/ 13 h 14"/>
                  <a:gd name="T10" fmla="*/ 48 w 48"/>
                  <a:gd name="T11" fmla="*/ 6 h 14"/>
                  <a:gd name="T12" fmla="*/ 40 w 48"/>
                  <a:gd name="T13" fmla="*/ 0 h 14"/>
                </a:gdLst>
                <a:ahLst/>
                <a:cxnLst>
                  <a:cxn ang="0">
                    <a:pos x="T0" y="T1"/>
                  </a:cxn>
                  <a:cxn ang="0">
                    <a:pos x="T2" y="T3"/>
                  </a:cxn>
                  <a:cxn ang="0">
                    <a:pos x="T4" y="T5"/>
                  </a:cxn>
                  <a:cxn ang="0">
                    <a:pos x="T6" y="T7"/>
                  </a:cxn>
                  <a:cxn ang="0">
                    <a:pos x="T8" y="T9"/>
                  </a:cxn>
                  <a:cxn ang="0">
                    <a:pos x="T10" y="T11"/>
                  </a:cxn>
                  <a:cxn ang="0">
                    <a:pos x="T12" y="T13"/>
                  </a:cxn>
                </a:cxnLst>
                <a:rect l="0" t="0" r="r" b="b"/>
                <a:pathLst>
                  <a:path w="48" h="14">
                    <a:moveTo>
                      <a:pt x="40" y="0"/>
                    </a:moveTo>
                    <a:cubicBezTo>
                      <a:pt x="6" y="1"/>
                      <a:pt x="6" y="1"/>
                      <a:pt x="6" y="1"/>
                    </a:cubicBezTo>
                    <a:cubicBezTo>
                      <a:pt x="3" y="1"/>
                      <a:pt x="0" y="4"/>
                      <a:pt x="0" y="7"/>
                    </a:cubicBezTo>
                    <a:cubicBezTo>
                      <a:pt x="0" y="11"/>
                      <a:pt x="3" y="14"/>
                      <a:pt x="7" y="14"/>
                    </a:cubicBezTo>
                    <a:cubicBezTo>
                      <a:pt x="41" y="13"/>
                      <a:pt x="41" y="13"/>
                      <a:pt x="41" y="13"/>
                    </a:cubicBezTo>
                    <a:cubicBezTo>
                      <a:pt x="45" y="12"/>
                      <a:pt x="48" y="10"/>
                      <a:pt x="48" y="6"/>
                    </a:cubicBezTo>
                    <a:cubicBezTo>
                      <a:pt x="47" y="2"/>
                      <a:pt x="44"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3" name="Freeform 35"/>
              <p:cNvSpPr>
                <a:spLocks noEditPoints="1"/>
              </p:cNvSpPr>
              <p:nvPr/>
            </p:nvSpPr>
            <p:spPr bwMode="auto">
              <a:xfrm>
                <a:off x="6468" y="2719"/>
                <a:ext cx="117" cy="36"/>
              </a:xfrm>
              <a:custGeom>
                <a:avLst/>
                <a:gdLst>
                  <a:gd name="T0" fmla="*/ 8 w 49"/>
                  <a:gd name="T1" fmla="*/ 15 h 15"/>
                  <a:gd name="T2" fmla="*/ 0 w 49"/>
                  <a:gd name="T3" fmla="*/ 8 h 15"/>
                  <a:gd name="T4" fmla="*/ 2 w 49"/>
                  <a:gd name="T5" fmla="*/ 3 h 15"/>
                  <a:gd name="T6" fmla="*/ 7 w 49"/>
                  <a:gd name="T7" fmla="*/ 1 h 15"/>
                  <a:gd name="T8" fmla="*/ 42 w 49"/>
                  <a:gd name="T9" fmla="*/ 0 h 15"/>
                  <a:gd name="T10" fmla="*/ 49 w 49"/>
                  <a:gd name="T11" fmla="*/ 7 h 15"/>
                  <a:gd name="T12" fmla="*/ 42 w 49"/>
                  <a:gd name="T13" fmla="*/ 14 h 15"/>
                  <a:gd name="T14" fmla="*/ 8 w 49"/>
                  <a:gd name="T15" fmla="*/ 15 h 15"/>
                  <a:gd name="T16" fmla="*/ 42 w 49"/>
                  <a:gd name="T17" fmla="*/ 1 h 15"/>
                  <a:gd name="T18" fmla="*/ 41 w 49"/>
                  <a:gd name="T19" fmla="*/ 1 h 15"/>
                  <a:gd name="T20" fmla="*/ 7 w 49"/>
                  <a:gd name="T21" fmla="*/ 2 h 15"/>
                  <a:gd name="T22" fmla="*/ 3 w 49"/>
                  <a:gd name="T23" fmla="*/ 4 h 15"/>
                  <a:gd name="T24" fmla="*/ 1 w 49"/>
                  <a:gd name="T25" fmla="*/ 8 h 15"/>
                  <a:gd name="T26" fmla="*/ 8 w 49"/>
                  <a:gd name="T27" fmla="*/ 14 h 15"/>
                  <a:gd name="T28" fmla="*/ 8 w 49"/>
                  <a:gd name="T29" fmla="*/ 14 h 15"/>
                  <a:gd name="T30" fmla="*/ 42 w 49"/>
                  <a:gd name="T31" fmla="*/ 13 h 15"/>
                  <a:gd name="T32" fmla="*/ 48 w 49"/>
                  <a:gd name="T33" fmla="*/ 7 h 15"/>
                  <a:gd name="T34" fmla="*/ 42 w 49"/>
                  <a:gd name="T35" fmla="*/ 1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 h="15">
                    <a:moveTo>
                      <a:pt x="8" y="15"/>
                    </a:moveTo>
                    <a:cubicBezTo>
                      <a:pt x="4" y="15"/>
                      <a:pt x="0" y="12"/>
                      <a:pt x="0" y="8"/>
                    </a:cubicBezTo>
                    <a:cubicBezTo>
                      <a:pt x="0" y="6"/>
                      <a:pt x="1" y="5"/>
                      <a:pt x="2" y="3"/>
                    </a:cubicBezTo>
                    <a:cubicBezTo>
                      <a:pt x="4" y="2"/>
                      <a:pt x="5" y="1"/>
                      <a:pt x="7" y="1"/>
                    </a:cubicBezTo>
                    <a:cubicBezTo>
                      <a:pt x="42" y="0"/>
                      <a:pt x="42" y="0"/>
                      <a:pt x="42" y="0"/>
                    </a:cubicBezTo>
                    <a:cubicBezTo>
                      <a:pt x="46" y="0"/>
                      <a:pt x="49" y="3"/>
                      <a:pt x="49" y="7"/>
                    </a:cubicBezTo>
                    <a:cubicBezTo>
                      <a:pt x="49" y="11"/>
                      <a:pt x="46" y="14"/>
                      <a:pt x="42" y="14"/>
                    </a:cubicBezTo>
                    <a:lnTo>
                      <a:pt x="8" y="15"/>
                    </a:lnTo>
                    <a:close/>
                    <a:moveTo>
                      <a:pt x="42" y="1"/>
                    </a:moveTo>
                    <a:cubicBezTo>
                      <a:pt x="41" y="1"/>
                      <a:pt x="41" y="1"/>
                      <a:pt x="41" y="1"/>
                    </a:cubicBezTo>
                    <a:cubicBezTo>
                      <a:pt x="7" y="2"/>
                      <a:pt x="7" y="2"/>
                      <a:pt x="7" y="2"/>
                    </a:cubicBezTo>
                    <a:cubicBezTo>
                      <a:pt x="6" y="2"/>
                      <a:pt x="4" y="3"/>
                      <a:pt x="3" y="4"/>
                    </a:cubicBezTo>
                    <a:cubicBezTo>
                      <a:pt x="2" y="5"/>
                      <a:pt x="1" y="7"/>
                      <a:pt x="1" y="8"/>
                    </a:cubicBezTo>
                    <a:cubicBezTo>
                      <a:pt x="1" y="12"/>
                      <a:pt x="4" y="14"/>
                      <a:pt x="8" y="14"/>
                    </a:cubicBezTo>
                    <a:cubicBezTo>
                      <a:pt x="8" y="14"/>
                      <a:pt x="8" y="14"/>
                      <a:pt x="8" y="14"/>
                    </a:cubicBezTo>
                    <a:cubicBezTo>
                      <a:pt x="42" y="13"/>
                      <a:pt x="42" y="13"/>
                      <a:pt x="42" y="13"/>
                    </a:cubicBezTo>
                    <a:cubicBezTo>
                      <a:pt x="45" y="13"/>
                      <a:pt x="48" y="10"/>
                      <a:pt x="48" y="7"/>
                    </a:cubicBezTo>
                    <a:cubicBezTo>
                      <a:pt x="48" y="4"/>
                      <a:pt x="45" y="1"/>
                      <a:pt x="4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4" name="Freeform 36"/>
              <p:cNvSpPr>
                <a:spLocks noEditPoints="1"/>
              </p:cNvSpPr>
              <p:nvPr/>
            </p:nvSpPr>
            <p:spPr bwMode="auto">
              <a:xfrm>
                <a:off x="6335" y="2762"/>
                <a:ext cx="402" cy="354"/>
              </a:xfrm>
              <a:custGeom>
                <a:avLst/>
                <a:gdLst>
                  <a:gd name="T0" fmla="*/ 163 w 169"/>
                  <a:gd name="T1" fmla="*/ 131 h 148"/>
                  <a:gd name="T2" fmla="*/ 159 w 169"/>
                  <a:gd name="T3" fmla="*/ 108 h 148"/>
                  <a:gd name="T4" fmla="*/ 135 w 169"/>
                  <a:gd name="T5" fmla="*/ 36 h 148"/>
                  <a:gd name="T6" fmla="*/ 99 w 169"/>
                  <a:gd name="T7" fmla="*/ 2 h 148"/>
                  <a:gd name="T8" fmla="*/ 99 w 169"/>
                  <a:gd name="T9" fmla="*/ 0 h 148"/>
                  <a:gd name="T10" fmla="*/ 63 w 169"/>
                  <a:gd name="T11" fmla="*/ 1 h 148"/>
                  <a:gd name="T12" fmla="*/ 38 w 169"/>
                  <a:gd name="T13" fmla="*/ 31 h 148"/>
                  <a:gd name="T14" fmla="*/ 15 w 169"/>
                  <a:gd name="T15" fmla="*/ 124 h 148"/>
                  <a:gd name="T16" fmla="*/ 8 w 169"/>
                  <a:gd name="T17" fmla="*/ 139 h 148"/>
                  <a:gd name="T18" fmla="*/ 8 w 169"/>
                  <a:gd name="T19" fmla="*/ 139 h 148"/>
                  <a:gd name="T20" fmla="*/ 7 w 169"/>
                  <a:gd name="T21" fmla="*/ 143 h 148"/>
                  <a:gd name="T22" fmla="*/ 16 w 169"/>
                  <a:gd name="T23" fmla="*/ 144 h 148"/>
                  <a:gd name="T24" fmla="*/ 28 w 169"/>
                  <a:gd name="T25" fmla="*/ 142 h 148"/>
                  <a:gd name="T26" fmla="*/ 28 w 169"/>
                  <a:gd name="T27" fmla="*/ 142 h 148"/>
                  <a:gd name="T28" fmla="*/ 29 w 169"/>
                  <a:gd name="T29" fmla="*/ 142 h 148"/>
                  <a:gd name="T30" fmla="*/ 78 w 169"/>
                  <a:gd name="T31" fmla="*/ 148 h 148"/>
                  <a:gd name="T32" fmla="*/ 143 w 169"/>
                  <a:gd name="T33" fmla="*/ 139 h 148"/>
                  <a:gd name="T34" fmla="*/ 155 w 169"/>
                  <a:gd name="T35" fmla="*/ 141 h 148"/>
                  <a:gd name="T36" fmla="*/ 159 w 169"/>
                  <a:gd name="T37" fmla="*/ 142 h 148"/>
                  <a:gd name="T38" fmla="*/ 167 w 169"/>
                  <a:gd name="T39" fmla="*/ 138 h 148"/>
                  <a:gd name="T40" fmla="*/ 163 w 169"/>
                  <a:gd name="T41" fmla="*/ 131 h 148"/>
                  <a:gd name="T42" fmla="*/ 107 w 169"/>
                  <a:gd name="T43" fmla="*/ 101 h 148"/>
                  <a:gd name="T44" fmla="*/ 56 w 169"/>
                  <a:gd name="T45" fmla="*/ 100 h 148"/>
                  <a:gd name="T46" fmla="*/ 56 w 169"/>
                  <a:gd name="T47" fmla="*/ 96 h 148"/>
                  <a:gd name="T48" fmla="*/ 70 w 169"/>
                  <a:gd name="T49" fmla="*/ 79 h 148"/>
                  <a:gd name="T50" fmla="*/ 70 w 169"/>
                  <a:gd name="T51" fmla="*/ 73 h 148"/>
                  <a:gd name="T52" fmla="*/ 57 w 169"/>
                  <a:gd name="T53" fmla="*/ 73 h 148"/>
                  <a:gd name="T54" fmla="*/ 57 w 169"/>
                  <a:gd name="T55" fmla="*/ 67 h 148"/>
                  <a:gd name="T56" fmla="*/ 68 w 169"/>
                  <a:gd name="T57" fmla="*/ 67 h 148"/>
                  <a:gd name="T58" fmla="*/ 67 w 169"/>
                  <a:gd name="T59" fmla="*/ 57 h 148"/>
                  <a:gd name="T60" fmla="*/ 91 w 169"/>
                  <a:gd name="T61" fmla="*/ 39 h 148"/>
                  <a:gd name="T62" fmla="*/ 104 w 169"/>
                  <a:gd name="T63" fmla="*/ 41 h 148"/>
                  <a:gd name="T64" fmla="*/ 102 w 169"/>
                  <a:gd name="T65" fmla="*/ 47 h 148"/>
                  <a:gd name="T66" fmla="*/ 91 w 169"/>
                  <a:gd name="T67" fmla="*/ 45 h 148"/>
                  <a:gd name="T68" fmla="*/ 77 w 169"/>
                  <a:gd name="T69" fmla="*/ 57 h 148"/>
                  <a:gd name="T70" fmla="*/ 79 w 169"/>
                  <a:gd name="T71" fmla="*/ 67 h 148"/>
                  <a:gd name="T72" fmla="*/ 97 w 169"/>
                  <a:gd name="T73" fmla="*/ 67 h 148"/>
                  <a:gd name="T74" fmla="*/ 96 w 169"/>
                  <a:gd name="T75" fmla="*/ 73 h 148"/>
                  <a:gd name="T76" fmla="*/ 80 w 169"/>
                  <a:gd name="T77" fmla="*/ 73 h 148"/>
                  <a:gd name="T78" fmla="*/ 79 w 169"/>
                  <a:gd name="T79" fmla="*/ 83 h 148"/>
                  <a:gd name="T80" fmla="*/ 71 w 169"/>
                  <a:gd name="T81" fmla="*/ 93 h 148"/>
                  <a:gd name="T82" fmla="*/ 71 w 169"/>
                  <a:gd name="T83" fmla="*/ 94 h 148"/>
                  <a:gd name="T84" fmla="*/ 107 w 169"/>
                  <a:gd name="T85" fmla="*/ 94 h 148"/>
                  <a:gd name="T86" fmla="*/ 107 w 169"/>
                  <a:gd name="T87" fmla="*/ 101 h 1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69" h="148">
                    <a:moveTo>
                      <a:pt x="163" y="131"/>
                    </a:moveTo>
                    <a:cubicBezTo>
                      <a:pt x="163" y="131"/>
                      <a:pt x="154" y="125"/>
                      <a:pt x="159" y="108"/>
                    </a:cubicBezTo>
                    <a:cubicBezTo>
                      <a:pt x="159" y="108"/>
                      <a:pt x="168" y="62"/>
                      <a:pt x="135" y="36"/>
                    </a:cubicBezTo>
                    <a:cubicBezTo>
                      <a:pt x="133" y="35"/>
                      <a:pt x="100" y="10"/>
                      <a:pt x="99" y="2"/>
                    </a:cubicBezTo>
                    <a:cubicBezTo>
                      <a:pt x="99" y="2"/>
                      <a:pt x="99" y="1"/>
                      <a:pt x="99" y="0"/>
                    </a:cubicBezTo>
                    <a:cubicBezTo>
                      <a:pt x="63" y="1"/>
                      <a:pt x="63" y="1"/>
                      <a:pt x="63" y="1"/>
                    </a:cubicBezTo>
                    <a:cubicBezTo>
                      <a:pt x="58" y="9"/>
                      <a:pt x="50" y="19"/>
                      <a:pt x="38" y="31"/>
                    </a:cubicBezTo>
                    <a:cubicBezTo>
                      <a:pt x="37" y="32"/>
                      <a:pt x="0" y="69"/>
                      <a:pt x="15" y="124"/>
                    </a:cubicBezTo>
                    <a:cubicBezTo>
                      <a:pt x="15" y="125"/>
                      <a:pt x="16" y="128"/>
                      <a:pt x="8" y="139"/>
                    </a:cubicBezTo>
                    <a:cubicBezTo>
                      <a:pt x="8" y="139"/>
                      <a:pt x="8" y="139"/>
                      <a:pt x="8" y="139"/>
                    </a:cubicBezTo>
                    <a:cubicBezTo>
                      <a:pt x="8" y="139"/>
                      <a:pt x="6" y="142"/>
                      <a:pt x="7" y="143"/>
                    </a:cubicBezTo>
                    <a:cubicBezTo>
                      <a:pt x="9" y="145"/>
                      <a:pt x="12" y="145"/>
                      <a:pt x="16" y="144"/>
                    </a:cubicBezTo>
                    <a:cubicBezTo>
                      <a:pt x="16" y="144"/>
                      <a:pt x="21" y="143"/>
                      <a:pt x="28" y="142"/>
                    </a:cubicBezTo>
                    <a:cubicBezTo>
                      <a:pt x="28" y="142"/>
                      <a:pt x="28" y="142"/>
                      <a:pt x="28" y="142"/>
                    </a:cubicBezTo>
                    <a:cubicBezTo>
                      <a:pt x="29" y="142"/>
                      <a:pt x="29" y="142"/>
                      <a:pt x="29" y="142"/>
                    </a:cubicBezTo>
                    <a:cubicBezTo>
                      <a:pt x="29" y="142"/>
                      <a:pt x="48" y="148"/>
                      <a:pt x="78" y="148"/>
                    </a:cubicBezTo>
                    <a:cubicBezTo>
                      <a:pt x="100" y="148"/>
                      <a:pt x="122" y="145"/>
                      <a:pt x="143" y="139"/>
                    </a:cubicBezTo>
                    <a:cubicBezTo>
                      <a:pt x="143" y="139"/>
                      <a:pt x="149" y="138"/>
                      <a:pt x="155" y="141"/>
                    </a:cubicBezTo>
                    <a:cubicBezTo>
                      <a:pt x="155" y="141"/>
                      <a:pt x="157" y="142"/>
                      <a:pt x="159" y="142"/>
                    </a:cubicBezTo>
                    <a:cubicBezTo>
                      <a:pt x="162" y="142"/>
                      <a:pt x="165" y="140"/>
                      <a:pt x="167" y="138"/>
                    </a:cubicBezTo>
                    <a:cubicBezTo>
                      <a:pt x="167" y="138"/>
                      <a:pt x="169" y="135"/>
                      <a:pt x="163" y="131"/>
                    </a:cubicBezTo>
                    <a:close/>
                    <a:moveTo>
                      <a:pt x="107" y="101"/>
                    </a:moveTo>
                    <a:cubicBezTo>
                      <a:pt x="56" y="100"/>
                      <a:pt x="56" y="100"/>
                      <a:pt x="56" y="100"/>
                    </a:cubicBezTo>
                    <a:cubicBezTo>
                      <a:pt x="56" y="96"/>
                      <a:pt x="56" y="96"/>
                      <a:pt x="56" y="96"/>
                    </a:cubicBezTo>
                    <a:cubicBezTo>
                      <a:pt x="64" y="93"/>
                      <a:pt x="70" y="86"/>
                      <a:pt x="70" y="79"/>
                    </a:cubicBezTo>
                    <a:cubicBezTo>
                      <a:pt x="70" y="77"/>
                      <a:pt x="70" y="75"/>
                      <a:pt x="70" y="73"/>
                    </a:cubicBezTo>
                    <a:cubicBezTo>
                      <a:pt x="57" y="73"/>
                      <a:pt x="57" y="73"/>
                      <a:pt x="57" y="73"/>
                    </a:cubicBezTo>
                    <a:cubicBezTo>
                      <a:pt x="57" y="67"/>
                      <a:pt x="57" y="67"/>
                      <a:pt x="57" y="67"/>
                    </a:cubicBezTo>
                    <a:cubicBezTo>
                      <a:pt x="68" y="67"/>
                      <a:pt x="68" y="67"/>
                      <a:pt x="68" y="67"/>
                    </a:cubicBezTo>
                    <a:cubicBezTo>
                      <a:pt x="68" y="64"/>
                      <a:pt x="67" y="61"/>
                      <a:pt x="67" y="57"/>
                    </a:cubicBezTo>
                    <a:cubicBezTo>
                      <a:pt x="67" y="46"/>
                      <a:pt x="77" y="39"/>
                      <a:pt x="91" y="39"/>
                    </a:cubicBezTo>
                    <a:cubicBezTo>
                      <a:pt x="97" y="39"/>
                      <a:pt x="102" y="40"/>
                      <a:pt x="104" y="41"/>
                    </a:cubicBezTo>
                    <a:cubicBezTo>
                      <a:pt x="102" y="47"/>
                      <a:pt x="102" y="47"/>
                      <a:pt x="102" y="47"/>
                    </a:cubicBezTo>
                    <a:cubicBezTo>
                      <a:pt x="100" y="46"/>
                      <a:pt x="96" y="45"/>
                      <a:pt x="91" y="45"/>
                    </a:cubicBezTo>
                    <a:cubicBezTo>
                      <a:pt x="81" y="45"/>
                      <a:pt x="77" y="50"/>
                      <a:pt x="77" y="57"/>
                    </a:cubicBezTo>
                    <a:cubicBezTo>
                      <a:pt x="77" y="61"/>
                      <a:pt x="78" y="64"/>
                      <a:pt x="79" y="67"/>
                    </a:cubicBezTo>
                    <a:cubicBezTo>
                      <a:pt x="97" y="67"/>
                      <a:pt x="97" y="67"/>
                      <a:pt x="97" y="67"/>
                    </a:cubicBezTo>
                    <a:cubicBezTo>
                      <a:pt x="96" y="73"/>
                      <a:pt x="96" y="73"/>
                      <a:pt x="96" y="73"/>
                    </a:cubicBezTo>
                    <a:cubicBezTo>
                      <a:pt x="80" y="73"/>
                      <a:pt x="80" y="73"/>
                      <a:pt x="80" y="73"/>
                    </a:cubicBezTo>
                    <a:cubicBezTo>
                      <a:pt x="80" y="76"/>
                      <a:pt x="80" y="80"/>
                      <a:pt x="79" y="83"/>
                    </a:cubicBezTo>
                    <a:cubicBezTo>
                      <a:pt x="78" y="87"/>
                      <a:pt x="75" y="91"/>
                      <a:pt x="71" y="93"/>
                    </a:cubicBezTo>
                    <a:cubicBezTo>
                      <a:pt x="71" y="94"/>
                      <a:pt x="71" y="94"/>
                      <a:pt x="71" y="94"/>
                    </a:cubicBezTo>
                    <a:cubicBezTo>
                      <a:pt x="107" y="94"/>
                      <a:pt x="107" y="94"/>
                      <a:pt x="107" y="94"/>
                    </a:cubicBezTo>
                    <a:lnTo>
                      <a:pt x="107" y="10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5" name="Freeform 37"/>
              <p:cNvSpPr>
                <a:spLocks/>
              </p:cNvSpPr>
              <p:nvPr/>
            </p:nvSpPr>
            <p:spPr bwMode="auto">
              <a:xfrm>
                <a:off x="6147" y="2633"/>
                <a:ext cx="129" cy="81"/>
              </a:xfrm>
              <a:custGeom>
                <a:avLst/>
                <a:gdLst>
                  <a:gd name="T0" fmla="*/ 14 w 54"/>
                  <a:gd name="T1" fmla="*/ 34 h 34"/>
                  <a:gd name="T2" fmla="*/ 43 w 54"/>
                  <a:gd name="T3" fmla="*/ 34 h 34"/>
                  <a:gd name="T4" fmla="*/ 54 w 54"/>
                  <a:gd name="T5" fmla="*/ 13 h 34"/>
                  <a:gd name="T6" fmla="*/ 28 w 54"/>
                  <a:gd name="T7" fmla="*/ 12 h 34"/>
                  <a:gd name="T8" fmla="*/ 16 w 54"/>
                  <a:gd name="T9" fmla="*/ 6 h 34"/>
                  <a:gd name="T10" fmla="*/ 4 w 54"/>
                  <a:gd name="T11" fmla="*/ 13 h 34"/>
                  <a:gd name="T12" fmla="*/ 14 w 54"/>
                  <a:gd name="T13" fmla="*/ 34 h 34"/>
                </a:gdLst>
                <a:ahLst/>
                <a:cxnLst>
                  <a:cxn ang="0">
                    <a:pos x="T0" y="T1"/>
                  </a:cxn>
                  <a:cxn ang="0">
                    <a:pos x="T2" y="T3"/>
                  </a:cxn>
                  <a:cxn ang="0">
                    <a:pos x="T4" y="T5"/>
                  </a:cxn>
                  <a:cxn ang="0">
                    <a:pos x="T6" y="T7"/>
                  </a:cxn>
                  <a:cxn ang="0">
                    <a:pos x="T8" y="T9"/>
                  </a:cxn>
                  <a:cxn ang="0">
                    <a:pos x="T10" y="T11"/>
                  </a:cxn>
                  <a:cxn ang="0">
                    <a:pos x="T12" y="T13"/>
                  </a:cxn>
                </a:cxnLst>
                <a:rect l="0" t="0" r="r" b="b"/>
                <a:pathLst>
                  <a:path w="54" h="34">
                    <a:moveTo>
                      <a:pt x="14" y="34"/>
                    </a:moveTo>
                    <a:cubicBezTo>
                      <a:pt x="43" y="34"/>
                      <a:pt x="43" y="34"/>
                      <a:pt x="43" y="34"/>
                    </a:cubicBezTo>
                    <a:cubicBezTo>
                      <a:pt x="45" y="29"/>
                      <a:pt x="48" y="22"/>
                      <a:pt x="54" y="13"/>
                    </a:cubicBezTo>
                    <a:cubicBezTo>
                      <a:pt x="54" y="13"/>
                      <a:pt x="51" y="3"/>
                      <a:pt x="28" y="12"/>
                    </a:cubicBezTo>
                    <a:cubicBezTo>
                      <a:pt x="28" y="12"/>
                      <a:pt x="22" y="11"/>
                      <a:pt x="16" y="6"/>
                    </a:cubicBezTo>
                    <a:cubicBezTo>
                      <a:pt x="16" y="6"/>
                      <a:pt x="0" y="0"/>
                      <a:pt x="4" y="13"/>
                    </a:cubicBezTo>
                    <a:lnTo>
                      <a:pt x="14" y="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6" name="Freeform 38"/>
              <p:cNvSpPr>
                <a:spLocks noEditPoints="1"/>
              </p:cNvSpPr>
              <p:nvPr/>
            </p:nvSpPr>
            <p:spPr bwMode="auto">
              <a:xfrm>
                <a:off x="6152" y="2642"/>
                <a:ext cx="126" cy="74"/>
              </a:xfrm>
              <a:custGeom>
                <a:avLst/>
                <a:gdLst>
                  <a:gd name="T0" fmla="*/ 12 w 53"/>
                  <a:gd name="T1" fmla="*/ 31 h 31"/>
                  <a:gd name="T2" fmla="*/ 1 w 53"/>
                  <a:gd name="T3" fmla="*/ 9 h 31"/>
                  <a:gd name="T4" fmla="*/ 2 w 53"/>
                  <a:gd name="T5" fmla="*/ 2 h 31"/>
                  <a:gd name="T6" fmla="*/ 7 w 53"/>
                  <a:gd name="T7" fmla="*/ 0 h 31"/>
                  <a:gd name="T8" fmla="*/ 15 w 53"/>
                  <a:gd name="T9" fmla="*/ 2 h 31"/>
                  <a:gd name="T10" fmla="*/ 15 w 53"/>
                  <a:gd name="T11" fmla="*/ 2 h 31"/>
                  <a:gd name="T12" fmla="*/ 25 w 53"/>
                  <a:gd name="T13" fmla="*/ 7 h 31"/>
                  <a:gd name="T14" fmla="*/ 42 w 53"/>
                  <a:gd name="T15" fmla="*/ 3 h 31"/>
                  <a:gd name="T16" fmla="*/ 53 w 53"/>
                  <a:gd name="T17" fmla="*/ 9 h 31"/>
                  <a:gd name="T18" fmla="*/ 53 w 53"/>
                  <a:gd name="T19" fmla="*/ 9 h 31"/>
                  <a:gd name="T20" fmla="*/ 53 w 53"/>
                  <a:gd name="T21" fmla="*/ 9 h 31"/>
                  <a:gd name="T22" fmla="*/ 42 w 53"/>
                  <a:gd name="T23" fmla="*/ 31 h 31"/>
                  <a:gd name="T24" fmla="*/ 42 w 53"/>
                  <a:gd name="T25" fmla="*/ 31 h 31"/>
                  <a:gd name="T26" fmla="*/ 12 w 53"/>
                  <a:gd name="T27" fmla="*/ 31 h 31"/>
                  <a:gd name="T28" fmla="*/ 7 w 53"/>
                  <a:gd name="T29" fmla="*/ 1 h 31"/>
                  <a:gd name="T30" fmla="*/ 2 w 53"/>
                  <a:gd name="T31" fmla="*/ 3 h 31"/>
                  <a:gd name="T32" fmla="*/ 2 w 53"/>
                  <a:gd name="T33" fmla="*/ 9 h 31"/>
                  <a:gd name="T34" fmla="*/ 13 w 53"/>
                  <a:gd name="T35" fmla="*/ 30 h 31"/>
                  <a:gd name="T36" fmla="*/ 41 w 53"/>
                  <a:gd name="T37" fmla="*/ 30 h 31"/>
                  <a:gd name="T38" fmla="*/ 52 w 53"/>
                  <a:gd name="T39" fmla="*/ 9 h 31"/>
                  <a:gd name="T40" fmla="*/ 42 w 53"/>
                  <a:gd name="T41" fmla="*/ 4 h 31"/>
                  <a:gd name="T42" fmla="*/ 26 w 53"/>
                  <a:gd name="T43" fmla="*/ 8 h 31"/>
                  <a:gd name="T44" fmla="*/ 26 w 53"/>
                  <a:gd name="T45" fmla="*/ 8 h 31"/>
                  <a:gd name="T46" fmla="*/ 25 w 53"/>
                  <a:gd name="T47" fmla="*/ 8 h 31"/>
                  <a:gd name="T48" fmla="*/ 14 w 53"/>
                  <a:gd name="T49" fmla="*/ 3 h 31"/>
                  <a:gd name="T50" fmla="*/ 7 w 53"/>
                  <a:gd name="T51"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53" h="31">
                    <a:moveTo>
                      <a:pt x="12" y="31"/>
                    </a:moveTo>
                    <a:cubicBezTo>
                      <a:pt x="1" y="9"/>
                      <a:pt x="1" y="9"/>
                      <a:pt x="1" y="9"/>
                    </a:cubicBezTo>
                    <a:cubicBezTo>
                      <a:pt x="0" y="6"/>
                      <a:pt x="0" y="4"/>
                      <a:pt x="2" y="2"/>
                    </a:cubicBezTo>
                    <a:cubicBezTo>
                      <a:pt x="3" y="1"/>
                      <a:pt x="4" y="0"/>
                      <a:pt x="7" y="0"/>
                    </a:cubicBezTo>
                    <a:cubicBezTo>
                      <a:pt x="10" y="0"/>
                      <a:pt x="14" y="2"/>
                      <a:pt x="15" y="2"/>
                    </a:cubicBezTo>
                    <a:cubicBezTo>
                      <a:pt x="15" y="2"/>
                      <a:pt x="15" y="2"/>
                      <a:pt x="15" y="2"/>
                    </a:cubicBezTo>
                    <a:cubicBezTo>
                      <a:pt x="20" y="6"/>
                      <a:pt x="25" y="7"/>
                      <a:pt x="25" y="7"/>
                    </a:cubicBezTo>
                    <a:cubicBezTo>
                      <a:pt x="32" y="5"/>
                      <a:pt x="37" y="3"/>
                      <a:pt x="42" y="3"/>
                    </a:cubicBezTo>
                    <a:cubicBezTo>
                      <a:pt x="51" y="3"/>
                      <a:pt x="53" y="9"/>
                      <a:pt x="53" y="9"/>
                    </a:cubicBezTo>
                    <a:cubicBezTo>
                      <a:pt x="53" y="9"/>
                      <a:pt x="53" y="9"/>
                      <a:pt x="53" y="9"/>
                    </a:cubicBezTo>
                    <a:cubicBezTo>
                      <a:pt x="53" y="9"/>
                      <a:pt x="53" y="9"/>
                      <a:pt x="53" y="9"/>
                    </a:cubicBezTo>
                    <a:cubicBezTo>
                      <a:pt x="48" y="17"/>
                      <a:pt x="44" y="24"/>
                      <a:pt x="42" y="31"/>
                    </a:cubicBezTo>
                    <a:cubicBezTo>
                      <a:pt x="42" y="31"/>
                      <a:pt x="42" y="31"/>
                      <a:pt x="42" y="31"/>
                    </a:cubicBezTo>
                    <a:lnTo>
                      <a:pt x="12" y="31"/>
                    </a:lnTo>
                    <a:close/>
                    <a:moveTo>
                      <a:pt x="7" y="1"/>
                    </a:moveTo>
                    <a:cubicBezTo>
                      <a:pt x="5" y="1"/>
                      <a:pt x="3" y="2"/>
                      <a:pt x="2" y="3"/>
                    </a:cubicBezTo>
                    <a:cubicBezTo>
                      <a:pt x="1" y="4"/>
                      <a:pt x="1" y="6"/>
                      <a:pt x="2" y="9"/>
                    </a:cubicBezTo>
                    <a:cubicBezTo>
                      <a:pt x="13" y="30"/>
                      <a:pt x="13" y="30"/>
                      <a:pt x="13" y="30"/>
                    </a:cubicBezTo>
                    <a:cubicBezTo>
                      <a:pt x="41" y="30"/>
                      <a:pt x="41" y="30"/>
                      <a:pt x="41" y="30"/>
                    </a:cubicBezTo>
                    <a:cubicBezTo>
                      <a:pt x="43" y="23"/>
                      <a:pt x="47" y="16"/>
                      <a:pt x="52" y="9"/>
                    </a:cubicBezTo>
                    <a:cubicBezTo>
                      <a:pt x="51" y="8"/>
                      <a:pt x="49" y="4"/>
                      <a:pt x="42" y="4"/>
                    </a:cubicBezTo>
                    <a:cubicBezTo>
                      <a:pt x="37" y="4"/>
                      <a:pt x="32" y="6"/>
                      <a:pt x="26" y="8"/>
                    </a:cubicBezTo>
                    <a:cubicBezTo>
                      <a:pt x="26" y="8"/>
                      <a:pt x="26" y="8"/>
                      <a:pt x="26" y="8"/>
                    </a:cubicBezTo>
                    <a:cubicBezTo>
                      <a:pt x="25" y="8"/>
                      <a:pt x="25" y="8"/>
                      <a:pt x="25" y="8"/>
                    </a:cubicBezTo>
                    <a:cubicBezTo>
                      <a:pt x="25" y="8"/>
                      <a:pt x="20" y="7"/>
                      <a:pt x="14" y="3"/>
                    </a:cubicBezTo>
                    <a:cubicBezTo>
                      <a:pt x="14" y="3"/>
                      <a:pt x="10" y="1"/>
                      <a:pt x="7"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7" name="Freeform 39"/>
              <p:cNvSpPr>
                <a:spLocks/>
              </p:cNvSpPr>
              <p:nvPr/>
            </p:nvSpPr>
            <p:spPr bwMode="auto">
              <a:xfrm>
                <a:off x="6171" y="2721"/>
                <a:ext cx="86" cy="24"/>
              </a:xfrm>
              <a:custGeom>
                <a:avLst/>
                <a:gdLst>
                  <a:gd name="T0" fmla="*/ 31 w 36"/>
                  <a:gd name="T1" fmla="*/ 0 h 10"/>
                  <a:gd name="T2" fmla="*/ 5 w 36"/>
                  <a:gd name="T3" fmla="*/ 0 h 10"/>
                  <a:gd name="T4" fmla="*/ 0 w 36"/>
                  <a:gd name="T5" fmla="*/ 5 h 10"/>
                  <a:gd name="T6" fmla="*/ 5 w 36"/>
                  <a:gd name="T7" fmla="*/ 10 h 10"/>
                  <a:gd name="T8" fmla="*/ 31 w 36"/>
                  <a:gd name="T9" fmla="*/ 10 h 10"/>
                  <a:gd name="T10" fmla="*/ 36 w 36"/>
                  <a:gd name="T11" fmla="*/ 5 h 10"/>
                  <a:gd name="T12" fmla="*/ 31 w 36"/>
                  <a:gd name="T13" fmla="*/ 0 h 10"/>
                </a:gdLst>
                <a:ahLst/>
                <a:cxnLst>
                  <a:cxn ang="0">
                    <a:pos x="T0" y="T1"/>
                  </a:cxn>
                  <a:cxn ang="0">
                    <a:pos x="T2" y="T3"/>
                  </a:cxn>
                  <a:cxn ang="0">
                    <a:pos x="T4" y="T5"/>
                  </a:cxn>
                  <a:cxn ang="0">
                    <a:pos x="T6" y="T7"/>
                  </a:cxn>
                  <a:cxn ang="0">
                    <a:pos x="T8" y="T9"/>
                  </a:cxn>
                  <a:cxn ang="0">
                    <a:pos x="T10" y="T11"/>
                  </a:cxn>
                  <a:cxn ang="0">
                    <a:pos x="T12" y="T13"/>
                  </a:cxn>
                </a:cxnLst>
                <a:rect l="0" t="0" r="r" b="b"/>
                <a:pathLst>
                  <a:path w="36" h="10">
                    <a:moveTo>
                      <a:pt x="31" y="0"/>
                    </a:moveTo>
                    <a:cubicBezTo>
                      <a:pt x="5" y="0"/>
                      <a:pt x="5" y="0"/>
                      <a:pt x="5" y="0"/>
                    </a:cubicBezTo>
                    <a:cubicBezTo>
                      <a:pt x="2" y="0"/>
                      <a:pt x="0" y="2"/>
                      <a:pt x="0" y="5"/>
                    </a:cubicBezTo>
                    <a:cubicBezTo>
                      <a:pt x="0" y="7"/>
                      <a:pt x="2" y="10"/>
                      <a:pt x="5" y="10"/>
                    </a:cubicBezTo>
                    <a:cubicBezTo>
                      <a:pt x="31" y="10"/>
                      <a:pt x="31" y="10"/>
                      <a:pt x="31" y="10"/>
                    </a:cubicBezTo>
                    <a:cubicBezTo>
                      <a:pt x="34" y="10"/>
                      <a:pt x="36" y="7"/>
                      <a:pt x="36" y="5"/>
                    </a:cubicBezTo>
                    <a:cubicBezTo>
                      <a:pt x="36" y="2"/>
                      <a:pt x="34" y="0"/>
                      <a:pt x="3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8" name="Freeform 40"/>
              <p:cNvSpPr>
                <a:spLocks noEditPoints="1"/>
              </p:cNvSpPr>
              <p:nvPr/>
            </p:nvSpPr>
            <p:spPr bwMode="auto">
              <a:xfrm>
                <a:off x="6171" y="2719"/>
                <a:ext cx="86" cy="26"/>
              </a:xfrm>
              <a:custGeom>
                <a:avLst/>
                <a:gdLst>
                  <a:gd name="T0" fmla="*/ 5 w 36"/>
                  <a:gd name="T1" fmla="*/ 11 h 11"/>
                  <a:gd name="T2" fmla="*/ 0 w 36"/>
                  <a:gd name="T3" fmla="*/ 6 h 11"/>
                  <a:gd name="T4" fmla="*/ 1 w 36"/>
                  <a:gd name="T5" fmla="*/ 2 h 11"/>
                  <a:gd name="T6" fmla="*/ 5 w 36"/>
                  <a:gd name="T7" fmla="*/ 0 h 11"/>
                  <a:gd name="T8" fmla="*/ 31 w 36"/>
                  <a:gd name="T9" fmla="*/ 0 h 11"/>
                  <a:gd name="T10" fmla="*/ 36 w 36"/>
                  <a:gd name="T11" fmla="*/ 6 h 11"/>
                  <a:gd name="T12" fmla="*/ 31 w 36"/>
                  <a:gd name="T13" fmla="*/ 11 h 11"/>
                  <a:gd name="T14" fmla="*/ 5 w 36"/>
                  <a:gd name="T15" fmla="*/ 11 h 11"/>
                  <a:gd name="T16" fmla="*/ 31 w 36"/>
                  <a:gd name="T17" fmla="*/ 1 h 11"/>
                  <a:gd name="T18" fmla="*/ 5 w 36"/>
                  <a:gd name="T19" fmla="*/ 1 h 11"/>
                  <a:gd name="T20" fmla="*/ 2 w 36"/>
                  <a:gd name="T21" fmla="*/ 3 h 11"/>
                  <a:gd name="T22" fmla="*/ 1 w 36"/>
                  <a:gd name="T23" fmla="*/ 6 h 11"/>
                  <a:gd name="T24" fmla="*/ 5 w 36"/>
                  <a:gd name="T25" fmla="*/ 10 h 11"/>
                  <a:gd name="T26" fmla="*/ 5 w 36"/>
                  <a:gd name="T27" fmla="*/ 11 h 11"/>
                  <a:gd name="T28" fmla="*/ 5 w 36"/>
                  <a:gd name="T29" fmla="*/ 10 h 11"/>
                  <a:gd name="T30" fmla="*/ 31 w 36"/>
                  <a:gd name="T31" fmla="*/ 10 h 11"/>
                  <a:gd name="T32" fmla="*/ 35 w 36"/>
                  <a:gd name="T33" fmla="*/ 6 h 11"/>
                  <a:gd name="T34" fmla="*/ 31 w 36"/>
                  <a:gd name="T35" fmla="*/ 1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 h="11">
                    <a:moveTo>
                      <a:pt x="5" y="11"/>
                    </a:moveTo>
                    <a:cubicBezTo>
                      <a:pt x="2" y="11"/>
                      <a:pt x="0" y="9"/>
                      <a:pt x="0" y="6"/>
                    </a:cubicBezTo>
                    <a:cubicBezTo>
                      <a:pt x="0" y="4"/>
                      <a:pt x="0" y="3"/>
                      <a:pt x="1" y="2"/>
                    </a:cubicBezTo>
                    <a:cubicBezTo>
                      <a:pt x="2" y="1"/>
                      <a:pt x="4" y="0"/>
                      <a:pt x="5" y="0"/>
                    </a:cubicBezTo>
                    <a:cubicBezTo>
                      <a:pt x="31" y="0"/>
                      <a:pt x="31" y="0"/>
                      <a:pt x="31" y="0"/>
                    </a:cubicBezTo>
                    <a:cubicBezTo>
                      <a:pt x="34" y="0"/>
                      <a:pt x="36" y="3"/>
                      <a:pt x="36" y="6"/>
                    </a:cubicBezTo>
                    <a:cubicBezTo>
                      <a:pt x="36" y="9"/>
                      <a:pt x="34" y="11"/>
                      <a:pt x="31" y="11"/>
                    </a:cubicBezTo>
                    <a:lnTo>
                      <a:pt x="5" y="11"/>
                    </a:lnTo>
                    <a:close/>
                    <a:moveTo>
                      <a:pt x="31" y="1"/>
                    </a:moveTo>
                    <a:cubicBezTo>
                      <a:pt x="5" y="1"/>
                      <a:pt x="5" y="1"/>
                      <a:pt x="5" y="1"/>
                    </a:cubicBezTo>
                    <a:cubicBezTo>
                      <a:pt x="4" y="1"/>
                      <a:pt x="3" y="2"/>
                      <a:pt x="2" y="3"/>
                    </a:cubicBezTo>
                    <a:cubicBezTo>
                      <a:pt x="1" y="3"/>
                      <a:pt x="1" y="5"/>
                      <a:pt x="1" y="6"/>
                    </a:cubicBezTo>
                    <a:cubicBezTo>
                      <a:pt x="1" y="8"/>
                      <a:pt x="3" y="10"/>
                      <a:pt x="5" y="10"/>
                    </a:cubicBezTo>
                    <a:cubicBezTo>
                      <a:pt x="5" y="11"/>
                      <a:pt x="5" y="11"/>
                      <a:pt x="5" y="11"/>
                    </a:cubicBezTo>
                    <a:cubicBezTo>
                      <a:pt x="5" y="10"/>
                      <a:pt x="5" y="10"/>
                      <a:pt x="5" y="10"/>
                    </a:cubicBezTo>
                    <a:cubicBezTo>
                      <a:pt x="31" y="10"/>
                      <a:pt x="31" y="10"/>
                      <a:pt x="31" y="10"/>
                    </a:cubicBezTo>
                    <a:cubicBezTo>
                      <a:pt x="33" y="10"/>
                      <a:pt x="35" y="8"/>
                      <a:pt x="35" y="6"/>
                    </a:cubicBezTo>
                    <a:cubicBezTo>
                      <a:pt x="35" y="3"/>
                      <a:pt x="33" y="1"/>
                      <a:pt x="3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41"/>
              <p:cNvSpPr>
                <a:spLocks noEditPoints="1"/>
              </p:cNvSpPr>
              <p:nvPr/>
            </p:nvSpPr>
            <p:spPr bwMode="auto">
              <a:xfrm>
                <a:off x="6066" y="2752"/>
                <a:ext cx="300" cy="264"/>
              </a:xfrm>
              <a:custGeom>
                <a:avLst/>
                <a:gdLst>
                  <a:gd name="T0" fmla="*/ 120 w 126"/>
                  <a:gd name="T1" fmla="*/ 99 h 110"/>
                  <a:gd name="T2" fmla="*/ 118 w 126"/>
                  <a:gd name="T3" fmla="*/ 82 h 110"/>
                  <a:gd name="T4" fmla="*/ 101 w 126"/>
                  <a:gd name="T5" fmla="*/ 28 h 110"/>
                  <a:gd name="T6" fmla="*/ 76 w 126"/>
                  <a:gd name="T7" fmla="*/ 2 h 110"/>
                  <a:gd name="T8" fmla="*/ 75 w 126"/>
                  <a:gd name="T9" fmla="*/ 0 h 110"/>
                  <a:gd name="T10" fmla="*/ 48 w 126"/>
                  <a:gd name="T11" fmla="*/ 0 h 110"/>
                  <a:gd name="T12" fmla="*/ 29 w 126"/>
                  <a:gd name="T13" fmla="*/ 22 h 110"/>
                  <a:gd name="T14" fmla="*/ 10 w 126"/>
                  <a:gd name="T15" fmla="*/ 91 h 110"/>
                  <a:gd name="T16" fmla="*/ 4 w 126"/>
                  <a:gd name="T17" fmla="*/ 102 h 110"/>
                  <a:gd name="T18" fmla="*/ 4 w 126"/>
                  <a:gd name="T19" fmla="*/ 105 h 110"/>
                  <a:gd name="T20" fmla="*/ 10 w 126"/>
                  <a:gd name="T21" fmla="*/ 106 h 110"/>
                  <a:gd name="T22" fmla="*/ 19 w 126"/>
                  <a:gd name="T23" fmla="*/ 105 h 110"/>
                  <a:gd name="T24" fmla="*/ 19 w 126"/>
                  <a:gd name="T25" fmla="*/ 105 h 110"/>
                  <a:gd name="T26" fmla="*/ 20 w 126"/>
                  <a:gd name="T27" fmla="*/ 105 h 110"/>
                  <a:gd name="T28" fmla="*/ 61 w 126"/>
                  <a:gd name="T29" fmla="*/ 110 h 110"/>
                  <a:gd name="T30" fmla="*/ 105 w 126"/>
                  <a:gd name="T31" fmla="*/ 104 h 110"/>
                  <a:gd name="T32" fmla="*/ 107 w 126"/>
                  <a:gd name="T33" fmla="*/ 104 h 110"/>
                  <a:gd name="T34" fmla="*/ 114 w 126"/>
                  <a:gd name="T35" fmla="*/ 106 h 110"/>
                  <a:gd name="T36" fmla="*/ 118 w 126"/>
                  <a:gd name="T37" fmla="*/ 107 h 110"/>
                  <a:gd name="T38" fmla="*/ 123 w 126"/>
                  <a:gd name="T39" fmla="*/ 104 h 110"/>
                  <a:gd name="T40" fmla="*/ 120 w 126"/>
                  <a:gd name="T41" fmla="*/ 99 h 110"/>
                  <a:gd name="T42" fmla="*/ 81 w 126"/>
                  <a:gd name="T43" fmla="*/ 55 h 110"/>
                  <a:gd name="T44" fmla="*/ 81 w 126"/>
                  <a:gd name="T45" fmla="*/ 58 h 110"/>
                  <a:gd name="T46" fmla="*/ 53 w 126"/>
                  <a:gd name="T47" fmla="*/ 57 h 110"/>
                  <a:gd name="T48" fmla="*/ 53 w 126"/>
                  <a:gd name="T49" fmla="*/ 62 h 110"/>
                  <a:gd name="T50" fmla="*/ 81 w 126"/>
                  <a:gd name="T51" fmla="*/ 62 h 110"/>
                  <a:gd name="T52" fmla="*/ 81 w 126"/>
                  <a:gd name="T53" fmla="*/ 66 h 110"/>
                  <a:gd name="T54" fmla="*/ 53 w 126"/>
                  <a:gd name="T55" fmla="*/ 65 h 110"/>
                  <a:gd name="T56" fmla="*/ 67 w 126"/>
                  <a:gd name="T57" fmla="*/ 80 h 110"/>
                  <a:gd name="T58" fmla="*/ 83 w 126"/>
                  <a:gd name="T59" fmla="*/ 78 h 110"/>
                  <a:gd name="T60" fmla="*/ 85 w 126"/>
                  <a:gd name="T61" fmla="*/ 83 h 110"/>
                  <a:gd name="T62" fmla="*/ 54 w 126"/>
                  <a:gd name="T63" fmla="*/ 81 h 110"/>
                  <a:gd name="T64" fmla="*/ 45 w 126"/>
                  <a:gd name="T65" fmla="*/ 65 h 110"/>
                  <a:gd name="T66" fmla="*/ 38 w 126"/>
                  <a:gd name="T67" fmla="*/ 65 h 110"/>
                  <a:gd name="T68" fmla="*/ 39 w 126"/>
                  <a:gd name="T69" fmla="*/ 61 h 110"/>
                  <a:gd name="T70" fmla="*/ 44 w 126"/>
                  <a:gd name="T71" fmla="*/ 61 h 110"/>
                  <a:gd name="T72" fmla="*/ 45 w 126"/>
                  <a:gd name="T73" fmla="*/ 58 h 110"/>
                  <a:gd name="T74" fmla="*/ 39 w 126"/>
                  <a:gd name="T75" fmla="*/ 57 h 110"/>
                  <a:gd name="T76" fmla="*/ 39 w 126"/>
                  <a:gd name="T77" fmla="*/ 53 h 110"/>
                  <a:gd name="T78" fmla="*/ 45 w 126"/>
                  <a:gd name="T79" fmla="*/ 53 h 110"/>
                  <a:gd name="T80" fmla="*/ 67 w 126"/>
                  <a:gd name="T81" fmla="*/ 35 h 110"/>
                  <a:gd name="T82" fmla="*/ 86 w 126"/>
                  <a:gd name="T83" fmla="*/ 38 h 110"/>
                  <a:gd name="T84" fmla="*/ 83 w 126"/>
                  <a:gd name="T85" fmla="*/ 43 h 110"/>
                  <a:gd name="T86" fmla="*/ 54 w 126"/>
                  <a:gd name="T87" fmla="*/ 54 h 110"/>
                  <a:gd name="T88" fmla="*/ 81 w 126"/>
                  <a:gd name="T89" fmla="*/ 55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26" h="110">
                    <a:moveTo>
                      <a:pt x="120" y="99"/>
                    </a:moveTo>
                    <a:cubicBezTo>
                      <a:pt x="120" y="99"/>
                      <a:pt x="114" y="94"/>
                      <a:pt x="118" y="82"/>
                    </a:cubicBezTo>
                    <a:cubicBezTo>
                      <a:pt x="118" y="82"/>
                      <a:pt x="126" y="48"/>
                      <a:pt x="101" y="28"/>
                    </a:cubicBezTo>
                    <a:cubicBezTo>
                      <a:pt x="99" y="26"/>
                      <a:pt x="76" y="7"/>
                      <a:pt x="76" y="2"/>
                    </a:cubicBezTo>
                    <a:cubicBezTo>
                      <a:pt x="76" y="1"/>
                      <a:pt x="75" y="1"/>
                      <a:pt x="75" y="0"/>
                    </a:cubicBezTo>
                    <a:cubicBezTo>
                      <a:pt x="48" y="0"/>
                      <a:pt x="48" y="0"/>
                      <a:pt x="48" y="0"/>
                    </a:cubicBezTo>
                    <a:cubicBezTo>
                      <a:pt x="45" y="6"/>
                      <a:pt x="38" y="13"/>
                      <a:pt x="29" y="22"/>
                    </a:cubicBezTo>
                    <a:cubicBezTo>
                      <a:pt x="29" y="22"/>
                      <a:pt x="0" y="49"/>
                      <a:pt x="10" y="91"/>
                    </a:cubicBezTo>
                    <a:cubicBezTo>
                      <a:pt x="10" y="92"/>
                      <a:pt x="10" y="94"/>
                      <a:pt x="4" y="102"/>
                    </a:cubicBezTo>
                    <a:cubicBezTo>
                      <a:pt x="4" y="102"/>
                      <a:pt x="3" y="104"/>
                      <a:pt x="4" y="105"/>
                    </a:cubicBezTo>
                    <a:cubicBezTo>
                      <a:pt x="5" y="106"/>
                      <a:pt x="7" y="107"/>
                      <a:pt x="10" y="106"/>
                    </a:cubicBezTo>
                    <a:cubicBezTo>
                      <a:pt x="10" y="106"/>
                      <a:pt x="14" y="105"/>
                      <a:pt x="19" y="105"/>
                    </a:cubicBezTo>
                    <a:cubicBezTo>
                      <a:pt x="19" y="105"/>
                      <a:pt x="19" y="105"/>
                      <a:pt x="19" y="105"/>
                    </a:cubicBezTo>
                    <a:cubicBezTo>
                      <a:pt x="20" y="105"/>
                      <a:pt x="20" y="105"/>
                      <a:pt x="20" y="105"/>
                    </a:cubicBezTo>
                    <a:cubicBezTo>
                      <a:pt x="20" y="105"/>
                      <a:pt x="36" y="110"/>
                      <a:pt x="61" y="110"/>
                    </a:cubicBezTo>
                    <a:cubicBezTo>
                      <a:pt x="76" y="110"/>
                      <a:pt x="91" y="108"/>
                      <a:pt x="105" y="104"/>
                    </a:cubicBezTo>
                    <a:cubicBezTo>
                      <a:pt x="105" y="104"/>
                      <a:pt x="106" y="104"/>
                      <a:pt x="107" y="104"/>
                    </a:cubicBezTo>
                    <a:cubicBezTo>
                      <a:pt x="109" y="104"/>
                      <a:pt x="112" y="105"/>
                      <a:pt x="114" y="106"/>
                    </a:cubicBezTo>
                    <a:cubicBezTo>
                      <a:pt x="114" y="106"/>
                      <a:pt x="116" y="107"/>
                      <a:pt x="118" y="107"/>
                    </a:cubicBezTo>
                    <a:cubicBezTo>
                      <a:pt x="119" y="107"/>
                      <a:pt x="121" y="106"/>
                      <a:pt x="123" y="104"/>
                    </a:cubicBezTo>
                    <a:cubicBezTo>
                      <a:pt x="123" y="104"/>
                      <a:pt x="125" y="102"/>
                      <a:pt x="120" y="99"/>
                    </a:cubicBezTo>
                    <a:close/>
                    <a:moveTo>
                      <a:pt x="81" y="55"/>
                    </a:moveTo>
                    <a:cubicBezTo>
                      <a:pt x="81" y="58"/>
                      <a:pt x="81" y="58"/>
                      <a:pt x="81" y="58"/>
                    </a:cubicBezTo>
                    <a:cubicBezTo>
                      <a:pt x="53" y="57"/>
                      <a:pt x="53" y="57"/>
                      <a:pt x="53" y="57"/>
                    </a:cubicBezTo>
                    <a:cubicBezTo>
                      <a:pt x="53" y="57"/>
                      <a:pt x="52" y="61"/>
                      <a:pt x="53" y="62"/>
                    </a:cubicBezTo>
                    <a:cubicBezTo>
                      <a:pt x="81" y="62"/>
                      <a:pt x="81" y="62"/>
                      <a:pt x="81" y="62"/>
                    </a:cubicBezTo>
                    <a:cubicBezTo>
                      <a:pt x="81" y="66"/>
                      <a:pt x="81" y="66"/>
                      <a:pt x="81" y="66"/>
                    </a:cubicBezTo>
                    <a:cubicBezTo>
                      <a:pt x="53" y="65"/>
                      <a:pt x="53" y="65"/>
                      <a:pt x="53" y="65"/>
                    </a:cubicBezTo>
                    <a:cubicBezTo>
                      <a:pt x="53" y="65"/>
                      <a:pt x="54" y="78"/>
                      <a:pt x="67" y="80"/>
                    </a:cubicBezTo>
                    <a:cubicBezTo>
                      <a:pt x="67" y="80"/>
                      <a:pt x="76" y="82"/>
                      <a:pt x="83" y="78"/>
                    </a:cubicBezTo>
                    <a:cubicBezTo>
                      <a:pt x="85" y="83"/>
                      <a:pt x="85" y="83"/>
                      <a:pt x="85" y="83"/>
                    </a:cubicBezTo>
                    <a:cubicBezTo>
                      <a:pt x="85" y="83"/>
                      <a:pt x="71" y="91"/>
                      <a:pt x="54" y="81"/>
                    </a:cubicBezTo>
                    <a:cubicBezTo>
                      <a:pt x="54" y="81"/>
                      <a:pt x="46" y="76"/>
                      <a:pt x="45" y="65"/>
                    </a:cubicBezTo>
                    <a:cubicBezTo>
                      <a:pt x="38" y="65"/>
                      <a:pt x="38" y="65"/>
                      <a:pt x="38" y="65"/>
                    </a:cubicBezTo>
                    <a:cubicBezTo>
                      <a:pt x="39" y="61"/>
                      <a:pt x="39" y="61"/>
                      <a:pt x="39" y="61"/>
                    </a:cubicBezTo>
                    <a:cubicBezTo>
                      <a:pt x="44" y="61"/>
                      <a:pt x="44" y="61"/>
                      <a:pt x="44" y="61"/>
                    </a:cubicBezTo>
                    <a:cubicBezTo>
                      <a:pt x="44" y="61"/>
                      <a:pt x="44" y="60"/>
                      <a:pt x="45" y="58"/>
                    </a:cubicBezTo>
                    <a:cubicBezTo>
                      <a:pt x="39" y="57"/>
                      <a:pt x="39" y="57"/>
                      <a:pt x="39" y="57"/>
                    </a:cubicBezTo>
                    <a:cubicBezTo>
                      <a:pt x="39" y="53"/>
                      <a:pt x="39" y="53"/>
                      <a:pt x="39" y="53"/>
                    </a:cubicBezTo>
                    <a:cubicBezTo>
                      <a:pt x="45" y="53"/>
                      <a:pt x="45" y="53"/>
                      <a:pt x="45" y="53"/>
                    </a:cubicBezTo>
                    <a:cubicBezTo>
                      <a:pt x="45" y="53"/>
                      <a:pt x="48" y="37"/>
                      <a:pt x="67" y="35"/>
                    </a:cubicBezTo>
                    <a:cubicBezTo>
                      <a:pt x="67" y="35"/>
                      <a:pt x="81" y="33"/>
                      <a:pt x="86" y="38"/>
                    </a:cubicBezTo>
                    <a:cubicBezTo>
                      <a:pt x="83" y="43"/>
                      <a:pt x="83" y="43"/>
                      <a:pt x="83" y="43"/>
                    </a:cubicBezTo>
                    <a:cubicBezTo>
                      <a:pt x="83" y="43"/>
                      <a:pt x="61" y="33"/>
                      <a:pt x="54" y="54"/>
                    </a:cubicBezTo>
                    <a:lnTo>
                      <a:pt x="81" y="5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60" name="组合 59"/>
          <p:cNvGrpSpPr/>
          <p:nvPr/>
        </p:nvGrpSpPr>
        <p:grpSpPr>
          <a:xfrm>
            <a:off x="7382003" y="2895117"/>
            <a:ext cx="690162" cy="680242"/>
            <a:chOff x="9841390" y="3861049"/>
            <a:chExt cx="920096" cy="907199"/>
          </a:xfrm>
        </p:grpSpPr>
        <p:sp>
          <p:nvSpPr>
            <p:cNvPr id="61" name="椭圆 60"/>
            <p:cNvSpPr/>
            <p:nvPr/>
          </p:nvSpPr>
          <p:spPr>
            <a:xfrm>
              <a:off x="9841390" y="3861049"/>
              <a:ext cx="920096" cy="907199"/>
            </a:xfrm>
            <a:prstGeom prst="ellipse">
              <a:avLst/>
            </a:prstGeom>
            <a:noFill/>
            <a:ln w="952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椭圆 61"/>
            <p:cNvSpPr/>
            <p:nvPr/>
          </p:nvSpPr>
          <p:spPr>
            <a:xfrm>
              <a:off x="9875257" y="3894442"/>
              <a:ext cx="852360" cy="840412"/>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Freeform 108"/>
            <p:cNvSpPr>
              <a:spLocks noEditPoints="1"/>
            </p:cNvSpPr>
            <p:nvPr/>
          </p:nvSpPr>
          <p:spPr bwMode="auto">
            <a:xfrm>
              <a:off x="10063091" y="4074257"/>
              <a:ext cx="468085" cy="477872"/>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64" name="直接连接符 63"/>
          <p:cNvCxnSpPr/>
          <p:nvPr/>
        </p:nvCxnSpPr>
        <p:spPr>
          <a:xfrm>
            <a:off x="711235" y="4047531"/>
            <a:ext cx="7643278" cy="0"/>
          </a:xfrm>
          <a:prstGeom prst="line">
            <a:avLst/>
          </a:prstGeom>
          <a:ln w="19050">
            <a:solidFill>
              <a:schemeClr val="tx1">
                <a:lumMod val="50000"/>
                <a:lumOff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65" name="文本框 128"/>
          <p:cNvSpPr txBox="1"/>
          <p:nvPr/>
        </p:nvSpPr>
        <p:spPr>
          <a:xfrm>
            <a:off x="974378"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项目一</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6" name="文本框 128"/>
          <p:cNvSpPr txBox="1"/>
          <p:nvPr/>
        </p:nvSpPr>
        <p:spPr>
          <a:xfrm>
            <a:off x="2574093"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项目二</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7" name="文本框 128"/>
          <p:cNvSpPr txBox="1"/>
          <p:nvPr/>
        </p:nvSpPr>
        <p:spPr>
          <a:xfrm>
            <a:off x="4173810"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项目三</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8" name="文本框 128"/>
          <p:cNvSpPr txBox="1"/>
          <p:nvPr/>
        </p:nvSpPr>
        <p:spPr>
          <a:xfrm>
            <a:off x="5773525"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项目四</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69" name="文本框 128"/>
          <p:cNvSpPr txBox="1"/>
          <p:nvPr/>
        </p:nvSpPr>
        <p:spPr>
          <a:xfrm>
            <a:off x="7373242" y="2329714"/>
            <a:ext cx="693368" cy="461665"/>
          </a:xfrm>
          <a:prstGeom prst="rect">
            <a:avLst/>
          </a:prstGeom>
          <a:noFill/>
        </p:spPr>
        <p:txBody>
          <a:bodyPr wrap="square" rtlCol="0">
            <a:spAutoFit/>
          </a:bodyPr>
          <a:lstStyle/>
          <a:p>
            <a:pPr algn="ctr"/>
            <a:r>
              <a:rPr lang="zh-CN" altLang="en-US" sz="1200" dirty="0">
                <a:solidFill>
                  <a:srgbClr val="EB9624"/>
                </a:solidFill>
                <a:latin typeface="+mn-ea"/>
              </a:rPr>
              <a:t>项目五</a:t>
            </a:r>
            <a:endParaRPr lang="en-US" altLang="zh-CN" sz="1200" dirty="0">
              <a:solidFill>
                <a:srgbClr val="EB9624"/>
              </a:solidFill>
              <a:latin typeface="+mn-ea"/>
            </a:endParaRPr>
          </a:p>
          <a:p>
            <a:pPr algn="ctr"/>
            <a:r>
              <a:rPr lang="zh-CN" altLang="en-US" sz="1200" dirty="0">
                <a:solidFill>
                  <a:srgbClr val="EB9624"/>
                </a:solidFill>
                <a:latin typeface="+mn-ea"/>
              </a:rPr>
              <a:t>名称</a:t>
            </a:r>
          </a:p>
        </p:txBody>
      </p:sp>
      <p:sp>
        <p:nvSpPr>
          <p:cNvPr id="70" name="文本框 129"/>
          <p:cNvSpPr txBox="1"/>
          <p:nvPr/>
        </p:nvSpPr>
        <p:spPr>
          <a:xfrm>
            <a:off x="1587983" y="4197141"/>
            <a:ext cx="5950943" cy="507831"/>
          </a:xfrm>
          <a:prstGeom prst="rect">
            <a:avLst/>
          </a:prstGeom>
          <a:noFill/>
        </p:spPr>
        <p:txBody>
          <a:bodyPr wrap="square" rtlCol="0">
            <a:spAutoFit/>
          </a:bodyPr>
          <a:lstStyle/>
          <a:p>
            <a:pPr algn="just">
              <a:lnSpc>
                <a:spcPct val="150000"/>
              </a:lnSpc>
            </a:pPr>
            <a:r>
              <a:rPr lang="zh-CN" altLang="en-US" sz="900" dirty="0">
                <a:solidFill>
                  <a:prstClr val="black">
                    <a:lumMod val="50000"/>
                    <a:lumOff val="50000"/>
                  </a:prstClr>
                </a:solidFill>
                <a:latin typeface="微软雅黑" panose="020B0503020204020204" pitchFamily="34" charset="-122"/>
                <a:ea typeface="微软雅黑" panose="020B0503020204020204" pitchFamily="34" charset="-122"/>
              </a:rPr>
              <a:t>点击添加文字说明详情介绍点击添加文字说明详情介绍点击添加文字说明详情介绍点击添加文字说明详情介绍点击添加文字说明详情介绍点击添加文字说明详情介绍点击添加文字说明详情介绍点击添加文字说明详情介绍</a:t>
            </a:r>
          </a:p>
        </p:txBody>
      </p:sp>
    </p:spTree>
    <p:extLst>
      <p:ext uri="{BB962C8B-B14F-4D97-AF65-F5344CB8AC3E}">
        <p14:creationId xmlns:p14="http://schemas.microsoft.com/office/powerpoint/2010/main" val="226261906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fade">
                                      <p:cBhvr>
                                        <p:cTn id="11" dur="2000"/>
                                        <p:tgtEl>
                                          <p:spTgt spid="1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3"/>
                                        </p:tgtEl>
                                        <p:attrNameLst>
                                          <p:attrName>style.visibility</p:attrName>
                                        </p:attrNameLst>
                                      </p:cBhvr>
                                      <p:to>
                                        <p:strVal val="visible"/>
                                      </p:to>
                                    </p:set>
                                    <p:animEffect transition="in" filter="fade">
                                      <p:cBhvr>
                                        <p:cTn id="14" dur="2000"/>
                                        <p:tgtEl>
                                          <p:spTgt spid="13"/>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2000"/>
                                        <p:tgtEl>
                                          <p:spTgt spid="1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20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childTnLst>
                                </p:cTn>
                              </p:par>
                            </p:childTnLst>
                          </p:cTn>
                        </p:par>
                        <p:par>
                          <p:cTn id="24" fill="hold">
                            <p:stCondLst>
                              <p:cond delay="2500"/>
                            </p:stCondLst>
                            <p:childTnLst>
                              <p:par>
                                <p:cTn id="25" presetID="21" presetClass="entr" presetSubtype="1"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heel(1)">
                                      <p:cBhvr>
                                        <p:cTn id="27" dur="1500"/>
                                        <p:tgtEl>
                                          <p:spTgt spid="19"/>
                                        </p:tgtEl>
                                      </p:cBhvr>
                                    </p:animEffect>
                                  </p:childTnLst>
                                </p:cTn>
                              </p:par>
                              <p:par>
                                <p:cTn id="28" presetID="21" presetClass="entr" presetSubtype="1" fill="hold" nodeType="withEffect">
                                  <p:stCondLst>
                                    <p:cond delay="500"/>
                                  </p:stCondLst>
                                  <p:childTnLst>
                                    <p:set>
                                      <p:cBhvr>
                                        <p:cTn id="29" dur="1" fill="hold">
                                          <p:stCondLst>
                                            <p:cond delay="0"/>
                                          </p:stCondLst>
                                        </p:cTn>
                                        <p:tgtEl>
                                          <p:spTgt spid="26"/>
                                        </p:tgtEl>
                                        <p:attrNameLst>
                                          <p:attrName>style.visibility</p:attrName>
                                        </p:attrNameLst>
                                      </p:cBhvr>
                                      <p:to>
                                        <p:strVal val="visible"/>
                                      </p:to>
                                    </p:set>
                                    <p:animEffect transition="in" filter="wheel(1)">
                                      <p:cBhvr>
                                        <p:cTn id="30" dur="1500"/>
                                        <p:tgtEl>
                                          <p:spTgt spid="26"/>
                                        </p:tgtEl>
                                      </p:cBhvr>
                                    </p:animEffect>
                                  </p:childTnLst>
                                </p:cTn>
                              </p:par>
                              <p:par>
                                <p:cTn id="31" presetID="21" presetClass="entr" presetSubtype="1" fill="hold" nodeType="withEffect">
                                  <p:stCondLst>
                                    <p:cond delay="1000"/>
                                  </p:stCondLst>
                                  <p:childTnLst>
                                    <p:set>
                                      <p:cBhvr>
                                        <p:cTn id="32" dur="1" fill="hold">
                                          <p:stCondLst>
                                            <p:cond delay="0"/>
                                          </p:stCondLst>
                                        </p:cTn>
                                        <p:tgtEl>
                                          <p:spTgt spid="32"/>
                                        </p:tgtEl>
                                        <p:attrNameLst>
                                          <p:attrName>style.visibility</p:attrName>
                                        </p:attrNameLst>
                                      </p:cBhvr>
                                      <p:to>
                                        <p:strVal val="visible"/>
                                      </p:to>
                                    </p:set>
                                    <p:animEffect transition="in" filter="wheel(1)">
                                      <p:cBhvr>
                                        <p:cTn id="33" dur="1500"/>
                                        <p:tgtEl>
                                          <p:spTgt spid="32"/>
                                        </p:tgtEl>
                                      </p:cBhvr>
                                    </p:animEffect>
                                  </p:childTnLst>
                                </p:cTn>
                              </p:par>
                              <p:par>
                                <p:cTn id="34" presetID="21" presetClass="entr" presetSubtype="1" fill="hold" nodeType="withEffect">
                                  <p:stCondLst>
                                    <p:cond delay="1500"/>
                                  </p:stCondLst>
                                  <p:childTnLst>
                                    <p:set>
                                      <p:cBhvr>
                                        <p:cTn id="35" dur="1" fill="hold">
                                          <p:stCondLst>
                                            <p:cond delay="0"/>
                                          </p:stCondLst>
                                        </p:cTn>
                                        <p:tgtEl>
                                          <p:spTgt spid="41"/>
                                        </p:tgtEl>
                                        <p:attrNameLst>
                                          <p:attrName>style.visibility</p:attrName>
                                        </p:attrNameLst>
                                      </p:cBhvr>
                                      <p:to>
                                        <p:strVal val="visible"/>
                                      </p:to>
                                    </p:set>
                                    <p:animEffect transition="in" filter="wheel(1)">
                                      <p:cBhvr>
                                        <p:cTn id="36" dur="1500"/>
                                        <p:tgtEl>
                                          <p:spTgt spid="41"/>
                                        </p:tgtEl>
                                      </p:cBhvr>
                                    </p:animEffect>
                                  </p:childTnLst>
                                </p:cTn>
                              </p:par>
                              <p:par>
                                <p:cTn id="37" presetID="21" presetClass="entr" presetSubtype="1" fill="hold" nodeType="withEffect">
                                  <p:stCondLst>
                                    <p:cond delay="2000"/>
                                  </p:stCondLst>
                                  <p:childTnLst>
                                    <p:set>
                                      <p:cBhvr>
                                        <p:cTn id="38" dur="1" fill="hold">
                                          <p:stCondLst>
                                            <p:cond delay="0"/>
                                          </p:stCondLst>
                                        </p:cTn>
                                        <p:tgtEl>
                                          <p:spTgt spid="60"/>
                                        </p:tgtEl>
                                        <p:attrNameLst>
                                          <p:attrName>style.visibility</p:attrName>
                                        </p:attrNameLst>
                                      </p:cBhvr>
                                      <p:to>
                                        <p:strVal val="visible"/>
                                      </p:to>
                                    </p:set>
                                    <p:animEffect transition="in" filter="wheel(1)">
                                      <p:cBhvr>
                                        <p:cTn id="39" dur="1500"/>
                                        <p:tgtEl>
                                          <p:spTgt spid="60"/>
                                        </p:tgtEl>
                                      </p:cBhvr>
                                    </p:animEffect>
                                  </p:childTnLst>
                                </p:cTn>
                              </p:par>
                            </p:childTnLst>
                          </p:cTn>
                        </p:par>
                        <p:par>
                          <p:cTn id="40" fill="hold">
                            <p:stCondLst>
                              <p:cond delay="6000"/>
                            </p:stCondLst>
                            <p:childTnLst>
                              <p:par>
                                <p:cTn id="41" presetID="14" presetClass="entr" presetSubtype="10" fill="hold" grpId="0" nodeType="afterEffect">
                                  <p:stCondLst>
                                    <p:cond delay="0"/>
                                  </p:stCondLst>
                                  <p:childTnLst>
                                    <p:set>
                                      <p:cBhvr>
                                        <p:cTn id="42" dur="1" fill="hold">
                                          <p:stCondLst>
                                            <p:cond delay="0"/>
                                          </p:stCondLst>
                                        </p:cTn>
                                        <p:tgtEl>
                                          <p:spTgt spid="65"/>
                                        </p:tgtEl>
                                        <p:attrNameLst>
                                          <p:attrName>style.visibility</p:attrName>
                                        </p:attrNameLst>
                                      </p:cBhvr>
                                      <p:to>
                                        <p:strVal val="visible"/>
                                      </p:to>
                                    </p:set>
                                    <p:animEffect transition="in" filter="randombar(horizontal)">
                                      <p:cBhvr>
                                        <p:cTn id="43" dur="250"/>
                                        <p:tgtEl>
                                          <p:spTgt spid="65"/>
                                        </p:tgtEl>
                                      </p:cBhvr>
                                    </p:animEffect>
                                  </p:childTnLst>
                                </p:cTn>
                              </p:par>
                            </p:childTnLst>
                          </p:cTn>
                        </p:par>
                        <p:par>
                          <p:cTn id="44" fill="hold">
                            <p:stCondLst>
                              <p:cond delay="6250"/>
                            </p:stCondLst>
                            <p:childTnLst>
                              <p:par>
                                <p:cTn id="45" presetID="14" presetClass="entr" presetSubtype="10" fill="hold" grpId="0" nodeType="afterEffect">
                                  <p:stCondLst>
                                    <p:cond delay="0"/>
                                  </p:stCondLst>
                                  <p:childTnLst>
                                    <p:set>
                                      <p:cBhvr>
                                        <p:cTn id="46" dur="1" fill="hold">
                                          <p:stCondLst>
                                            <p:cond delay="0"/>
                                          </p:stCondLst>
                                        </p:cTn>
                                        <p:tgtEl>
                                          <p:spTgt spid="66"/>
                                        </p:tgtEl>
                                        <p:attrNameLst>
                                          <p:attrName>style.visibility</p:attrName>
                                        </p:attrNameLst>
                                      </p:cBhvr>
                                      <p:to>
                                        <p:strVal val="visible"/>
                                      </p:to>
                                    </p:set>
                                    <p:animEffect transition="in" filter="randombar(horizontal)">
                                      <p:cBhvr>
                                        <p:cTn id="47" dur="250"/>
                                        <p:tgtEl>
                                          <p:spTgt spid="66"/>
                                        </p:tgtEl>
                                      </p:cBhvr>
                                    </p:animEffect>
                                  </p:childTnLst>
                                </p:cTn>
                              </p:par>
                            </p:childTnLst>
                          </p:cTn>
                        </p:par>
                        <p:par>
                          <p:cTn id="48" fill="hold">
                            <p:stCondLst>
                              <p:cond delay="6500"/>
                            </p:stCondLst>
                            <p:childTnLst>
                              <p:par>
                                <p:cTn id="49" presetID="14" presetClass="entr" presetSubtype="10" fill="hold" grpId="0" nodeType="afterEffect">
                                  <p:stCondLst>
                                    <p:cond delay="0"/>
                                  </p:stCondLst>
                                  <p:childTnLst>
                                    <p:set>
                                      <p:cBhvr>
                                        <p:cTn id="50" dur="1" fill="hold">
                                          <p:stCondLst>
                                            <p:cond delay="0"/>
                                          </p:stCondLst>
                                        </p:cTn>
                                        <p:tgtEl>
                                          <p:spTgt spid="67"/>
                                        </p:tgtEl>
                                        <p:attrNameLst>
                                          <p:attrName>style.visibility</p:attrName>
                                        </p:attrNameLst>
                                      </p:cBhvr>
                                      <p:to>
                                        <p:strVal val="visible"/>
                                      </p:to>
                                    </p:set>
                                    <p:animEffect transition="in" filter="randombar(horizontal)">
                                      <p:cBhvr>
                                        <p:cTn id="51" dur="250"/>
                                        <p:tgtEl>
                                          <p:spTgt spid="67"/>
                                        </p:tgtEl>
                                      </p:cBhvr>
                                    </p:animEffect>
                                  </p:childTnLst>
                                </p:cTn>
                              </p:par>
                            </p:childTnLst>
                          </p:cTn>
                        </p:par>
                        <p:par>
                          <p:cTn id="52" fill="hold">
                            <p:stCondLst>
                              <p:cond delay="6750"/>
                            </p:stCondLst>
                            <p:childTnLst>
                              <p:par>
                                <p:cTn id="53" presetID="14" presetClass="entr" presetSubtype="10" fill="hold" grpId="0" nodeType="afterEffect">
                                  <p:stCondLst>
                                    <p:cond delay="0"/>
                                  </p:stCondLst>
                                  <p:childTnLst>
                                    <p:set>
                                      <p:cBhvr>
                                        <p:cTn id="54" dur="1" fill="hold">
                                          <p:stCondLst>
                                            <p:cond delay="0"/>
                                          </p:stCondLst>
                                        </p:cTn>
                                        <p:tgtEl>
                                          <p:spTgt spid="68"/>
                                        </p:tgtEl>
                                        <p:attrNameLst>
                                          <p:attrName>style.visibility</p:attrName>
                                        </p:attrNameLst>
                                      </p:cBhvr>
                                      <p:to>
                                        <p:strVal val="visible"/>
                                      </p:to>
                                    </p:set>
                                    <p:animEffect transition="in" filter="randombar(horizontal)">
                                      <p:cBhvr>
                                        <p:cTn id="55" dur="250"/>
                                        <p:tgtEl>
                                          <p:spTgt spid="68"/>
                                        </p:tgtEl>
                                      </p:cBhvr>
                                    </p:animEffect>
                                  </p:childTnLst>
                                </p:cTn>
                              </p:par>
                            </p:childTnLst>
                          </p:cTn>
                        </p:par>
                        <p:par>
                          <p:cTn id="56" fill="hold">
                            <p:stCondLst>
                              <p:cond delay="7000"/>
                            </p:stCondLst>
                            <p:childTnLst>
                              <p:par>
                                <p:cTn id="57" presetID="14" presetClass="entr" presetSubtype="10" fill="hold" grpId="0" nodeType="afterEffect">
                                  <p:stCondLst>
                                    <p:cond delay="0"/>
                                  </p:stCondLst>
                                  <p:childTnLst>
                                    <p:set>
                                      <p:cBhvr>
                                        <p:cTn id="58" dur="1" fill="hold">
                                          <p:stCondLst>
                                            <p:cond delay="0"/>
                                          </p:stCondLst>
                                        </p:cTn>
                                        <p:tgtEl>
                                          <p:spTgt spid="69"/>
                                        </p:tgtEl>
                                        <p:attrNameLst>
                                          <p:attrName>style.visibility</p:attrName>
                                        </p:attrNameLst>
                                      </p:cBhvr>
                                      <p:to>
                                        <p:strVal val="visible"/>
                                      </p:to>
                                    </p:set>
                                    <p:animEffect transition="in" filter="randombar(horizontal)">
                                      <p:cBhvr>
                                        <p:cTn id="59" dur="250"/>
                                        <p:tgtEl>
                                          <p:spTgt spid="69"/>
                                        </p:tgtEl>
                                      </p:cBhvr>
                                    </p:animEffect>
                                  </p:childTnLst>
                                </p:cTn>
                              </p:par>
                            </p:childTnLst>
                          </p:cTn>
                        </p:par>
                        <p:par>
                          <p:cTn id="60" fill="hold">
                            <p:stCondLst>
                              <p:cond delay="7250"/>
                            </p:stCondLst>
                            <p:childTnLst>
                              <p:par>
                                <p:cTn id="61" presetID="22" presetClass="entr" presetSubtype="4" fill="hold" grpId="0" nodeType="afterEffect">
                                  <p:stCondLst>
                                    <p:cond delay="0"/>
                                  </p:stCondLst>
                                  <p:childTnLst>
                                    <p:set>
                                      <p:cBhvr>
                                        <p:cTn id="62" dur="1" fill="hold">
                                          <p:stCondLst>
                                            <p:cond delay="0"/>
                                          </p:stCondLst>
                                        </p:cTn>
                                        <p:tgtEl>
                                          <p:spTgt spid="17"/>
                                        </p:tgtEl>
                                        <p:attrNameLst>
                                          <p:attrName>style.visibility</p:attrName>
                                        </p:attrNameLst>
                                      </p:cBhvr>
                                      <p:to>
                                        <p:strVal val="visible"/>
                                      </p:to>
                                    </p:set>
                                    <p:animEffect transition="in" filter="wipe(down)">
                                      <p:cBhvr>
                                        <p:cTn id="63" dur="1000"/>
                                        <p:tgtEl>
                                          <p:spTgt spid="17"/>
                                        </p:tgtEl>
                                      </p:cBhvr>
                                    </p:animEffect>
                                  </p:childTnLst>
                                </p:cTn>
                              </p:par>
                              <p:par>
                                <p:cTn id="64" presetID="22" presetClass="entr" presetSubtype="4"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1000"/>
                                        <p:tgtEl>
                                          <p:spTgt spid="14"/>
                                        </p:tgtEl>
                                      </p:cBhvr>
                                    </p:animEffect>
                                  </p:childTnLst>
                                </p:cTn>
                              </p:par>
                              <p:par>
                                <p:cTn id="67" presetID="22" presetClass="entr" presetSubtype="4" fill="hold" grpId="0" nodeType="withEffect">
                                  <p:stCondLst>
                                    <p:cond delay="0"/>
                                  </p:stCondLst>
                                  <p:childTnLst>
                                    <p:set>
                                      <p:cBhvr>
                                        <p:cTn id="68" dur="1" fill="hold">
                                          <p:stCondLst>
                                            <p:cond delay="0"/>
                                          </p:stCondLst>
                                        </p:cTn>
                                        <p:tgtEl>
                                          <p:spTgt spid="11"/>
                                        </p:tgtEl>
                                        <p:attrNameLst>
                                          <p:attrName>style.visibility</p:attrName>
                                        </p:attrNameLst>
                                      </p:cBhvr>
                                      <p:to>
                                        <p:strVal val="visible"/>
                                      </p:to>
                                    </p:set>
                                    <p:animEffect transition="in" filter="wipe(down)">
                                      <p:cBhvr>
                                        <p:cTn id="69" dur="1000"/>
                                        <p:tgtEl>
                                          <p:spTgt spid="11"/>
                                        </p:tgtEl>
                                      </p:cBhvr>
                                    </p:animEffect>
                                  </p:childTnLst>
                                </p:cTn>
                              </p:par>
                              <p:par>
                                <p:cTn id="70" presetID="22" presetClass="entr" presetSubtype="4"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wipe(down)">
                                      <p:cBhvr>
                                        <p:cTn id="72" dur="1000"/>
                                        <p:tgtEl>
                                          <p:spTgt spid="8"/>
                                        </p:tgtEl>
                                      </p:cBhvr>
                                    </p:animEffect>
                                  </p:childTnLst>
                                </p:cTn>
                              </p:par>
                              <p:par>
                                <p:cTn id="73" presetID="22" presetClass="entr" presetSubtype="4" fill="hold" grpId="0" nodeType="withEffect">
                                  <p:stCondLst>
                                    <p:cond delay="0"/>
                                  </p:stCondLst>
                                  <p:childTnLst>
                                    <p:set>
                                      <p:cBhvr>
                                        <p:cTn id="74" dur="1" fill="hold">
                                          <p:stCondLst>
                                            <p:cond delay="0"/>
                                          </p:stCondLst>
                                        </p:cTn>
                                        <p:tgtEl>
                                          <p:spTgt spid="5"/>
                                        </p:tgtEl>
                                        <p:attrNameLst>
                                          <p:attrName>style.visibility</p:attrName>
                                        </p:attrNameLst>
                                      </p:cBhvr>
                                      <p:to>
                                        <p:strVal val="visible"/>
                                      </p:to>
                                    </p:set>
                                    <p:animEffect transition="in" filter="wipe(down)">
                                      <p:cBhvr>
                                        <p:cTn id="75" dur="1000"/>
                                        <p:tgtEl>
                                          <p:spTgt spid="5"/>
                                        </p:tgtEl>
                                      </p:cBhvr>
                                    </p:animEffect>
                                  </p:childTnLst>
                                </p:cTn>
                              </p:par>
                            </p:childTnLst>
                          </p:cTn>
                        </p:par>
                        <p:par>
                          <p:cTn id="76" fill="hold">
                            <p:stCondLst>
                              <p:cond delay="8250"/>
                            </p:stCondLst>
                            <p:childTnLst>
                              <p:par>
                                <p:cTn id="77" presetID="42" presetClass="entr" presetSubtype="0" fill="hold" grpId="0" nodeType="afterEffect">
                                  <p:stCondLst>
                                    <p:cond delay="0"/>
                                  </p:stCondLst>
                                  <p:childTnLst>
                                    <p:set>
                                      <p:cBhvr>
                                        <p:cTn id="78" dur="1" fill="hold">
                                          <p:stCondLst>
                                            <p:cond delay="0"/>
                                          </p:stCondLst>
                                        </p:cTn>
                                        <p:tgtEl>
                                          <p:spTgt spid="6"/>
                                        </p:tgtEl>
                                        <p:attrNameLst>
                                          <p:attrName>style.visibility</p:attrName>
                                        </p:attrNameLst>
                                      </p:cBhvr>
                                      <p:to>
                                        <p:strVal val="visible"/>
                                      </p:to>
                                    </p:set>
                                    <p:animEffect transition="in" filter="fade">
                                      <p:cBhvr>
                                        <p:cTn id="79" dur="1000"/>
                                        <p:tgtEl>
                                          <p:spTgt spid="6"/>
                                        </p:tgtEl>
                                      </p:cBhvr>
                                    </p:animEffect>
                                    <p:anim calcmode="lin" valueType="num">
                                      <p:cBhvr>
                                        <p:cTn id="80" dur="1000" fill="hold"/>
                                        <p:tgtEl>
                                          <p:spTgt spid="6"/>
                                        </p:tgtEl>
                                        <p:attrNameLst>
                                          <p:attrName>ppt_x</p:attrName>
                                        </p:attrNameLst>
                                      </p:cBhvr>
                                      <p:tavLst>
                                        <p:tav tm="0">
                                          <p:val>
                                            <p:strVal val="#ppt_x"/>
                                          </p:val>
                                        </p:tav>
                                        <p:tav tm="100000">
                                          <p:val>
                                            <p:strVal val="#ppt_x"/>
                                          </p:val>
                                        </p:tav>
                                      </p:tavLst>
                                    </p:anim>
                                    <p:anim calcmode="lin" valueType="num">
                                      <p:cBhvr>
                                        <p:cTn id="81" dur="1000" fill="hold"/>
                                        <p:tgtEl>
                                          <p:spTgt spid="6"/>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9"/>
                                        </p:tgtEl>
                                        <p:attrNameLst>
                                          <p:attrName>style.visibility</p:attrName>
                                        </p:attrNameLst>
                                      </p:cBhvr>
                                      <p:to>
                                        <p:strVal val="visible"/>
                                      </p:to>
                                    </p:set>
                                    <p:animEffect transition="in" filter="fade">
                                      <p:cBhvr>
                                        <p:cTn id="84" dur="1000"/>
                                        <p:tgtEl>
                                          <p:spTgt spid="9"/>
                                        </p:tgtEl>
                                      </p:cBhvr>
                                    </p:animEffect>
                                    <p:anim calcmode="lin" valueType="num">
                                      <p:cBhvr>
                                        <p:cTn id="85" dur="1000" fill="hold"/>
                                        <p:tgtEl>
                                          <p:spTgt spid="9"/>
                                        </p:tgtEl>
                                        <p:attrNameLst>
                                          <p:attrName>ppt_x</p:attrName>
                                        </p:attrNameLst>
                                      </p:cBhvr>
                                      <p:tavLst>
                                        <p:tav tm="0">
                                          <p:val>
                                            <p:strVal val="#ppt_x"/>
                                          </p:val>
                                        </p:tav>
                                        <p:tav tm="100000">
                                          <p:val>
                                            <p:strVal val="#ppt_x"/>
                                          </p:val>
                                        </p:tav>
                                      </p:tavLst>
                                    </p:anim>
                                    <p:anim calcmode="lin" valueType="num">
                                      <p:cBhvr>
                                        <p:cTn id="86" dur="1000" fill="hold"/>
                                        <p:tgtEl>
                                          <p:spTgt spid="9"/>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12"/>
                                        </p:tgtEl>
                                        <p:attrNameLst>
                                          <p:attrName>style.visibility</p:attrName>
                                        </p:attrNameLst>
                                      </p:cBhvr>
                                      <p:to>
                                        <p:strVal val="visible"/>
                                      </p:to>
                                    </p:set>
                                    <p:animEffect transition="in" filter="fade">
                                      <p:cBhvr>
                                        <p:cTn id="89" dur="1000"/>
                                        <p:tgtEl>
                                          <p:spTgt spid="12"/>
                                        </p:tgtEl>
                                      </p:cBhvr>
                                    </p:animEffect>
                                    <p:anim calcmode="lin" valueType="num">
                                      <p:cBhvr>
                                        <p:cTn id="90" dur="1000" fill="hold"/>
                                        <p:tgtEl>
                                          <p:spTgt spid="12"/>
                                        </p:tgtEl>
                                        <p:attrNameLst>
                                          <p:attrName>ppt_x</p:attrName>
                                        </p:attrNameLst>
                                      </p:cBhvr>
                                      <p:tavLst>
                                        <p:tav tm="0">
                                          <p:val>
                                            <p:strVal val="#ppt_x"/>
                                          </p:val>
                                        </p:tav>
                                        <p:tav tm="100000">
                                          <p:val>
                                            <p:strVal val="#ppt_x"/>
                                          </p:val>
                                        </p:tav>
                                      </p:tavLst>
                                    </p:anim>
                                    <p:anim calcmode="lin" valueType="num">
                                      <p:cBhvr>
                                        <p:cTn id="91" dur="1000" fill="hold"/>
                                        <p:tgtEl>
                                          <p:spTgt spid="12"/>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15"/>
                                        </p:tgtEl>
                                        <p:attrNameLst>
                                          <p:attrName>style.visibility</p:attrName>
                                        </p:attrNameLst>
                                      </p:cBhvr>
                                      <p:to>
                                        <p:strVal val="visible"/>
                                      </p:to>
                                    </p:set>
                                    <p:animEffect transition="in" filter="fade">
                                      <p:cBhvr>
                                        <p:cTn id="94" dur="1000"/>
                                        <p:tgtEl>
                                          <p:spTgt spid="15"/>
                                        </p:tgtEl>
                                      </p:cBhvr>
                                    </p:animEffect>
                                    <p:anim calcmode="lin" valueType="num">
                                      <p:cBhvr>
                                        <p:cTn id="95" dur="1000" fill="hold"/>
                                        <p:tgtEl>
                                          <p:spTgt spid="15"/>
                                        </p:tgtEl>
                                        <p:attrNameLst>
                                          <p:attrName>ppt_x</p:attrName>
                                        </p:attrNameLst>
                                      </p:cBhvr>
                                      <p:tavLst>
                                        <p:tav tm="0">
                                          <p:val>
                                            <p:strVal val="#ppt_x"/>
                                          </p:val>
                                        </p:tav>
                                        <p:tav tm="100000">
                                          <p:val>
                                            <p:strVal val="#ppt_x"/>
                                          </p:val>
                                        </p:tav>
                                      </p:tavLst>
                                    </p:anim>
                                    <p:anim calcmode="lin" valueType="num">
                                      <p:cBhvr>
                                        <p:cTn id="96" dur="1000" fill="hold"/>
                                        <p:tgtEl>
                                          <p:spTgt spid="15"/>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18"/>
                                        </p:tgtEl>
                                        <p:attrNameLst>
                                          <p:attrName>style.visibility</p:attrName>
                                        </p:attrNameLst>
                                      </p:cBhvr>
                                      <p:to>
                                        <p:strVal val="visible"/>
                                      </p:to>
                                    </p:set>
                                    <p:animEffect transition="in" filter="fade">
                                      <p:cBhvr>
                                        <p:cTn id="99" dur="1000"/>
                                        <p:tgtEl>
                                          <p:spTgt spid="18"/>
                                        </p:tgtEl>
                                      </p:cBhvr>
                                    </p:animEffect>
                                    <p:anim calcmode="lin" valueType="num">
                                      <p:cBhvr>
                                        <p:cTn id="100" dur="1000" fill="hold"/>
                                        <p:tgtEl>
                                          <p:spTgt spid="18"/>
                                        </p:tgtEl>
                                        <p:attrNameLst>
                                          <p:attrName>ppt_x</p:attrName>
                                        </p:attrNameLst>
                                      </p:cBhvr>
                                      <p:tavLst>
                                        <p:tav tm="0">
                                          <p:val>
                                            <p:strVal val="#ppt_x"/>
                                          </p:val>
                                        </p:tav>
                                        <p:tav tm="100000">
                                          <p:val>
                                            <p:strVal val="#ppt_x"/>
                                          </p:val>
                                        </p:tav>
                                      </p:tavLst>
                                    </p:anim>
                                    <p:anim calcmode="lin" valueType="num">
                                      <p:cBhvr>
                                        <p:cTn id="101" dur="1000" fill="hold"/>
                                        <p:tgtEl>
                                          <p:spTgt spid="18"/>
                                        </p:tgtEl>
                                        <p:attrNameLst>
                                          <p:attrName>ppt_y</p:attrName>
                                        </p:attrNameLst>
                                      </p:cBhvr>
                                      <p:tavLst>
                                        <p:tav tm="0">
                                          <p:val>
                                            <p:strVal val="#ppt_y+.1"/>
                                          </p:val>
                                        </p:tav>
                                        <p:tav tm="100000">
                                          <p:val>
                                            <p:strVal val="#ppt_y"/>
                                          </p:val>
                                        </p:tav>
                                      </p:tavLst>
                                    </p:anim>
                                  </p:childTnLst>
                                </p:cTn>
                              </p:par>
                            </p:childTnLst>
                          </p:cTn>
                        </p:par>
                        <p:par>
                          <p:cTn id="102" fill="hold">
                            <p:stCondLst>
                              <p:cond delay="9250"/>
                            </p:stCondLst>
                            <p:childTnLst>
                              <p:par>
                                <p:cTn id="103" presetID="16" presetClass="entr" presetSubtype="37" fill="hold" nodeType="afterEffect">
                                  <p:stCondLst>
                                    <p:cond delay="0"/>
                                  </p:stCondLst>
                                  <p:childTnLst>
                                    <p:set>
                                      <p:cBhvr>
                                        <p:cTn id="104" dur="1" fill="hold">
                                          <p:stCondLst>
                                            <p:cond delay="0"/>
                                          </p:stCondLst>
                                        </p:cTn>
                                        <p:tgtEl>
                                          <p:spTgt spid="64"/>
                                        </p:tgtEl>
                                        <p:attrNameLst>
                                          <p:attrName>style.visibility</p:attrName>
                                        </p:attrNameLst>
                                      </p:cBhvr>
                                      <p:to>
                                        <p:strVal val="visible"/>
                                      </p:to>
                                    </p:set>
                                    <p:animEffect transition="in" filter="barn(outVertical)">
                                      <p:cBhvr>
                                        <p:cTn id="105" dur="500"/>
                                        <p:tgtEl>
                                          <p:spTgt spid="64"/>
                                        </p:tgtEl>
                                      </p:cBhvr>
                                    </p:animEffect>
                                  </p:childTnLst>
                                </p:cTn>
                              </p:par>
                            </p:childTnLst>
                          </p:cTn>
                        </p:par>
                        <p:par>
                          <p:cTn id="106" fill="hold">
                            <p:stCondLst>
                              <p:cond delay="9750"/>
                            </p:stCondLst>
                            <p:childTnLst>
                              <p:par>
                                <p:cTn id="107" presetID="42" presetClass="entr" presetSubtype="0" fill="hold" grpId="0" nodeType="afterEffect">
                                  <p:stCondLst>
                                    <p:cond delay="0"/>
                                  </p:stCondLst>
                                  <p:childTnLst>
                                    <p:set>
                                      <p:cBhvr>
                                        <p:cTn id="108" dur="1" fill="hold">
                                          <p:stCondLst>
                                            <p:cond delay="0"/>
                                          </p:stCondLst>
                                        </p:cTn>
                                        <p:tgtEl>
                                          <p:spTgt spid="70"/>
                                        </p:tgtEl>
                                        <p:attrNameLst>
                                          <p:attrName>style.visibility</p:attrName>
                                        </p:attrNameLst>
                                      </p:cBhvr>
                                      <p:to>
                                        <p:strVal val="visible"/>
                                      </p:to>
                                    </p:set>
                                    <p:animEffect transition="in" filter="fade">
                                      <p:cBhvr>
                                        <p:cTn id="109" dur="1000"/>
                                        <p:tgtEl>
                                          <p:spTgt spid="70"/>
                                        </p:tgtEl>
                                      </p:cBhvr>
                                    </p:animEffect>
                                    <p:anim calcmode="lin" valueType="num">
                                      <p:cBhvr>
                                        <p:cTn id="110" dur="1000" fill="hold"/>
                                        <p:tgtEl>
                                          <p:spTgt spid="70"/>
                                        </p:tgtEl>
                                        <p:attrNameLst>
                                          <p:attrName>ppt_x</p:attrName>
                                        </p:attrNameLst>
                                      </p:cBhvr>
                                      <p:tavLst>
                                        <p:tav tm="0">
                                          <p:val>
                                            <p:strVal val="#ppt_x"/>
                                          </p:val>
                                        </p:tav>
                                        <p:tav tm="100000">
                                          <p:val>
                                            <p:strVal val="#ppt_x"/>
                                          </p:val>
                                        </p:tav>
                                      </p:tavLst>
                                    </p:anim>
                                    <p:anim calcmode="lin" valueType="num">
                                      <p:cBhvr>
                                        <p:cTn id="111" dur="1000" fill="hold"/>
                                        <p:tgtEl>
                                          <p:spTgt spid="7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5" grpId="0" animBg="1"/>
      <p:bldP spid="6" grpId="0"/>
      <p:bldP spid="7" grpId="0" animBg="1"/>
      <p:bldP spid="8" grpId="0" animBg="1"/>
      <p:bldP spid="9" grpId="0"/>
      <p:bldP spid="10" grpId="0" animBg="1"/>
      <p:bldP spid="11" grpId="0" animBg="1"/>
      <p:bldP spid="12" grpId="0"/>
      <p:bldP spid="13" grpId="0" animBg="1"/>
      <p:bldP spid="14" grpId="0" animBg="1"/>
      <p:bldP spid="15" grpId="0"/>
      <p:bldP spid="16" grpId="0" animBg="1"/>
      <p:bldP spid="17" grpId="0" animBg="1"/>
      <p:bldP spid="18" grpId="0"/>
      <p:bldP spid="65" grpId="0"/>
      <p:bldP spid="66" grpId="0"/>
      <p:bldP spid="67" grpId="0"/>
      <p:bldP spid="68" grpId="0"/>
      <p:bldP spid="69" grpId="0"/>
      <p:bldP spid="7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FAE47"/>
                </a:solidFill>
                <a:latin typeface="微软雅黑" panose="020B0503020204020204" pitchFamily="34" charset="-122"/>
                <a:ea typeface="微软雅黑" panose="020B0503020204020204" pitchFamily="34" charset="-122"/>
              </a:rPr>
              <a:t>工作达标情况</a:t>
            </a:r>
          </a:p>
        </p:txBody>
      </p:sp>
      <p:sp>
        <p:nvSpPr>
          <p:cNvPr id="3" name="椭圆 2"/>
          <p:cNvSpPr/>
          <p:nvPr/>
        </p:nvSpPr>
        <p:spPr>
          <a:xfrm>
            <a:off x="1242016" y="4328416"/>
            <a:ext cx="6727568" cy="339914"/>
          </a:xfrm>
          <a:prstGeom prst="ellipse">
            <a:avLst/>
          </a:prstGeom>
          <a:gradFill flip="none" rotWithShape="1">
            <a:gsLst>
              <a:gs pos="100000">
                <a:schemeClr val="bg1">
                  <a:lumMod val="50000"/>
                  <a:alpha val="0"/>
                </a:schemeClr>
              </a:gs>
              <a:gs pos="54000">
                <a:srgbClr val="7F7F7F">
                  <a:alpha val="64000"/>
                </a:srgbClr>
              </a:gs>
              <a:gs pos="0">
                <a:schemeClr val="bg1">
                  <a:lumMod val="50000"/>
                  <a:alpha val="64000"/>
                </a:scheme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 name="圆角矩形 4"/>
          <p:cNvSpPr/>
          <p:nvPr/>
        </p:nvSpPr>
        <p:spPr>
          <a:xfrm>
            <a:off x="1066941" y="1059933"/>
            <a:ext cx="7139914" cy="3435749"/>
          </a:xfrm>
          <a:prstGeom prst="roundRect">
            <a:avLst>
              <a:gd name="adj" fmla="val 5470"/>
            </a:avLst>
          </a:prstGeom>
          <a:solidFill>
            <a:schemeClr val="bg1">
              <a:lumMod val="95000"/>
            </a:schemeClr>
          </a:solidFill>
          <a:ln w="25400">
            <a:gradFill flip="none" rotWithShape="1">
              <a:gsLst>
                <a:gs pos="0">
                  <a:schemeClr val="bg1"/>
                </a:gs>
                <a:gs pos="100000">
                  <a:schemeClr val="bg1">
                    <a:lumMod val="75000"/>
                  </a:schemeClr>
                </a:gs>
              </a:gsLst>
              <a:lin ang="2700000" scaled="1"/>
              <a:tileRect/>
            </a:gradFill>
          </a:ln>
          <a:effectLst>
            <a:outerShdw blurRad="76200" dist="12700" dir="2700000" algn="tl" rotWithShape="0">
              <a:prstClr val="black">
                <a:alpha val="40000"/>
              </a:prstClr>
            </a:outerShdw>
            <a:reflection blurRad="6350" stA="50000" endA="300" endPos="90000" dist="889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6" name="组合 5"/>
          <p:cNvGrpSpPr/>
          <p:nvPr/>
        </p:nvGrpSpPr>
        <p:grpSpPr>
          <a:xfrm>
            <a:off x="5452041" y="1401808"/>
            <a:ext cx="709842" cy="405108"/>
            <a:chOff x="6423475" y="2025751"/>
            <a:chExt cx="946333" cy="540269"/>
          </a:xfrm>
        </p:grpSpPr>
        <p:sp>
          <p:nvSpPr>
            <p:cNvPr id="7" name="任意多边形 6"/>
            <p:cNvSpPr/>
            <p:nvPr/>
          </p:nvSpPr>
          <p:spPr>
            <a:xfrm>
              <a:off x="6423475" y="2037322"/>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 name="任意多边形 7"/>
            <p:cNvSpPr/>
            <p:nvPr/>
          </p:nvSpPr>
          <p:spPr>
            <a:xfrm>
              <a:off x="6423475" y="2025751"/>
              <a:ext cx="946333" cy="528698"/>
            </a:xfrm>
            <a:custGeom>
              <a:avLst/>
              <a:gdLst>
                <a:gd name="connsiteX0" fmla="*/ 264349 w 946333"/>
                <a:gd name="connsiteY0" fmla="*/ 0 h 528698"/>
                <a:gd name="connsiteX1" fmla="*/ 946333 w 946333"/>
                <a:gd name="connsiteY1" fmla="*/ 0 h 528698"/>
                <a:gd name="connsiteX2" fmla="*/ 946333 w 946333"/>
                <a:gd name="connsiteY2" fmla="*/ 528698 h 528698"/>
                <a:gd name="connsiteX3" fmla="*/ 264349 w 946333"/>
                <a:gd name="connsiteY3" fmla="*/ 528698 h 528698"/>
                <a:gd name="connsiteX4" fmla="*/ 0 w 946333"/>
                <a:gd name="connsiteY4" fmla="*/ 264349 h 528698"/>
                <a:gd name="connsiteX5" fmla="*/ 264349 w 94633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46333" h="528698">
                  <a:moveTo>
                    <a:pt x="264349" y="0"/>
                  </a:moveTo>
                  <a:lnTo>
                    <a:pt x="946333" y="0"/>
                  </a:lnTo>
                  <a:lnTo>
                    <a:pt x="946333" y="528698"/>
                  </a:lnTo>
                  <a:lnTo>
                    <a:pt x="264349" y="528698"/>
                  </a:lnTo>
                  <a:cubicBezTo>
                    <a:pt x="118353" y="528698"/>
                    <a:pt x="0" y="410345"/>
                    <a:pt x="0" y="264349"/>
                  </a:cubicBezTo>
                  <a:cubicBezTo>
                    <a:pt x="0" y="118353"/>
                    <a:pt x="118353" y="0"/>
                    <a:pt x="264349" y="0"/>
                  </a:cubicBezTo>
                  <a:close/>
                </a:path>
              </a:pathLst>
            </a:custGeom>
            <a:solidFill>
              <a:srgbClr val="FFB850"/>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Group 41"/>
            <p:cNvGrpSpPr>
              <a:grpSpLocks noChangeAspect="1"/>
            </p:cNvGrpSpPr>
            <p:nvPr/>
          </p:nvGrpSpPr>
          <p:grpSpPr bwMode="auto">
            <a:xfrm>
              <a:off x="6782487" y="2134869"/>
              <a:ext cx="284097" cy="347774"/>
              <a:chOff x="3783" y="2089"/>
              <a:chExt cx="116" cy="142"/>
            </a:xfrm>
            <a:solidFill>
              <a:schemeClr val="bg1"/>
            </a:solidFill>
            <a:effectLst/>
          </p:grpSpPr>
          <p:sp>
            <p:nvSpPr>
              <p:cNvPr id="1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1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grpSp>
        <p:nvGrpSpPr>
          <p:cNvPr id="18" name="组合 17"/>
          <p:cNvGrpSpPr/>
          <p:nvPr/>
        </p:nvGrpSpPr>
        <p:grpSpPr>
          <a:xfrm>
            <a:off x="5452041" y="2192676"/>
            <a:ext cx="1320636" cy="396432"/>
            <a:chOff x="6423475" y="3080487"/>
            <a:chExt cx="1760619" cy="528698"/>
          </a:xfrm>
        </p:grpSpPr>
        <p:sp>
          <p:nvSpPr>
            <p:cNvPr id="19" name="任意多边形 18"/>
            <p:cNvSpPr/>
            <p:nvPr/>
          </p:nvSpPr>
          <p:spPr>
            <a:xfrm>
              <a:off x="6423475" y="3080487"/>
              <a:ext cx="1760619" cy="528698"/>
            </a:xfrm>
            <a:custGeom>
              <a:avLst/>
              <a:gdLst>
                <a:gd name="connsiteX0" fmla="*/ 264349 w 1760619"/>
                <a:gd name="connsiteY0" fmla="*/ 0 h 528698"/>
                <a:gd name="connsiteX1" fmla="*/ 1760619 w 1760619"/>
                <a:gd name="connsiteY1" fmla="*/ 0 h 528698"/>
                <a:gd name="connsiteX2" fmla="*/ 1760619 w 1760619"/>
                <a:gd name="connsiteY2" fmla="*/ 528698 h 528698"/>
                <a:gd name="connsiteX3" fmla="*/ 264349 w 1760619"/>
                <a:gd name="connsiteY3" fmla="*/ 528698 h 528698"/>
                <a:gd name="connsiteX4" fmla="*/ 0 w 1760619"/>
                <a:gd name="connsiteY4" fmla="*/ 264349 h 528698"/>
                <a:gd name="connsiteX5" fmla="*/ 264349 w 1760619"/>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760619" h="528698">
                  <a:moveTo>
                    <a:pt x="264349" y="0"/>
                  </a:moveTo>
                  <a:lnTo>
                    <a:pt x="1760619" y="0"/>
                  </a:lnTo>
                  <a:lnTo>
                    <a:pt x="1760619" y="528698"/>
                  </a:lnTo>
                  <a:lnTo>
                    <a:pt x="264349" y="528698"/>
                  </a:lnTo>
                  <a:cubicBezTo>
                    <a:pt x="118353" y="528698"/>
                    <a:pt x="0" y="410345"/>
                    <a:pt x="0" y="264349"/>
                  </a:cubicBezTo>
                  <a:cubicBezTo>
                    <a:pt x="0" y="118353"/>
                    <a:pt x="118353" y="0"/>
                    <a:pt x="264349" y="0"/>
                  </a:cubicBezTo>
                  <a:close/>
                </a:path>
              </a:pathLst>
            </a:custGeom>
            <a:solidFill>
              <a:srgbClr val="01ACBE"/>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0" name="Group 52"/>
            <p:cNvGrpSpPr>
              <a:grpSpLocks noChangeAspect="1"/>
            </p:cNvGrpSpPr>
            <p:nvPr/>
          </p:nvGrpSpPr>
          <p:grpSpPr bwMode="auto">
            <a:xfrm>
              <a:off x="6789259" y="3199771"/>
              <a:ext cx="327704" cy="324878"/>
              <a:chOff x="3783" y="2102"/>
              <a:chExt cx="116" cy="115"/>
            </a:xfrm>
            <a:solidFill>
              <a:schemeClr val="bg1"/>
            </a:solidFill>
            <a:effectLst/>
          </p:grpSpPr>
          <p:sp>
            <p:nvSpPr>
              <p:cNvPr id="21"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2"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3"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4"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5"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6"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7"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28" name="组合 27"/>
          <p:cNvGrpSpPr/>
          <p:nvPr/>
        </p:nvGrpSpPr>
        <p:grpSpPr>
          <a:xfrm>
            <a:off x="5452040" y="2946466"/>
            <a:ext cx="1143287" cy="396432"/>
            <a:chOff x="6423475" y="4085773"/>
            <a:chExt cx="1524184" cy="528698"/>
          </a:xfrm>
        </p:grpSpPr>
        <p:sp>
          <p:nvSpPr>
            <p:cNvPr id="29" name="任意多边形 28"/>
            <p:cNvSpPr/>
            <p:nvPr/>
          </p:nvSpPr>
          <p:spPr>
            <a:xfrm>
              <a:off x="6423475" y="4085773"/>
              <a:ext cx="1524184" cy="528698"/>
            </a:xfrm>
            <a:custGeom>
              <a:avLst/>
              <a:gdLst>
                <a:gd name="connsiteX0" fmla="*/ 264349 w 1524184"/>
                <a:gd name="connsiteY0" fmla="*/ 0 h 528698"/>
                <a:gd name="connsiteX1" fmla="*/ 1524184 w 1524184"/>
                <a:gd name="connsiteY1" fmla="*/ 0 h 528698"/>
                <a:gd name="connsiteX2" fmla="*/ 1524184 w 1524184"/>
                <a:gd name="connsiteY2" fmla="*/ 528698 h 528698"/>
                <a:gd name="connsiteX3" fmla="*/ 264349 w 1524184"/>
                <a:gd name="connsiteY3" fmla="*/ 528698 h 528698"/>
                <a:gd name="connsiteX4" fmla="*/ 0 w 1524184"/>
                <a:gd name="connsiteY4" fmla="*/ 264349 h 528698"/>
                <a:gd name="connsiteX5" fmla="*/ 264349 w 1524184"/>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24184" h="528698">
                  <a:moveTo>
                    <a:pt x="264349" y="0"/>
                  </a:moveTo>
                  <a:lnTo>
                    <a:pt x="1524184" y="0"/>
                  </a:lnTo>
                  <a:lnTo>
                    <a:pt x="1524184" y="528698"/>
                  </a:lnTo>
                  <a:lnTo>
                    <a:pt x="264349" y="528698"/>
                  </a:lnTo>
                  <a:cubicBezTo>
                    <a:pt x="118353" y="528698"/>
                    <a:pt x="0" y="410345"/>
                    <a:pt x="0" y="264349"/>
                  </a:cubicBezTo>
                  <a:cubicBezTo>
                    <a:pt x="0" y="118353"/>
                    <a:pt x="118353" y="0"/>
                    <a:pt x="264349" y="0"/>
                  </a:cubicBezTo>
                  <a:close/>
                </a:path>
              </a:pathLst>
            </a:custGeom>
            <a:solidFill>
              <a:srgbClr val="E87071"/>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0" name="Group 62"/>
            <p:cNvGrpSpPr>
              <a:grpSpLocks noChangeAspect="1"/>
            </p:cNvGrpSpPr>
            <p:nvPr/>
          </p:nvGrpSpPr>
          <p:grpSpPr bwMode="auto">
            <a:xfrm>
              <a:off x="6791186" y="4202994"/>
              <a:ext cx="349453" cy="279021"/>
              <a:chOff x="3775" y="2110"/>
              <a:chExt cx="129" cy="103"/>
            </a:xfrm>
            <a:solidFill>
              <a:schemeClr val="bg1"/>
            </a:solidFill>
            <a:effectLst/>
          </p:grpSpPr>
          <p:sp>
            <p:nvSpPr>
              <p:cNvPr id="31"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2"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3"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34" name="组合 33"/>
          <p:cNvGrpSpPr/>
          <p:nvPr/>
        </p:nvGrpSpPr>
        <p:grpSpPr>
          <a:xfrm>
            <a:off x="5452041" y="3748006"/>
            <a:ext cx="1001278" cy="396432"/>
            <a:chOff x="6423475" y="5154740"/>
            <a:chExt cx="1334863" cy="528698"/>
          </a:xfrm>
        </p:grpSpPr>
        <p:sp>
          <p:nvSpPr>
            <p:cNvPr id="35" name="任意多边形 34"/>
            <p:cNvSpPr/>
            <p:nvPr/>
          </p:nvSpPr>
          <p:spPr>
            <a:xfrm>
              <a:off x="6423475" y="5154740"/>
              <a:ext cx="1334863" cy="528698"/>
            </a:xfrm>
            <a:custGeom>
              <a:avLst/>
              <a:gdLst>
                <a:gd name="connsiteX0" fmla="*/ 264349 w 1334863"/>
                <a:gd name="connsiteY0" fmla="*/ 0 h 528698"/>
                <a:gd name="connsiteX1" fmla="*/ 1334863 w 1334863"/>
                <a:gd name="connsiteY1" fmla="*/ 0 h 528698"/>
                <a:gd name="connsiteX2" fmla="*/ 1334863 w 1334863"/>
                <a:gd name="connsiteY2" fmla="*/ 528698 h 528698"/>
                <a:gd name="connsiteX3" fmla="*/ 264349 w 1334863"/>
                <a:gd name="connsiteY3" fmla="*/ 528698 h 528698"/>
                <a:gd name="connsiteX4" fmla="*/ 0 w 1334863"/>
                <a:gd name="connsiteY4" fmla="*/ 264349 h 528698"/>
                <a:gd name="connsiteX5" fmla="*/ 264349 w 1334863"/>
                <a:gd name="connsiteY5" fmla="*/ 0 h 5286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334863" h="528698">
                  <a:moveTo>
                    <a:pt x="264349" y="0"/>
                  </a:moveTo>
                  <a:lnTo>
                    <a:pt x="1334863" y="0"/>
                  </a:lnTo>
                  <a:lnTo>
                    <a:pt x="1334863" y="528698"/>
                  </a:lnTo>
                  <a:lnTo>
                    <a:pt x="264349" y="528698"/>
                  </a:lnTo>
                  <a:cubicBezTo>
                    <a:pt x="118353" y="528698"/>
                    <a:pt x="0" y="410345"/>
                    <a:pt x="0" y="264349"/>
                  </a:cubicBezTo>
                  <a:cubicBezTo>
                    <a:pt x="0" y="118353"/>
                    <a:pt x="118353" y="0"/>
                    <a:pt x="264349" y="0"/>
                  </a:cubicBezTo>
                  <a:close/>
                </a:path>
              </a:pathLst>
            </a:custGeom>
            <a:solidFill>
              <a:srgbClr val="663A77"/>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36" name="Group 68"/>
            <p:cNvGrpSpPr>
              <a:grpSpLocks noChangeAspect="1"/>
            </p:cNvGrpSpPr>
            <p:nvPr/>
          </p:nvGrpSpPr>
          <p:grpSpPr bwMode="auto">
            <a:xfrm>
              <a:off x="6792034" y="5251110"/>
              <a:ext cx="311725" cy="300349"/>
              <a:chOff x="3770" y="2095"/>
              <a:chExt cx="137" cy="132"/>
            </a:xfrm>
            <a:solidFill>
              <a:schemeClr val="bg1"/>
            </a:solidFill>
            <a:effectLst/>
          </p:grpSpPr>
          <p:sp>
            <p:nvSpPr>
              <p:cNvPr id="37"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8"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39"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0"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1"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2"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43"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44" name="文本框 92"/>
          <p:cNvSpPr txBox="1"/>
          <p:nvPr/>
        </p:nvSpPr>
        <p:spPr>
          <a:xfrm>
            <a:off x="6172827" y="1435615"/>
            <a:ext cx="564430" cy="369332"/>
          </a:xfrm>
          <a:prstGeom prst="rect">
            <a:avLst/>
          </a:prstGeom>
          <a:noFill/>
        </p:spPr>
        <p:txBody>
          <a:bodyPr wrap="square" rtlCol="0">
            <a:spAutoFit/>
          </a:bodyPr>
          <a:lstStyle/>
          <a:p>
            <a:r>
              <a:rPr lang="en-US" altLang="zh-CN" sz="1800" dirty="0">
                <a:solidFill>
                  <a:srgbClr val="FFB850"/>
                </a:solidFill>
                <a:latin typeface="Impact" panose="020B0806030902050204" pitchFamily="34" charset="0"/>
              </a:rPr>
              <a:t>23</a:t>
            </a:r>
            <a:r>
              <a:rPr lang="en-US" altLang="zh-CN" sz="900" dirty="0">
                <a:solidFill>
                  <a:srgbClr val="FFB850"/>
                </a:solidFill>
                <a:latin typeface="Impact" panose="020B0806030902050204" pitchFamily="34" charset="0"/>
              </a:rPr>
              <a:t>%</a:t>
            </a:r>
            <a:endParaRPr lang="zh-CN" altLang="en-US" sz="900" dirty="0">
              <a:solidFill>
                <a:srgbClr val="FFB850"/>
              </a:solidFill>
              <a:latin typeface="Impact" panose="020B0806030902050204" pitchFamily="34" charset="0"/>
            </a:endParaRPr>
          </a:p>
        </p:txBody>
      </p:sp>
      <p:sp>
        <p:nvSpPr>
          <p:cNvPr id="45" name="文本框 93"/>
          <p:cNvSpPr txBox="1"/>
          <p:nvPr/>
        </p:nvSpPr>
        <p:spPr>
          <a:xfrm>
            <a:off x="6779091" y="2227702"/>
            <a:ext cx="564430" cy="369332"/>
          </a:xfrm>
          <a:prstGeom prst="rect">
            <a:avLst/>
          </a:prstGeom>
          <a:noFill/>
        </p:spPr>
        <p:txBody>
          <a:bodyPr wrap="square" rtlCol="0">
            <a:spAutoFit/>
          </a:bodyPr>
          <a:lstStyle/>
          <a:p>
            <a:r>
              <a:rPr lang="en-US" altLang="zh-CN" sz="1800" dirty="0">
                <a:solidFill>
                  <a:srgbClr val="01ACBE"/>
                </a:solidFill>
                <a:latin typeface="Impact" panose="020B0806030902050204" pitchFamily="34" charset="0"/>
              </a:rPr>
              <a:t>61</a:t>
            </a:r>
            <a:r>
              <a:rPr lang="en-US" altLang="zh-CN" sz="900" dirty="0">
                <a:solidFill>
                  <a:srgbClr val="01ACBE"/>
                </a:solidFill>
                <a:latin typeface="Impact" panose="020B0806030902050204" pitchFamily="34" charset="0"/>
              </a:rPr>
              <a:t>%</a:t>
            </a:r>
            <a:endParaRPr lang="zh-CN" altLang="en-US" sz="900" dirty="0">
              <a:solidFill>
                <a:srgbClr val="01ACBE"/>
              </a:solidFill>
              <a:latin typeface="Impact" panose="020B0806030902050204" pitchFamily="34" charset="0"/>
            </a:endParaRPr>
          </a:p>
        </p:txBody>
      </p:sp>
      <p:sp>
        <p:nvSpPr>
          <p:cNvPr id="46" name="文本框 94"/>
          <p:cNvSpPr txBox="1"/>
          <p:nvPr/>
        </p:nvSpPr>
        <p:spPr>
          <a:xfrm>
            <a:off x="6593330" y="2973092"/>
            <a:ext cx="564430" cy="369332"/>
          </a:xfrm>
          <a:prstGeom prst="rect">
            <a:avLst/>
          </a:prstGeom>
          <a:noFill/>
        </p:spPr>
        <p:txBody>
          <a:bodyPr wrap="square" rtlCol="0">
            <a:spAutoFit/>
          </a:bodyPr>
          <a:lstStyle/>
          <a:p>
            <a:r>
              <a:rPr lang="en-US" altLang="zh-CN" sz="1800" dirty="0">
                <a:solidFill>
                  <a:srgbClr val="E87071"/>
                </a:solidFill>
                <a:latin typeface="Impact" panose="020B0806030902050204" pitchFamily="34" charset="0"/>
              </a:rPr>
              <a:t>48</a:t>
            </a:r>
            <a:r>
              <a:rPr lang="en-US" altLang="zh-CN" sz="900" dirty="0">
                <a:solidFill>
                  <a:srgbClr val="E87071"/>
                </a:solidFill>
                <a:latin typeface="Impact" panose="020B0806030902050204" pitchFamily="34" charset="0"/>
              </a:rPr>
              <a:t>%</a:t>
            </a:r>
            <a:endParaRPr lang="zh-CN" altLang="en-US" sz="900" dirty="0">
              <a:solidFill>
                <a:srgbClr val="E87071"/>
              </a:solidFill>
              <a:latin typeface="Impact" panose="020B0806030902050204" pitchFamily="34" charset="0"/>
            </a:endParaRPr>
          </a:p>
        </p:txBody>
      </p:sp>
      <p:sp>
        <p:nvSpPr>
          <p:cNvPr id="47" name="文本框 95"/>
          <p:cNvSpPr txBox="1"/>
          <p:nvPr/>
        </p:nvSpPr>
        <p:spPr>
          <a:xfrm>
            <a:off x="6460899" y="3772610"/>
            <a:ext cx="564430" cy="369332"/>
          </a:xfrm>
          <a:prstGeom prst="rect">
            <a:avLst/>
          </a:prstGeom>
          <a:noFill/>
        </p:spPr>
        <p:txBody>
          <a:bodyPr wrap="square" rtlCol="0">
            <a:spAutoFit/>
          </a:bodyPr>
          <a:lstStyle/>
          <a:p>
            <a:r>
              <a:rPr lang="en-US" altLang="zh-CN" sz="1800" dirty="0">
                <a:solidFill>
                  <a:srgbClr val="663A77"/>
                </a:solidFill>
                <a:latin typeface="Impact" panose="020B0806030902050204" pitchFamily="34" charset="0"/>
              </a:rPr>
              <a:t>36</a:t>
            </a:r>
            <a:r>
              <a:rPr lang="en-US" altLang="zh-CN" sz="900" dirty="0">
                <a:solidFill>
                  <a:srgbClr val="663A77"/>
                </a:solidFill>
                <a:latin typeface="Impact" panose="020B0806030902050204" pitchFamily="34" charset="0"/>
              </a:rPr>
              <a:t>%</a:t>
            </a:r>
            <a:endParaRPr lang="zh-CN" altLang="en-US" sz="900" dirty="0">
              <a:solidFill>
                <a:srgbClr val="663A77"/>
              </a:solidFill>
              <a:latin typeface="Impact" panose="020B0806030902050204" pitchFamily="34" charset="0"/>
            </a:endParaRPr>
          </a:p>
        </p:txBody>
      </p:sp>
      <p:grpSp>
        <p:nvGrpSpPr>
          <p:cNvPr id="48" name="Group 41"/>
          <p:cNvGrpSpPr>
            <a:grpSpLocks noChangeAspect="1"/>
          </p:cNvGrpSpPr>
          <p:nvPr/>
        </p:nvGrpSpPr>
        <p:grpSpPr bwMode="auto">
          <a:xfrm>
            <a:off x="2143331" y="1479478"/>
            <a:ext cx="274875" cy="336363"/>
            <a:chOff x="3783" y="2089"/>
            <a:chExt cx="116" cy="142"/>
          </a:xfrm>
          <a:solidFill>
            <a:schemeClr val="bg1">
              <a:lumMod val="50000"/>
            </a:schemeClr>
          </a:solidFill>
          <a:effectLst/>
        </p:grpSpPr>
        <p:sp>
          <p:nvSpPr>
            <p:cNvPr id="49"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0"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1"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2"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3"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4"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5"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sp>
          <p:nvSpPr>
            <p:cNvPr id="56"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srgbClr val="FFB850"/>
                </a:solidFill>
              </a:endParaRPr>
            </a:p>
          </p:txBody>
        </p:sp>
      </p:grpSp>
      <p:grpSp>
        <p:nvGrpSpPr>
          <p:cNvPr id="57" name="Group 52"/>
          <p:cNvGrpSpPr>
            <a:grpSpLocks noChangeAspect="1"/>
          </p:cNvGrpSpPr>
          <p:nvPr/>
        </p:nvGrpSpPr>
        <p:grpSpPr bwMode="auto">
          <a:xfrm>
            <a:off x="2116009" y="2262226"/>
            <a:ext cx="317066" cy="314219"/>
            <a:chOff x="3783" y="2102"/>
            <a:chExt cx="116" cy="115"/>
          </a:xfrm>
          <a:solidFill>
            <a:schemeClr val="bg1">
              <a:lumMod val="50000"/>
            </a:schemeClr>
          </a:solidFill>
          <a:effectLst/>
        </p:grpSpPr>
        <p:sp>
          <p:nvSpPr>
            <p:cNvPr id="5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5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5" name="Group 62"/>
          <p:cNvGrpSpPr>
            <a:grpSpLocks noChangeAspect="1"/>
          </p:cNvGrpSpPr>
          <p:nvPr/>
        </p:nvGrpSpPr>
        <p:grpSpPr bwMode="auto">
          <a:xfrm>
            <a:off x="2102380" y="3022830"/>
            <a:ext cx="338110" cy="269866"/>
            <a:chOff x="3775" y="2110"/>
            <a:chExt cx="129" cy="103"/>
          </a:xfrm>
          <a:solidFill>
            <a:schemeClr val="bg1">
              <a:lumMod val="50000"/>
            </a:schemeClr>
          </a:solidFill>
          <a:effectLst/>
        </p:grpSpPr>
        <p:sp>
          <p:nvSpPr>
            <p:cNvPr id="66"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7"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68"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69" name="Group 68"/>
          <p:cNvGrpSpPr>
            <a:grpSpLocks noChangeAspect="1"/>
          </p:cNvGrpSpPr>
          <p:nvPr/>
        </p:nvGrpSpPr>
        <p:grpSpPr bwMode="auto">
          <a:xfrm>
            <a:off x="2126020" y="3739080"/>
            <a:ext cx="301606" cy="290495"/>
            <a:chOff x="3770" y="2095"/>
            <a:chExt cx="137" cy="132"/>
          </a:xfrm>
          <a:solidFill>
            <a:schemeClr val="bg1">
              <a:lumMod val="50000"/>
            </a:schemeClr>
          </a:solidFill>
          <a:effectLst/>
        </p:grpSpPr>
        <p:sp>
          <p:nvSpPr>
            <p:cNvPr id="70"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1"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2"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3"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5"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6"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cxnSp>
        <p:nvCxnSpPr>
          <p:cNvPr id="77" name="直接连接符 76"/>
          <p:cNvCxnSpPr/>
          <p:nvPr/>
        </p:nvCxnSpPr>
        <p:spPr>
          <a:xfrm>
            <a:off x="2543506" y="2980141"/>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直接连接符 77"/>
          <p:cNvCxnSpPr/>
          <p:nvPr/>
        </p:nvCxnSpPr>
        <p:spPr>
          <a:xfrm>
            <a:off x="2543506" y="3703984"/>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直接连接符 78"/>
          <p:cNvCxnSpPr/>
          <p:nvPr/>
        </p:nvCxnSpPr>
        <p:spPr>
          <a:xfrm>
            <a:off x="2543506" y="1491880"/>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0" name="直接连接符 79"/>
          <p:cNvCxnSpPr/>
          <p:nvPr/>
        </p:nvCxnSpPr>
        <p:spPr>
          <a:xfrm>
            <a:off x="2543506" y="2240339"/>
            <a:ext cx="0" cy="343997"/>
          </a:xfrm>
          <a:prstGeom prst="line">
            <a:avLst/>
          </a:prstGeom>
          <a:ln w="1905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81" name="组合 80"/>
          <p:cNvGrpSpPr/>
          <p:nvPr/>
        </p:nvGrpSpPr>
        <p:grpSpPr>
          <a:xfrm>
            <a:off x="358984" y="2010437"/>
            <a:ext cx="1400357" cy="1399851"/>
            <a:chOff x="2734249" y="952902"/>
            <a:chExt cx="1866900" cy="1866900"/>
          </a:xfrm>
        </p:grpSpPr>
        <p:sp>
          <p:nvSpPr>
            <p:cNvPr id="82" name="椭圆 81"/>
            <p:cNvSpPr/>
            <p:nvPr/>
          </p:nvSpPr>
          <p:spPr>
            <a:xfrm>
              <a:off x="2734249" y="952902"/>
              <a:ext cx="1866900" cy="1866900"/>
            </a:xfrm>
            <a:prstGeom prst="ellipse">
              <a:avLst/>
            </a:prstGeom>
            <a:gradFill>
              <a:gsLst>
                <a:gs pos="0">
                  <a:srgbClr val="F5F5F5"/>
                </a:gs>
                <a:gs pos="100000">
                  <a:schemeClr val="bg1">
                    <a:lumMod val="85000"/>
                  </a:schemeClr>
                </a:gs>
              </a:gsLst>
              <a:lin ang="2700000" scaled="1"/>
            </a:gradFill>
            <a:ln w="22225">
              <a:gradFill flip="none" rotWithShape="1">
                <a:gsLst>
                  <a:gs pos="0">
                    <a:schemeClr val="bg1"/>
                  </a:gs>
                  <a:gs pos="100000">
                    <a:schemeClr val="bg1">
                      <a:lumMod val="75000"/>
                    </a:schemeClr>
                  </a:gs>
                </a:gsLst>
                <a:lin ang="27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椭圆 82"/>
            <p:cNvSpPr/>
            <p:nvPr/>
          </p:nvSpPr>
          <p:spPr>
            <a:xfrm>
              <a:off x="2953026" y="1171679"/>
              <a:ext cx="1429346" cy="1429346"/>
            </a:xfrm>
            <a:prstGeom prst="ellipse">
              <a:avLst/>
            </a:prstGeom>
            <a:solidFill>
              <a:schemeClr val="bg1">
                <a:lumMod val="95000"/>
              </a:schemeClr>
            </a:solidFill>
            <a:ln w="22225">
              <a:gradFill flip="none" rotWithShape="1">
                <a:gsLst>
                  <a:gs pos="0">
                    <a:schemeClr val="bg1">
                      <a:lumMod val="75000"/>
                    </a:schemeClr>
                  </a:gs>
                  <a:gs pos="100000">
                    <a:schemeClr val="bg1"/>
                  </a:gs>
                </a:gsLst>
                <a:lin ang="2700000" scaled="1"/>
                <a:tileRect/>
              </a:gradFill>
            </a:ln>
            <a:effectLst>
              <a:innerShdw blurRad="1016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4" name="文本框 136"/>
            <p:cNvSpPr txBox="1"/>
            <p:nvPr/>
          </p:nvSpPr>
          <p:spPr>
            <a:xfrm>
              <a:off x="3286896" y="1517879"/>
              <a:ext cx="792086" cy="538905"/>
            </a:xfrm>
            <a:prstGeom prst="rect">
              <a:avLst/>
            </a:prstGeom>
            <a:noFill/>
          </p:spPr>
          <p:txBody>
            <a:bodyPr wrap="square" rtlCol="0">
              <a:spAutoFit/>
            </a:bodyPr>
            <a:lstStyle/>
            <a:p>
              <a:pPr algn="ctr"/>
              <a:r>
                <a:rPr lang="zh-CN" altLang="en-US" sz="1013" dirty="0">
                  <a:solidFill>
                    <a:schemeClr val="accent5"/>
                  </a:solidFill>
                  <a:latin typeface="微软雅黑" panose="020B0503020204020204" pitchFamily="34" charset="-122"/>
                  <a:ea typeface="微软雅黑" panose="020B0503020204020204" pitchFamily="34" charset="-122"/>
                </a:rPr>
                <a:t>目录</a:t>
              </a:r>
              <a:endParaRPr lang="en-US" altLang="zh-CN" sz="1013" dirty="0">
                <a:solidFill>
                  <a:schemeClr val="accent5"/>
                </a:solidFill>
                <a:latin typeface="微软雅黑" panose="020B0503020204020204" pitchFamily="34" charset="-122"/>
                <a:ea typeface="微软雅黑" panose="020B0503020204020204" pitchFamily="34" charset="-122"/>
              </a:endParaRPr>
            </a:p>
            <a:p>
              <a:pPr algn="ctr"/>
              <a:r>
                <a:rPr lang="zh-CN" altLang="en-US" sz="1013" dirty="0">
                  <a:solidFill>
                    <a:schemeClr val="accent5"/>
                  </a:solidFill>
                  <a:latin typeface="微软雅黑" panose="020B0503020204020204" pitchFamily="34" charset="-122"/>
                  <a:ea typeface="微软雅黑" panose="020B0503020204020204" pitchFamily="34" charset="-122"/>
                </a:rPr>
                <a:t>标题</a:t>
              </a:r>
            </a:p>
          </p:txBody>
        </p:sp>
      </p:grpSp>
      <p:sp>
        <p:nvSpPr>
          <p:cNvPr id="85" name="文本框 113"/>
          <p:cNvSpPr txBox="1"/>
          <p:nvPr/>
        </p:nvSpPr>
        <p:spPr>
          <a:xfrm>
            <a:off x="2564440" y="143788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6" name="文本框 113"/>
          <p:cNvSpPr txBox="1"/>
          <p:nvPr/>
        </p:nvSpPr>
        <p:spPr>
          <a:xfrm>
            <a:off x="2564440" y="2193796"/>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7" name="文本框 113"/>
          <p:cNvSpPr txBox="1"/>
          <p:nvPr/>
        </p:nvSpPr>
        <p:spPr>
          <a:xfrm>
            <a:off x="2564440" y="2912257"/>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88" name="文本框 113"/>
          <p:cNvSpPr txBox="1"/>
          <p:nvPr/>
        </p:nvSpPr>
        <p:spPr>
          <a:xfrm>
            <a:off x="2564440" y="3668165"/>
            <a:ext cx="2060438" cy="438582"/>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nvGrpSpPr>
          <p:cNvPr id="89" name="组合 88"/>
          <p:cNvGrpSpPr/>
          <p:nvPr/>
        </p:nvGrpSpPr>
        <p:grpSpPr>
          <a:xfrm>
            <a:off x="5377874" y="1344997"/>
            <a:ext cx="2434908" cy="529310"/>
            <a:chOff x="6095999" y="2039788"/>
            <a:chExt cx="3246121" cy="705910"/>
          </a:xfrm>
        </p:grpSpPr>
        <p:sp>
          <p:nvSpPr>
            <p:cNvPr id="90" name="任意多边形 89"/>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1" name="圆角矩形 90"/>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91"/>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377874" y="2135956"/>
            <a:ext cx="2434908" cy="529310"/>
            <a:chOff x="6095999" y="2039788"/>
            <a:chExt cx="3246121" cy="705910"/>
          </a:xfrm>
        </p:grpSpPr>
        <p:sp>
          <p:nvSpPr>
            <p:cNvPr id="94" name="任意多边形 93"/>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圆角矩形 94"/>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6" name="圆角矩形 95"/>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7" name="组合 96"/>
          <p:cNvGrpSpPr/>
          <p:nvPr/>
        </p:nvGrpSpPr>
        <p:grpSpPr>
          <a:xfrm>
            <a:off x="5377874" y="2880979"/>
            <a:ext cx="2434908" cy="529310"/>
            <a:chOff x="6095999" y="2039788"/>
            <a:chExt cx="3246121" cy="705910"/>
          </a:xfrm>
        </p:grpSpPr>
        <p:sp>
          <p:nvSpPr>
            <p:cNvPr id="98" name="任意多边形 97"/>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圆角矩形 98"/>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圆角矩形 99"/>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1" name="组合 100"/>
          <p:cNvGrpSpPr/>
          <p:nvPr/>
        </p:nvGrpSpPr>
        <p:grpSpPr>
          <a:xfrm>
            <a:off x="5377874" y="3671939"/>
            <a:ext cx="2434908" cy="529310"/>
            <a:chOff x="6095999" y="2039788"/>
            <a:chExt cx="3246121" cy="705910"/>
          </a:xfrm>
        </p:grpSpPr>
        <p:sp>
          <p:nvSpPr>
            <p:cNvPr id="102" name="任意多边形 101"/>
            <p:cNvSpPr/>
            <p:nvPr/>
          </p:nvSpPr>
          <p:spPr>
            <a:xfrm>
              <a:off x="6096000" y="2039788"/>
              <a:ext cx="3246120" cy="705910"/>
            </a:xfrm>
            <a:custGeom>
              <a:avLst/>
              <a:gdLst>
                <a:gd name="connsiteX0" fmla="*/ 368297 w 3246120"/>
                <a:gd name="connsiteY0" fmla="*/ 88606 h 705910"/>
                <a:gd name="connsiteX1" fmla="*/ 103948 w 3246120"/>
                <a:gd name="connsiteY1" fmla="*/ 352955 h 705910"/>
                <a:gd name="connsiteX2" fmla="*/ 368297 w 3246120"/>
                <a:gd name="connsiteY2" fmla="*/ 617304 h 705910"/>
                <a:gd name="connsiteX3" fmla="*/ 2887968 w 3246120"/>
                <a:gd name="connsiteY3" fmla="*/ 617304 h 705910"/>
                <a:gd name="connsiteX4" fmla="*/ 3152317 w 3246120"/>
                <a:gd name="connsiteY4" fmla="*/ 352955 h 705910"/>
                <a:gd name="connsiteX5" fmla="*/ 2887968 w 3246120"/>
                <a:gd name="connsiteY5" fmla="*/ 88606 h 705910"/>
                <a:gd name="connsiteX6" fmla="*/ 352955 w 3246120"/>
                <a:gd name="connsiteY6" fmla="*/ 0 h 705910"/>
                <a:gd name="connsiteX7" fmla="*/ 2893165 w 3246120"/>
                <a:gd name="connsiteY7" fmla="*/ 0 h 705910"/>
                <a:gd name="connsiteX8" fmla="*/ 3246120 w 3246120"/>
                <a:gd name="connsiteY8" fmla="*/ 352955 h 705910"/>
                <a:gd name="connsiteX9" fmla="*/ 2893165 w 3246120"/>
                <a:gd name="connsiteY9" fmla="*/ 705910 h 705910"/>
                <a:gd name="connsiteX10" fmla="*/ 352955 w 3246120"/>
                <a:gd name="connsiteY10" fmla="*/ 705910 h 705910"/>
                <a:gd name="connsiteX11" fmla="*/ 0 w 3246120"/>
                <a:gd name="connsiteY11" fmla="*/ 352955 h 705910"/>
                <a:gd name="connsiteX12" fmla="*/ 352955 w 3246120"/>
                <a:gd name="connsiteY12" fmla="*/ 0 h 7059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246120" h="705910">
                  <a:moveTo>
                    <a:pt x="368297" y="88606"/>
                  </a:moveTo>
                  <a:cubicBezTo>
                    <a:pt x="222301" y="88606"/>
                    <a:pt x="103948" y="206959"/>
                    <a:pt x="103948" y="352955"/>
                  </a:cubicBezTo>
                  <a:cubicBezTo>
                    <a:pt x="103948" y="498951"/>
                    <a:pt x="222301" y="617304"/>
                    <a:pt x="368297" y="617304"/>
                  </a:cubicBezTo>
                  <a:lnTo>
                    <a:pt x="2887968" y="617304"/>
                  </a:lnTo>
                  <a:cubicBezTo>
                    <a:pt x="3033964" y="617304"/>
                    <a:pt x="3152317" y="498951"/>
                    <a:pt x="3152317" y="352955"/>
                  </a:cubicBezTo>
                  <a:cubicBezTo>
                    <a:pt x="3152317" y="206959"/>
                    <a:pt x="3033964" y="88606"/>
                    <a:pt x="2887968" y="88606"/>
                  </a:cubicBezTo>
                  <a:close/>
                  <a:moveTo>
                    <a:pt x="352955" y="0"/>
                  </a:moveTo>
                  <a:lnTo>
                    <a:pt x="2893165" y="0"/>
                  </a:lnTo>
                  <a:cubicBezTo>
                    <a:pt x="3088097" y="0"/>
                    <a:pt x="3246120" y="158023"/>
                    <a:pt x="3246120" y="352955"/>
                  </a:cubicBezTo>
                  <a:cubicBezTo>
                    <a:pt x="3246120" y="547887"/>
                    <a:pt x="3088097" y="705910"/>
                    <a:pt x="2893165" y="705910"/>
                  </a:cubicBezTo>
                  <a:lnTo>
                    <a:pt x="352955" y="705910"/>
                  </a:lnTo>
                  <a:cubicBezTo>
                    <a:pt x="158023" y="705910"/>
                    <a:pt x="0" y="547887"/>
                    <a:pt x="0" y="352955"/>
                  </a:cubicBezTo>
                  <a:cubicBezTo>
                    <a:pt x="0" y="158023"/>
                    <a:pt x="158023" y="0"/>
                    <a:pt x="352955" y="0"/>
                  </a:cubicBezTo>
                  <a:close/>
                </a:path>
              </a:pathLst>
            </a:custGeom>
            <a:solidFill>
              <a:schemeClr val="bg1">
                <a:lumMod val="95000"/>
              </a:schemeClr>
            </a:solidFill>
            <a:ln>
              <a:noFill/>
            </a:ln>
            <a:effectLst>
              <a:outerShdw blurRad="101600" dist="254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3" name="圆角矩形 102"/>
            <p:cNvSpPr/>
            <p:nvPr/>
          </p:nvSpPr>
          <p:spPr>
            <a:xfrm>
              <a:off x="6194875" y="2128394"/>
              <a:ext cx="3048369" cy="528698"/>
            </a:xfrm>
            <a:prstGeom prst="roundRect">
              <a:avLst>
                <a:gd name="adj" fmla="val 50000"/>
              </a:avLst>
            </a:prstGeom>
            <a:noFill/>
            <a:ln w="19050">
              <a:gradFill flip="none" rotWithShape="1">
                <a:gsLst>
                  <a:gs pos="0">
                    <a:schemeClr val="bg1">
                      <a:lumMod val="75000"/>
                    </a:schemeClr>
                  </a:gs>
                  <a:gs pos="100000">
                    <a:schemeClr val="bg1"/>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圆角矩形 103"/>
            <p:cNvSpPr/>
            <p:nvPr/>
          </p:nvSpPr>
          <p:spPr>
            <a:xfrm>
              <a:off x="6095999" y="2039788"/>
              <a:ext cx="3246120" cy="705910"/>
            </a:xfrm>
            <a:prstGeom prst="roundRect">
              <a:avLst>
                <a:gd name="adj" fmla="val 50000"/>
              </a:avLst>
            </a:prstGeom>
            <a:noFill/>
            <a:ln w="19050">
              <a:gradFill flip="none" rotWithShape="1">
                <a:gsLst>
                  <a:gs pos="0">
                    <a:schemeClr val="bg1"/>
                  </a:gs>
                  <a:gs pos="100000">
                    <a:schemeClr val="bg1">
                      <a:lumMod val="8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Tree>
    <p:extLst>
      <p:ext uri="{BB962C8B-B14F-4D97-AF65-F5344CB8AC3E}">
        <p14:creationId xmlns:p14="http://schemas.microsoft.com/office/powerpoint/2010/main" val="189057562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37"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1000"/>
                                        <p:tgtEl>
                                          <p:spTgt spid="5"/>
                                        </p:tgtEl>
                                      </p:cBhvr>
                                    </p:animEffect>
                                    <p:anim calcmode="lin" valueType="num">
                                      <p:cBhvr>
                                        <p:cTn id="12" dur="1000" fill="hold"/>
                                        <p:tgtEl>
                                          <p:spTgt spid="5"/>
                                        </p:tgtEl>
                                        <p:attrNameLst>
                                          <p:attrName>ppt_x</p:attrName>
                                        </p:attrNameLst>
                                      </p:cBhvr>
                                      <p:tavLst>
                                        <p:tav tm="0">
                                          <p:val>
                                            <p:strVal val="#ppt_x"/>
                                          </p:val>
                                        </p:tav>
                                        <p:tav tm="100000">
                                          <p:val>
                                            <p:strVal val="#ppt_x"/>
                                          </p:val>
                                        </p:tav>
                                      </p:tavLst>
                                    </p:anim>
                                    <p:anim calcmode="lin" valueType="num">
                                      <p:cBhvr>
                                        <p:cTn id="13" dur="900" decel="100000" fill="hold"/>
                                        <p:tgtEl>
                                          <p:spTgt spid="5"/>
                                        </p:tgtEl>
                                        <p:attrNameLst>
                                          <p:attrName>ppt_y</p:attrName>
                                        </p:attrNameLst>
                                      </p:cBhvr>
                                      <p:tavLst>
                                        <p:tav tm="0">
                                          <p:val>
                                            <p:strVal val="#ppt_y+1"/>
                                          </p:val>
                                        </p:tav>
                                        <p:tav tm="100000">
                                          <p:val>
                                            <p:strVal val="#ppt_y-.03"/>
                                          </p:val>
                                        </p:tav>
                                      </p:tavLst>
                                    </p:anim>
                                    <p:anim calcmode="lin" valueType="num">
                                      <p:cBhvr>
                                        <p:cTn id="14" dur="100" accel="100000" fill="hold">
                                          <p:stCondLst>
                                            <p:cond delay="900"/>
                                          </p:stCondLst>
                                        </p:cTn>
                                        <p:tgtEl>
                                          <p:spTgt spid="5"/>
                                        </p:tgtEl>
                                        <p:attrNameLst>
                                          <p:attrName>ppt_y</p:attrName>
                                        </p:attrNameLst>
                                      </p:cBhvr>
                                      <p:tavLst>
                                        <p:tav tm="0">
                                          <p:val>
                                            <p:strVal val="#ppt_y-.03"/>
                                          </p:val>
                                        </p:tav>
                                        <p:tav tm="100000">
                                          <p:val>
                                            <p:strVal val="#ppt_y"/>
                                          </p:val>
                                        </p:tav>
                                      </p:tavLst>
                                    </p:anim>
                                  </p:childTnLst>
                                </p:cTn>
                              </p:par>
                            </p:childTnLst>
                          </p:cTn>
                        </p:par>
                        <p:par>
                          <p:cTn id="15" fill="hold">
                            <p:stCondLst>
                              <p:cond delay="1500"/>
                            </p:stCondLst>
                            <p:childTnLst>
                              <p:par>
                                <p:cTn id="16" presetID="53" presetClass="entr" presetSubtype="16" fill="hold" nodeType="afterEffect">
                                  <p:stCondLst>
                                    <p:cond delay="0"/>
                                  </p:stCondLst>
                                  <p:childTnLst>
                                    <p:set>
                                      <p:cBhvr>
                                        <p:cTn id="17" dur="1" fill="hold">
                                          <p:stCondLst>
                                            <p:cond delay="0"/>
                                          </p:stCondLst>
                                        </p:cTn>
                                        <p:tgtEl>
                                          <p:spTgt spid="81"/>
                                        </p:tgtEl>
                                        <p:attrNameLst>
                                          <p:attrName>style.visibility</p:attrName>
                                        </p:attrNameLst>
                                      </p:cBhvr>
                                      <p:to>
                                        <p:strVal val="visible"/>
                                      </p:to>
                                    </p:set>
                                    <p:anim calcmode="lin" valueType="num">
                                      <p:cBhvr>
                                        <p:cTn id="18" dur="100" fill="hold"/>
                                        <p:tgtEl>
                                          <p:spTgt spid="81"/>
                                        </p:tgtEl>
                                        <p:attrNameLst>
                                          <p:attrName>ppt_w</p:attrName>
                                        </p:attrNameLst>
                                      </p:cBhvr>
                                      <p:tavLst>
                                        <p:tav tm="0">
                                          <p:val>
                                            <p:fltVal val="0"/>
                                          </p:val>
                                        </p:tav>
                                        <p:tav tm="100000">
                                          <p:val>
                                            <p:strVal val="#ppt_w"/>
                                          </p:val>
                                        </p:tav>
                                      </p:tavLst>
                                    </p:anim>
                                    <p:anim calcmode="lin" valueType="num">
                                      <p:cBhvr>
                                        <p:cTn id="19" dur="100" fill="hold"/>
                                        <p:tgtEl>
                                          <p:spTgt spid="81"/>
                                        </p:tgtEl>
                                        <p:attrNameLst>
                                          <p:attrName>ppt_h</p:attrName>
                                        </p:attrNameLst>
                                      </p:cBhvr>
                                      <p:tavLst>
                                        <p:tav tm="0">
                                          <p:val>
                                            <p:fltVal val="0"/>
                                          </p:val>
                                        </p:tav>
                                        <p:tav tm="100000">
                                          <p:val>
                                            <p:strVal val="#ppt_h"/>
                                          </p:val>
                                        </p:tav>
                                      </p:tavLst>
                                    </p:anim>
                                    <p:animEffect transition="in" filter="fade">
                                      <p:cBhvr>
                                        <p:cTn id="20" dur="100"/>
                                        <p:tgtEl>
                                          <p:spTgt spid="81"/>
                                        </p:tgtEl>
                                      </p:cBhvr>
                                    </p:animEffect>
                                  </p:childTnLst>
                                </p:cTn>
                              </p:par>
                              <p:par>
                                <p:cTn id="21" presetID="6" presetClass="emph" presetSubtype="0" fill="hold" nodeType="withEffect">
                                  <p:stCondLst>
                                    <p:cond delay="100"/>
                                  </p:stCondLst>
                                  <p:childTnLst>
                                    <p:animScale>
                                      <p:cBhvr>
                                        <p:cTn id="22" dur="100" fill="hold"/>
                                        <p:tgtEl>
                                          <p:spTgt spid="81"/>
                                        </p:tgtEl>
                                      </p:cBhvr>
                                      <p:by x="110000" y="110000"/>
                                    </p:animScale>
                                  </p:childTnLst>
                                </p:cTn>
                              </p:par>
                              <p:par>
                                <p:cTn id="23" presetID="6" presetClass="emph" presetSubtype="0" fill="hold" nodeType="withEffect">
                                  <p:stCondLst>
                                    <p:cond delay="200"/>
                                  </p:stCondLst>
                                  <p:childTnLst>
                                    <p:animScale>
                                      <p:cBhvr>
                                        <p:cTn id="24" dur="200" fill="hold"/>
                                        <p:tgtEl>
                                          <p:spTgt spid="81"/>
                                        </p:tgtEl>
                                      </p:cBhvr>
                                      <p:by x="90000" y="90000"/>
                                    </p:animScale>
                                  </p:childTnLst>
                                </p:cTn>
                              </p:par>
                              <p:par>
                                <p:cTn id="25" presetID="6" presetClass="emph" presetSubtype="0" fill="hold" nodeType="withEffect">
                                  <p:stCondLst>
                                    <p:cond delay="400"/>
                                  </p:stCondLst>
                                  <p:childTnLst>
                                    <p:animScale>
                                      <p:cBhvr>
                                        <p:cTn id="26" dur="100" fill="hold"/>
                                        <p:tgtEl>
                                          <p:spTgt spid="81"/>
                                        </p:tgtEl>
                                      </p:cBhvr>
                                      <p:by x="105000" y="105000"/>
                                    </p:animScale>
                                  </p:childTnLst>
                                </p:cTn>
                              </p:par>
                              <p:par>
                                <p:cTn id="27" presetID="6" presetClass="emph" presetSubtype="0" fill="hold" nodeType="withEffect">
                                  <p:stCondLst>
                                    <p:cond delay="500"/>
                                  </p:stCondLst>
                                  <p:childTnLst>
                                    <p:animScale>
                                      <p:cBhvr>
                                        <p:cTn id="28" dur="200" fill="hold"/>
                                        <p:tgtEl>
                                          <p:spTgt spid="81"/>
                                        </p:tgtEl>
                                      </p:cBhvr>
                                      <p:by x="95000" y="95000"/>
                                    </p:animScale>
                                  </p:childTnLst>
                                </p:cTn>
                              </p:par>
                            </p:childTnLst>
                          </p:cTn>
                        </p:par>
                        <p:par>
                          <p:cTn id="29" fill="hold">
                            <p:stCondLst>
                              <p:cond delay="2200"/>
                            </p:stCondLst>
                            <p:childTnLst>
                              <p:par>
                                <p:cTn id="30" presetID="2" presetClass="entr" presetSubtype="4"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 calcmode="lin" valueType="num">
                                      <p:cBhvr additive="base">
                                        <p:cTn id="32" dur="500" fill="hold"/>
                                        <p:tgtEl>
                                          <p:spTgt spid="48"/>
                                        </p:tgtEl>
                                        <p:attrNameLst>
                                          <p:attrName>ppt_x</p:attrName>
                                        </p:attrNameLst>
                                      </p:cBhvr>
                                      <p:tavLst>
                                        <p:tav tm="0">
                                          <p:val>
                                            <p:strVal val="#ppt_x"/>
                                          </p:val>
                                        </p:tav>
                                        <p:tav tm="100000">
                                          <p:val>
                                            <p:strVal val="#ppt_x"/>
                                          </p:val>
                                        </p:tav>
                                      </p:tavLst>
                                    </p:anim>
                                    <p:anim calcmode="lin" valueType="num">
                                      <p:cBhvr additive="base">
                                        <p:cTn id="33" dur="500" fill="hold"/>
                                        <p:tgtEl>
                                          <p:spTgt spid="48"/>
                                        </p:tgtEl>
                                        <p:attrNameLst>
                                          <p:attrName>ppt_y</p:attrName>
                                        </p:attrNameLst>
                                      </p:cBhvr>
                                      <p:tavLst>
                                        <p:tav tm="0">
                                          <p:val>
                                            <p:strVal val="1+#ppt_h/2"/>
                                          </p:val>
                                        </p:tav>
                                        <p:tav tm="100000">
                                          <p:val>
                                            <p:strVal val="#ppt_y"/>
                                          </p:val>
                                        </p:tav>
                                      </p:tavLst>
                                    </p:anim>
                                  </p:childTnLst>
                                </p:cTn>
                              </p:par>
                              <p:par>
                                <p:cTn id="34" presetID="2" presetClass="entr" presetSubtype="4" fill="hold" nodeType="withEffect">
                                  <p:stCondLst>
                                    <p:cond delay="0"/>
                                  </p:stCondLst>
                                  <p:childTnLst>
                                    <p:set>
                                      <p:cBhvr>
                                        <p:cTn id="35" dur="1" fill="hold">
                                          <p:stCondLst>
                                            <p:cond delay="0"/>
                                          </p:stCondLst>
                                        </p:cTn>
                                        <p:tgtEl>
                                          <p:spTgt spid="57"/>
                                        </p:tgtEl>
                                        <p:attrNameLst>
                                          <p:attrName>style.visibility</p:attrName>
                                        </p:attrNameLst>
                                      </p:cBhvr>
                                      <p:to>
                                        <p:strVal val="visible"/>
                                      </p:to>
                                    </p:set>
                                    <p:anim calcmode="lin" valueType="num">
                                      <p:cBhvr additive="base">
                                        <p:cTn id="36" dur="500" fill="hold"/>
                                        <p:tgtEl>
                                          <p:spTgt spid="57"/>
                                        </p:tgtEl>
                                        <p:attrNameLst>
                                          <p:attrName>ppt_x</p:attrName>
                                        </p:attrNameLst>
                                      </p:cBhvr>
                                      <p:tavLst>
                                        <p:tav tm="0">
                                          <p:val>
                                            <p:strVal val="#ppt_x"/>
                                          </p:val>
                                        </p:tav>
                                        <p:tav tm="100000">
                                          <p:val>
                                            <p:strVal val="#ppt_x"/>
                                          </p:val>
                                        </p:tav>
                                      </p:tavLst>
                                    </p:anim>
                                    <p:anim calcmode="lin" valueType="num">
                                      <p:cBhvr additive="base">
                                        <p:cTn id="37" dur="500" fill="hold"/>
                                        <p:tgtEl>
                                          <p:spTgt spid="57"/>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65"/>
                                        </p:tgtEl>
                                        <p:attrNameLst>
                                          <p:attrName>style.visibility</p:attrName>
                                        </p:attrNameLst>
                                      </p:cBhvr>
                                      <p:to>
                                        <p:strVal val="visible"/>
                                      </p:to>
                                    </p:set>
                                    <p:anim calcmode="lin" valueType="num">
                                      <p:cBhvr additive="base">
                                        <p:cTn id="40" dur="500" fill="hold"/>
                                        <p:tgtEl>
                                          <p:spTgt spid="65"/>
                                        </p:tgtEl>
                                        <p:attrNameLst>
                                          <p:attrName>ppt_x</p:attrName>
                                        </p:attrNameLst>
                                      </p:cBhvr>
                                      <p:tavLst>
                                        <p:tav tm="0">
                                          <p:val>
                                            <p:strVal val="#ppt_x"/>
                                          </p:val>
                                        </p:tav>
                                        <p:tav tm="100000">
                                          <p:val>
                                            <p:strVal val="#ppt_x"/>
                                          </p:val>
                                        </p:tav>
                                      </p:tavLst>
                                    </p:anim>
                                    <p:anim calcmode="lin" valueType="num">
                                      <p:cBhvr additive="base">
                                        <p:cTn id="41" dur="500" fill="hold"/>
                                        <p:tgtEl>
                                          <p:spTgt spid="65"/>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69"/>
                                        </p:tgtEl>
                                        <p:attrNameLst>
                                          <p:attrName>style.visibility</p:attrName>
                                        </p:attrNameLst>
                                      </p:cBhvr>
                                      <p:to>
                                        <p:strVal val="visible"/>
                                      </p:to>
                                    </p:set>
                                    <p:anim calcmode="lin" valueType="num">
                                      <p:cBhvr additive="base">
                                        <p:cTn id="44" dur="500" fill="hold"/>
                                        <p:tgtEl>
                                          <p:spTgt spid="69"/>
                                        </p:tgtEl>
                                        <p:attrNameLst>
                                          <p:attrName>ppt_x</p:attrName>
                                        </p:attrNameLst>
                                      </p:cBhvr>
                                      <p:tavLst>
                                        <p:tav tm="0">
                                          <p:val>
                                            <p:strVal val="#ppt_x"/>
                                          </p:val>
                                        </p:tav>
                                        <p:tav tm="100000">
                                          <p:val>
                                            <p:strVal val="#ppt_x"/>
                                          </p:val>
                                        </p:tav>
                                      </p:tavLst>
                                    </p:anim>
                                    <p:anim calcmode="lin" valueType="num">
                                      <p:cBhvr additive="base">
                                        <p:cTn id="45" dur="500" fill="hold"/>
                                        <p:tgtEl>
                                          <p:spTgt spid="69"/>
                                        </p:tgtEl>
                                        <p:attrNameLst>
                                          <p:attrName>ppt_y</p:attrName>
                                        </p:attrNameLst>
                                      </p:cBhvr>
                                      <p:tavLst>
                                        <p:tav tm="0">
                                          <p:val>
                                            <p:strVal val="1+#ppt_h/2"/>
                                          </p:val>
                                        </p:tav>
                                        <p:tav tm="100000">
                                          <p:val>
                                            <p:strVal val="#ppt_y"/>
                                          </p:val>
                                        </p:tav>
                                      </p:tavLst>
                                    </p:anim>
                                  </p:childTnLst>
                                </p:cTn>
                              </p:par>
                            </p:childTnLst>
                          </p:cTn>
                        </p:par>
                        <p:par>
                          <p:cTn id="46" fill="hold">
                            <p:stCondLst>
                              <p:cond delay="2700"/>
                            </p:stCondLst>
                            <p:childTnLst>
                              <p:par>
                                <p:cTn id="47" presetID="2" presetClass="entr" presetSubtype="4" fill="hold" nodeType="afterEffect">
                                  <p:stCondLst>
                                    <p:cond delay="0"/>
                                  </p:stCondLst>
                                  <p:childTnLst>
                                    <p:set>
                                      <p:cBhvr>
                                        <p:cTn id="48" dur="1" fill="hold">
                                          <p:stCondLst>
                                            <p:cond delay="0"/>
                                          </p:stCondLst>
                                        </p:cTn>
                                        <p:tgtEl>
                                          <p:spTgt spid="79"/>
                                        </p:tgtEl>
                                        <p:attrNameLst>
                                          <p:attrName>style.visibility</p:attrName>
                                        </p:attrNameLst>
                                      </p:cBhvr>
                                      <p:to>
                                        <p:strVal val="visible"/>
                                      </p:to>
                                    </p:set>
                                    <p:anim calcmode="lin" valueType="num">
                                      <p:cBhvr additive="base">
                                        <p:cTn id="49" dur="500" fill="hold"/>
                                        <p:tgtEl>
                                          <p:spTgt spid="79"/>
                                        </p:tgtEl>
                                        <p:attrNameLst>
                                          <p:attrName>ppt_x</p:attrName>
                                        </p:attrNameLst>
                                      </p:cBhvr>
                                      <p:tavLst>
                                        <p:tav tm="0">
                                          <p:val>
                                            <p:strVal val="#ppt_x"/>
                                          </p:val>
                                        </p:tav>
                                        <p:tav tm="100000">
                                          <p:val>
                                            <p:strVal val="#ppt_x"/>
                                          </p:val>
                                        </p:tav>
                                      </p:tavLst>
                                    </p:anim>
                                    <p:anim calcmode="lin" valueType="num">
                                      <p:cBhvr additive="base">
                                        <p:cTn id="50" dur="500" fill="hold"/>
                                        <p:tgtEl>
                                          <p:spTgt spid="79"/>
                                        </p:tgtEl>
                                        <p:attrNameLst>
                                          <p:attrName>ppt_y</p:attrName>
                                        </p:attrNameLst>
                                      </p:cBhvr>
                                      <p:tavLst>
                                        <p:tav tm="0">
                                          <p:val>
                                            <p:strVal val="1+#ppt_h/2"/>
                                          </p:val>
                                        </p:tav>
                                        <p:tav tm="100000">
                                          <p:val>
                                            <p:strVal val="#ppt_y"/>
                                          </p:val>
                                        </p:tav>
                                      </p:tavLst>
                                    </p:anim>
                                  </p:childTnLst>
                                </p:cTn>
                              </p:par>
                              <p:par>
                                <p:cTn id="51" presetID="2" presetClass="entr" presetSubtype="4" fill="hold" nodeType="withEffect">
                                  <p:stCondLst>
                                    <p:cond delay="0"/>
                                  </p:stCondLst>
                                  <p:childTnLst>
                                    <p:set>
                                      <p:cBhvr>
                                        <p:cTn id="52" dur="1" fill="hold">
                                          <p:stCondLst>
                                            <p:cond delay="0"/>
                                          </p:stCondLst>
                                        </p:cTn>
                                        <p:tgtEl>
                                          <p:spTgt spid="80"/>
                                        </p:tgtEl>
                                        <p:attrNameLst>
                                          <p:attrName>style.visibility</p:attrName>
                                        </p:attrNameLst>
                                      </p:cBhvr>
                                      <p:to>
                                        <p:strVal val="visible"/>
                                      </p:to>
                                    </p:set>
                                    <p:anim calcmode="lin" valueType="num">
                                      <p:cBhvr additive="base">
                                        <p:cTn id="53" dur="500" fill="hold"/>
                                        <p:tgtEl>
                                          <p:spTgt spid="80"/>
                                        </p:tgtEl>
                                        <p:attrNameLst>
                                          <p:attrName>ppt_x</p:attrName>
                                        </p:attrNameLst>
                                      </p:cBhvr>
                                      <p:tavLst>
                                        <p:tav tm="0">
                                          <p:val>
                                            <p:strVal val="#ppt_x"/>
                                          </p:val>
                                        </p:tav>
                                        <p:tav tm="100000">
                                          <p:val>
                                            <p:strVal val="#ppt_x"/>
                                          </p:val>
                                        </p:tav>
                                      </p:tavLst>
                                    </p:anim>
                                    <p:anim calcmode="lin" valueType="num">
                                      <p:cBhvr additive="base">
                                        <p:cTn id="54" dur="500" fill="hold"/>
                                        <p:tgtEl>
                                          <p:spTgt spid="80"/>
                                        </p:tgtEl>
                                        <p:attrNameLst>
                                          <p:attrName>ppt_y</p:attrName>
                                        </p:attrNameLst>
                                      </p:cBhvr>
                                      <p:tavLst>
                                        <p:tav tm="0">
                                          <p:val>
                                            <p:strVal val="1+#ppt_h/2"/>
                                          </p:val>
                                        </p:tav>
                                        <p:tav tm="100000">
                                          <p:val>
                                            <p:strVal val="#ppt_y"/>
                                          </p:val>
                                        </p:tav>
                                      </p:tavLst>
                                    </p:anim>
                                  </p:childTnLst>
                                </p:cTn>
                              </p:par>
                              <p:par>
                                <p:cTn id="55" presetID="2" presetClass="entr" presetSubtype="4" fill="hold" nodeType="withEffect">
                                  <p:stCondLst>
                                    <p:cond delay="0"/>
                                  </p:stCondLst>
                                  <p:childTnLst>
                                    <p:set>
                                      <p:cBhvr>
                                        <p:cTn id="56" dur="1" fill="hold">
                                          <p:stCondLst>
                                            <p:cond delay="0"/>
                                          </p:stCondLst>
                                        </p:cTn>
                                        <p:tgtEl>
                                          <p:spTgt spid="77"/>
                                        </p:tgtEl>
                                        <p:attrNameLst>
                                          <p:attrName>style.visibility</p:attrName>
                                        </p:attrNameLst>
                                      </p:cBhvr>
                                      <p:to>
                                        <p:strVal val="visible"/>
                                      </p:to>
                                    </p:set>
                                    <p:anim calcmode="lin" valueType="num">
                                      <p:cBhvr additive="base">
                                        <p:cTn id="57" dur="500" fill="hold"/>
                                        <p:tgtEl>
                                          <p:spTgt spid="77"/>
                                        </p:tgtEl>
                                        <p:attrNameLst>
                                          <p:attrName>ppt_x</p:attrName>
                                        </p:attrNameLst>
                                      </p:cBhvr>
                                      <p:tavLst>
                                        <p:tav tm="0">
                                          <p:val>
                                            <p:strVal val="#ppt_x"/>
                                          </p:val>
                                        </p:tav>
                                        <p:tav tm="100000">
                                          <p:val>
                                            <p:strVal val="#ppt_x"/>
                                          </p:val>
                                        </p:tav>
                                      </p:tavLst>
                                    </p:anim>
                                    <p:anim calcmode="lin" valueType="num">
                                      <p:cBhvr additive="base">
                                        <p:cTn id="58" dur="500" fill="hold"/>
                                        <p:tgtEl>
                                          <p:spTgt spid="77"/>
                                        </p:tgtEl>
                                        <p:attrNameLst>
                                          <p:attrName>ppt_y</p:attrName>
                                        </p:attrNameLst>
                                      </p:cBhvr>
                                      <p:tavLst>
                                        <p:tav tm="0">
                                          <p:val>
                                            <p:strVal val="1+#ppt_h/2"/>
                                          </p:val>
                                        </p:tav>
                                        <p:tav tm="100000">
                                          <p:val>
                                            <p:strVal val="#ppt_y"/>
                                          </p:val>
                                        </p:tav>
                                      </p:tavLst>
                                    </p:anim>
                                  </p:childTnLst>
                                </p:cTn>
                              </p:par>
                              <p:par>
                                <p:cTn id="59" presetID="2" presetClass="entr" presetSubtype="4" fill="hold" nodeType="withEffect">
                                  <p:stCondLst>
                                    <p:cond delay="0"/>
                                  </p:stCondLst>
                                  <p:childTnLst>
                                    <p:set>
                                      <p:cBhvr>
                                        <p:cTn id="60" dur="1" fill="hold">
                                          <p:stCondLst>
                                            <p:cond delay="0"/>
                                          </p:stCondLst>
                                        </p:cTn>
                                        <p:tgtEl>
                                          <p:spTgt spid="78"/>
                                        </p:tgtEl>
                                        <p:attrNameLst>
                                          <p:attrName>style.visibility</p:attrName>
                                        </p:attrNameLst>
                                      </p:cBhvr>
                                      <p:to>
                                        <p:strVal val="visible"/>
                                      </p:to>
                                    </p:set>
                                    <p:anim calcmode="lin" valueType="num">
                                      <p:cBhvr additive="base">
                                        <p:cTn id="61" dur="500" fill="hold"/>
                                        <p:tgtEl>
                                          <p:spTgt spid="78"/>
                                        </p:tgtEl>
                                        <p:attrNameLst>
                                          <p:attrName>ppt_x</p:attrName>
                                        </p:attrNameLst>
                                      </p:cBhvr>
                                      <p:tavLst>
                                        <p:tav tm="0">
                                          <p:val>
                                            <p:strVal val="#ppt_x"/>
                                          </p:val>
                                        </p:tav>
                                        <p:tav tm="100000">
                                          <p:val>
                                            <p:strVal val="#ppt_x"/>
                                          </p:val>
                                        </p:tav>
                                      </p:tavLst>
                                    </p:anim>
                                    <p:anim calcmode="lin" valueType="num">
                                      <p:cBhvr additive="base">
                                        <p:cTn id="62" dur="500" fill="hold"/>
                                        <p:tgtEl>
                                          <p:spTgt spid="78"/>
                                        </p:tgtEl>
                                        <p:attrNameLst>
                                          <p:attrName>ppt_y</p:attrName>
                                        </p:attrNameLst>
                                      </p:cBhvr>
                                      <p:tavLst>
                                        <p:tav tm="0">
                                          <p:val>
                                            <p:strVal val="1+#ppt_h/2"/>
                                          </p:val>
                                        </p:tav>
                                        <p:tav tm="100000">
                                          <p:val>
                                            <p:strVal val="#ppt_y"/>
                                          </p:val>
                                        </p:tav>
                                      </p:tavLst>
                                    </p:anim>
                                  </p:childTnLst>
                                </p:cTn>
                              </p:par>
                            </p:childTnLst>
                          </p:cTn>
                        </p:par>
                        <p:par>
                          <p:cTn id="63" fill="hold">
                            <p:stCondLst>
                              <p:cond delay="3200"/>
                            </p:stCondLst>
                            <p:childTnLst>
                              <p:par>
                                <p:cTn id="64" presetID="22" presetClass="entr" presetSubtype="8" fill="hold" grpId="0" nodeType="afterEffect">
                                  <p:stCondLst>
                                    <p:cond delay="0"/>
                                  </p:stCondLst>
                                  <p:childTnLst>
                                    <p:set>
                                      <p:cBhvr>
                                        <p:cTn id="65" dur="1" fill="hold">
                                          <p:stCondLst>
                                            <p:cond delay="0"/>
                                          </p:stCondLst>
                                        </p:cTn>
                                        <p:tgtEl>
                                          <p:spTgt spid="85"/>
                                        </p:tgtEl>
                                        <p:attrNameLst>
                                          <p:attrName>style.visibility</p:attrName>
                                        </p:attrNameLst>
                                      </p:cBhvr>
                                      <p:to>
                                        <p:strVal val="visible"/>
                                      </p:to>
                                    </p:set>
                                    <p:animEffect transition="in" filter="wipe(left)">
                                      <p:cBhvr>
                                        <p:cTn id="66" dur="500"/>
                                        <p:tgtEl>
                                          <p:spTgt spid="85"/>
                                        </p:tgtEl>
                                      </p:cBhvr>
                                    </p:animEffect>
                                  </p:childTnLst>
                                </p:cTn>
                              </p:par>
                              <p:par>
                                <p:cTn id="67" presetID="22" presetClass="entr" presetSubtype="8" fill="hold" grpId="0" nodeType="withEffect">
                                  <p:stCondLst>
                                    <p:cond delay="0"/>
                                  </p:stCondLst>
                                  <p:childTnLst>
                                    <p:set>
                                      <p:cBhvr>
                                        <p:cTn id="68" dur="1" fill="hold">
                                          <p:stCondLst>
                                            <p:cond delay="0"/>
                                          </p:stCondLst>
                                        </p:cTn>
                                        <p:tgtEl>
                                          <p:spTgt spid="86"/>
                                        </p:tgtEl>
                                        <p:attrNameLst>
                                          <p:attrName>style.visibility</p:attrName>
                                        </p:attrNameLst>
                                      </p:cBhvr>
                                      <p:to>
                                        <p:strVal val="visible"/>
                                      </p:to>
                                    </p:set>
                                    <p:animEffect transition="in" filter="wipe(left)">
                                      <p:cBhvr>
                                        <p:cTn id="69" dur="500"/>
                                        <p:tgtEl>
                                          <p:spTgt spid="86"/>
                                        </p:tgtEl>
                                      </p:cBhvr>
                                    </p:animEffect>
                                  </p:childTnLst>
                                </p:cTn>
                              </p:par>
                              <p:par>
                                <p:cTn id="70" presetID="22" presetClass="entr" presetSubtype="8" fill="hold" grpId="0" nodeType="withEffect">
                                  <p:stCondLst>
                                    <p:cond delay="0"/>
                                  </p:stCondLst>
                                  <p:childTnLst>
                                    <p:set>
                                      <p:cBhvr>
                                        <p:cTn id="71" dur="1" fill="hold">
                                          <p:stCondLst>
                                            <p:cond delay="0"/>
                                          </p:stCondLst>
                                        </p:cTn>
                                        <p:tgtEl>
                                          <p:spTgt spid="87"/>
                                        </p:tgtEl>
                                        <p:attrNameLst>
                                          <p:attrName>style.visibility</p:attrName>
                                        </p:attrNameLst>
                                      </p:cBhvr>
                                      <p:to>
                                        <p:strVal val="visible"/>
                                      </p:to>
                                    </p:set>
                                    <p:animEffect transition="in" filter="wipe(left)">
                                      <p:cBhvr>
                                        <p:cTn id="72" dur="500"/>
                                        <p:tgtEl>
                                          <p:spTgt spid="87"/>
                                        </p:tgtEl>
                                      </p:cBhvr>
                                    </p:animEffect>
                                  </p:childTnLst>
                                </p:cTn>
                              </p:par>
                              <p:par>
                                <p:cTn id="73" presetID="22" presetClass="entr" presetSubtype="8" fill="hold" grpId="0" nodeType="withEffect">
                                  <p:stCondLst>
                                    <p:cond delay="0"/>
                                  </p:stCondLst>
                                  <p:childTnLst>
                                    <p:set>
                                      <p:cBhvr>
                                        <p:cTn id="74" dur="1" fill="hold">
                                          <p:stCondLst>
                                            <p:cond delay="0"/>
                                          </p:stCondLst>
                                        </p:cTn>
                                        <p:tgtEl>
                                          <p:spTgt spid="88"/>
                                        </p:tgtEl>
                                        <p:attrNameLst>
                                          <p:attrName>style.visibility</p:attrName>
                                        </p:attrNameLst>
                                      </p:cBhvr>
                                      <p:to>
                                        <p:strVal val="visible"/>
                                      </p:to>
                                    </p:set>
                                    <p:animEffect transition="in" filter="wipe(left)">
                                      <p:cBhvr>
                                        <p:cTn id="75" dur="500"/>
                                        <p:tgtEl>
                                          <p:spTgt spid="88"/>
                                        </p:tgtEl>
                                      </p:cBhvr>
                                    </p:animEffect>
                                  </p:childTnLst>
                                </p:cTn>
                              </p:par>
                            </p:childTnLst>
                          </p:cTn>
                        </p:par>
                        <p:par>
                          <p:cTn id="76" fill="hold">
                            <p:stCondLst>
                              <p:cond delay="3700"/>
                            </p:stCondLst>
                            <p:childTnLst>
                              <p:par>
                                <p:cTn id="77" presetID="2" presetClass="entr" presetSubtype="2" fill="hold" nodeType="afterEffect">
                                  <p:stCondLst>
                                    <p:cond delay="0"/>
                                  </p:stCondLst>
                                  <p:childTnLst>
                                    <p:set>
                                      <p:cBhvr>
                                        <p:cTn id="78" dur="1" fill="hold">
                                          <p:stCondLst>
                                            <p:cond delay="0"/>
                                          </p:stCondLst>
                                        </p:cTn>
                                        <p:tgtEl>
                                          <p:spTgt spid="89"/>
                                        </p:tgtEl>
                                        <p:attrNameLst>
                                          <p:attrName>style.visibility</p:attrName>
                                        </p:attrNameLst>
                                      </p:cBhvr>
                                      <p:to>
                                        <p:strVal val="visible"/>
                                      </p:to>
                                    </p:set>
                                    <p:anim calcmode="lin" valueType="num">
                                      <p:cBhvr additive="base">
                                        <p:cTn id="79" dur="500" fill="hold"/>
                                        <p:tgtEl>
                                          <p:spTgt spid="89"/>
                                        </p:tgtEl>
                                        <p:attrNameLst>
                                          <p:attrName>ppt_x</p:attrName>
                                        </p:attrNameLst>
                                      </p:cBhvr>
                                      <p:tavLst>
                                        <p:tav tm="0">
                                          <p:val>
                                            <p:strVal val="1+#ppt_w/2"/>
                                          </p:val>
                                        </p:tav>
                                        <p:tav tm="100000">
                                          <p:val>
                                            <p:strVal val="#ppt_x"/>
                                          </p:val>
                                        </p:tav>
                                      </p:tavLst>
                                    </p:anim>
                                    <p:anim calcmode="lin" valueType="num">
                                      <p:cBhvr additive="base">
                                        <p:cTn id="80" dur="500" fill="hold"/>
                                        <p:tgtEl>
                                          <p:spTgt spid="89"/>
                                        </p:tgtEl>
                                        <p:attrNameLst>
                                          <p:attrName>ppt_y</p:attrName>
                                        </p:attrNameLst>
                                      </p:cBhvr>
                                      <p:tavLst>
                                        <p:tav tm="0">
                                          <p:val>
                                            <p:strVal val="#ppt_y"/>
                                          </p:val>
                                        </p:tav>
                                        <p:tav tm="100000">
                                          <p:val>
                                            <p:strVal val="#ppt_y"/>
                                          </p:val>
                                        </p:tav>
                                      </p:tavLst>
                                    </p:anim>
                                  </p:childTnLst>
                                </p:cTn>
                              </p:par>
                              <p:par>
                                <p:cTn id="81" presetID="2" presetClass="entr" presetSubtype="2" fill="hold" nodeType="withEffect">
                                  <p:stCondLst>
                                    <p:cond delay="0"/>
                                  </p:stCondLst>
                                  <p:childTnLst>
                                    <p:set>
                                      <p:cBhvr>
                                        <p:cTn id="82" dur="1" fill="hold">
                                          <p:stCondLst>
                                            <p:cond delay="0"/>
                                          </p:stCondLst>
                                        </p:cTn>
                                        <p:tgtEl>
                                          <p:spTgt spid="93"/>
                                        </p:tgtEl>
                                        <p:attrNameLst>
                                          <p:attrName>style.visibility</p:attrName>
                                        </p:attrNameLst>
                                      </p:cBhvr>
                                      <p:to>
                                        <p:strVal val="visible"/>
                                      </p:to>
                                    </p:set>
                                    <p:anim calcmode="lin" valueType="num">
                                      <p:cBhvr additive="base">
                                        <p:cTn id="83" dur="500" fill="hold"/>
                                        <p:tgtEl>
                                          <p:spTgt spid="93"/>
                                        </p:tgtEl>
                                        <p:attrNameLst>
                                          <p:attrName>ppt_x</p:attrName>
                                        </p:attrNameLst>
                                      </p:cBhvr>
                                      <p:tavLst>
                                        <p:tav tm="0">
                                          <p:val>
                                            <p:strVal val="1+#ppt_w/2"/>
                                          </p:val>
                                        </p:tav>
                                        <p:tav tm="100000">
                                          <p:val>
                                            <p:strVal val="#ppt_x"/>
                                          </p:val>
                                        </p:tav>
                                      </p:tavLst>
                                    </p:anim>
                                    <p:anim calcmode="lin" valueType="num">
                                      <p:cBhvr additive="base">
                                        <p:cTn id="84" dur="500" fill="hold"/>
                                        <p:tgtEl>
                                          <p:spTgt spid="93"/>
                                        </p:tgtEl>
                                        <p:attrNameLst>
                                          <p:attrName>ppt_y</p:attrName>
                                        </p:attrNameLst>
                                      </p:cBhvr>
                                      <p:tavLst>
                                        <p:tav tm="0">
                                          <p:val>
                                            <p:strVal val="#ppt_y"/>
                                          </p:val>
                                        </p:tav>
                                        <p:tav tm="100000">
                                          <p:val>
                                            <p:strVal val="#ppt_y"/>
                                          </p:val>
                                        </p:tav>
                                      </p:tavLst>
                                    </p:anim>
                                  </p:childTnLst>
                                </p:cTn>
                              </p:par>
                              <p:par>
                                <p:cTn id="85" presetID="2" presetClass="entr" presetSubtype="2" fill="hold" nodeType="withEffect">
                                  <p:stCondLst>
                                    <p:cond delay="0"/>
                                  </p:stCondLst>
                                  <p:childTnLst>
                                    <p:set>
                                      <p:cBhvr>
                                        <p:cTn id="86" dur="1" fill="hold">
                                          <p:stCondLst>
                                            <p:cond delay="0"/>
                                          </p:stCondLst>
                                        </p:cTn>
                                        <p:tgtEl>
                                          <p:spTgt spid="97"/>
                                        </p:tgtEl>
                                        <p:attrNameLst>
                                          <p:attrName>style.visibility</p:attrName>
                                        </p:attrNameLst>
                                      </p:cBhvr>
                                      <p:to>
                                        <p:strVal val="visible"/>
                                      </p:to>
                                    </p:set>
                                    <p:anim calcmode="lin" valueType="num">
                                      <p:cBhvr additive="base">
                                        <p:cTn id="87" dur="500" fill="hold"/>
                                        <p:tgtEl>
                                          <p:spTgt spid="97"/>
                                        </p:tgtEl>
                                        <p:attrNameLst>
                                          <p:attrName>ppt_x</p:attrName>
                                        </p:attrNameLst>
                                      </p:cBhvr>
                                      <p:tavLst>
                                        <p:tav tm="0">
                                          <p:val>
                                            <p:strVal val="1+#ppt_w/2"/>
                                          </p:val>
                                        </p:tav>
                                        <p:tav tm="100000">
                                          <p:val>
                                            <p:strVal val="#ppt_x"/>
                                          </p:val>
                                        </p:tav>
                                      </p:tavLst>
                                    </p:anim>
                                    <p:anim calcmode="lin" valueType="num">
                                      <p:cBhvr additive="base">
                                        <p:cTn id="88" dur="500" fill="hold"/>
                                        <p:tgtEl>
                                          <p:spTgt spid="97"/>
                                        </p:tgtEl>
                                        <p:attrNameLst>
                                          <p:attrName>ppt_y</p:attrName>
                                        </p:attrNameLst>
                                      </p:cBhvr>
                                      <p:tavLst>
                                        <p:tav tm="0">
                                          <p:val>
                                            <p:strVal val="#ppt_y"/>
                                          </p:val>
                                        </p:tav>
                                        <p:tav tm="100000">
                                          <p:val>
                                            <p:strVal val="#ppt_y"/>
                                          </p:val>
                                        </p:tav>
                                      </p:tavLst>
                                    </p:anim>
                                  </p:childTnLst>
                                </p:cTn>
                              </p:par>
                              <p:par>
                                <p:cTn id="89" presetID="2" presetClass="entr" presetSubtype="2" fill="hold" nodeType="withEffect">
                                  <p:stCondLst>
                                    <p:cond delay="0"/>
                                  </p:stCondLst>
                                  <p:childTnLst>
                                    <p:set>
                                      <p:cBhvr>
                                        <p:cTn id="90" dur="1" fill="hold">
                                          <p:stCondLst>
                                            <p:cond delay="0"/>
                                          </p:stCondLst>
                                        </p:cTn>
                                        <p:tgtEl>
                                          <p:spTgt spid="101"/>
                                        </p:tgtEl>
                                        <p:attrNameLst>
                                          <p:attrName>style.visibility</p:attrName>
                                        </p:attrNameLst>
                                      </p:cBhvr>
                                      <p:to>
                                        <p:strVal val="visible"/>
                                      </p:to>
                                    </p:set>
                                    <p:anim calcmode="lin" valueType="num">
                                      <p:cBhvr additive="base">
                                        <p:cTn id="91" dur="500" fill="hold"/>
                                        <p:tgtEl>
                                          <p:spTgt spid="101"/>
                                        </p:tgtEl>
                                        <p:attrNameLst>
                                          <p:attrName>ppt_x</p:attrName>
                                        </p:attrNameLst>
                                      </p:cBhvr>
                                      <p:tavLst>
                                        <p:tav tm="0">
                                          <p:val>
                                            <p:strVal val="1+#ppt_w/2"/>
                                          </p:val>
                                        </p:tav>
                                        <p:tav tm="100000">
                                          <p:val>
                                            <p:strVal val="#ppt_x"/>
                                          </p:val>
                                        </p:tav>
                                      </p:tavLst>
                                    </p:anim>
                                    <p:anim calcmode="lin" valueType="num">
                                      <p:cBhvr additive="base">
                                        <p:cTn id="92" dur="500" fill="hold"/>
                                        <p:tgtEl>
                                          <p:spTgt spid="101"/>
                                        </p:tgtEl>
                                        <p:attrNameLst>
                                          <p:attrName>ppt_y</p:attrName>
                                        </p:attrNameLst>
                                      </p:cBhvr>
                                      <p:tavLst>
                                        <p:tav tm="0">
                                          <p:val>
                                            <p:strVal val="#ppt_y"/>
                                          </p:val>
                                        </p:tav>
                                        <p:tav tm="100000">
                                          <p:val>
                                            <p:strVal val="#ppt_y"/>
                                          </p:val>
                                        </p:tav>
                                      </p:tavLst>
                                    </p:anim>
                                  </p:childTnLst>
                                </p:cTn>
                              </p:par>
                            </p:childTnLst>
                          </p:cTn>
                        </p:par>
                        <p:par>
                          <p:cTn id="93" fill="hold">
                            <p:stCondLst>
                              <p:cond delay="4200"/>
                            </p:stCondLst>
                            <p:childTnLst>
                              <p:par>
                                <p:cTn id="94" presetID="22" presetClass="entr" presetSubtype="8" fill="hold" nodeType="afterEffect">
                                  <p:stCondLst>
                                    <p:cond delay="0"/>
                                  </p:stCondLst>
                                  <p:childTnLst>
                                    <p:set>
                                      <p:cBhvr>
                                        <p:cTn id="95" dur="1" fill="hold">
                                          <p:stCondLst>
                                            <p:cond delay="0"/>
                                          </p:stCondLst>
                                        </p:cTn>
                                        <p:tgtEl>
                                          <p:spTgt spid="6"/>
                                        </p:tgtEl>
                                        <p:attrNameLst>
                                          <p:attrName>style.visibility</p:attrName>
                                        </p:attrNameLst>
                                      </p:cBhvr>
                                      <p:to>
                                        <p:strVal val="visible"/>
                                      </p:to>
                                    </p:set>
                                    <p:animEffect transition="in" filter="wipe(left)">
                                      <p:cBhvr>
                                        <p:cTn id="96" dur="500"/>
                                        <p:tgtEl>
                                          <p:spTgt spid="6"/>
                                        </p:tgtEl>
                                      </p:cBhvr>
                                    </p:animEffect>
                                  </p:childTnLst>
                                </p:cTn>
                              </p:par>
                            </p:childTnLst>
                          </p:cTn>
                        </p:par>
                        <p:par>
                          <p:cTn id="97" fill="hold">
                            <p:stCondLst>
                              <p:cond delay="4700"/>
                            </p:stCondLst>
                            <p:childTnLst>
                              <p:par>
                                <p:cTn id="98" presetID="14" presetClass="entr" presetSubtype="10" fill="hold" grpId="0" nodeType="afterEffect">
                                  <p:stCondLst>
                                    <p:cond delay="0"/>
                                  </p:stCondLst>
                                  <p:childTnLst>
                                    <p:set>
                                      <p:cBhvr>
                                        <p:cTn id="99" dur="1" fill="hold">
                                          <p:stCondLst>
                                            <p:cond delay="0"/>
                                          </p:stCondLst>
                                        </p:cTn>
                                        <p:tgtEl>
                                          <p:spTgt spid="44"/>
                                        </p:tgtEl>
                                        <p:attrNameLst>
                                          <p:attrName>style.visibility</p:attrName>
                                        </p:attrNameLst>
                                      </p:cBhvr>
                                      <p:to>
                                        <p:strVal val="visible"/>
                                      </p:to>
                                    </p:set>
                                    <p:animEffect transition="in" filter="randombar(horizontal)">
                                      <p:cBhvr>
                                        <p:cTn id="100" dur="500"/>
                                        <p:tgtEl>
                                          <p:spTgt spid="44"/>
                                        </p:tgtEl>
                                      </p:cBhvr>
                                    </p:animEffect>
                                  </p:childTnLst>
                                </p:cTn>
                              </p:par>
                            </p:childTnLst>
                          </p:cTn>
                        </p:par>
                        <p:par>
                          <p:cTn id="101" fill="hold">
                            <p:stCondLst>
                              <p:cond delay="5200"/>
                            </p:stCondLst>
                            <p:childTnLst>
                              <p:par>
                                <p:cTn id="102" presetID="22" presetClass="entr" presetSubtype="8" fill="hold" nodeType="afterEffect">
                                  <p:stCondLst>
                                    <p:cond delay="0"/>
                                  </p:stCondLst>
                                  <p:childTnLst>
                                    <p:set>
                                      <p:cBhvr>
                                        <p:cTn id="103" dur="1" fill="hold">
                                          <p:stCondLst>
                                            <p:cond delay="0"/>
                                          </p:stCondLst>
                                        </p:cTn>
                                        <p:tgtEl>
                                          <p:spTgt spid="18"/>
                                        </p:tgtEl>
                                        <p:attrNameLst>
                                          <p:attrName>style.visibility</p:attrName>
                                        </p:attrNameLst>
                                      </p:cBhvr>
                                      <p:to>
                                        <p:strVal val="visible"/>
                                      </p:to>
                                    </p:set>
                                    <p:animEffect transition="in" filter="wipe(left)">
                                      <p:cBhvr>
                                        <p:cTn id="104" dur="500"/>
                                        <p:tgtEl>
                                          <p:spTgt spid="18"/>
                                        </p:tgtEl>
                                      </p:cBhvr>
                                    </p:animEffect>
                                  </p:childTnLst>
                                </p:cTn>
                              </p:par>
                            </p:childTnLst>
                          </p:cTn>
                        </p:par>
                        <p:par>
                          <p:cTn id="105" fill="hold">
                            <p:stCondLst>
                              <p:cond delay="5700"/>
                            </p:stCondLst>
                            <p:childTnLst>
                              <p:par>
                                <p:cTn id="106" presetID="14" presetClass="entr" presetSubtype="10" fill="hold" grpId="0" nodeType="afterEffect">
                                  <p:stCondLst>
                                    <p:cond delay="0"/>
                                  </p:stCondLst>
                                  <p:childTnLst>
                                    <p:set>
                                      <p:cBhvr>
                                        <p:cTn id="107" dur="1" fill="hold">
                                          <p:stCondLst>
                                            <p:cond delay="0"/>
                                          </p:stCondLst>
                                        </p:cTn>
                                        <p:tgtEl>
                                          <p:spTgt spid="45"/>
                                        </p:tgtEl>
                                        <p:attrNameLst>
                                          <p:attrName>style.visibility</p:attrName>
                                        </p:attrNameLst>
                                      </p:cBhvr>
                                      <p:to>
                                        <p:strVal val="visible"/>
                                      </p:to>
                                    </p:set>
                                    <p:animEffect transition="in" filter="randombar(horizontal)">
                                      <p:cBhvr>
                                        <p:cTn id="108" dur="500"/>
                                        <p:tgtEl>
                                          <p:spTgt spid="45"/>
                                        </p:tgtEl>
                                      </p:cBhvr>
                                    </p:animEffect>
                                  </p:childTnLst>
                                </p:cTn>
                              </p:par>
                            </p:childTnLst>
                          </p:cTn>
                        </p:par>
                        <p:par>
                          <p:cTn id="109" fill="hold">
                            <p:stCondLst>
                              <p:cond delay="6200"/>
                            </p:stCondLst>
                            <p:childTnLst>
                              <p:par>
                                <p:cTn id="110" presetID="22" presetClass="entr" presetSubtype="8" fill="hold" nodeType="afterEffect">
                                  <p:stCondLst>
                                    <p:cond delay="0"/>
                                  </p:stCondLst>
                                  <p:childTnLst>
                                    <p:set>
                                      <p:cBhvr>
                                        <p:cTn id="111" dur="1" fill="hold">
                                          <p:stCondLst>
                                            <p:cond delay="0"/>
                                          </p:stCondLst>
                                        </p:cTn>
                                        <p:tgtEl>
                                          <p:spTgt spid="28"/>
                                        </p:tgtEl>
                                        <p:attrNameLst>
                                          <p:attrName>style.visibility</p:attrName>
                                        </p:attrNameLst>
                                      </p:cBhvr>
                                      <p:to>
                                        <p:strVal val="visible"/>
                                      </p:to>
                                    </p:set>
                                    <p:animEffect transition="in" filter="wipe(left)">
                                      <p:cBhvr>
                                        <p:cTn id="112" dur="500"/>
                                        <p:tgtEl>
                                          <p:spTgt spid="28"/>
                                        </p:tgtEl>
                                      </p:cBhvr>
                                    </p:animEffect>
                                  </p:childTnLst>
                                </p:cTn>
                              </p:par>
                            </p:childTnLst>
                          </p:cTn>
                        </p:par>
                        <p:par>
                          <p:cTn id="113" fill="hold">
                            <p:stCondLst>
                              <p:cond delay="6700"/>
                            </p:stCondLst>
                            <p:childTnLst>
                              <p:par>
                                <p:cTn id="114" presetID="14" presetClass="entr" presetSubtype="10" fill="hold" grpId="0" nodeType="afterEffect">
                                  <p:stCondLst>
                                    <p:cond delay="0"/>
                                  </p:stCondLst>
                                  <p:childTnLst>
                                    <p:set>
                                      <p:cBhvr>
                                        <p:cTn id="115" dur="1" fill="hold">
                                          <p:stCondLst>
                                            <p:cond delay="0"/>
                                          </p:stCondLst>
                                        </p:cTn>
                                        <p:tgtEl>
                                          <p:spTgt spid="46"/>
                                        </p:tgtEl>
                                        <p:attrNameLst>
                                          <p:attrName>style.visibility</p:attrName>
                                        </p:attrNameLst>
                                      </p:cBhvr>
                                      <p:to>
                                        <p:strVal val="visible"/>
                                      </p:to>
                                    </p:set>
                                    <p:animEffect transition="in" filter="randombar(horizontal)">
                                      <p:cBhvr>
                                        <p:cTn id="116" dur="500"/>
                                        <p:tgtEl>
                                          <p:spTgt spid="46"/>
                                        </p:tgtEl>
                                      </p:cBhvr>
                                    </p:animEffect>
                                  </p:childTnLst>
                                </p:cTn>
                              </p:par>
                            </p:childTnLst>
                          </p:cTn>
                        </p:par>
                        <p:par>
                          <p:cTn id="117" fill="hold">
                            <p:stCondLst>
                              <p:cond delay="7200"/>
                            </p:stCondLst>
                            <p:childTnLst>
                              <p:par>
                                <p:cTn id="118" presetID="22" presetClass="entr" presetSubtype="8" fill="hold" nodeType="afterEffect">
                                  <p:stCondLst>
                                    <p:cond delay="0"/>
                                  </p:stCondLst>
                                  <p:childTnLst>
                                    <p:set>
                                      <p:cBhvr>
                                        <p:cTn id="119" dur="1" fill="hold">
                                          <p:stCondLst>
                                            <p:cond delay="0"/>
                                          </p:stCondLst>
                                        </p:cTn>
                                        <p:tgtEl>
                                          <p:spTgt spid="34"/>
                                        </p:tgtEl>
                                        <p:attrNameLst>
                                          <p:attrName>style.visibility</p:attrName>
                                        </p:attrNameLst>
                                      </p:cBhvr>
                                      <p:to>
                                        <p:strVal val="visible"/>
                                      </p:to>
                                    </p:set>
                                    <p:animEffect transition="in" filter="wipe(left)">
                                      <p:cBhvr>
                                        <p:cTn id="120" dur="500"/>
                                        <p:tgtEl>
                                          <p:spTgt spid="34"/>
                                        </p:tgtEl>
                                      </p:cBhvr>
                                    </p:animEffect>
                                  </p:childTnLst>
                                </p:cTn>
                              </p:par>
                            </p:childTnLst>
                          </p:cTn>
                        </p:par>
                        <p:par>
                          <p:cTn id="121" fill="hold">
                            <p:stCondLst>
                              <p:cond delay="7700"/>
                            </p:stCondLst>
                            <p:childTnLst>
                              <p:par>
                                <p:cTn id="122" presetID="14" presetClass="entr" presetSubtype="10" fill="hold" grpId="0" nodeType="afterEffect">
                                  <p:stCondLst>
                                    <p:cond delay="0"/>
                                  </p:stCondLst>
                                  <p:childTnLst>
                                    <p:set>
                                      <p:cBhvr>
                                        <p:cTn id="123" dur="1" fill="hold">
                                          <p:stCondLst>
                                            <p:cond delay="0"/>
                                          </p:stCondLst>
                                        </p:cTn>
                                        <p:tgtEl>
                                          <p:spTgt spid="47"/>
                                        </p:tgtEl>
                                        <p:attrNameLst>
                                          <p:attrName>style.visibility</p:attrName>
                                        </p:attrNameLst>
                                      </p:cBhvr>
                                      <p:to>
                                        <p:strVal val="visible"/>
                                      </p:to>
                                    </p:set>
                                    <p:animEffect transition="in" filter="randombar(horizontal)">
                                      <p:cBhvr>
                                        <p:cTn id="124" dur="500"/>
                                        <p:tgtEl>
                                          <p:spTgt spid="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44" grpId="0"/>
      <p:bldP spid="45" grpId="0"/>
      <p:bldP spid="46" grpId="0"/>
      <p:bldP spid="47" grpId="0"/>
      <p:bldP spid="85" grpId="0"/>
      <p:bldP spid="86" grpId="0"/>
      <p:bldP spid="87" grpId="0"/>
      <p:bldP spid="8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zu-ZA" sz="1400" b="1" dirty="0">
                  <a:solidFill>
                    <a:srgbClr val="6C407D"/>
                  </a:solidFill>
                  <a:latin typeface="微软雅黑" pitchFamily="34" charset="-122"/>
                  <a:ea typeface="微软雅黑" pitchFamily="34" charset="-122"/>
                </a:rPr>
                <a:t>项目成果展示</a:t>
              </a:r>
            </a:p>
            <a:p>
              <a:pPr algn="ctr"/>
              <a:endParaRPr lang="zh-CN" altLang="en-US" sz="1400" b="1" dirty="0">
                <a:solidFill>
                  <a:srgbClr val="6C407D"/>
                </a:solidFill>
                <a:latin typeface="微软雅黑" pitchFamily="34" charset="-122"/>
                <a:ea typeface="微软雅黑" pitchFamily="34" charset="-122"/>
              </a:endParaRPr>
            </a:p>
          </p:txBody>
        </p:sp>
      </p:grpSp>
      <p:sp>
        <p:nvSpPr>
          <p:cNvPr id="16" name="文本框 9">
            <a:extLst>
              <a:ext uri="{FF2B5EF4-FFF2-40B4-BE49-F238E27FC236}">
                <a16:creationId xmlns:a16="http://schemas.microsoft.com/office/drawing/2014/main" xmlns="" id="{71559908-BD2B-4A08-80C2-EFB06B262096}"/>
              </a:ext>
            </a:extLst>
          </p:cNvPr>
          <p:cNvSpPr txBox="1">
            <a:spLocks noChangeArrowheads="1"/>
          </p:cNvSpPr>
          <p:nvPr/>
        </p:nvSpPr>
        <p:spPr bwMode="auto">
          <a:xfrm>
            <a:off x="2755932" y="3661319"/>
            <a:ext cx="1908953"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已完成项目汇总</a:t>
            </a:r>
          </a:p>
        </p:txBody>
      </p:sp>
      <p:grpSp>
        <p:nvGrpSpPr>
          <p:cNvPr id="17" name="组合 74">
            <a:extLst>
              <a:ext uri="{FF2B5EF4-FFF2-40B4-BE49-F238E27FC236}">
                <a16:creationId xmlns:a16="http://schemas.microsoft.com/office/drawing/2014/main" xmlns="" id="{D4F23591-3431-428A-8096-55D2E9F92E96}"/>
              </a:ext>
            </a:extLst>
          </p:cNvPr>
          <p:cNvGrpSpPr>
            <a:grpSpLocks/>
          </p:cNvGrpSpPr>
          <p:nvPr/>
        </p:nvGrpSpPr>
        <p:grpSpPr bwMode="auto">
          <a:xfrm>
            <a:off x="2874186" y="3684635"/>
            <a:ext cx="168474" cy="167666"/>
            <a:chOff x="5005199" y="3717032"/>
            <a:chExt cx="168551" cy="168551"/>
          </a:xfrm>
        </p:grpSpPr>
        <p:sp>
          <p:nvSpPr>
            <p:cNvPr id="18" name="椭圆 17">
              <a:extLst>
                <a:ext uri="{FF2B5EF4-FFF2-40B4-BE49-F238E27FC236}">
                  <a16:creationId xmlns:a16="http://schemas.microsoft.com/office/drawing/2014/main" xmlns="" id="{C6FE2E27-B7F2-4CC6-A900-2DACC11AAAA4}"/>
                </a:ext>
              </a:extLst>
            </p:cNvPr>
            <p:cNvSpPr/>
            <p:nvPr/>
          </p:nvSpPr>
          <p:spPr>
            <a:xfrm>
              <a:off x="5005199" y="3717533"/>
              <a:ext cx="168352" cy="167568"/>
            </a:xfrm>
            <a:prstGeom prst="ellipse">
              <a:avLst/>
            </a:prstGeom>
            <a:solidFill>
              <a:srgbClr val="0C578E"/>
            </a:solidFill>
            <a:ln>
              <a:solidFill>
                <a:srgbClr val="0C57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9" name="等腰三角形 18">
              <a:extLst>
                <a:ext uri="{FF2B5EF4-FFF2-40B4-BE49-F238E27FC236}">
                  <a16:creationId xmlns:a16="http://schemas.microsoft.com/office/drawing/2014/main" xmlns="" id="{5D98AA8E-C569-4F89-B8FC-BF8342AF038C}"/>
                </a:ext>
              </a:extLst>
            </p:cNvPr>
            <p:cNvSpPr/>
            <p:nvPr/>
          </p:nvSpPr>
          <p:spPr>
            <a:xfrm rot="5400000">
              <a:off x="5039830" y="3741757"/>
              <a:ext cx="129267" cy="1191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1" name="文本框 9">
            <a:extLst>
              <a:ext uri="{FF2B5EF4-FFF2-40B4-BE49-F238E27FC236}">
                <a16:creationId xmlns:a16="http://schemas.microsoft.com/office/drawing/2014/main" xmlns="" id="{37C78AC2-5079-43BF-B59B-9E526C50A08C}"/>
              </a:ext>
            </a:extLst>
          </p:cNvPr>
          <p:cNvSpPr txBox="1">
            <a:spLocks noChangeArrowheads="1"/>
          </p:cNvSpPr>
          <p:nvPr/>
        </p:nvSpPr>
        <p:spPr bwMode="auto">
          <a:xfrm>
            <a:off x="4819884" y="3641174"/>
            <a:ext cx="214969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已完成重点项目</a:t>
            </a:r>
          </a:p>
        </p:txBody>
      </p:sp>
      <p:grpSp>
        <p:nvGrpSpPr>
          <p:cNvPr id="22" name="组合 79">
            <a:extLst>
              <a:ext uri="{FF2B5EF4-FFF2-40B4-BE49-F238E27FC236}">
                <a16:creationId xmlns:a16="http://schemas.microsoft.com/office/drawing/2014/main" xmlns="" id="{9FFF9732-63DB-4205-883A-3C3C005976EE}"/>
              </a:ext>
            </a:extLst>
          </p:cNvPr>
          <p:cNvGrpSpPr>
            <a:grpSpLocks/>
          </p:cNvGrpSpPr>
          <p:nvPr/>
        </p:nvGrpSpPr>
        <p:grpSpPr bwMode="auto">
          <a:xfrm>
            <a:off x="4960356" y="3660943"/>
            <a:ext cx="168524" cy="167666"/>
            <a:chOff x="5005199" y="3717032"/>
            <a:chExt cx="168551" cy="168551"/>
          </a:xfrm>
        </p:grpSpPr>
        <p:sp>
          <p:nvSpPr>
            <p:cNvPr id="23" name="椭圆 22">
              <a:extLst>
                <a:ext uri="{FF2B5EF4-FFF2-40B4-BE49-F238E27FC236}">
                  <a16:creationId xmlns:a16="http://schemas.microsoft.com/office/drawing/2014/main" xmlns="" id="{433E9E02-8F6E-4C55-B5FD-D6B651FFA8F2}"/>
                </a:ext>
              </a:extLst>
            </p:cNvPr>
            <p:cNvSpPr/>
            <p:nvPr/>
          </p:nvSpPr>
          <p:spPr>
            <a:xfrm>
              <a:off x="5005199" y="3717533"/>
              <a:ext cx="168302" cy="167568"/>
            </a:xfrm>
            <a:prstGeom prst="ellipse">
              <a:avLst/>
            </a:prstGeom>
            <a:solidFill>
              <a:srgbClr val="0C578E"/>
            </a:solidFill>
            <a:ln>
              <a:solidFill>
                <a:srgbClr val="0C57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4" name="等腰三角形 23">
              <a:extLst>
                <a:ext uri="{FF2B5EF4-FFF2-40B4-BE49-F238E27FC236}">
                  <a16:creationId xmlns:a16="http://schemas.microsoft.com/office/drawing/2014/main" xmlns="" id="{59E40A31-3FF6-4571-A72E-A2E577039DBB}"/>
                </a:ext>
              </a:extLst>
            </p:cNvPr>
            <p:cNvSpPr/>
            <p:nvPr/>
          </p:nvSpPr>
          <p:spPr>
            <a:xfrm rot="5400000">
              <a:off x="5039801" y="3741776"/>
              <a:ext cx="129267" cy="1190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6" name="文本框 9">
            <a:extLst>
              <a:ext uri="{FF2B5EF4-FFF2-40B4-BE49-F238E27FC236}">
                <a16:creationId xmlns:a16="http://schemas.microsoft.com/office/drawing/2014/main" xmlns="" id="{889D8EE3-D6FB-4DF6-BC2C-B4BD5921DAAA}"/>
              </a:ext>
            </a:extLst>
          </p:cNvPr>
          <p:cNvSpPr txBox="1">
            <a:spLocks noChangeArrowheads="1"/>
          </p:cNvSpPr>
          <p:nvPr/>
        </p:nvSpPr>
        <p:spPr bwMode="auto">
          <a:xfrm>
            <a:off x="2755932" y="3959279"/>
            <a:ext cx="2149695"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重点项目数据分析</a:t>
            </a:r>
          </a:p>
        </p:txBody>
      </p:sp>
      <p:grpSp>
        <p:nvGrpSpPr>
          <p:cNvPr id="27" name="组合 84">
            <a:extLst>
              <a:ext uri="{FF2B5EF4-FFF2-40B4-BE49-F238E27FC236}">
                <a16:creationId xmlns:a16="http://schemas.microsoft.com/office/drawing/2014/main" xmlns="" id="{3D1DDEC3-C89F-4B98-84C4-B97EBD0B4BA0}"/>
              </a:ext>
            </a:extLst>
          </p:cNvPr>
          <p:cNvGrpSpPr>
            <a:grpSpLocks/>
          </p:cNvGrpSpPr>
          <p:nvPr/>
        </p:nvGrpSpPr>
        <p:grpSpPr bwMode="auto">
          <a:xfrm>
            <a:off x="2874186" y="3973560"/>
            <a:ext cx="168540" cy="167666"/>
            <a:chOff x="5005199" y="3717032"/>
            <a:chExt cx="168551" cy="168551"/>
          </a:xfrm>
        </p:grpSpPr>
        <p:sp>
          <p:nvSpPr>
            <p:cNvPr id="28" name="椭圆 27">
              <a:extLst>
                <a:ext uri="{FF2B5EF4-FFF2-40B4-BE49-F238E27FC236}">
                  <a16:creationId xmlns:a16="http://schemas.microsoft.com/office/drawing/2014/main" xmlns="" id="{067117E3-824E-4F7D-B633-F011C2F2383C}"/>
                </a:ext>
              </a:extLst>
            </p:cNvPr>
            <p:cNvSpPr/>
            <p:nvPr/>
          </p:nvSpPr>
          <p:spPr>
            <a:xfrm>
              <a:off x="5005199" y="3717533"/>
              <a:ext cx="168286" cy="167568"/>
            </a:xfrm>
            <a:prstGeom prst="ellipse">
              <a:avLst/>
            </a:prstGeom>
            <a:solidFill>
              <a:srgbClr val="0C578E"/>
            </a:solidFill>
            <a:ln>
              <a:solidFill>
                <a:srgbClr val="0C57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9" name="等腰三角形 28">
              <a:extLst>
                <a:ext uri="{FF2B5EF4-FFF2-40B4-BE49-F238E27FC236}">
                  <a16:creationId xmlns:a16="http://schemas.microsoft.com/office/drawing/2014/main" xmlns="" id="{B376E9D6-631C-4D73-ADCD-D7DABCAB3E03}"/>
                </a:ext>
              </a:extLst>
            </p:cNvPr>
            <p:cNvSpPr/>
            <p:nvPr/>
          </p:nvSpPr>
          <p:spPr>
            <a:xfrm rot="5400000">
              <a:off x="5039791" y="3741781"/>
              <a:ext cx="129267" cy="11907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1" name="文本框 9">
            <a:extLst>
              <a:ext uri="{FF2B5EF4-FFF2-40B4-BE49-F238E27FC236}">
                <a16:creationId xmlns:a16="http://schemas.microsoft.com/office/drawing/2014/main" xmlns="" id="{80124067-B5FB-4BAF-9478-6D43AB6BF665}"/>
              </a:ext>
            </a:extLst>
          </p:cNvPr>
          <p:cNvSpPr txBox="1">
            <a:spLocks noChangeArrowheads="1"/>
          </p:cNvSpPr>
          <p:nvPr/>
        </p:nvSpPr>
        <p:spPr bwMode="auto">
          <a:xfrm>
            <a:off x="4824646" y="3976143"/>
            <a:ext cx="1637716"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成功项目经验</a:t>
            </a:r>
          </a:p>
        </p:txBody>
      </p:sp>
      <p:grpSp>
        <p:nvGrpSpPr>
          <p:cNvPr id="32" name="组合 89">
            <a:extLst>
              <a:ext uri="{FF2B5EF4-FFF2-40B4-BE49-F238E27FC236}">
                <a16:creationId xmlns:a16="http://schemas.microsoft.com/office/drawing/2014/main" xmlns="" id="{BD1E66F1-8D8F-454B-BB5B-BBA2FB2E6352}"/>
              </a:ext>
            </a:extLst>
          </p:cNvPr>
          <p:cNvGrpSpPr>
            <a:grpSpLocks/>
          </p:cNvGrpSpPr>
          <p:nvPr/>
        </p:nvGrpSpPr>
        <p:grpSpPr bwMode="auto">
          <a:xfrm>
            <a:off x="4960078" y="3982783"/>
            <a:ext cx="168553" cy="167666"/>
            <a:chOff x="5005199" y="3717032"/>
            <a:chExt cx="168551" cy="168551"/>
          </a:xfrm>
        </p:grpSpPr>
        <p:sp>
          <p:nvSpPr>
            <p:cNvPr id="33" name="椭圆 32">
              <a:extLst>
                <a:ext uri="{FF2B5EF4-FFF2-40B4-BE49-F238E27FC236}">
                  <a16:creationId xmlns:a16="http://schemas.microsoft.com/office/drawing/2014/main" xmlns="" id="{B6C15F4B-813F-49CB-858B-72BD0BD5FAA7}"/>
                </a:ext>
              </a:extLst>
            </p:cNvPr>
            <p:cNvSpPr/>
            <p:nvPr/>
          </p:nvSpPr>
          <p:spPr>
            <a:xfrm>
              <a:off x="5005199" y="3717533"/>
              <a:ext cx="168273" cy="167568"/>
            </a:xfrm>
            <a:prstGeom prst="ellipse">
              <a:avLst/>
            </a:prstGeom>
            <a:solidFill>
              <a:srgbClr val="0C578E"/>
            </a:solidFill>
            <a:ln>
              <a:solidFill>
                <a:srgbClr val="0C57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4" name="等腰三角形 33">
              <a:extLst>
                <a:ext uri="{FF2B5EF4-FFF2-40B4-BE49-F238E27FC236}">
                  <a16:creationId xmlns:a16="http://schemas.microsoft.com/office/drawing/2014/main" xmlns="" id="{E8A26231-A2E1-4F4B-B756-22580FE74426}"/>
                </a:ext>
              </a:extLst>
            </p:cNvPr>
            <p:cNvSpPr/>
            <p:nvPr/>
          </p:nvSpPr>
          <p:spPr>
            <a:xfrm rot="5400000">
              <a:off x="5039783" y="3741786"/>
              <a:ext cx="129267" cy="11906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6" name="文本框 9">
            <a:extLst>
              <a:ext uri="{FF2B5EF4-FFF2-40B4-BE49-F238E27FC236}">
                <a16:creationId xmlns:a16="http://schemas.microsoft.com/office/drawing/2014/main" xmlns="" id="{594AA5AD-FE8E-4FEF-B261-7AB5D2CA6BD8}"/>
              </a:ext>
            </a:extLst>
          </p:cNvPr>
          <p:cNvSpPr txBox="1">
            <a:spLocks noChangeArrowheads="1"/>
          </p:cNvSpPr>
          <p:nvPr/>
        </p:nvSpPr>
        <p:spPr bwMode="auto">
          <a:xfrm>
            <a:off x="2755932" y="4258370"/>
            <a:ext cx="1728393"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重点项目展望</a:t>
            </a:r>
          </a:p>
        </p:txBody>
      </p:sp>
      <p:grpSp>
        <p:nvGrpSpPr>
          <p:cNvPr id="37" name="组合 94">
            <a:extLst>
              <a:ext uri="{FF2B5EF4-FFF2-40B4-BE49-F238E27FC236}">
                <a16:creationId xmlns:a16="http://schemas.microsoft.com/office/drawing/2014/main" xmlns="" id="{3A546AC4-36D2-4BC9-87B0-C4D6E86B85C3}"/>
              </a:ext>
            </a:extLst>
          </p:cNvPr>
          <p:cNvGrpSpPr>
            <a:grpSpLocks/>
          </p:cNvGrpSpPr>
          <p:nvPr/>
        </p:nvGrpSpPr>
        <p:grpSpPr bwMode="auto">
          <a:xfrm>
            <a:off x="2874186" y="4260898"/>
            <a:ext cx="168552" cy="167665"/>
            <a:chOff x="5005199" y="3717032"/>
            <a:chExt cx="168551" cy="168551"/>
          </a:xfrm>
        </p:grpSpPr>
        <p:sp>
          <p:nvSpPr>
            <p:cNvPr id="38" name="椭圆 37">
              <a:extLst>
                <a:ext uri="{FF2B5EF4-FFF2-40B4-BE49-F238E27FC236}">
                  <a16:creationId xmlns:a16="http://schemas.microsoft.com/office/drawing/2014/main" xmlns="" id="{0AD9DE9E-5B8E-45DD-AE69-8FFA09EA6454}"/>
                </a:ext>
              </a:extLst>
            </p:cNvPr>
            <p:cNvSpPr/>
            <p:nvPr/>
          </p:nvSpPr>
          <p:spPr>
            <a:xfrm>
              <a:off x="5005199" y="3717533"/>
              <a:ext cx="168274" cy="167568"/>
            </a:xfrm>
            <a:prstGeom prst="ellipse">
              <a:avLst/>
            </a:prstGeom>
            <a:solidFill>
              <a:srgbClr val="0C578E"/>
            </a:solidFill>
            <a:ln>
              <a:solidFill>
                <a:srgbClr val="0C578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9" name="等腰三角形 38">
              <a:extLst>
                <a:ext uri="{FF2B5EF4-FFF2-40B4-BE49-F238E27FC236}">
                  <a16:creationId xmlns:a16="http://schemas.microsoft.com/office/drawing/2014/main" xmlns="" id="{E2D73A52-12A1-434F-B15E-A7425952A807}"/>
                </a:ext>
              </a:extLst>
            </p:cNvPr>
            <p:cNvSpPr/>
            <p:nvPr/>
          </p:nvSpPr>
          <p:spPr>
            <a:xfrm rot="5400000">
              <a:off x="5039784" y="3741785"/>
              <a:ext cx="129266" cy="119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Tree>
    <p:extLst>
      <p:ext uri="{BB962C8B-B14F-4D97-AF65-F5344CB8AC3E}">
        <p14:creationId xmlns:p14="http://schemas.microsoft.com/office/powerpoint/2010/main" val="1146238781"/>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500" fill="hold"/>
                                        <p:tgtEl>
                                          <p:spTgt spid="36"/>
                                        </p:tgtEl>
                                        <p:attrNameLst>
                                          <p:attrName>ppt_x</p:attrName>
                                        </p:attrNameLst>
                                      </p:cBhvr>
                                      <p:tavLst>
                                        <p:tav tm="0">
                                          <p:val>
                                            <p:strVal val="#ppt_x"/>
                                          </p:val>
                                        </p:tav>
                                        <p:tav tm="100000">
                                          <p:val>
                                            <p:strVal val="#ppt_x"/>
                                          </p:val>
                                        </p:tav>
                                      </p:tavLst>
                                    </p:anim>
                                    <p:anim calcmode="lin" valueType="num">
                                      <p:cBhvr additive="base">
                                        <p:cTn id="8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21" grpId="0"/>
      <p:bldP spid="26" grpId="0"/>
      <p:bldP spid="31"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已完成项目汇总</a:t>
            </a:r>
          </a:p>
        </p:txBody>
      </p:sp>
      <p:grpSp>
        <p:nvGrpSpPr>
          <p:cNvPr id="90" name="组合 89"/>
          <p:cNvGrpSpPr/>
          <p:nvPr/>
        </p:nvGrpSpPr>
        <p:grpSpPr>
          <a:xfrm>
            <a:off x="5544557" y="764543"/>
            <a:ext cx="1056855" cy="3830884"/>
            <a:chOff x="7391780" y="1019626"/>
            <a:chExt cx="1408957" cy="5109028"/>
          </a:xfrm>
        </p:grpSpPr>
        <p:sp>
          <p:nvSpPr>
            <p:cNvPr id="91" name="圆角矩形 25"/>
            <p:cNvSpPr/>
            <p:nvPr/>
          </p:nvSpPr>
          <p:spPr>
            <a:xfrm rot="16200000" flipH="1" flipV="1">
              <a:off x="7087693" y="1782061"/>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圆角矩形 25"/>
            <p:cNvSpPr/>
            <p:nvPr/>
          </p:nvSpPr>
          <p:spPr>
            <a:xfrm rot="5400000" flipH="1">
              <a:off x="7087693" y="4390860"/>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3" name="任意多边形 92"/>
            <p:cNvSpPr/>
            <p:nvPr/>
          </p:nvSpPr>
          <p:spPr>
            <a:xfrm rot="5400000" flipH="1">
              <a:off x="5541745" y="2869661"/>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27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94" name="任意多边形 93"/>
            <p:cNvSpPr/>
            <p:nvPr/>
          </p:nvSpPr>
          <p:spPr>
            <a:xfrm rot="5400000" flipH="1">
              <a:off x="5541745" y="2869661"/>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95" name="Group 41"/>
            <p:cNvGrpSpPr>
              <a:grpSpLocks noChangeAspect="1"/>
            </p:cNvGrpSpPr>
            <p:nvPr/>
          </p:nvGrpSpPr>
          <p:grpSpPr bwMode="auto">
            <a:xfrm>
              <a:off x="7876457" y="4698265"/>
              <a:ext cx="447011" cy="547203"/>
              <a:chOff x="3783" y="2089"/>
              <a:chExt cx="116" cy="142"/>
            </a:xfrm>
            <a:solidFill>
              <a:schemeClr val="bg1"/>
            </a:solidFill>
            <a:effectLst>
              <a:outerShdw blurRad="50800" dist="25400" dir="2700000" algn="tl" rotWithShape="0">
                <a:prstClr val="black">
                  <a:alpha val="40000"/>
                </a:prstClr>
              </a:outerShdw>
            </a:effectLst>
          </p:grpSpPr>
          <p:sp>
            <p:nvSpPr>
              <p:cNvPr id="100"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1"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2"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3"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4"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6"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6" name="Group 62"/>
            <p:cNvGrpSpPr>
              <a:grpSpLocks noChangeAspect="1"/>
            </p:cNvGrpSpPr>
            <p:nvPr/>
          </p:nvGrpSpPr>
          <p:grpSpPr bwMode="auto">
            <a:xfrm>
              <a:off x="7821335" y="1946316"/>
              <a:ext cx="549846" cy="439024"/>
              <a:chOff x="3775" y="2110"/>
              <a:chExt cx="129" cy="103"/>
            </a:xfrm>
            <a:solidFill>
              <a:schemeClr val="bg1"/>
            </a:solidFill>
            <a:effectLst>
              <a:outerShdw blurRad="50800" dist="25400" dir="2700000" algn="tl" rotWithShape="0">
                <a:prstClr val="black">
                  <a:alpha val="40000"/>
                </a:prstClr>
              </a:outerShdw>
            </a:effectLst>
          </p:grpSpPr>
          <p:sp>
            <p:nvSpPr>
              <p:cNvPr id="97"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8"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9"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grpSp>
        <p:nvGrpSpPr>
          <p:cNvPr id="108" name="组合 107"/>
          <p:cNvGrpSpPr/>
          <p:nvPr/>
        </p:nvGrpSpPr>
        <p:grpSpPr>
          <a:xfrm>
            <a:off x="4156851" y="2151747"/>
            <a:ext cx="3832270" cy="1056475"/>
            <a:chOff x="5541746" y="2869660"/>
            <a:chExt cx="5109028" cy="1408959"/>
          </a:xfrm>
        </p:grpSpPr>
        <p:sp>
          <p:nvSpPr>
            <p:cNvPr id="109" name="圆角矩形 25"/>
            <p:cNvSpPr/>
            <p:nvPr/>
          </p:nvSpPr>
          <p:spPr>
            <a:xfrm flipH="1">
              <a:off x="8399066"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0" name="圆角矩形 25"/>
            <p:cNvSpPr/>
            <p:nvPr/>
          </p:nvSpPr>
          <p:spPr>
            <a:xfrm>
              <a:off x="5781023" y="3086459"/>
              <a:ext cx="2017131" cy="975360"/>
            </a:xfrm>
            <a:custGeom>
              <a:avLst/>
              <a:gdLst>
                <a:gd name="connsiteX0" fmla="*/ 0 w 1706671"/>
                <a:gd name="connsiteY0" fmla="*/ 129861 h 1036320"/>
                <a:gd name="connsiteX1" fmla="*/ 129861 w 1706671"/>
                <a:gd name="connsiteY1" fmla="*/ 0 h 1036320"/>
                <a:gd name="connsiteX2" fmla="*/ 1576810 w 1706671"/>
                <a:gd name="connsiteY2" fmla="*/ 0 h 1036320"/>
                <a:gd name="connsiteX3" fmla="*/ 1706671 w 1706671"/>
                <a:gd name="connsiteY3" fmla="*/ 129861 h 1036320"/>
                <a:gd name="connsiteX4" fmla="*/ 1706671 w 1706671"/>
                <a:gd name="connsiteY4" fmla="*/ 906459 h 1036320"/>
                <a:gd name="connsiteX5" fmla="*/ 1576810 w 1706671"/>
                <a:gd name="connsiteY5" fmla="*/ 1036320 h 1036320"/>
                <a:gd name="connsiteX6" fmla="*/ 129861 w 1706671"/>
                <a:gd name="connsiteY6" fmla="*/ 1036320 h 1036320"/>
                <a:gd name="connsiteX7" fmla="*/ 0 w 1706671"/>
                <a:gd name="connsiteY7" fmla="*/ 906459 h 1036320"/>
                <a:gd name="connsiteX8" fmla="*/ 0 w 1706671"/>
                <a:gd name="connsiteY8" fmla="*/ 129861 h 1036320"/>
                <a:gd name="connsiteX0" fmla="*/ 0 w 2114558"/>
                <a:gd name="connsiteY0" fmla="*/ 129861 h 1036320"/>
                <a:gd name="connsiteX1" fmla="*/ 129861 w 2114558"/>
                <a:gd name="connsiteY1" fmla="*/ 0 h 1036320"/>
                <a:gd name="connsiteX2" fmla="*/ 1576810 w 2114558"/>
                <a:gd name="connsiteY2" fmla="*/ 0 h 1036320"/>
                <a:gd name="connsiteX3" fmla="*/ 1706671 w 2114558"/>
                <a:gd name="connsiteY3" fmla="*/ 129861 h 1036320"/>
                <a:gd name="connsiteX4" fmla="*/ 2114550 w 2114558"/>
                <a:gd name="connsiteY4" fmla="*/ 509588 h 1036320"/>
                <a:gd name="connsiteX5" fmla="*/ 1706671 w 2114558"/>
                <a:gd name="connsiteY5" fmla="*/ 906459 h 1036320"/>
                <a:gd name="connsiteX6" fmla="*/ 1576810 w 2114558"/>
                <a:gd name="connsiteY6" fmla="*/ 1036320 h 1036320"/>
                <a:gd name="connsiteX7" fmla="*/ 129861 w 2114558"/>
                <a:gd name="connsiteY7" fmla="*/ 1036320 h 1036320"/>
                <a:gd name="connsiteX8" fmla="*/ 0 w 2114558"/>
                <a:gd name="connsiteY8" fmla="*/ 906459 h 1036320"/>
                <a:gd name="connsiteX9" fmla="*/ 0 w 2114558"/>
                <a:gd name="connsiteY9" fmla="*/ 129861 h 1036320"/>
                <a:gd name="connsiteX0" fmla="*/ 0 w 2114560"/>
                <a:gd name="connsiteY0" fmla="*/ 129861 h 1036320"/>
                <a:gd name="connsiteX1" fmla="*/ 129861 w 2114560"/>
                <a:gd name="connsiteY1" fmla="*/ 0 h 1036320"/>
                <a:gd name="connsiteX2" fmla="*/ 1576810 w 2114560"/>
                <a:gd name="connsiteY2" fmla="*/ 0 h 1036320"/>
                <a:gd name="connsiteX3" fmla="*/ 1778109 w 2114560"/>
                <a:gd name="connsiteY3" fmla="*/ 148911 h 1036320"/>
                <a:gd name="connsiteX4" fmla="*/ 2114550 w 2114560"/>
                <a:gd name="connsiteY4" fmla="*/ 509588 h 1036320"/>
                <a:gd name="connsiteX5" fmla="*/ 1706671 w 2114560"/>
                <a:gd name="connsiteY5" fmla="*/ 906459 h 1036320"/>
                <a:gd name="connsiteX6" fmla="*/ 1576810 w 2114560"/>
                <a:gd name="connsiteY6" fmla="*/ 1036320 h 1036320"/>
                <a:gd name="connsiteX7" fmla="*/ 129861 w 2114560"/>
                <a:gd name="connsiteY7" fmla="*/ 1036320 h 1036320"/>
                <a:gd name="connsiteX8" fmla="*/ 0 w 2114560"/>
                <a:gd name="connsiteY8" fmla="*/ 906459 h 1036320"/>
                <a:gd name="connsiteX9" fmla="*/ 0 w 2114560"/>
                <a:gd name="connsiteY9" fmla="*/ 129861 h 1036320"/>
                <a:gd name="connsiteX0" fmla="*/ 0 w 2114567"/>
                <a:gd name="connsiteY0" fmla="*/ 129861 h 1036320"/>
                <a:gd name="connsiteX1" fmla="*/ 129861 w 2114567"/>
                <a:gd name="connsiteY1" fmla="*/ 0 h 1036320"/>
                <a:gd name="connsiteX2" fmla="*/ 1576810 w 2114567"/>
                <a:gd name="connsiteY2" fmla="*/ 0 h 1036320"/>
                <a:gd name="connsiteX3" fmla="*/ 1778109 w 2114567"/>
                <a:gd name="connsiteY3" fmla="*/ 148911 h 1036320"/>
                <a:gd name="connsiteX4" fmla="*/ 2114550 w 2114567"/>
                <a:gd name="connsiteY4" fmla="*/ 509588 h 1036320"/>
                <a:gd name="connsiteX5" fmla="*/ 1706671 w 2114567"/>
                <a:gd name="connsiteY5" fmla="*/ 906459 h 1036320"/>
                <a:gd name="connsiteX6" fmla="*/ 1576810 w 2114567"/>
                <a:gd name="connsiteY6" fmla="*/ 1036320 h 1036320"/>
                <a:gd name="connsiteX7" fmla="*/ 129861 w 2114567"/>
                <a:gd name="connsiteY7" fmla="*/ 1036320 h 1036320"/>
                <a:gd name="connsiteX8" fmla="*/ 0 w 2114567"/>
                <a:gd name="connsiteY8" fmla="*/ 906459 h 1036320"/>
                <a:gd name="connsiteX9" fmla="*/ 0 w 2114567"/>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68"/>
                <a:gd name="connsiteY0" fmla="*/ 129861 h 1036320"/>
                <a:gd name="connsiteX1" fmla="*/ 129861 w 2114568"/>
                <a:gd name="connsiteY1" fmla="*/ 0 h 1036320"/>
                <a:gd name="connsiteX2" fmla="*/ 1576810 w 2114568"/>
                <a:gd name="connsiteY2" fmla="*/ 0 h 1036320"/>
                <a:gd name="connsiteX3" fmla="*/ 1782872 w 2114568"/>
                <a:gd name="connsiteY3" fmla="*/ 129861 h 1036320"/>
                <a:gd name="connsiteX4" fmla="*/ 2114550 w 2114568"/>
                <a:gd name="connsiteY4" fmla="*/ 509588 h 1036320"/>
                <a:gd name="connsiteX5" fmla="*/ 1706671 w 2114568"/>
                <a:gd name="connsiteY5" fmla="*/ 906459 h 1036320"/>
                <a:gd name="connsiteX6" fmla="*/ 1576810 w 2114568"/>
                <a:gd name="connsiteY6" fmla="*/ 1036320 h 1036320"/>
                <a:gd name="connsiteX7" fmla="*/ 129861 w 2114568"/>
                <a:gd name="connsiteY7" fmla="*/ 1036320 h 1036320"/>
                <a:gd name="connsiteX8" fmla="*/ 0 w 2114568"/>
                <a:gd name="connsiteY8" fmla="*/ 906459 h 1036320"/>
                <a:gd name="connsiteX9" fmla="*/ 0 w 2114568"/>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71"/>
                <a:gd name="connsiteY0" fmla="*/ 129861 h 1036320"/>
                <a:gd name="connsiteX1" fmla="*/ 129861 w 2114571"/>
                <a:gd name="connsiteY1" fmla="*/ 0 h 1036320"/>
                <a:gd name="connsiteX2" fmla="*/ 1576810 w 2114571"/>
                <a:gd name="connsiteY2" fmla="*/ 0 h 1036320"/>
                <a:gd name="connsiteX3" fmla="*/ 1811447 w 2114571"/>
                <a:gd name="connsiteY3" fmla="*/ 120336 h 1036320"/>
                <a:gd name="connsiteX4" fmla="*/ 2114550 w 2114571"/>
                <a:gd name="connsiteY4" fmla="*/ 509588 h 1036320"/>
                <a:gd name="connsiteX5" fmla="*/ 1706671 w 2114571"/>
                <a:gd name="connsiteY5" fmla="*/ 906459 h 1036320"/>
                <a:gd name="connsiteX6" fmla="*/ 1576810 w 2114571"/>
                <a:gd name="connsiteY6" fmla="*/ 1036320 h 1036320"/>
                <a:gd name="connsiteX7" fmla="*/ 129861 w 2114571"/>
                <a:gd name="connsiteY7" fmla="*/ 1036320 h 1036320"/>
                <a:gd name="connsiteX8" fmla="*/ 0 w 2114571"/>
                <a:gd name="connsiteY8" fmla="*/ 906459 h 1036320"/>
                <a:gd name="connsiteX9" fmla="*/ 0 w 2114571"/>
                <a:gd name="connsiteY9" fmla="*/ 129861 h 1036320"/>
                <a:gd name="connsiteX0" fmla="*/ 0 w 2114581"/>
                <a:gd name="connsiteY0" fmla="*/ 129861 h 1036320"/>
                <a:gd name="connsiteX1" fmla="*/ 129861 w 2114581"/>
                <a:gd name="connsiteY1" fmla="*/ 0 h 1036320"/>
                <a:gd name="connsiteX2" fmla="*/ 1576810 w 2114581"/>
                <a:gd name="connsiteY2" fmla="*/ 0 h 1036320"/>
                <a:gd name="connsiteX3" fmla="*/ 1811447 w 2114581"/>
                <a:gd name="connsiteY3" fmla="*/ 120336 h 1036320"/>
                <a:gd name="connsiteX4" fmla="*/ 2114550 w 2114581"/>
                <a:gd name="connsiteY4" fmla="*/ 509588 h 1036320"/>
                <a:gd name="connsiteX5" fmla="*/ 1706671 w 2114581"/>
                <a:gd name="connsiteY5" fmla="*/ 906459 h 1036320"/>
                <a:gd name="connsiteX6" fmla="*/ 1576810 w 2114581"/>
                <a:gd name="connsiteY6" fmla="*/ 1036320 h 1036320"/>
                <a:gd name="connsiteX7" fmla="*/ 129861 w 2114581"/>
                <a:gd name="connsiteY7" fmla="*/ 1036320 h 1036320"/>
                <a:gd name="connsiteX8" fmla="*/ 0 w 2114581"/>
                <a:gd name="connsiteY8" fmla="*/ 906459 h 1036320"/>
                <a:gd name="connsiteX9" fmla="*/ 0 w 2114581"/>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06671 w 2114586"/>
                <a:gd name="connsiteY5" fmla="*/ 906459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49534 w 2114586"/>
                <a:gd name="connsiteY5" fmla="*/ 930271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598"/>
                <a:gd name="connsiteY0" fmla="*/ 129861 h 1036320"/>
                <a:gd name="connsiteX1" fmla="*/ 129861 w 2114598"/>
                <a:gd name="connsiteY1" fmla="*/ 0 h 1036320"/>
                <a:gd name="connsiteX2" fmla="*/ 1576810 w 2114598"/>
                <a:gd name="connsiteY2" fmla="*/ 0 h 1036320"/>
                <a:gd name="connsiteX3" fmla="*/ 1811447 w 2114598"/>
                <a:gd name="connsiteY3" fmla="*/ 120336 h 1036320"/>
                <a:gd name="connsiteX4" fmla="*/ 2114550 w 2114598"/>
                <a:gd name="connsiteY4" fmla="*/ 509588 h 1036320"/>
                <a:gd name="connsiteX5" fmla="*/ 1782871 w 2114598"/>
                <a:gd name="connsiteY5" fmla="*/ 939796 h 1036320"/>
                <a:gd name="connsiteX6" fmla="*/ 1576810 w 2114598"/>
                <a:gd name="connsiteY6" fmla="*/ 1036320 h 1036320"/>
                <a:gd name="connsiteX7" fmla="*/ 129861 w 2114598"/>
                <a:gd name="connsiteY7" fmla="*/ 1036320 h 1036320"/>
                <a:gd name="connsiteX8" fmla="*/ 0 w 2114598"/>
                <a:gd name="connsiteY8" fmla="*/ 906459 h 1036320"/>
                <a:gd name="connsiteX9" fmla="*/ 0 w 2114598"/>
                <a:gd name="connsiteY9" fmla="*/ 129861 h 1036320"/>
                <a:gd name="connsiteX0" fmla="*/ 0 w 2114614"/>
                <a:gd name="connsiteY0" fmla="*/ 129861 h 1036320"/>
                <a:gd name="connsiteX1" fmla="*/ 129861 w 2114614"/>
                <a:gd name="connsiteY1" fmla="*/ 0 h 1036320"/>
                <a:gd name="connsiteX2" fmla="*/ 1576810 w 2114614"/>
                <a:gd name="connsiteY2" fmla="*/ 0 h 1036320"/>
                <a:gd name="connsiteX3" fmla="*/ 1811447 w 2114614"/>
                <a:gd name="connsiteY3" fmla="*/ 120336 h 1036320"/>
                <a:gd name="connsiteX4" fmla="*/ 2114550 w 2114614"/>
                <a:gd name="connsiteY4" fmla="*/ 509588 h 1036320"/>
                <a:gd name="connsiteX5" fmla="*/ 1782871 w 2114614"/>
                <a:gd name="connsiteY5" fmla="*/ 939796 h 1036320"/>
                <a:gd name="connsiteX6" fmla="*/ 1576810 w 2114614"/>
                <a:gd name="connsiteY6" fmla="*/ 1036320 h 1036320"/>
                <a:gd name="connsiteX7" fmla="*/ 129861 w 2114614"/>
                <a:gd name="connsiteY7" fmla="*/ 1036320 h 1036320"/>
                <a:gd name="connsiteX8" fmla="*/ 0 w 2114614"/>
                <a:gd name="connsiteY8" fmla="*/ 906459 h 1036320"/>
                <a:gd name="connsiteX9" fmla="*/ 0 w 2114614"/>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782871 w 2114586"/>
                <a:gd name="connsiteY5" fmla="*/ 939796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586"/>
                <a:gd name="connsiteY0" fmla="*/ 129861 h 1036320"/>
                <a:gd name="connsiteX1" fmla="*/ 129861 w 2114586"/>
                <a:gd name="connsiteY1" fmla="*/ 0 h 1036320"/>
                <a:gd name="connsiteX2" fmla="*/ 1576810 w 2114586"/>
                <a:gd name="connsiteY2" fmla="*/ 0 h 1036320"/>
                <a:gd name="connsiteX3" fmla="*/ 1811447 w 2114586"/>
                <a:gd name="connsiteY3" fmla="*/ 120336 h 1036320"/>
                <a:gd name="connsiteX4" fmla="*/ 2114550 w 2114586"/>
                <a:gd name="connsiteY4" fmla="*/ 509588 h 1036320"/>
                <a:gd name="connsiteX5" fmla="*/ 1806683 w 2114586"/>
                <a:gd name="connsiteY5" fmla="*/ 944558 h 1036320"/>
                <a:gd name="connsiteX6" fmla="*/ 1576810 w 2114586"/>
                <a:gd name="connsiteY6" fmla="*/ 1036320 h 1036320"/>
                <a:gd name="connsiteX7" fmla="*/ 129861 w 2114586"/>
                <a:gd name="connsiteY7" fmla="*/ 1036320 h 1036320"/>
                <a:gd name="connsiteX8" fmla="*/ 0 w 2114586"/>
                <a:gd name="connsiteY8" fmla="*/ 906459 h 1036320"/>
                <a:gd name="connsiteX9" fmla="*/ 0 w 2114586"/>
                <a:gd name="connsiteY9" fmla="*/ 129861 h 1036320"/>
                <a:gd name="connsiteX0" fmla="*/ 0 w 2114731"/>
                <a:gd name="connsiteY0" fmla="*/ 129861 h 1036320"/>
                <a:gd name="connsiteX1" fmla="*/ 129861 w 2114731"/>
                <a:gd name="connsiteY1" fmla="*/ 0 h 1036320"/>
                <a:gd name="connsiteX2" fmla="*/ 1576810 w 2114731"/>
                <a:gd name="connsiteY2" fmla="*/ 0 h 1036320"/>
                <a:gd name="connsiteX3" fmla="*/ 1811447 w 2114731"/>
                <a:gd name="connsiteY3" fmla="*/ 120336 h 1036320"/>
                <a:gd name="connsiteX4" fmla="*/ 2114550 w 2114731"/>
                <a:gd name="connsiteY4" fmla="*/ 509588 h 1036320"/>
                <a:gd name="connsiteX5" fmla="*/ 1806683 w 2114731"/>
                <a:gd name="connsiteY5" fmla="*/ 944558 h 1036320"/>
                <a:gd name="connsiteX6" fmla="*/ 1576810 w 2114731"/>
                <a:gd name="connsiteY6" fmla="*/ 1036320 h 1036320"/>
                <a:gd name="connsiteX7" fmla="*/ 129861 w 2114731"/>
                <a:gd name="connsiteY7" fmla="*/ 1036320 h 1036320"/>
                <a:gd name="connsiteX8" fmla="*/ 0 w 2114731"/>
                <a:gd name="connsiteY8" fmla="*/ 906459 h 1036320"/>
                <a:gd name="connsiteX9" fmla="*/ 0 w 2114731"/>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11447 w 2143202"/>
                <a:gd name="connsiteY3" fmla="*/ 1203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 name="connsiteX0" fmla="*/ 0 w 2143202"/>
                <a:gd name="connsiteY0" fmla="*/ 129861 h 1036320"/>
                <a:gd name="connsiteX1" fmla="*/ 129861 w 2143202"/>
                <a:gd name="connsiteY1" fmla="*/ 0 h 1036320"/>
                <a:gd name="connsiteX2" fmla="*/ 1576810 w 2143202"/>
                <a:gd name="connsiteY2" fmla="*/ 0 h 1036320"/>
                <a:gd name="connsiteX3" fmla="*/ 1840022 w 2143202"/>
                <a:gd name="connsiteY3" fmla="*/ 107636 h 1036320"/>
                <a:gd name="connsiteX4" fmla="*/ 2143125 w 2143202"/>
                <a:gd name="connsiteY4" fmla="*/ 509588 h 1036320"/>
                <a:gd name="connsiteX5" fmla="*/ 1806683 w 2143202"/>
                <a:gd name="connsiteY5" fmla="*/ 944558 h 1036320"/>
                <a:gd name="connsiteX6" fmla="*/ 1576810 w 2143202"/>
                <a:gd name="connsiteY6" fmla="*/ 1036320 h 1036320"/>
                <a:gd name="connsiteX7" fmla="*/ 129861 w 2143202"/>
                <a:gd name="connsiteY7" fmla="*/ 1036320 h 1036320"/>
                <a:gd name="connsiteX8" fmla="*/ 0 w 2143202"/>
                <a:gd name="connsiteY8" fmla="*/ 906459 h 1036320"/>
                <a:gd name="connsiteX9" fmla="*/ 0 w 2143202"/>
                <a:gd name="connsiteY9" fmla="*/ 129861 h 10363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43202" h="1036320">
                  <a:moveTo>
                    <a:pt x="0" y="129861"/>
                  </a:moveTo>
                  <a:cubicBezTo>
                    <a:pt x="0" y="58141"/>
                    <a:pt x="58141" y="0"/>
                    <a:pt x="129861" y="0"/>
                  </a:cubicBezTo>
                  <a:lnTo>
                    <a:pt x="1576810" y="0"/>
                  </a:lnTo>
                  <a:cubicBezTo>
                    <a:pt x="1648530" y="0"/>
                    <a:pt x="1782872" y="69254"/>
                    <a:pt x="1840022" y="107636"/>
                  </a:cubicBezTo>
                  <a:cubicBezTo>
                    <a:pt x="2052180" y="223100"/>
                    <a:pt x="2145278" y="375075"/>
                    <a:pt x="2143125" y="509588"/>
                  </a:cubicBezTo>
                  <a:cubicBezTo>
                    <a:pt x="2145278" y="633941"/>
                    <a:pt x="2104568" y="794805"/>
                    <a:pt x="1806683" y="944558"/>
                  </a:cubicBezTo>
                  <a:cubicBezTo>
                    <a:pt x="1720959" y="1021040"/>
                    <a:pt x="1648530" y="1036320"/>
                    <a:pt x="1576810" y="1036320"/>
                  </a:cubicBezTo>
                  <a:lnTo>
                    <a:pt x="129861" y="1036320"/>
                  </a:lnTo>
                  <a:cubicBezTo>
                    <a:pt x="58141" y="1036320"/>
                    <a:pt x="0" y="978179"/>
                    <a:pt x="0" y="906459"/>
                  </a:cubicBezTo>
                  <a:lnTo>
                    <a:pt x="0" y="129861"/>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1" name="任意多边形 110"/>
            <p:cNvSpPr/>
            <p:nvPr/>
          </p:nvSpPr>
          <p:spPr>
            <a:xfrm flipH="1">
              <a:off x="5541746" y="2869662"/>
              <a:ext cx="5109028" cy="1408957"/>
            </a:xfrm>
            <a:custGeom>
              <a:avLst/>
              <a:gdLst>
                <a:gd name="connsiteX0" fmla="*/ 5051503 w 5428342"/>
                <a:gd name="connsiteY0" fmla="*/ 225265 h 1497017"/>
                <a:gd name="connsiteX1" fmla="*/ 5175324 w 5428342"/>
                <a:gd name="connsiteY1" fmla="*/ 349086 h 1497017"/>
                <a:gd name="connsiteX2" fmla="*/ 5175324 w 5428342"/>
                <a:gd name="connsiteY2" fmla="*/ 748509 h 1497017"/>
                <a:gd name="connsiteX3" fmla="*/ 5174003 w 5428342"/>
                <a:gd name="connsiteY3" fmla="*/ 748509 h 1497017"/>
                <a:gd name="connsiteX4" fmla="*/ 5174003 w 5428342"/>
                <a:gd name="connsiteY4" fmla="*/ 748509 h 1497017"/>
                <a:gd name="connsiteX5" fmla="*/ 5175323 w 5428342"/>
                <a:gd name="connsiteY5" fmla="*/ 748509 h 1497017"/>
                <a:gd name="connsiteX6" fmla="*/ 5175323 w 5428342"/>
                <a:gd name="connsiteY6" fmla="*/ 1147932 h 1497017"/>
                <a:gd name="connsiteX7" fmla="*/ 5051502 w 5428342"/>
                <a:gd name="connsiteY7" fmla="*/ 1271753 h 1497017"/>
                <a:gd name="connsiteX8" fmla="*/ 4181935 w 5428342"/>
                <a:gd name="connsiteY8" fmla="*/ 1271753 h 1497017"/>
                <a:gd name="connsiteX9" fmla="*/ 3733494 w 5428342"/>
                <a:gd name="connsiteY9" fmla="*/ 1271753 h 1497017"/>
                <a:gd name="connsiteX10" fmla="*/ 3639436 w 5428342"/>
                <a:gd name="connsiteY10" fmla="*/ 1271753 h 1497017"/>
                <a:gd name="connsiteX11" fmla="*/ 3514076 w 5428342"/>
                <a:gd name="connsiteY11" fmla="*/ 1244454 h 1497017"/>
                <a:gd name="connsiteX12" fmla="*/ 3342954 w 5428342"/>
                <a:gd name="connsiteY12" fmla="*/ 1141461 h 1497017"/>
                <a:gd name="connsiteX13" fmla="*/ 3326962 w 5428342"/>
                <a:gd name="connsiteY13" fmla="*/ 1131780 h 1497017"/>
                <a:gd name="connsiteX14" fmla="*/ 2818407 w 5428342"/>
                <a:gd name="connsiteY14" fmla="*/ 838338 h 1497017"/>
                <a:gd name="connsiteX15" fmla="*/ 2609938 w 5428342"/>
                <a:gd name="connsiteY15" fmla="*/ 838338 h 1497017"/>
                <a:gd name="connsiteX16" fmla="*/ 1984645 w 5428342"/>
                <a:gd name="connsiteY16" fmla="*/ 1199139 h 1497017"/>
                <a:gd name="connsiteX17" fmla="*/ 1981719 w 5428342"/>
                <a:gd name="connsiteY17" fmla="*/ 1199139 h 1497017"/>
                <a:gd name="connsiteX18" fmla="*/ 1906428 w 5428342"/>
                <a:gd name="connsiteY18" fmla="*/ 1244454 h 1497017"/>
                <a:gd name="connsiteX19" fmla="*/ 1781068 w 5428342"/>
                <a:gd name="connsiteY19" fmla="*/ 1271753 h 1497017"/>
                <a:gd name="connsiteX20" fmla="*/ 1734358 w 5428342"/>
                <a:gd name="connsiteY20" fmla="*/ 1271753 h 1497017"/>
                <a:gd name="connsiteX21" fmla="*/ 1238568 w 5428342"/>
                <a:gd name="connsiteY21" fmla="*/ 1271753 h 1497017"/>
                <a:gd name="connsiteX22" fmla="*/ 376844 w 5428342"/>
                <a:gd name="connsiteY22" fmla="*/ 1271753 h 1497017"/>
                <a:gd name="connsiteX23" fmla="*/ 253023 w 5428342"/>
                <a:gd name="connsiteY23" fmla="*/ 1147932 h 1497017"/>
                <a:gd name="connsiteX24" fmla="*/ 253023 w 5428342"/>
                <a:gd name="connsiteY24" fmla="*/ 851378 h 1497017"/>
                <a:gd name="connsiteX25" fmla="*/ 252910 w 5428342"/>
                <a:gd name="connsiteY25" fmla="*/ 851378 h 1497017"/>
                <a:gd name="connsiteX26" fmla="*/ 252910 w 5428342"/>
                <a:gd name="connsiteY26" fmla="*/ 645638 h 1497017"/>
                <a:gd name="connsiteX27" fmla="*/ 253024 w 5428342"/>
                <a:gd name="connsiteY27" fmla="*/ 645638 h 1497017"/>
                <a:gd name="connsiteX28" fmla="*/ 253024 w 5428342"/>
                <a:gd name="connsiteY28" fmla="*/ 349086 h 1497017"/>
                <a:gd name="connsiteX29" fmla="*/ 376845 w 5428342"/>
                <a:gd name="connsiteY29" fmla="*/ 225265 h 1497017"/>
                <a:gd name="connsiteX30" fmla="*/ 1238569 w 5428342"/>
                <a:gd name="connsiteY30" fmla="*/ 225265 h 1497017"/>
                <a:gd name="connsiteX31" fmla="*/ 1734359 w 5428342"/>
                <a:gd name="connsiteY31" fmla="*/ 225265 h 1497017"/>
                <a:gd name="connsiteX32" fmla="*/ 1781069 w 5428342"/>
                <a:gd name="connsiteY32" fmla="*/ 225265 h 1497017"/>
                <a:gd name="connsiteX33" fmla="*/ 1906429 w 5428342"/>
                <a:gd name="connsiteY33" fmla="*/ 252564 h 1497017"/>
                <a:gd name="connsiteX34" fmla="*/ 1981720 w 5428342"/>
                <a:gd name="connsiteY34" fmla="*/ 297879 h 1497017"/>
                <a:gd name="connsiteX35" fmla="*/ 1984646 w 5428342"/>
                <a:gd name="connsiteY35" fmla="*/ 297879 h 1497017"/>
                <a:gd name="connsiteX36" fmla="*/ 2609939 w 5428342"/>
                <a:gd name="connsiteY36" fmla="*/ 658680 h 1497017"/>
                <a:gd name="connsiteX37" fmla="*/ 2818408 w 5428342"/>
                <a:gd name="connsiteY37" fmla="*/ 658680 h 1497017"/>
                <a:gd name="connsiteX38" fmla="*/ 3326963 w 5428342"/>
                <a:gd name="connsiteY38" fmla="*/ 365238 h 1497017"/>
                <a:gd name="connsiteX39" fmla="*/ 3342955 w 5428342"/>
                <a:gd name="connsiteY39" fmla="*/ 355557 h 1497017"/>
                <a:gd name="connsiteX40" fmla="*/ 3514076 w 5428342"/>
                <a:gd name="connsiteY40" fmla="*/ 252564 h 1497017"/>
                <a:gd name="connsiteX41" fmla="*/ 3639436 w 5428342"/>
                <a:gd name="connsiteY41" fmla="*/ 225265 h 1497017"/>
                <a:gd name="connsiteX42" fmla="*/ 3733495 w 5428342"/>
                <a:gd name="connsiteY42" fmla="*/ 225265 h 1497017"/>
                <a:gd name="connsiteX43" fmla="*/ 4181936 w 5428342"/>
                <a:gd name="connsiteY43" fmla="*/ 225265 h 1497017"/>
                <a:gd name="connsiteX44" fmla="*/ 3605041 w 5428342"/>
                <a:gd name="connsiteY44" fmla="*/ 0 h 1497017"/>
                <a:gd name="connsiteX45" fmla="*/ 3392166 w 5428342"/>
                <a:gd name="connsiteY45" fmla="*/ 58972 h 1497017"/>
                <a:gd name="connsiteX46" fmla="*/ 2818407 w 5428342"/>
                <a:gd name="connsiteY46" fmla="*/ 395057 h 1497017"/>
                <a:gd name="connsiteX47" fmla="*/ 2609938 w 5428342"/>
                <a:gd name="connsiteY47" fmla="*/ 395057 h 1497017"/>
                <a:gd name="connsiteX48" fmla="*/ 2214473 w 5428342"/>
                <a:gd name="connsiteY48" fmla="*/ 166869 h 1497017"/>
                <a:gd name="connsiteX49" fmla="*/ 2121315 w 5428342"/>
                <a:gd name="connsiteY49" fmla="*/ 109372 h 1497017"/>
                <a:gd name="connsiteX50" fmla="*/ 2037624 w 5428342"/>
                <a:gd name="connsiteY50" fmla="*/ 58972 h 1497017"/>
                <a:gd name="connsiteX51" fmla="*/ 1824749 w 5428342"/>
                <a:gd name="connsiteY51" fmla="*/ 0 h 1497017"/>
                <a:gd name="connsiteX52" fmla="*/ 1230424 w 5428342"/>
                <a:gd name="connsiteY52" fmla="*/ 849 h 1497017"/>
                <a:gd name="connsiteX53" fmla="*/ 1230424 w 5428342"/>
                <a:gd name="connsiteY53" fmla="*/ 2413 h 1497017"/>
                <a:gd name="connsiteX54" fmla="*/ 133438 w 5428342"/>
                <a:gd name="connsiteY54" fmla="*/ 2413 h 1497017"/>
                <a:gd name="connsiteX55" fmla="*/ 0 w 5428342"/>
                <a:gd name="connsiteY55" fmla="*/ 135851 h 1497017"/>
                <a:gd name="connsiteX56" fmla="*/ 0 w 5428342"/>
                <a:gd name="connsiteY56" fmla="*/ 914375 h 1497017"/>
                <a:gd name="connsiteX57" fmla="*/ 0 w 5428342"/>
                <a:gd name="connsiteY57" fmla="*/ 1363579 h 1497017"/>
                <a:gd name="connsiteX58" fmla="*/ 133438 w 5428342"/>
                <a:gd name="connsiteY58" fmla="*/ 1497017 h 1497017"/>
                <a:gd name="connsiteX59" fmla="*/ 1686405 w 5428342"/>
                <a:gd name="connsiteY59" fmla="*/ 1497017 h 1497017"/>
                <a:gd name="connsiteX60" fmla="*/ 1686405 w 5428342"/>
                <a:gd name="connsiteY60" fmla="*/ 1496820 h 1497017"/>
                <a:gd name="connsiteX61" fmla="*/ 1824749 w 5428342"/>
                <a:gd name="connsiteY61" fmla="*/ 1497017 h 1497017"/>
                <a:gd name="connsiteX62" fmla="*/ 2037624 w 5428342"/>
                <a:gd name="connsiteY62" fmla="*/ 1438045 h 1497017"/>
                <a:gd name="connsiteX63" fmla="*/ 2121315 w 5428342"/>
                <a:gd name="connsiteY63" fmla="*/ 1387645 h 1497017"/>
                <a:gd name="connsiteX64" fmla="*/ 2154423 w 5428342"/>
                <a:gd name="connsiteY64" fmla="*/ 1367211 h 1497017"/>
                <a:gd name="connsiteX65" fmla="*/ 2609938 w 5428342"/>
                <a:gd name="connsiteY65" fmla="*/ 1104373 h 1497017"/>
                <a:gd name="connsiteX66" fmla="*/ 2818407 w 5428342"/>
                <a:gd name="connsiteY66" fmla="*/ 1104373 h 1497017"/>
                <a:gd name="connsiteX67" fmla="*/ 3119246 w 5428342"/>
                <a:gd name="connsiteY67" fmla="*/ 1277961 h 1497017"/>
                <a:gd name="connsiteX68" fmla="*/ 3119246 w 5428342"/>
                <a:gd name="connsiteY68" fmla="*/ 1280155 h 1497017"/>
                <a:gd name="connsiteX69" fmla="*/ 3180682 w 5428342"/>
                <a:gd name="connsiteY69" fmla="*/ 1317854 h 1497017"/>
                <a:gd name="connsiteX70" fmla="*/ 3377450 w 5428342"/>
                <a:gd name="connsiteY70" fmla="*/ 1438045 h 1497017"/>
                <a:gd name="connsiteX71" fmla="*/ 3590324 w 5428342"/>
                <a:gd name="connsiteY71" fmla="*/ 1497017 h 1497017"/>
                <a:gd name="connsiteX72" fmla="*/ 3630476 w 5428342"/>
                <a:gd name="connsiteY72" fmla="*/ 1496960 h 1497017"/>
                <a:gd name="connsiteX73" fmla="*/ 3630476 w 5428342"/>
                <a:gd name="connsiteY73" fmla="*/ 1497017 h 1497017"/>
                <a:gd name="connsiteX74" fmla="*/ 5294904 w 5428342"/>
                <a:gd name="connsiteY74" fmla="*/ 1497017 h 1497017"/>
                <a:gd name="connsiteX75" fmla="*/ 5428342 w 5428342"/>
                <a:gd name="connsiteY75" fmla="*/ 1363579 h 1497017"/>
                <a:gd name="connsiteX76" fmla="*/ 5428342 w 5428342"/>
                <a:gd name="connsiteY76" fmla="*/ 914375 h 1497017"/>
                <a:gd name="connsiteX77" fmla="*/ 5428342 w 5428342"/>
                <a:gd name="connsiteY77" fmla="*/ 135851 h 1497017"/>
                <a:gd name="connsiteX78" fmla="*/ 5294904 w 5428342"/>
                <a:gd name="connsiteY78" fmla="*/ 2413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Lst>
              <a:rect l="l" t="t" r="r" b="b"/>
              <a:pathLst>
                <a:path w="5428342" h="1497017">
                  <a:moveTo>
                    <a:pt x="5051503" y="225265"/>
                  </a:moveTo>
                  <a:cubicBezTo>
                    <a:pt x="5119887" y="225265"/>
                    <a:pt x="5175324" y="280702"/>
                    <a:pt x="5175324" y="349086"/>
                  </a:cubicBezTo>
                  <a:lnTo>
                    <a:pt x="5175324" y="748509"/>
                  </a:lnTo>
                  <a:lnTo>
                    <a:pt x="5174003" y="748509"/>
                  </a:lnTo>
                  <a:lnTo>
                    <a:pt x="5174003" y="748509"/>
                  </a:lnTo>
                  <a:lnTo>
                    <a:pt x="5175323" y="748509"/>
                  </a:lnTo>
                  <a:lnTo>
                    <a:pt x="5175323" y="1147932"/>
                  </a:lnTo>
                  <a:cubicBezTo>
                    <a:pt x="5175323" y="1216316"/>
                    <a:pt x="5119886" y="1271753"/>
                    <a:pt x="5051502" y="1271753"/>
                  </a:cubicBezTo>
                  <a:lnTo>
                    <a:pt x="4181935" y="1271753"/>
                  </a:lnTo>
                  <a:lnTo>
                    <a:pt x="3733494" y="1271753"/>
                  </a:lnTo>
                  <a:lnTo>
                    <a:pt x="3639436" y="1271753"/>
                  </a:lnTo>
                  <a:cubicBezTo>
                    <a:pt x="3606696" y="1267479"/>
                    <a:pt x="3543196" y="1263204"/>
                    <a:pt x="3514076" y="1244454"/>
                  </a:cubicBezTo>
                  <a:cubicBezTo>
                    <a:pt x="3453199" y="1208094"/>
                    <a:pt x="3396266" y="1173732"/>
                    <a:pt x="3342954" y="1141461"/>
                  </a:cubicBezTo>
                  <a:lnTo>
                    <a:pt x="3326962" y="1131780"/>
                  </a:lnTo>
                  <a:lnTo>
                    <a:pt x="2818407" y="838338"/>
                  </a:lnTo>
                  <a:cubicBezTo>
                    <a:pt x="2761246" y="806413"/>
                    <a:pt x="2667099" y="806413"/>
                    <a:pt x="2609938" y="838338"/>
                  </a:cubicBezTo>
                  <a:lnTo>
                    <a:pt x="1984645" y="1199139"/>
                  </a:lnTo>
                  <a:lnTo>
                    <a:pt x="1981719" y="1199139"/>
                  </a:lnTo>
                  <a:lnTo>
                    <a:pt x="1906428" y="1244454"/>
                  </a:lnTo>
                  <a:cubicBezTo>
                    <a:pt x="1877307" y="1263204"/>
                    <a:pt x="1813808" y="1267479"/>
                    <a:pt x="1781068" y="1271753"/>
                  </a:cubicBezTo>
                  <a:lnTo>
                    <a:pt x="1734358" y="1271753"/>
                  </a:lnTo>
                  <a:lnTo>
                    <a:pt x="1238568" y="1271753"/>
                  </a:lnTo>
                  <a:lnTo>
                    <a:pt x="376844" y="1271753"/>
                  </a:lnTo>
                  <a:cubicBezTo>
                    <a:pt x="308460" y="1271753"/>
                    <a:pt x="253023" y="1216316"/>
                    <a:pt x="253023" y="1147932"/>
                  </a:cubicBezTo>
                  <a:lnTo>
                    <a:pt x="253023" y="851378"/>
                  </a:lnTo>
                  <a:lnTo>
                    <a:pt x="252910" y="851378"/>
                  </a:lnTo>
                  <a:lnTo>
                    <a:pt x="252910" y="645638"/>
                  </a:lnTo>
                  <a:lnTo>
                    <a:pt x="253024" y="645638"/>
                  </a:lnTo>
                  <a:lnTo>
                    <a:pt x="253024" y="349086"/>
                  </a:lnTo>
                  <a:cubicBezTo>
                    <a:pt x="253024" y="280702"/>
                    <a:pt x="308461" y="225265"/>
                    <a:pt x="376845" y="225265"/>
                  </a:cubicBezTo>
                  <a:lnTo>
                    <a:pt x="1238569" y="225265"/>
                  </a:lnTo>
                  <a:lnTo>
                    <a:pt x="1734359" y="225265"/>
                  </a:lnTo>
                  <a:lnTo>
                    <a:pt x="1781069" y="225265"/>
                  </a:lnTo>
                  <a:cubicBezTo>
                    <a:pt x="1813808" y="229540"/>
                    <a:pt x="1877308" y="233814"/>
                    <a:pt x="1906429" y="252564"/>
                  </a:cubicBezTo>
                  <a:lnTo>
                    <a:pt x="1981720" y="297879"/>
                  </a:lnTo>
                  <a:lnTo>
                    <a:pt x="1984646" y="297879"/>
                  </a:lnTo>
                  <a:lnTo>
                    <a:pt x="2609939" y="658680"/>
                  </a:lnTo>
                  <a:cubicBezTo>
                    <a:pt x="2667099" y="690605"/>
                    <a:pt x="2761247" y="690605"/>
                    <a:pt x="2818408" y="658680"/>
                  </a:cubicBezTo>
                  <a:lnTo>
                    <a:pt x="3326963" y="365238"/>
                  </a:lnTo>
                  <a:lnTo>
                    <a:pt x="3342955" y="355557"/>
                  </a:lnTo>
                  <a:cubicBezTo>
                    <a:pt x="3396266" y="323286"/>
                    <a:pt x="3453200" y="288924"/>
                    <a:pt x="3514076" y="252564"/>
                  </a:cubicBezTo>
                  <a:cubicBezTo>
                    <a:pt x="3543197" y="233814"/>
                    <a:pt x="3606697" y="229540"/>
                    <a:pt x="3639436" y="225265"/>
                  </a:cubicBezTo>
                  <a:lnTo>
                    <a:pt x="3733495" y="225265"/>
                  </a:lnTo>
                  <a:lnTo>
                    <a:pt x="4181936" y="225265"/>
                  </a:lnTo>
                  <a:close/>
                  <a:moveTo>
                    <a:pt x="3605041" y="0"/>
                  </a:move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lnTo>
                    <a:pt x="5428342" y="914375"/>
                  </a:lnTo>
                  <a:lnTo>
                    <a:pt x="5428342" y="135851"/>
                  </a:lnTo>
                  <a:cubicBezTo>
                    <a:pt x="5428342" y="62155"/>
                    <a:pt x="5368600" y="2413"/>
                    <a:pt x="5294904" y="2413"/>
                  </a:cubicBezTo>
                  <a:close/>
                </a:path>
              </a:pathLst>
            </a:custGeom>
            <a:gradFill flip="none" rotWithShape="1">
              <a:gsLst>
                <a:gs pos="100000">
                  <a:srgbClr val="EAEAEA"/>
                </a:gs>
                <a:gs pos="0">
                  <a:schemeClr val="bg1"/>
                </a:gs>
              </a:gsLst>
              <a:lin ang="18900000" scaled="1"/>
              <a:tileRect/>
            </a:gradFill>
            <a:ln>
              <a:noFill/>
            </a:ln>
            <a:effectLst>
              <a:outerShdw blurRad="127000" dist="762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sp>
          <p:nvSpPr>
            <p:cNvPr id="112" name="任意多边形 111"/>
            <p:cNvSpPr/>
            <p:nvPr/>
          </p:nvSpPr>
          <p:spPr>
            <a:xfrm rot="10800000">
              <a:off x="5541746" y="2869660"/>
              <a:ext cx="5109028" cy="1408957"/>
            </a:xfrm>
            <a:custGeom>
              <a:avLst/>
              <a:gdLst>
                <a:gd name="connsiteX0" fmla="*/ 5428342 w 5428342"/>
                <a:gd name="connsiteY0" fmla="*/ 1363579 h 1497017"/>
                <a:gd name="connsiteX1" fmla="*/ 5428342 w 5428342"/>
                <a:gd name="connsiteY1" fmla="*/ 914375 h 1497017"/>
                <a:gd name="connsiteX2" fmla="*/ 5428342 w 5428342"/>
                <a:gd name="connsiteY2" fmla="*/ 135851 h 1497017"/>
                <a:gd name="connsiteX3" fmla="*/ 5294904 w 5428342"/>
                <a:gd name="connsiteY3" fmla="*/ 2413 h 1497017"/>
                <a:gd name="connsiteX4" fmla="*/ 3605041 w 5428342"/>
                <a:gd name="connsiteY4" fmla="*/ 0 h 1497017"/>
                <a:gd name="connsiteX5" fmla="*/ 3392166 w 5428342"/>
                <a:gd name="connsiteY5" fmla="*/ 58972 h 1497017"/>
                <a:gd name="connsiteX6" fmla="*/ 2818407 w 5428342"/>
                <a:gd name="connsiteY6" fmla="*/ 395057 h 1497017"/>
                <a:gd name="connsiteX7" fmla="*/ 2609938 w 5428342"/>
                <a:gd name="connsiteY7" fmla="*/ 395057 h 1497017"/>
                <a:gd name="connsiteX8" fmla="*/ 2214473 w 5428342"/>
                <a:gd name="connsiteY8" fmla="*/ 166869 h 1497017"/>
                <a:gd name="connsiteX9" fmla="*/ 2121315 w 5428342"/>
                <a:gd name="connsiteY9" fmla="*/ 109372 h 1497017"/>
                <a:gd name="connsiteX10" fmla="*/ 2037624 w 5428342"/>
                <a:gd name="connsiteY10" fmla="*/ 58972 h 1497017"/>
                <a:gd name="connsiteX11" fmla="*/ 1824749 w 5428342"/>
                <a:gd name="connsiteY11" fmla="*/ 0 h 1497017"/>
                <a:gd name="connsiteX12" fmla="*/ 1230424 w 5428342"/>
                <a:gd name="connsiteY12" fmla="*/ 849 h 1497017"/>
                <a:gd name="connsiteX13" fmla="*/ 1230424 w 5428342"/>
                <a:gd name="connsiteY13" fmla="*/ 2413 h 1497017"/>
                <a:gd name="connsiteX14" fmla="*/ 133438 w 5428342"/>
                <a:gd name="connsiteY14" fmla="*/ 2413 h 1497017"/>
                <a:gd name="connsiteX15" fmla="*/ 0 w 5428342"/>
                <a:gd name="connsiteY15" fmla="*/ 135851 h 1497017"/>
                <a:gd name="connsiteX16" fmla="*/ 0 w 5428342"/>
                <a:gd name="connsiteY16" fmla="*/ 914375 h 1497017"/>
                <a:gd name="connsiteX17" fmla="*/ 0 w 5428342"/>
                <a:gd name="connsiteY17" fmla="*/ 1363579 h 1497017"/>
                <a:gd name="connsiteX18" fmla="*/ 133438 w 5428342"/>
                <a:gd name="connsiteY18" fmla="*/ 1497017 h 1497017"/>
                <a:gd name="connsiteX19" fmla="*/ 1686405 w 5428342"/>
                <a:gd name="connsiteY19" fmla="*/ 1497017 h 1497017"/>
                <a:gd name="connsiteX20" fmla="*/ 1686405 w 5428342"/>
                <a:gd name="connsiteY20" fmla="*/ 1496820 h 1497017"/>
                <a:gd name="connsiteX21" fmla="*/ 1824749 w 5428342"/>
                <a:gd name="connsiteY21" fmla="*/ 1497017 h 1497017"/>
                <a:gd name="connsiteX22" fmla="*/ 2037624 w 5428342"/>
                <a:gd name="connsiteY22" fmla="*/ 1438045 h 1497017"/>
                <a:gd name="connsiteX23" fmla="*/ 2121315 w 5428342"/>
                <a:gd name="connsiteY23" fmla="*/ 1387645 h 1497017"/>
                <a:gd name="connsiteX24" fmla="*/ 2154423 w 5428342"/>
                <a:gd name="connsiteY24" fmla="*/ 1367211 h 1497017"/>
                <a:gd name="connsiteX25" fmla="*/ 2609938 w 5428342"/>
                <a:gd name="connsiteY25" fmla="*/ 1104373 h 1497017"/>
                <a:gd name="connsiteX26" fmla="*/ 2818407 w 5428342"/>
                <a:gd name="connsiteY26" fmla="*/ 1104373 h 1497017"/>
                <a:gd name="connsiteX27" fmla="*/ 3119246 w 5428342"/>
                <a:gd name="connsiteY27" fmla="*/ 1277961 h 1497017"/>
                <a:gd name="connsiteX28" fmla="*/ 3119246 w 5428342"/>
                <a:gd name="connsiteY28" fmla="*/ 1280155 h 1497017"/>
                <a:gd name="connsiteX29" fmla="*/ 3180682 w 5428342"/>
                <a:gd name="connsiteY29" fmla="*/ 1317854 h 1497017"/>
                <a:gd name="connsiteX30" fmla="*/ 3377450 w 5428342"/>
                <a:gd name="connsiteY30" fmla="*/ 1438045 h 1497017"/>
                <a:gd name="connsiteX31" fmla="*/ 3590324 w 5428342"/>
                <a:gd name="connsiteY31" fmla="*/ 1497017 h 1497017"/>
                <a:gd name="connsiteX32" fmla="*/ 3630476 w 5428342"/>
                <a:gd name="connsiteY32" fmla="*/ 1496960 h 1497017"/>
                <a:gd name="connsiteX33" fmla="*/ 3630476 w 5428342"/>
                <a:gd name="connsiteY33" fmla="*/ 1497017 h 1497017"/>
                <a:gd name="connsiteX34" fmla="*/ 5294904 w 5428342"/>
                <a:gd name="connsiteY34" fmla="*/ 1497017 h 1497017"/>
                <a:gd name="connsiteX35" fmla="*/ 5428342 w 5428342"/>
                <a:gd name="connsiteY35" fmla="*/ 1363579 h 1497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428342" h="1497017">
                  <a:moveTo>
                    <a:pt x="5428342" y="1363579"/>
                  </a:moveTo>
                  <a:lnTo>
                    <a:pt x="5428342" y="914375"/>
                  </a:lnTo>
                  <a:lnTo>
                    <a:pt x="5428342" y="135851"/>
                  </a:lnTo>
                  <a:cubicBezTo>
                    <a:pt x="5428342" y="62155"/>
                    <a:pt x="5368600" y="2413"/>
                    <a:pt x="5294904" y="2413"/>
                  </a:cubicBezTo>
                  <a:lnTo>
                    <a:pt x="3605041" y="0"/>
                  </a:lnTo>
                  <a:cubicBezTo>
                    <a:pt x="3490656" y="2769"/>
                    <a:pt x="3467950" y="22427"/>
                    <a:pt x="3392166" y="58972"/>
                  </a:cubicBezTo>
                  <a:cubicBezTo>
                    <a:pt x="3279295" y="124100"/>
                    <a:pt x="2948779" y="339043"/>
                    <a:pt x="2818407" y="395057"/>
                  </a:cubicBezTo>
                  <a:cubicBezTo>
                    <a:pt x="2688036" y="451071"/>
                    <a:pt x="2667099" y="428663"/>
                    <a:pt x="2609938" y="395057"/>
                  </a:cubicBezTo>
                  <a:lnTo>
                    <a:pt x="2214473" y="166869"/>
                  </a:lnTo>
                  <a:lnTo>
                    <a:pt x="2121315" y="109372"/>
                  </a:lnTo>
                  <a:cubicBezTo>
                    <a:pt x="2087603" y="88662"/>
                    <a:pt x="2058788" y="71184"/>
                    <a:pt x="2037624" y="58972"/>
                  </a:cubicBezTo>
                  <a:cubicBezTo>
                    <a:pt x="1961840" y="22427"/>
                    <a:pt x="1939134" y="2769"/>
                    <a:pt x="1824749" y="0"/>
                  </a:cubicBezTo>
                  <a:lnTo>
                    <a:pt x="1230424" y="849"/>
                  </a:lnTo>
                  <a:lnTo>
                    <a:pt x="1230424" y="2413"/>
                  </a:lnTo>
                  <a:lnTo>
                    <a:pt x="133438" y="2413"/>
                  </a:lnTo>
                  <a:cubicBezTo>
                    <a:pt x="59742" y="2413"/>
                    <a:pt x="0" y="62155"/>
                    <a:pt x="0" y="135851"/>
                  </a:cubicBezTo>
                  <a:lnTo>
                    <a:pt x="0" y="914375"/>
                  </a:lnTo>
                  <a:lnTo>
                    <a:pt x="0" y="1363579"/>
                  </a:lnTo>
                  <a:cubicBezTo>
                    <a:pt x="0" y="1437275"/>
                    <a:pt x="59742" y="1497017"/>
                    <a:pt x="133438" y="1497017"/>
                  </a:cubicBezTo>
                  <a:lnTo>
                    <a:pt x="1686405" y="1497017"/>
                  </a:lnTo>
                  <a:lnTo>
                    <a:pt x="1686405" y="1496820"/>
                  </a:lnTo>
                  <a:lnTo>
                    <a:pt x="1824749" y="1497017"/>
                  </a:lnTo>
                  <a:cubicBezTo>
                    <a:pt x="1939134" y="1494248"/>
                    <a:pt x="1961840" y="1474590"/>
                    <a:pt x="2037624" y="1438045"/>
                  </a:cubicBezTo>
                  <a:cubicBezTo>
                    <a:pt x="2058788" y="1425834"/>
                    <a:pt x="2087603" y="1408355"/>
                    <a:pt x="2121315" y="1387645"/>
                  </a:cubicBezTo>
                  <a:lnTo>
                    <a:pt x="2154423" y="1367211"/>
                  </a:lnTo>
                  <a:lnTo>
                    <a:pt x="2609938" y="1104373"/>
                  </a:lnTo>
                  <a:cubicBezTo>
                    <a:pt x="2667099" y="1070767"/>
                    <a:pt x="2761246" y="1070767"/>
                    <a:pt x="2818407" y="1104373"/>
                  </a:cubicBezTo>
                  <a:lnTo>
                    <a:pt x="3119246" y="1277961"/>
                  </a:lnTo>
                  <a:lnTo>
                    <a:pt x="3119246" y="1280155"/>
                  </a:lnTo>
                  <a:lnTo>
                    <a:pt x="3180682" y="1317854"/>
                  </a:lnTo>
                  <a:cubicBezTo>
                    <a:pt x="3262190" y="1368131"/>
                    <a:pt x="3335123" y="1413622"/>
                    <a:pt x="3377450" y="1438045"/>
                  </a:cubicBezTo>
                  <a:cubicBezTo>
                    <a:pt x="3453233" y="1474590"/>
                    <a:pt x="3475939" y="1494248"/>
                    <a:pt x="3590324" y="1497017"/>
                  </a:cubicBezTo>
                  <a:lnTo>
                    <a:pt x="3630476" y="1496960"/>
                  </a:lnTo>
                  <a:lnTo>
                    <a:pt x="3630476" y="1497017"/>
                  </a:lnTo>
                  <a:lnTo>
                    <a:pt x="5294904" y="1497017"/>
                  </a:lnTo>
                  <a:cubicBezTo>
                    <a:pt x="5368600" y="1497017"/>
                    <a:pt x="5428342" y="1437275"/>
                    <a:pt x="5428342" y="1363579"/>
                  </a:cubicBezTo>
                  <a:close/>
                </a:path>
              </a:pathLst>
            </a:custGeom>
            <a:solidFill>
              <a:schemeClr val="bg1">
                <a:alpha val="0"/>
              </a:schemeClr>
            </a:solidFill>
            <a:ln w="25400">
              <a:gradFill flip="none" rotWithShape="1">
                <a:gsLst>
                  <a:gs pos="59000">
                    <a:srgbClr val="FBFBFB"/>
                  </a:gs>
                  <a:gs pos="0">
                    <a:srgbClr val="C7C7C7"/>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dirty="0">
                <a:solidFill>
                  <a:prstClr val="white"/>
                </a:solidFill>
              </a:endParaRPr>
            </a:p>
          </p:txBody>
        </p:sp>
        <p:grpSp>
          <p:nvGrpSpPr>
            <p:cNvPr id="113" name="Group 52"/>
            <p:cNvGrpSpPr>
              <a:grpSpLocks noChangeAspect="1"/>
            </p:cNvGrpSpPr>
            <p:nvPr/>
          </p:nvGrpSpPr>
          <p:grpSpPr bwMode="auto">
            <a:xfrm>
              <a:off x="6361914" y="3292988"/>
              <a:ext cx="567188" cy="562297"/>
              <a:chOff x="3783" y="2102"/>
              <a:chExt cx="116" cy="115"/>
            </a:xfrm>
            <a:solidFill>
              <a:schemeClr val="bg1"/>
            </a:solidFill>
            <a:effectLst>
              <a:outerShdw blurRad="50800" dist="25400" dir="2700000" algn="tl" rotWithShape="0">
                <a:prstClr val="black">
                  <a:alpha val="40000"/>
                </a:prstClr>
              </a:outerShdw>
            </a:effectLst>
          </p:grpSpPr>
          <p:sp>
            <p:nvSpPr>
              <p:cNvPr id="122"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6"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8"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114" name="Group 68"/>
            <p:cNvGrpSpPr>
              <a:grpSpLocks noChangeAspect="1"/>
            </p:cNvGrpSpPr>
            <p:nvPr/>
          </p:nvGrpSpPr>
          <p:grpSpPr bwMode="auto">
            <a:xfrm>
              <a:off x="9313428" y="3314216"/>
              <a:ext cx="539531" cy="519841"/>
              <a:chOff x="3770" y="2095"/>
              <a:chExt cx="137" cy="132"/>
            </a:xfrm>
            <a:solidFill>
              <a:schemeClr val="bg1"/>
            </a:solidFill>
            <a:effectLst>
              <a:outerShdw blurRad="50800" dist="25400" dir="2700000" algn="tl" rotWithShape="0">
                <a:prstClr val="black">
                  <a:alpha val="40000"/>
                </a:prstClr>
              </a:outerShdw>
            </a:effectLst>
          </p:grpSpPr>
          <p:sp>
            <p:nvSpPr>
              <p:cNvPr id="115" name="Freeform 69"/>
              <p:cNvSpPr>
                <a:spLocks/>
              </p:cNvSpPr>
              <p:nvPr/>
            </p:nvSpPr>
            <p:spPr bwMode="auto">
              <a:xfrm>
                <a:off x="3770" y="2190"/>
                <a:ext cx="137" cy="37"/>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6" name="Freeform 70"/>
              <p:cNvSpPr>
                <a:spLocks/>
              </p:cNvSpPr>
              <p:nvPr/>
            </p:nvSpPr>
            <p:spPr bwMode="auto">
              <a:xfrm>
                <a:off x="3820" y="2118"/>
                <a:ext cx="37" cy="69"/>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7" name="Freeform 71"/>
              <p:cNvSpPr>
                <a:spLocks/>
              </p:cNvSpPr>
              <p:nvPr/>
            </p:nvSpPr>
            <p:spPr bwMode="auto">
              <a:xfrm>
                <a:off x="3830" y="2095"/>
                <a:ext cx="17" cy="20"/>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8" name="Freeform 72"/>
              <p:cNvSpPr>
                <a:spLocks/>
              </p:cNvSpPr>
              <p:nvPr/>
            </p:nvSpPr>
            <p:spPr bwMode="auto">
              <a:xfrm>
                <a:off x="3867"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9" name="Freeform 73"/>
              <p:cNvSpPr>
                <a:spLocks/>
              </p:cNvSpPr>
              <p:nvPr/>
            </p:nvSpPr>
            <p:spPr bwMode="auto">
              <a:xfrm>
                <a:off x="3875" y="2115"/>
                <a:ext cx="17" cy="18"/>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0" name="Freeform 74"/>
              <p:cNvSpPr>
                <a:spLocks/>
              </p:cNvSpPr>
              <p:nvPr/>
            </p:nvSpPr>
            <p:spPr bwMode="auto">
              <a:xfrm>
                <a:off x="3778" y="2135"/>
                <a:ext cx="35" cy="65"/>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1" name="Freeform 75"/>
              <p:cNvSpPr>
                <a:spLocks/>
              </p:cNvSpPr>
              <p:nvPr/>
            </p:nvSpPr>
            <p:spPr bwMode="auto">
              <a:xfrm>
                <a:off x="3785" y="2115"/>
                <a:ext cx="18" cy="18"/>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sp>
        <p:nvSpPr>
          <p:cNvPr id="129" name="文本框 63"/>
          <p:cNvSpPr txBox="1"/>
          <p:nvPr/>
        </p:nvSpPr>
        <p:spPr>
          <a:xfrm>
            <a:off x="4222294" y="1266290"/>
            <a:ext cx="974420" cy="248209"/>
          </a:xfrm>
          <a:prstGeom prst="rect">
            <a:avLst/>
          </a:prstGeom>
          <a:noFill/>
        </p:spPr>
        <p:txBody>
          <a:bodyPr wrap="square" rtlCol="0">
            <a:spAutoFit/>
          </a:bodyPr>
          <a:lstStyle/>
          <a:p>
            <a:r>
              <a:rPr lang="zh-CN" altLang="en-US" sz="1013" dirty="0">
                <a:solidFill>
                  <a:srgbClr val="FFB850"/>
                </a:solidFill>
                <a:latin typeface="微软雅黑" panose="020B0503020204020204" pitchFamily="34" charset="-122"/>
                <a:ea typeface="微软雅黑" panose="020B0503020204020204" pitchFamily="34" charset="-122"/>
              </a:rPr>
              <a:t>添加标题</a:t>
            </a:r>
          </a:p>
        </p:txBody>
      </p:sp>
      <p:sp>
        <p:nvSpPr>
          <p:cNvPr id="130" name="文本框 73"/>
          <p:cNvSpPr txBox="1"/>
          <p:nvPr/>
        </p:nvSpPr>
        <p:spPr>
          <a:xfrm>
            <a:off x="4222294" y="3318772"/>
            <a:ext cx="974420" cy="248209"/>
          </a:xfrm>
          <a:prstGeom prst="rect">
            <a:avLst/>
          </a:prstGeom>
          <a:noFill/>
        </p:spPr>
        <p:txBody>
          <a:bodyPr wrap="square" rtlCol="0">
            <a:spAutoFit/>
          </a:bodyPr>
          <a:lstStyle/>
          <a:p>
            <a:r>
              <a:rPr lang="zh-CN" altLang="en-US" sz="1013" dirty="0">
                <a:solidFill>
                  <a:srgbClr val="01ACBE"/>
                </a:solidFill>
                <a:latin typeface="微软雅黑" panose="020B0503020204020204" pitchFamily="34" charset="-122"/>
                <a:ea typeface="微软雅黑" panose="020B0503020204020204" pitchFamily="34" charset="-122"/>
              </a:rPr>
              <a:t>添加标题</a:t>
            </a:r>
          </a:p>
        </p:txBody>
      </p:sp>
      <p:sp>
        <p:nvSpPr>
          <p:cNvPr id="131" name="文本框 75"/>
          <p:cNvSpPr txBox="1"/>
          <p:nvPr/>
        </p:nvSpPr>
        <p:spPr>
          <a:xfrm>
            <a:off x="6676323" y="1266290"/>
            <a:ext cx="974420" cy="248209"/>
          </a:xfrm>
          <a:prstGeom prst="rect">
            <a:avLst/>
          </a:prstGeom>
          <a:noFill/>
        </p:spPr>
        <p:txBody>
          <a:bodyPr wrap="square" rtlCol="0">
            <a:spAutoFit/>
          </a:bodyPr>
          <a:lstStyle/>
          <a:p>
            <a:r>
              <a:rPr lang="zh-CN" altLang="en-US" sz="1013" dirty="0">
                <a:solidFill>
                  <a:srgbClr val="E87071"/>
                </a:solidFill>
                <a:latin typeface="微软雅黑" panose="020B0503020204020204" pitchFamily="34" charset="-122"/>
                <a:ea typeface="微软雅黑" panose="020B0503020204020204" pitchFamily="34" charset="-122"/>
              </a:rPr>
              <a:t>添加标题</a:t>
            </a:r>
          </a:p>
        </p:txBody>
      </p:sp>
      <p:sp>
        <p:nvSpPr>
          <p:cNvPr id="132" name="文本框 77"/>
          <p:cNvSpPr txBox="1"/>
          <p:nvPr/>
        </p:nvSpPr>
        <p:spPr>
          <a:xfrm>
            <a:off x="6676323" y="3318772"/>
            <a:ext cx="974420" cy="248209"/>
          </a:xfrm>
          <a:prstGeom prst="rect">
            <a:avLst/>
          </a:prstGeom>
          <a:noFill/>
        </p:spPr>
        <p:txBody>
          <a:bodyPr wrap="square" rtlCol="0">
            <a:spAutoFit/>
          </a:bodyPr>
          <a:lstStyle/>
          <a:p>
            <a:r>
              <a:rPr lang="zh-CN" altLang="en-US" sz="1013" dirty="0">
                <a:solidFill>
                  <a:srgbClr val="663A77"/>
                </a:solidFill>
                <a:latin typeface="微软雅黑" panose="020B0503020204020204" pitchFamily="34" charset="-122"/>
                <a:ea typeface="微软雅黑" panose="020B0503020204020204" pitchFamily="34" charset="-122"/>
              </a:rPr>
              <a:t>添加标题</a:t>
            </a:r>
          </a:p>
        </p:txBody>
      </p:sp>
      <p:sp>
        <p:nvSpPr>
          <p:cNvPr id="133" name="文本框 79"/>
          <p:cNvSpPr txBox="1"/>
          <p:nvPr/>
        </p:nvSpPr>
        <p:spPr>
          <a:xfrm>
            <a:off x="954340" y="1869835"/>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134" name="文本框 113"/>
          <p:cNvSpPr txBox="1"/>
          <p:nvPr/>
        </p:nvSpPr>
        <p:spPr>
          <a:xfrm>
            <a:off x="4202839" y="158826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5" name="文本框 113"/>
          <p:cNvSpPr txBox="1"/>
          <p:nvPr/>
        </p:nvSpPr>
        <p:spPr>
          <a:xfrm>
            <a:off x="4242613" y="3663509"/>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6" name="文本框 113"/>
          <p:cNvSpPr txBox="1"/>
          <p:nvPr/>
        </p:nvSpPr>
        <p:spPr>
          <a:xfrm>
            <a:off x="6678508" y="1612906"/>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7" name="文本框 113"/>
          <p:cNvSpPr txBox="1"/>
          <p:nvPr/>
        </p:nvSpPr>
        <p:spPr>
          <a:xfrm>
            <a:off x="6678508" y="365162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38" name="文本框 113"/>
          <p:cNvSpPr txBox="1"/>
          <p:nvPr/>
        </p:nvSpPr>
        <p:spPr>
          <a:xfrm>
            <a:off x="953127" y="2253099"/>
            <a:ext cx="1998482" cy="1754326"/>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a:p>
            <a:pPr algn="just">
              <a:lnSpc>
                <a:spcPct val="150000"/>
              </a:lnSpc>
            </a:pPr>
            <a:endPar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53267944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fill="hold" nodeType="afterEffect">
                                  <p:stCondLst>
                                    <p:cond delay="0"/>
                                  </p:stCondLst>
                                  <p:childTnLst>
                                    <p:set>
                                      <p:cBhvr>
                                        <p:cTn id="10" dur="1" fill="hold">
                                          <p:stCondLst>
                                            <p:cond delay="0"/>
                                          </p:stCondLst>
                                        </p:cTn>
                                        <p:tgtEl>
                                          <p:spTgt spid="108"/>
                                        </p:tgtEl>
                                        <p:attrNameLst>
                                          <p:attrName>style.visibility</p:attrName>
                                        </p:attrNameLst>
                                      </p:cBhvr>
                                      <p:to>
                                        <p:strVal val="visible"/>
                                      </p:to>
                                    </p:set>
                                    <p:anim calcmode="lin" valueType="num">
                                      <p:cBhvr additive="base">
                                        <p:cTn id="11" dur="500" fill="hold"/>
                                        <p:tgtEl>
                                          <p:spTgt spid="108"/>
                                        </p:tgtEl>
                                        <p:attrNameLst>
                                          <p:attrName>ppt_x</p:attrName>
                                        </p:attrNameLst>
                                      </p:cBhvr>
                                      <p:tavLst>
                                        <p:tav tm="0">
                                          <p:val>
                                            <p:strVal val="0-#ppt_w/2"/>
                                          </p:val>
                                        </p:tav>
                                        <p:tav tm="100000">
                                          <p:val>
                                            <p:strVal val="#ppt_x"/>
                                          </p:val>
                                        </p:tav>
                                      </p:tavLst>
                                    </p:anim>
                                    <p:anim calcmode="lin" valueType="num">
                                      <p:cBhvr additive="base">
                                        <p:cTn id="12" dur="500" fill="hold"/>
                                        <p:tgtEl>
                                          <p:spTgt spid="108"/>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1" fill="hold" nodeType="afterEffect">
                                  <p:stCondLst>
                                    <p:cond delay="0"/>
                                  </p:stCondLst>
                                  <p:childTnLst>
                                    <p:set>
                                      <p:cBhvr>
                                        <p:cTn id="15" dur="1" fill="hold">
                                          <p:stCondLst>
                                            <p:cond delay="0"/>
                                          </p:stCondLst>
                                        </p:cTn>
                                        <p:tgtEl>
                                          <p:spTgt spid="90"/>
                                        </p:tgtEl>
                                        <p:attrNameLst>
                                          <p:attrName>style.visibility</p:attrName>
                                        </p:attrNameLst>
                                      </p:cBhvr>
                                      <p:to>
                                        <p:strVal val="visible"/>
                                      </p:to>
                                    </p:set>
                                    <p:anim calcmode="lin" valueType="num">
                                      <p:cBhvr additive="base">
                                        <p:cTn id="16" dur="500" fill="hold"/>
                                        <p:tgtEl>
                                          <p:spTgt spid="90"/>
                                        </p:tgtEl>
                                        <p:attrNameLst>
                                          <p:attrName>ppt_x</p:attrName>
                                        </p:attrNameLst>
                                      </p:cBhvr>
                                      <p:tavLst>
                                        <p:tav tm="0">
                                          <p:val>
                                            <p:strVal val="#ppt_x"/>
                                          </p:val>
                                        </p:tav>
                                        <p:tav tm="100000">
                                          <p:val>
                                            <p:strVal val="#ppt_x"/>
                                          </p:val>
                                        </p:tav>
                                      </p:tavLst>
                                    </p:anim>
                                    <p:anim calcmode="lin" valueType="num">
                                      <p:cBhvr additive="base">
                                        <p:cTn id="17" dur="500" fill="hold"/>
                                        <p:tgtEl>
                                          <p:spTgt spid="90"/>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41" presetClass="entr" presetSubtype="0" fill="hold" grpId="0" nodeType="afterEffect">
                                  <p:stCondLst>
                                    <p:cond delay="0"/>
                                  </p:stCondLst>
                                  <p:iterate type="lt">
                                    <p:tmPct val="10000"/>
                                  </p:iterate>
                                  <p:childTnLst>
                                    <p:set>
                                      <p:cBhvr>
                                        <p:cTn id="20" dur="1" fill="hold">
                                          <p:stCondLst>
                                            <p:cond delay="0"/>
                                          </p:stCondLst>
                                        </p:cTn>
                                        <p:tgtEl>
                                          <p:spTgt spid="133"/>
                                        </p:tgtEl>
                                        <p:attrNameLst>
                                          <p:attrName>style.visibility</p:attrName>
                                        </p:attrNameLst>
                                      </p:cBhvr>
                                      <p:to>
                                        <p:strVal val="visible"/>
                                      </p:to>
                                    </p:set>
                                    <p:anim calcmode="lin" valueType="num">
                                      <p:cBhvr>
                                        <p:cTn id="21" dur="500" fill="hold"/>
                                        <p:tgtEl>
                                          <p:spTgt spid="13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133"/>
                                        </p:tgtEl>
                                        <p:attrNameLst>
                                          <p:attrName>ppt_y</p:attrName>
                                        </p:attrNameLst>
                                      </p:cBhvr>
                                      <p:tavLst>
                                        <p:tav tm="0">
                                          <p:val>
                                            <p:strVal val="#ppt_y"/>
                                          </p:val>
                                        </p:tav>
                                        <p:tav tm="100000">
                                          <p:val>
                                            <p:strVal val="#ppt_y"/>
                                          </p:val>
                                        </p:tav>
                                      </p:tavLst>
                                    </p:anim>
                                    <p:anim calcmode="lin" valueType="num">
                                      <p:cBhvr>
                                        <p:cTn id="23" dur="500" fill="hold"/>
                                        <p:tgtEl>
                                          <p:spTgt spid="13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13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133"/>
                                        </p:tgtEl>
                                      </p:cBhvr>
                                    </p:animEffect>
                                  </p:childTnLst>
                                </p:cTn>
                              </p:par>
                            </p:childTnLst>
                          </p:cTn>
                        </p:par>
                        <p:par>
                          <p:cTn id="26" fill="hold">
                            <p:stCondLst>
                              <p:cond delay="22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38"/>
                                        </p:tgtEl>
                                        <p:attrNameLst>
                                          <p:attrName>style.visibility</p:attrName>
                                        </p:attrNameLst>
                                      </p:cBhvr>
                                      <p:to>
                                        <p:strVal val="visible"/>
                                      </p:to>
                                    </p:set>
                                    <p:anim calcmode="lin" valueType="num">
                                      <p:cBhvr>
                                        <p:cTn id="29" dur="500" fill="hold"/>
                                        <p:tgtEl>
                                          <p:spTgt spid="138"/>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38"/>
                                        </p:tgtEl>
                                        <p:attrNameLst>
                                          <p:attrName>ppt_y</p:attrName>
                                        </p:attrNameLst>
                                      </p:cBhvr>
                                      <p:tavLst>
                                        <p:tav tm="0">
                                          <p:val>
                                            <p:strVal val="#ppt_y"/>
                                          </p:val>
                                        </p:tav>
                                        <p:tav tm="100000">
                                          <p:val>
                                            <p:strVal val="#ppt_y"/>
                                          </p:val>
                                        </p:tav>
                                      </p:tavLst>
                                    </p:anim>
                                    <p:anim calcmode="lin" valueType="num">
                                      <p:cBhvr>
                                        <p:cTn id="31" dur="500" fill="hold"/>
                                        <p:tgtEl>
                                          <p:spTgt spid="138"/>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38"/>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38"/>
                                        </p:tgtEl>
                                      </p:cBhvr>
                                    </p:animEffect>
                                  </p:childTnLst>
                                </p:cTn>
                              </p:par>
                            </p:childTnLst>
                          </p:cTn>
                        </p:par>
                        <p:par>
                          <p:cTn id="34" fill="hold">
                            <p:stCondLst>
                              <p:cond delay="5400"/>
                            </p:stCondLst>
                            <p:childTnLst>
                              <p:par>
                                <p:cTn id="35" presetID="8" presetClass="emph" presetSubtype="0" fill="hold" nodeType="afterEffect">
                                  <p:stCondLst>
                                    <p:cond delay="0"/>
                                  </p:stCondLst>
                                  <p:childTnLst>
                                    <p:animRot by="21600000">
                                      <p:cBhvr>
                                        <p:cTn id="36" dur="2000" fill="hold"/>
                                        <p:tgtEl>
                                          <p:spTgt spid="108"/>
                                        </p:tgtEl>
                                        <p:attrNameLst>
                                          <p:attrName>r</p:attrName>
                                        </p:attrNameLst>
                                      </p:cBhvr>
                                    </p:animRot>
                                  </p:childTnLst>
                                </p:cTn>
                              </p:par>
                              <p:par>
                                <p:cTn id="37" presetID="8" presetClass="emph" presetSubtype="0" fill="hold" nodeType="withEffect">
                                  <p:stCondLst>
                                    <p:cond delay="0"/>
                                  </p:stCondLst>
                                  <p:childTnLst>
                                    <p:animRot by="-21600000">
                                      <p:cBhvr>
                                        <p:cTn id="38" dur="2000" fill="hold"/>
                                        <p:tgtEl>
                                          <p:spTgt spid="90"/>
                                        </p:tgtEl>
                                        <p:attrNameLst>
                                          <p:attrName>r</p:attrName>
                                        </p:attrNameLst>
                                      </p:cBhvr>
                                    </p:animRot>
                                  </p:childTnLst>
                                </p:cTn>
                              </p:par>
                            </p:childTnLst>
                          </p:cTn>
                        </p:par>
                        <p:par>
                          <p:cTn id="39" fill="hold">
                            <p:stCondLst>
                              <p:cond delay="7400"/>
                            </p:stCondLst>
                            <p:childTnLst>
                              <p:par>
                                <p:cTn id="40" presetID="22" presetClass="entr" presetSubtype="8" fill="hold" grpId="0" nodeType="afterEffect">
                                  <p:stCondLst>
                                    <p:cond delay="0"/>
                                  </p:stCondLst>
                                  <p:childTnLst>
                                    <p:set>
                                      <p:cBhvr>
                                        <p:cTn id="41" dur="1" fill="hold">
                                          <p:stCondLst>
                                            <p:cond delay="0"/>
                                          </p:stCondLst>
                                        </p:cTn>
                                        <p:tgtEl>
                                          <p:spTgt spid="131"/>
                                        </p:tgtEl>
                                        <p:attrNameLst>
                                          <p:attrName>style.visibility</p:attrName>
                                        </p:attrNameLst>
                                      </p:cBhvr>
                                      <p:to>
                                        <p:strVal val="visible"/>
                                      </p:to>
                                    </p:set>
                                    <p:animEffect transition="in" filter="wipe(left)">
                                      <p:cBhvr>
                                        <p:cTn id="42" dur="500"/>
                                        <p:tgtEl>
                                          <p:spTgt spid="131"/>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129"/>
                                        </p:tgtEl>
                                        <p:attrNameLst>
                                          <p:attrName>style.visibility</p:attrName>
                                        </p:attrNameLst>
                                      </p:cBhvr>
                                      <p:to>
                                        <p:strVal val="visible"/>
                                      </p:to>
                                    </p:set>
                                    <p:animEffect transition="in" filter="wipe(left)">
                                      <p:cBhvr>
                                        <p:cTn id="45" dur="500"/>
                                        <p:tgtEl>
                                          <p:spTgt spid="129"/>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30"/>
                                        </p:tgtEl>
                                        <p:attrNameLst>
                                          <p:attrName>style.visibility</p:attrName>
                                        </p:attrNameLst>
                                      </p:cBhvr>
                                      <p:to>
                                        <p:strVal val="visible"/>
                                      </p:to>
                                    </p:set>
                                    <p:animEffect transition="in" filter="wipe(left)">
                                      <p:cBhvr>
                                        <p:cTn id="48" dur="500"/>
                                        <p:tgtEl>
                                          <p:spTgt spid="130"/>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32"/>
                                        </p:tgtEl>
                                        <p:attrNameLst>
                                          <p:attrName>style.visibility</p:attrName>
                                        </p:attrNameLst>
                                      </p:cBhvr>
                                      <p:to>
                                        <p:strVal val="visible"/>
                                      </p:to>
                                    </p:set>
                                    <p:animEffect transition="in" filter="wipe(left)">
                                      <p:cBhvr>
                                        <p:cTn id="51" dur="500"/>
                                        <p:tgtEl>
                                          <p:spTgt spid="132"/>
                                        </p:tgtEl>
                                      </p:cBhvr>
                                    </p:animEffect>
                                  </p:childTnLst>
                                </p:cTn>
                              </p:par>
                            </p:childTnLst>
                          </p:cTn>
                        </p:par>
                        <p:par>
                          <p:cTn id="52" fill="hold">
                            <p:stCondLst>
                              <p:cond delay="7900"/>
                            </p:stCondLst>
                            <p:childTnLst>
                              <p:par>
                                <p:cTn id="53" presetID="14" presetClass="entr" presetSubtype="10" fill="hold" grpId="0" nodeType="afterEffect">
                                  <p:stCondLst>
                                    <p:cond delay="0"/>
                                  </p:stCondLst>
                                  <p:childTnLst>
                                    <p:set>
                                      <p:cBhvr>
                                        <p:cTn id="54" dur="1" fill="hold">
                                          <p:stCondLst>
                                            <p:cond delay="0"/>
                                          </p:stCondLst>
                                        </p:cTn>
                                        <p:tgtEl>
                                          <p:spTgt spid="134"/>
                                        </p:tgtEl>
                                        <p:attrNameLst>
                                          <p:attrName>style.visibility</p:attrName>
                                        </p:attrNameLst>
                                      </p:cBhvr>
                                      <p:to>
                                        <p:strVal val="visible"/>
                                      </p:to>
                                    </p:set>
                                    <p:animEffect transition="in" filter="randombar(horizontal)">
                                      <p:cBhvr>
                                        <p:cTn id="55" dur="500"/>
                                        <p:tgtEl>
                                          <p:spTgt spid="134"/>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36"/>
                                        </p:tgtEl>
                                        <p:attrNameLst>
                                          <p:attrName>style.visibility</p:attrName>
                                        </p:attrNameLst>
                                      </p:cBhvr>
                                      <p:to>
                                        <p:strVal val="visible"/>
                                      </p:to>
                                    </p:set>
                                    <p:animEffect transition="in" filter="randombar(horizontal)">
                                      <p:cBhvr>
                                        <p:cTn id="58" dur="500"/>
                                        <p:tgtEl>
                                          <p:spTgt spid="136"/>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35"/>
                                        </p:tgtEl>
                                        <p:attrNameLst>
                                          <p:attrName>style.visibility</p:attrName>
                                        </p:attrNameLst>
                                      </p:cBhvr>
                                      <p:to>
                                        <p:strVal val="visible"/>
                                      </p:to>
                                    </p:set>
                                    <p:animEffect transition="in" filter="randombar(horizontal)">
                                      <p:cBhvr>
                                        <p:cTn id="61" dur="500"/>
                                        <p:tgtEl>
                                          <p:spTgt spid="135"/>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37"/>
                                        </p:tgtEl>
                                        <p:attrNameLst>
                                          <p:attrName>style.visibility</p:attrName>
                                        </p:attrNameLst>
                                      </p:cBhvr>
                                      <p:to>
                                        <p:strVal val="visible"/>
                                      </p:to>
                                    </p:set>
                                    <p:animEffect transition="in" filter="randombar(horizontal)">
                                      <p:cBhvr>
                                        <p:cTn id="64" dur="500"/>
                                        <p:tgtEl>
                                          <p:spTgt spid="1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9" grpId="0"/>
      <p:bldP spid="130" grpId="0"/>
      <p:bldP spid="131" grpId="0"/>
      <p:bldP spid="132" grpId="0"/>
      <p:bldP spid="133" grpId="0"/>
      <p:bldP spid="134" grpId="0"/>
      <p:bldP spid="135" grpId="0"/>
      <p:bldP spid="136" grpId="0"/>
      <p:bldP spid="137" grpId="0"/>
      <p:bldP spid="13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FFAE47"/>
                </a:solidFill>
                <a:latin typeface="微软雅黑" panose="020B0503020204020204" pitchFamily="34" charset="-122"/>
                <a:ea typeface="微软雅黑" panose="020B0503020204020204" pitchFamily="34" charset="-122"/>
              </a:rPr>
              <a:t>已完成重点项目一</a:t>
            </a:r>
          </a:p>
        </p:txBody>
      </p:sp>
      <p:grpSp>
        <p:nvGrpSpPr>
          <p:cNvPr id="3" name="组合 2"/>
          <p:cNvGrpSpPr/>
          <p:nvPr/>
        </p:nvGrpSpPr>
        <p:grpSpPr>
          <a:xfrm>
            <a:off x="664639" y="1844345"/>
            <a:ext cx="6728417" cy="2426336"/>
            <a:chOff x="1275068" y="2211288"/>
            <a:chExt cx="9897218" cy="3570332"/>
          </a:xfrm>
        </p:grpSpPr>
        <p:sp>
          <p:nvSpPr>
            <p:cNvPr id="5" name="椭圆 4"/>
            <p:cNvSpPr/>
            <p:nvPr/>
          </p:nvSpPr>
          <p:spPr>
            <a:xfrm>
              <a:off x="1275068" y="5122168"/>
              <a:ext cx="8865709" cy="659452"/>
            </a:xfrm>
            <a:prstGeom prst="ellipse">
              <a:avLst/>
            </a:prstGeom>
            <a:gradFill flip="none" rotWithShape="1">
              <a:gsLst>
                <a:gs pos="100000">
                  <a:schemeClr val="bg1">
                    <a:lumMod val="75000"/>
                    <a:alpha val="0"/>
                  </a:schemeClr>
                </a:gs>
                <a:gs pos="29000">
                  <a:schemeClr val="tx1">
                    <a:alpha val="18000"/>
                  </a:schemeClr>
                </a:gs>
                <a:gs pos="0">
                  <a:schemeClr val="tx1">
                    <a:alpha val="30000"/>
                  </a:schemeClr>
                </a:gs>
              </a:gsLst>
              <a:path path="shape">
                <a:fillToRect l="50000" t="50000" r="50000" b="50000"/>
              </a:path>
              <a:tileRect/>
            </a:gradFill>
            <a:ln>
              <a:noFill/>
            </a:ln>
            <a:effectLst>
              <a:softEdge rad="1143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 name="任意多边形 5"/>
            <p:cNvSpPr/>
            <p:nvPr/>
          </p:nvSpPr>
          <p:spPr>
            <a:xfrm rot="19669228">
              <a:off x="3037936" y="2211288"/>
              <a:ext cx="8134350" cy="3473724"/>
            </a:xfrm>
            <a:custGeom>
              <a:avLst/>
              <a:gdLst>
                <a:gd name="connsiteX0" fmla="*/ 371475 w 8134350"/>
                <a:gd name="connsiteY0" fmla="*/ 0 h 3473725"/>
                <a:gd name="connsiteX1" fmla="*/ 3680363 w 8134350"/>
                <a:gd name="connsiteY1" fmla="*/ 0 h 3473725"/>
                <a:gd name="connsiteX2" fmla="*/ 4051838 w 8134350"/>
                <a:gd name="connsiteY2" fmla="*/ 371475 h 3473725"/>
                <a:gd name="connsiteX3" fmla="*/ 4051838 w 8134350"/>
                <a:gd name="connsiteY3" fmla="*/ 371477 h 3473725"/>
                <a:gd name="connsiteX4" fmla="*/ 4051838 w 8134350"/>
                <a:gd name="connsiteY4" fmla="*/ 2267624 h 3473725"/>
                <a:gd name="connsiteX5" fmla="*/ 6989250 w 8134350"/>
                <a:gd name="connsiteY5" fmla="*/ 2267624 h 3473725"/>
                <a:gd name="connsiteX6" fmla="*/ 7009698 w 8134350"/>
                <a:gd name="connsiteY6" fmla="*/ 2269686 h 3473725"/>
                <a:gd name="connsiteX7" fmla="*/ 7009698 w 8134350"/>
                <a:gd name="connsiteY7" fmla="*/ 1961252 h 3473725"/>
                <a:gd name="connsiteX8" fmla="*/ 7012047 w 8134350"/>
                <a:gd name="connsiteY8" fmla="*/ 1930538 h 3473725"/>
                <a:gd name="connsiteX9" fmla="*/ 7015807 w 8134350"/>
                <a:gd name="connsiteY9" fmla="*/ 1914575 h 3473725"/>
                <a:gd name="connsiteX10" fmla="*/ 7016792 w 8134350"/>
                <a:gd name="connsiteY10" fmla="*/ 1908843 h 3473725"/>
                <a:gd name="connsiteX11" fmla="*/ 7017969 w 8134350"/>
                <a:gd name="connsiteY11" fmla="*/ 1905400 h 3473725"/>
                <a:gd name="connsiteX12" fmla="*/ 7018786 w 8134350"/>
                <a:gd name="connsiteY12" fmla="*/ 1901931 h 3473725"/>
                <a:gd name="connsiteX13" fmla="*/ 7020948 w 8134350"/>
                <a:gd name="connsiteY13" fmla="*/ 1896681 h 3473725"/>
                <a:gd name="connsiteX14" fmla="*/ 7026411 w 8134350"/>
                <a:gd name="connsiteY14" fmla="*/ 1880696 h 3473725"/>
                <a:gd name="connsiteX15" fmla="*/ 7140860 w 8134350"/>
                <a:gd name="connsiteY15" fmla="*/ 1805626 h 3473725"/>
                <a:gd name="connsiteX16" fmla="*/ 7184389 w 8134350"/>
                <a:gd name="connsiteY16" fmla="*/ 1824914 h 3473725"/>
                <a:gd name="connsiteX17" fmla="*/ 8076507 w 8134350"/>
                <a:gd name="connsiteY17" fmla="*/ 2503656 h 3473725"/>
                <a:gd name="connsiteX18" fmla="*/ 8134063 w 8134350"/>
                <a:gd name="connsiteY18" fmla="*/ 2625031 h 3473725"/>
                <a:gd name="connsiteX19" fmla="*/ 8134030 w 8134350"/>
                <a:gd name="connsiteY19" fmla="*/ 2647103 h 3473725"/>
                <a:gd name="connsiteX20" fmla="*/ 8133955 w 8134350"/>
                <a:gd name="connsiteY20" fmla="*/ 2647768 h 3473725"/>
                <a:gd name="connsiteX21" fmla="*/ 8134063 w 8134350"/>
                <a:gd name="connsiteY21" fmla="*/ 2653167 h 3473725"/>
                <a:gd name="connsiteX22" fmla="*/ 8076507 w 8134350"/>
                <a:gd name="connsiteY22" fmla="*/ 2774542 h 3473725"/>
                <a:gd name="connsiteX23" fmla="*/ 7184389 w 8134350"/>
                <a:gd name="connsiteY23" fmla="*/ 3453283 h 3473725"/>
                <a:gd name="connsiteX24" fmla="*/ 7040099 w 8134350"/>
                <a:gd name="connsiteY24" fmla="*/ 3422552 h 3473725"/>
                <a:gd name="connsiteX25" fmla="*/ 7033235 w 8134350"/>
                <a:gd name="connsiteY25" fmla="*/ 3409989 h 3473725"/>
                <a:gd name="connsiteX26" fmla="*/ 7029448 w 8134350"/>
                <a:gd name="connsiteY26" fmla="*/ 3403942 h 3473725"/>
                <a:gd name="connsiteX27" fmla="*/ 7027973 w 8134350"/>
                <a:gd name="connsiteY27" fmla="*/ 3400360 h 3473725"/>
                <a:gd name="connsiteX28" fmla="*/ 7026411 w 8134350"/>
                <a:gd name="connsiteY28" fmla="*/ 3397501 h 3473725"/>
                <a:gd name="connsiteX29" fmla="*/ 7024537 w 8134350"/>
                <a:gd name="connsiteY29" fmla="*/ 3392018 h 3473725"/>
                <a:gd name="connsiteX30" fmla="*/ 7018786 w 8134350"/>
                <a:gd name="connsiteY30" fmla="*/ 3378055 h 3473725"/>
                <a:gd name="connsiteX31" fmla="*/ 7009698 w 8134350"/>
                <a:gd name="connsiteY31" fmla="*/ 3318734 h 3473725"/>
                <a:gd name="connsiteX32" fmla="*/ 7009698 w 8134350"/>
                <a:gd name="connsiteY32" fmla="*/ 3008513 h 3473725"/>
                <a:gd name="connsiteX33" fmla="*/ 6989250 w 8134350"/>
                <a:gd name="connsiteY33" fmla="*/ 3010574 h 3473725"/>
                <a:gd name="connsiteX34" fmla="*/ 3680362 w 8134350"/>
                <a:gd name="connsiteY34" fmla="*/ 3010574 h 3473725"/>
                <a:gd name="connsiteX35" fmla="*/ 3308887 w 8134350"/>
                <a:gd name="connsiteY35" fmla="*/ 2639099 h 3473725"/>
                <a:gd name="connsiteX36" fmla="*/ 3308888 w 8134350"/>
                <a:gd name="connsiteY36" fmla="*/ 2639094 h 3473725"/>
                <a:gd name="connsiteX37" fmla="*/ 3308888 w 8134350"/>
                <a:gd name="connsiteY37" fmla="*/ 742950 h 3473725"/>
                <a:gd name="connsiteX38" fmla="*/ 371475 w 8134350"/>
                <a:gd name="connsiteY38" fmla="*/ 742950 h 3473725"/>
                <a:gd name="connsiteX39" fmla="*/ 0 w 8134350"/>
                <a:gd name="connsiteY39" fmla="*/ 371475 h 3473725"/>
                <a:gd name="connsiteX40" fmla="*/ 371475 w 8134350"/>
                <a:gd name="connsiteY40" fmla="*/ 0 h 3473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8134350" h="3473725">
                  <a:moveTo>
                    <a:pt x="371475" y="0"/>
                  </a:moveTo>
                  <a:lnTo>
                    <a:pt x="3680363" y="0"/>
                  </a:lnTo>
                  <a:cubicBezTo>
                    <a:pt x="3885523" y="0"/>
                    <a:pt x="4051838" y="166315"/>
                    <a:pt x="4051838" y="371475"/>
                  </a:cubicBezTo>
                  <a:lnTo>
                    <a:pt x="4051838" y="371477"/>
                  </a:lnTo>
                  <a:lnTo>
                    <a:pt x="4051838" y="2267624"/>
                  </a:lnTo>
                  <a:lnTo>
                    <a:pt x="6989250" y="2267624"/>
                  </a:lnTo>
                  <a:lnTo>
                    <a:pt x="7009698" y="2269686"/>
                  </a:lnTo>
                  <a:lnTo>
                    <a:pt x="7009698" y="1961252"/>
                  </a:lnTo>
                  <a:cubicBezTo>
                    <a:pt x="7009698" y="1950731"/>
                    <a:pt x="7010507" y="1940459"/>
                    <a:pt x="7012047" y="1930538"/>
                  </a:cubicBezTo>
                  <a:lnTo>
                    <a:pt x="7015807" y="1914575"/>
                  </a:lnTo>
                  <a:lnTo>
                    <a:pt x="7016792" y="1908843"/>
                  </a:lnTo>
                  <a:lnTo>
                    <a:pt x="7017969" y="1905400"/>
                  </a:lnTo>
                  <a:lnTo>
                    <a:pt x="7018786" y="1901931"/>
                  </a:lnTo>
                  <a:lnTo>
                    <a:pt x="7020948" y="1896681"/>
                  </a:lnTo>
                  <a:lnTo>
                    <a:pt x="7026411" y="1880696"/>
                  </a:lnTo>
                  <a:cubicBezTo>
                    <a:pt x="7050362" y="1826027"/>
                    <a:pt x="7096135" y="1798312"/>
                    <a:pt x="7140860" y="1805626"/>
                  </a:cubicBezTo>
                  <a:cubicBezTo>
                    <a:pt x="7155769" y="1808064"/>
                    <a:pt x="7170560" y="1814393"/>
                    <a:pt x="7184389" y="1824914"/>
                  </a:cubicBezTo>
                  <a:lnTo>
                    <a:pt x="8076507" y="2503656"/>
                  </a:lnTo>
                  <a:cubicBezTo>
                    <a:pt x="8111078" y="2529958"/>
                    <a:pt x="8131446" y="2576230"/>
                    <a:pt x="8134063" y="2625031"/>
                  </a:cubicBezTo>
                  <a:cubicBezTo>
                    <a:pt x="8134455" y="2632351"/>
                    <a:pt x="8134449" y="2639728"/>
                    <a:pt x="8134030" y="2647103"/>
                  </a:cubicBezTo>
                  <a:lnTo>
                    <a:pt x="8133955" y="2647768"/>
                  </a:lnTo>
                  <a:lnTo>
                    <a:pt x="8134063" y="2653167"/>
                  </a:lnTo>
                  <a:cubicBezTo>
                    <a:pt x="8131446" y="2701968"/>
                    <a:pt x="8111078" y="2748240"/>
                    <a:pt x="8076507" y="2774542"/>
                  </a:cubicBezTo>
                  <a:lnTo>
                    <a:pt x="7184389" y="3453283"/>
                  </a:lnTo>
                  <a:cubicBezTo>
                    <a:pt x="7135990" y="3490106"/>
                    <a:pt x="7075788" y="3475588"/>
                    <a:pt x="7040099" y="3422552"/>
                  </a:cubicBezTo>
                  <a:lnTo>
                    <a:pt x="7033235" y="3409989"/>
                  </a:lnTo>
                  <a:lnTo>
                    <a:pt x="7029448" y="3403942"/>
                  </a:lnTo>
                  <a:lnTo>
                    <a:pt x="7027973" y="3400360"/>
                  </a:lnTo>
                  <a:lnTo>
                    <a:pt x="7026411" y="3397501"/>
                  </a:lnTo>
                  <a:lnTo>
                    <a:pt x="7024537" y="3392018"/>
                  </a:lnTo>
                  <a:lnTo>
                    <a:pt x="7018786" y="3378055"/>
                  </a:lnTo>
                  <a:cubicBezTo>
                    <a:pt x="7012934" y="3359822"/>
                    <a:pt x="7009698" y="3339776"/>
                    <a:pt x="7009698" y="3318734"/>
                  </a:cubicBezTo>
                  <a:lnTo>
                    <a:pt x="7009698" y="3008513"/>
                  </a:lnTo>
                  <a:lnTo>
                    <a:pt x="6989250" y="3010574"/>
                  </a:lnTo>
                  <a:lnTo>
                    <a:pt x="3680362" y="3010574"/>
                  </a:lnTo>
                  <a:cubicBezTo>
                    <a:pt x="3475202" y="3010574"/>
                    <a:pt x="3308887" y="2844259"/>
                    <a:pt x="3308887" y="2639099"/>
                  </a:cubicBezTo>
                  <a:lnTo>
                    <a:pt x="3308888" y="2639094"/>
                  </a:lnTo>
                  <a:lnTo>
                    <a:pt x="3308888" y="742950"/>
                  </a:lnTo>
                  <a:lnTo>
                    <a:pt x="371475" y="742950"/>
                  </a:lnTo>
                  <a:cubicBezTo>
                    <a:pt x="166315" y="742950"/>
                    <a:pt x="0" y="576635"/>
                    <a:pt x="0" y="371475"/>
                  </a:cubicBezTo>
                  <a:cubicBezTo>
                    <a:pt x="0" y="166315"/>
                    <a:pt x="166315" y="0"/>
                    <a:pt x="371475" y="0"/>
                  </a:cubicBezTo>
                  <a:close/>
                </a:path>
              </a:pathLst>
            </a:custGeom>
            <a:gradFill>
              <a:gsLst>
                <a:gs pos="85500">
                  <a:schemeClr val="bg1">
                    <a:lumMod val="75000"/>
                  </a:schemeClr>
                </a:gs>
                <a:gs pos="71000">
                  <a:schemeClr val="bg1">
                    <a:lumMod val="95000"/>
                  </a:schemeClr>
                </a:gs>
                <a:gs pos="54000">
                  <a:schemeClr val="bg1">
                    <a:lumMod val="75000"/>
                  </a:schemeClr>
                </a:gs>
                <a:gs pos="37000">
                  <a:schemeClr val="bg1">
                    <a:lumMod val="95000"/>
                  </a:schemeClr>
                </a:gs>
                <a:gs pos="19000">
                  <a:schemeClr val="bg1">
                    <a:lumMod val="75000"/>
                  </a:schemeClr>
                </a:gs>
                <a:gs pos="100000">
                  <a:schemeClr val="bg1">
                    <a:lumMod val="95000"/>
                  </a:schemeClr>
                </a:gs>
                <a:gs pos="0">
                  <a:schemeClr val="bg1">
                    <a:lumMod val="95000"/>
                  </a:schemeClr>
                </a:gs>
              </a:gsLst>
              <a:lin ang="6000000" scaled="0"/>
            </a:gradFill>
            <a:ln w="31750">
              <a:noFill/>
            </a:ln>
            <a:effectLst>
              <a:outerShdw blurRad="50800" dist="38100" dir="2700000" algn="tl" rotWithShape="0">
                <a:prstClr val="black">
                  <a:alpha val="40000"/>
                </a:prstClr>
              </a:outerShdw>
            </a:effectLst>
            <a:scene3d>
              <a:camera prst="perspectiveRelaxedModerately"/>
              <a:lightRig rig="threePt" dir="t">
                <a:rot lat="0" lon="0" rev="0"/>
              </a:lightRig>
            </a:scene3d>
            <a:sp3d extrusionH="368300" prstMaterial="matte">
              <a:extrusionClr>
                <a:schemeClr val="bg1">
                  <a:lumMod val="65000"/>
                </a:schemeClr>
              </a:extrusionClr>
              <a:contourClr>
                <a:schemeClr val="bg1">
                  <a:lumMod val="75000"/>
                </a:schemeClr>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7" name="组合 6"/>
          <p:cNvGrpSpPr/>
          <p:nvPr/>
        </p:nvGrpSpPr>
        <p:grpSpPr>
          <a:xfrm>
            <a:off x="1871365" y="3023619"/>
            <a:ext cx="661709" cy="661470"/>
            <a:chOff x="2392531" y="3776590"/>
            <a:chExt cx="882164" cy="882164"/>
          </a:xfrm>
        </p:grpSpPr>
        <p:sp>
          <p:nvSpPr>
            <p:cNvPr id="8" name="椭圆 7"/>
            <p:cNvSpPr/>
            <p:nvPr/>
          </p:nvSpPr>
          <p:spPr>
            <a:xfrm>
              <a:off x="2392531"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9" name="组合 8"/>
            <p:cNvGrpSpPr/>
            <p:nvPr/>
          </p:nvGrpSpPr>
          <p:grpSpPr>
            <a:xfrm>
              <a:off x="2556766" y="3937626"/>
              <a:ext cx="534134" cy="616723"/>
              <a:chOff x="2693291" y="3851188"/>
              <a:chExt cx="534134" cy="616723"/>
            </a:xfrm>
          </p:grpSpPr>
          <p:sp>
            <p:nvSpPr>
              <p:cNvPr id="10" name="文本框 17"/>
              <p:cNvSpPr txBox="1"/>
              <p:nvPr/>
            </p:nvSpPr>
            <p:spPr>
              <a:xfrm>
                <a:off x="2693291" y="3851188"/>
                <a:ext cx="528293" cy="492557"/>
              </a:xfrm>
              <a:prstGeom prst="rect">
                <a:avLst/>
              </a:prstGeom>
              <a:noFill/>
            </p:spPr>
            <p:txBody>
              <a:bodyPr wrap="square" rtlCol="0">
                <a:spAutoFit/>
              </a:bodyPr>
              <a:lstStyle/>
              <a:p>
                <a:pPr algn="ctr"/>
                <a:r>
                  <a:rPr lang="en-US" altLang="zh-CN" sz="1800" dirty="0">
                    <a:solidFill>
                      <a:srgbClr val="FFB850"/>
                    </a:solidFill>
                    <a:latin typeface="Impact" panose="020B0806030902050204" pitchFamily="34" charset="0"/>
                  </a:rPr>
                  <a:t>01</a:t>
                </a:r>
                <a:endParaRPr lang="zh-CN" altLang="en-US" sz="1800" dirty="0">
                  <a:solidFill>
                    <a:srgbClr val="FFB850"/>
                  </a:solidFill>
                  <a:latin typeface="Impact" panose="020B0806030902050204" pitchFamily="34" charset="0"/>
                </a:endParaRPr>
              </a:p>
            </p:txBody>
          </p:sp>
          <p:sp>
            <p:nvSpPr>
              <p:cNvPr id="11" name="文本框 18"/>
              <p:cNvSpPr txBox="1"/>
              <p:nvPr/>
            </p:nvSpPr>
            <p:spPr>
              <a:xfrm>
                <a:off x="2693291" y="4160064"/>
                <a:ext cx="534134" cy="307847"/>
              </a:xfrm>
              <a:prstGeom prst="rect">
                <a:avLst/>
              </a:prstGeom>
              <a:noFill/>
            </p:spPr>
            <p:txBody>
              <a:bodyPr wrap="square" rtlCol="0">
                <a:spAutoFit/>
              </a:bodyPr>
              <a:lstStyle/>
              <a:p>
                <a:pPr algn="ctr"/>
                <a:r>
                  <a:rPr lang="en-US" altLang="zh-CN" sz="900" dirty="0">
                    <a:solidFill>
                      <a:srgbClr val="FFB850"/>
                    </a:solidFill>
                    <a:latin typeface="LiHei Pro" panose="020B0500000000000000" pitchFamily="34" charset="-122"/>
                    <a:ea typeface="LiHei Pro" panose="020B0500000000000000" pitchFamily="34" charset="-122"/>
                  </a:rPr>
                  <a:t>ITEM</a:t>
                </a:r>
                <a:endParaRPr lang="zh-CN" altLang="en-US" sz="900" dirty="0">
                  <a:solidFill>
                    <a:srgbClr val="FFB850"/>
                  </a:solidFill>
                  <a:latin typeface="LiHei Pro" panose="020B0500000000000000" pitchFamily="34" charset="-122"/>
                  <a:ea typeface="LiHei Pro" panose="020B0500000000000000" pitchFamily="34" charset="-122"/>
                </a:endParaRPr>
              </a:p>
            </p:txBody>
          </p:sp>
        </p:grpSp>
      </p:grpSp>
      <p:grpSp>
        <p:nvGrpSpPr>
          <p:cNvPr id="12" name="组合 11"/>
          <p:cNvGrpSpPr/>
          <p:nvPr/>
        </p:nvGrpSpPr>
        <p:grpSpPr>
          <a:xfrm>
            <a:off x="3620384" y="1971649"/>
            <a:ext cx="661709" cy="759265"/>
            <a:chOff x="4724252" y="2373641"/>
            <a:chExt cx="882164" cy="1012588"/>
          </a:xfrm>
        </p:grpSpPr>
        <p:sp>
          <p:nvSpPr>
            <p:cNvPr id="13" name="椭圆 12"/>
            <p:cNvSpPr/>
            <p:nvPr/>
          </p:nvSpPr>
          <p:spPr>
            <a:xfrm>
              <a:off x="4724252" y="2373641"/>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 name="组合 13"/>
            <p:cNvGrpSpPr/>
            <p:nvPr/>
          </p:nvGrpSpPr>
          <p:grpSpPr>
            <a:xfrm>
              <a:off x="4898267" y="2524255"/>
              <a:ext cx="534134" cy="861974"/>
              <a:chOff x="2693291" y="3851188"/>
              <a:chExt cx="534134" cy="861974"/>
            </a:xfrm>
          </p:grpSpPr>
          <p:sp>
            <p:nvSpPr>
              <p:cNvPr id="15" name="文本框 21"/>
              <p:cNvSpPr txBox="1"/>
              <p:nvPr/>
            </p:nvSpPr>
            <p:spPr>
              <a:xfrm>
                <a:off x="2693291" y="3851188"/>
                <a:ext cx="528293" cy="861974"/>
              </a:xfrm>
              <a:prstGeom prst="rect">
                <a:avLst/>
              </a:prstGeom>
              <a:noFill/>
            </p:spPr>
            <p:txBody>
              <a:bodyPr wrap="square" rtlCol="0">
                <a:spAutoFit/>
              </a:bodyPr>
              <a:lstStyle/>
              <a:p>
                <a:pPr algn="ctr"/>
                <a:r>
                  <a:rPr lang="en-US" altLang="zh-CN" sz="1800" dirty="0">
                    <a:solidFill>
                      <a:srgbClr val="01ACBE"/>
                    </a:solidFill>
                    <a:latin typeface="Impact" panose="020B0806030902050204" pitchFamily="34" charset="0"/>
                  </a:rPr>
                  <a:t>02</a:t>
                </a:r>
                <a:endParaRPr lang="zh-CN" altLang="en-US" sz="1800" dirty="0">
                  <a:solidFill>
                    <a:srgbClr val="01ACBE"/>
                  </a:solidFill>
                  <a:latin typeface="Impact" panose="020B0806030902050204" pitchFamily="34" charset="0"/>
                </a:endParaRPr>
              </a:p>
            </p:txBody>
          </p:sp>
          <p:sp>
            <p:nvSpPr>
              <p:cNvPr id="16" name="文本框 22"/>
              <p:cNvSpPr txBox="1"/>
              <p:nvPr/>
            </p:nvSpPr>
            <p:spPr>
              <a:xfrm>
                <a:off x="2693291" y="4160063"/>
                <a:ext cx="534134" cy="307847"/>
              </a:xfrm>
              <a:prstGeom prst="rect">
                <a:avLst/>
              </a:prstGeom>
              <a:noFill/>
            </p:spPr>
            <p:txBody>
              <a:bodyPr wrap="square" rtlCol="0">
                <a:spAutoFit/>
              </a:bodyPr>
              <a:lstStyle/>
              <a:p>
                <a:pPr algn="ctr"/>
                <a:r>
                  <a:rPr lang="en-US" altLang="zh-CN" sz="900" dirty="0">
                    <a:solidFill>
                      <a:srgbClr val="01ACBE"/>
                    </a:solidFill>
                    <a:latin typeface="LiHei Pro" panose="020B0500000000000000" pitchFamily="34" charset="-122"/>
                    <a:ea typeface="LiHei Pro" panose="020B0500000000000000" pitchFamily="34" charset="-122"/>
                  </a:rPr>
                  <a:t>ITEM</a:t>
                </a:r>
                <a:endParaRPr lang="zh-CN" altLang="en-US" sz="900" dirty="0">
                  <a:solidFill>
                    <a:srgbClr val="01ACBE"/>
                  </a:solidFill>
                  <a:latin typeface="LiHei Pro" panose="020B0500000000000000" pitchFamily="34" charset="-122"/>
                  <a:ea typeface="LiHei Pro" panose="020B0500000000000000" pitchFamily="34" charset="-122"/>
                </a:endParaRPr>
              </a:p>
            </p:txBody>
          </p:sp>
        </p:grpSp>
      </p:grpSp>
      <p:grpSp>
        <p:nvGrpSpPr>
          <p:cNvPr id="17" name="组合 16"/>
          <p:cNvGrpSpPr/>
          <p:nvPr/>
        </p:nvGrpSpPr>
        <p:grpSpPr>
          <a:xfrm>
            <a:off x="4363395" y="3023618"/>
            <a:ext cx="661709" cy="757413"/>
            <a:chOff x="5714805" y="3776590"/>
            <a:chExt cx="882164" cy="1010118"/>
          </a:xfrm>
        </p:grpSpPr>
        <p:sp>
          <p:nvSpPr>
            <p:cNvPr id="18" name="椭圆 17"/>
            <p:cNvSpPr/>
            <p:nvPr/>
          </p:nvSpPr>
          <p:spPr>
            <a:xfrm>
              <a:off x="5714805" y="3776590"/>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 name="组合 18"/>
            <p:cNvGrpSpPr/>
            <p:nvPr/>
          </p:nvGrpSpPr>
          <p:grpSpPr>
            <a:xfrm>
              <a:off x="5888820" y="3924734"/>
              <a:ext cx="534134" cy="861974"/>
              <a:chOff x="2693291" y="3851188"/>
              <a:chExt cx="534134" cy="861974"/>
            </a:xfrm>
          </p:grpSpPr>
          <p:sp>
            <p:nvSpPr>
              <p:cNvPr id="20" name="文本框 24"/>
              <p:cNvSpPr txBox="1"/>
              <p:nvPr/>
            </p:nvSpPr>
            <p:spPr>
              <a:xfrm>
                <a:off x="2693291" y="3851188"/>
                <a:ext cx="528293" cy="861974"/>
              </a:xfrm>
              <a:prstGeom prst="rect">
                <a:avLst/>
              </a:prstGeom>
              <a:noFill/>
            </p:spPr>
            <p:txBody>
              <a:bodyPr wrap="square" rtlCol="0">
                <a:spAutoFit/>
              </a:bodyPr>
              <a:lstStyle/>
              <a:p>
                <a:pPr algn="ctr"/>
                <a:r>
                  <a:rPr lang="en-US" altLang="zh-CN" sz="1800" dirty="0">
                    <a:solidFill>
                      <a:srgbClr val="E87071"/>
                    </a:solidFill>
                    <a:latin typeface="Impact" panose="020B0806030902050204" pitchFamily="34" charset="0"/>
                  </a:rPr>
                  <a:t>03</a:t>
                </a:r>
                <a:endParaRPr lang="zh-CN" altLang="en-US" sz="1800" dirty="0">
                  <a:solidFill>
                    <a:srgbClr val="E87071"/>
                  </a:solidFill>
                  <a:latin typeface="Impact" panose="020B0806030902050204" pitchFamily="34" charset="0"/>
                </a:endParaRPr>
              </a:p>
            </p:txBody>
          </p:sp>
          <p:sp>
            <p:nvSpPr>
              <p:cNvPr id="21" name="文本框 25"/>
              <p:cNvSpPr txBox="1"/>
              <p:nvPr/>
            </p:nvSpPr>
            <p:spPr>
              <a:xfrm>
                <a:off x="2693291" y="4160063"/>
                <a:ext cx="534134" cy="307847"/>
              </a:xfrm>
              <a:prstGeom prst="rect">
                <a:avLst/>
              </a:prstGeom>
              <a:noFill/>
            </p:spPr>
            <p:txBody>
              <a:bodyPr wrap="square" rtlCol="0">
                <a:spAutoFit/>
              </a:bodyPr>
              <a:lstStyle/>
              <a:p>
                <a:pPr algn="ctr"/>
                <a:r>
                  <a:rPr lang="en-US" altLang="zh-CN" sz="900" dirty="0">
                    <a:solidFill>
                      <a:srgbClr val="E87071"/>
                    </a:solidFill>
                    <a:latin typeface="LiHei Pro" panose="020B0500000000000000" pitchFamily="34" charset="-122"/>
                    <a:ea typeface="LiHei Pro" panose="020B0500000000000000" pitchFamily="34" charset="-122"/>
                  </a:rPr>
                  <a:t>ITEM</a:t>
                </a:r>
                <a:endParaRPr lang="zh-CN" altLang="en-US" sz="900" dirty="0">
                  <a:solidFill>
                    <a:srgbClr val="E87071"/>
                  </a:solidFill>
                  <a:latin typeface="LiHei Pro" panose="020B0500000000000000" pitchFamily="34" charset="-122"/>
                  <a:ea typeface="LiHei Pro" panose="020B0500000000000000" pitchFamily="34" charset="-122"/>
                </a:endParaRPr>
              </a:p>
            </p:txBody>
          </p:sp>
        </p:grpSp>
      </p:grpSp>
      <p:grpSp>
        <p:nvGrpSpPr>
          <p:cNvPr id="22" name="组合 21"/>
          <p:cNvGrpSpPr/>
          <p:nvPr/>
        </p:nvGrpSpPr>
        <p:grpSpPr>
          <a:xfrm>
            <a:off x="6230329" y="1828729"/>
            <a:ext cx="661709" cy="757413"/>
            <a:chOff x="8203726" y="2183036"/>
            <a:chExt cx="882164" cy="1010118"/>
          </a:xfrm>
        </p:grpSpPr>
        <p:sp>
          <p:nvSpPr>
            <p:cNvPr id="23" name="椭圆 22"/>
            <p:cNvSpPr/>
            <p:nvPr/>
          </p:nvSpPr>
          <p:spPr>
            <a:xfrm>
              <a:off x="8203726" y="2183036"/>
              <a:ext cx="882164" cy="882164"/>
            </a:xfrm>
            <a:prstGeom prst="ellipse">
              <a:avLst/>
            </a:prstGeom>
            <a:gradFill>
              <a:gsLst>
                <a:gs pos="100000">
                  <a:schemeClr val="bg1"/>
                </a:gs>
                <a:gs pos="0">
                  <a:schemeClr val="bg1">
                    <a:lumMod val="75000"/>
                  </a:schemeClr>
                </a:gs>
              </a:gsLst>
              <a:lin ang="2700000" scaled="1"/>
            </a:gradFill>
            <a:ln w="19050">
              <a:gradFill flip="none" rotWithShape="1">
                <a:gsLst>
                  <a:gs pos="0">
                    <a:schemeClr val="bg1"/>
                  </a:gs>
                  <a:gs pos="100000">
                    <a:schemeClr val="bg1">
                      <a:lumMod val="65000"/>
                    </a:schemeClr>
                  </a:gs>
                </a:gsLst>
                <a:lin ang="2700000" scaled="1"/>
                <a:tileRect/>
              </a:gradFill>
            </a:ln>
            <a:effectLst>
              <a:outerShdw blurRad="88900" dist="508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24" name="组合 23"/>
            <p:cNvGrpSpPr/>
            <p:nvPr/>
          </p:nvGrpSpPr>
          <p:grpSpPr>
            <a:xfrm>
              <a:off x="8377741" y="2331180"/>
              <a:ext cx="534134" cy="861974"/>
              <a:chOff x="2693291" y="3851188"/>
              <a:chExt cx="534134" cy="861974"/>
            </a:xfrm>
          </p:grpSpPr>
          <p:sp>
            <p:nvSpPr>
              <p:cNvPr id="25" name="文本框 27"/>
              <p:cNvSpPr txBox="1"/>
              <p:nvPr/>
            </p:nvSpPr>
            <p:spPr>
              <a:xfrm>
                <a:off x="2693291" y="3851188"/>
                <a:ext cx="528293" cy="861974"/>
              </a:xfrm>
              <a:prstGeom prst="rect">
                <a:avLst/>
              </a:prstGeom>
              <a:noFill/>
            </p:spPr>
            <p:txBody>
              <a:bodyPr wrap="square" rtlCol="0">
                <a:spAutoFit/>
              </a:bodyPr>
              <a:lstStyle/>
              <a:p>
                <a:pPr algn="ctr"/>
                <a:r>
                  <a:rPr lang="en-US" altLang="zh-CN" sz="1800" dirty="0">
                    <a:solidFill>
                      <a:srgbClr val="663A77"/>
                    </a:solidFill>
                    <a:latin typeface="Impact" panose="020B0806030902050204" pitchFamily="34" charset="0"/>
                  </a:rPr>
                  <a:t>04</a:t>
                </a:r>
                <a:endParaRPr lang="zh-CN" altLang="en-US" sz="1800" dirty="0">
                  <a:solidFill>
                    <a:srgbClr val="663A77"/>
                  </a:solidFill>
                  <a:latin typeface="Impact" panose="020B0806030902050204" pitchFamily="34" charset="0"/>
                </a:endParaRPr>
              </a:p>
            </p:txBody>
          </p:sp>
          <p:sp>
            <p:nvSpPr>
              <p:cNvPr id="26" name="文本框 28"/>
              <p:cNvSpPr txBox="1"/>
              <p:nvPr/>
            </p:nvSpPr>
            <p:spPr>
              <a:xfrm>
                <a:off x="2693291" y="4160063"/>
                <a:ext cx="534134" cy="307847"/>
              </a:xfrm>
              <a:prstGeom prst="rect">
                <a:avLst/>
              </a:prstGeom>
              <a:noFill/>
            </p:spPr>
            <p:txBody>
              <a:bodyPr wrap="square" rtlCol="0">
                <a:spAutoFit/>
              </a:bodyPr>
              <a:lstStyle/>
              <a:p>
                <a:pPr algn="ctr"/>
                <a:r>
                  <a:rPr lang="en-US" altLang="zh-CN" sz="900" dirty="0">
                    <a:solidFill>
                      <a:srgbClr val="663A77"/>
                    </a:solidFill>
                    <a:latin typeface="LiHei Pro" panose="020B0500000000000000" pitchFamily="34" charset="-122"/>
                    <a:ea typeface="LiHei Pro" panose="020B0500000000000000" pitchFamily="34" charset="-122"/>
                  </a:rPr>
                  <a:t>ITEM</a:t>
                </a:r>
                <a:endParaRPr lang="zh-CN" altLang="en-US" sz="900" dirty="0">
                  <a:solidFill>
                    <a:srgbClr val="663A77"/>
                  </a:solidFill>
                  <a:latin typeface="LiHei Pro" panose="020B0500000000000000" pitchFamily="34" charset="-122"/>
                  <a:ea typeface="LiHei Pro" panose="020B0500000000000000" pitchFamily="34" charset="-122"/>
                </a:endParaRPr>
              </a:p>
            </p:txBody>
          </p:sp>
        </p:grpSp>
      </p:grpSp>
      <p:grpSp>
        <p:nvGrpSpPr>
          <p:cNvPr id="27" name="组合 26"/>
          <p:cNvGrpSpPr/>
          <p:nvPr/>
        </p:nvGrpSpPr>
        <p:grpSpPr>
          <a:xfrm>
            <a:off x="1801232" y="2916375"/>
            <a:ext cx="801748" cy="1397839"/>
            <a:chOff x="2499058" y="3318525"/>
            <a:chExt cx="1068858" cy="1864217"/>
          </a:xfrm>
        </p:grpSpPr>
        <p:sp>
          <p:nvSpPr>
            <p:cNvPr id="28" name="弧形 2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29" name="椭圆 28"/>
            <p:cNvSpPr/>
            <p:nvPr/>
          </p:nvSpPr>
          <p:spPr>
            <a:xfrm>
              <a:off x="3009485" y="3318525"/>
              <a:ext cx="93725" cy="93725"/>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0" name="任意多边形 2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1" name="椭圆 3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2" name="组合 31"/>
          <p:cNvGrpSpPr/>
          <p:nvPr/>
        </p:nvGrpSpPr>
        <p:grpSpPr>
          <a:xfrm>
            <a:off x="4288498" y="2916375"/>
            <a:ext cx="801748" cy="1397839"/>
            <a:chOff x="2499058" y="3318525"/>
            <a:chExt cx="1068858" cy="1864217"/>
          </a:xfrm>
        </p:grpSpPr>
        <p:sp>
          <p:nvSpPr>
            <p:cNvPr id="33" name="弧形 3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4" name="椭圆 33"/>
            <p:cNvSpPr/>
            <p:nvPr/>
          </p:nvSpPr>
          <p:spPr>
            <a:xfrm>
              <a:off x="3009485" y="3318525"/>
              <a:ext cx="93725" cy="93725"/>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6" name="椭圆 3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flipH="1" flipV="1">
            <a:off x="3574799" y="1356213"/>
            <a:ext cx="801748" cy="1397839"/>
            <a:chOff x="2499058" y="3318525"/>
            <a:chExt cx="1068858" cy="1864217"/>
          </a:xfrm>
        </p:grpSpPr>
        <p:sp>
          <p:nvSpPr>
            <p:cNvPr id="38" name="弧形 37"/>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39" name="椭圆 38"/>
            <p:cNvSpPr/>
            <p:nvPr/>
          </p:nvSpPr>
          <p:spPr>
            <a:xfrm>
              <a:off x="3009485" y="3318525"/>
              <a:ext cx="93725" cy="93725"/>
            </a:xfrm>
            <a:prstGeom prst="ellipse">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0" name="任意多边形 39"/>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1" name="椭圆 40"/>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2" name="组合 41"/>
          <p:cNvGrpSpPr/>
          <p:nvPr/>
        </p:nvGrpSpPr>
        <p:grpSpPr>
          <a:xfrm flipH="1" flipV="1">
            <a:off x="6164486" y="1204326"/>
            <a:ext cx="801748" cy="1397839"/>
            <a:chOff x="2499058" y="3318525"/>
            <a:chExt cx="1068858" cy="1864217"/>
          </a:xfrm>
        </p:grpSpPr>
        <p:sp>
          <p:nvSpPr>
            <p:cNvPr id="43" name="弧形 42"/>
            <p:cNvSpPr/>
            <p:nvPr/>
          </p:nvSpPr>
          <p:spPr>
            <a:xfrm flipH="1">
              <a:off x="2499058" y="3368205"/>
              <a:ext cx="1068858" cy="1068858"/>
            </a:xfrm>
            <a:prstGeom prst="arc">
              <a:avLst>
                <a:gd name="adj1" fmla="val 16200000"/>
                <a:gd name="adj2" fmla="val 5620576"/>
              </a:avLst>
            </a:prstGeom>
            <a:ln w="15875">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sz="1013">
                <a:solidFill>
                  <a:prstClr val="black"/>
                </a:solidFill>
              </a:endParaRPr>
            </a:p>
          </p:txBody>
        </p:sp>
        <p:sp>
          <p:nvSpPr>
            <p:cNvPr id="44" name="椭圆 43"/>
            <p:cNvSpPr/>
            <p:nvPr/>
          </p:nvSpPr>
          <p:spPr>
            <a:xfrm>
              <a:off x="3009485" y="3318525"/>
              <a:ext cx="93725" cy="93725"/>
            </a:xfrm>
            <a:prstGeom prst="ellipse">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5" name="任意多边形 44"/>
            <p:cNvSpPr/>
            <p:nvPr/>
          </p:nvSpPr>
          <p:spPr>
            <a:xfrm>
              <a:off x="3055620" y="4434840"/>
              <a:ext cx="388620" cy="701040"/>
            </a:xfrm>
            <a:custGeom>
              <a:avLst/>
              <a:gdLst>
                <a:gd name="connsiteX0" fmla="*/ 0 w 388620"/>
                <a:gd name="connsiteY0" fmla="*/ 0 h 701040"/>
                <a:gd name="connsiteX1" fmla="*/ 0 w 388620"/>
                <a:gd name="connsiteY1" fmla="*/ 701040 h 701040"/>
                <a:gd name="connsiteX2" fmla="*/ 388620 w 388620"/>
                <a:gd name="connsiteY2" fmla="*/ 701040 h 701040"/>
              </a:gdLst>
              <a:ahLst/>
              <a:cxnLst>
                <a:cxn ang="0">
                  <a:pos x="connsiteX0" y="connsiteY0"/>
                </a:cxn>
                <a:cxn ang="0">
                  <a:pos x="connsiteX1" y="connsiteY1"/>
                </a:cxn>
                <a:cxn ang="0">
                  <a:pos x="connsiteX2" y="connsiteY2"/>
                </a:cxn>
              </a:cxnLst>
              <a:rect l="l" t="t" r="r" b="b"/>
              <a:pathLst>
                <a:path w="388620" h="701040">
                  <a:moveTo>
                    <a:pt x="0" y="0"/>
                  </a:moveTo>
                  <a:lnTo>
                    <a:pt x="0" y="701040"/>
                  </a:lnTo>
                  <a:lnTo>
                    <a:pt x="388620" y="701040"/>
                  </a:lnTo>
                </a:path>
              </a:pathLst>
            </a:custGeom>
            <a:noFill/>
            <a:ln w="158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椭圆 45"/>
            <p:cNvSpPr/>
            <p:nvPr/>
          </p:nvSpPr>
          <p:spPr>
            <a:xfrm>
              <a:off x="3403594" y="5089017"/>
              <a:ext cx="93725" cy="93725"/>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47" name="组合 46"/>
          <p:cNvGrpSpPr/>
          <p:nvPr/>
        </p:nvGrpSpPr>
        <p:grpSpPr>
          <a:xfrm>
            <a:off x="1274175" y="1235420"/>
            <a:ext cx="2337129" cy="899309"/>
            <a:chOff x="1596381" y="1391773"/>
            <a:chExt cx="3115766" cy="1199356"/>
          </a:xfrm>
        </p:grpSpPr>
        <p:sp>
          <p:nvSpPr>
            <p:cNvPr id="48" name="文本框 39"/>
            <p:cNvSpPr txBox="1"/>
            <p:nvPr/>
          </p:nvSpPr>
          <p:spPr>
            <a:xfrm>
              <a:off x="2987094" y="1391773"/>
              <a:ext cx="1725053" cy="738835"/>
            </a:xfrm>
            <a:prstGeom prst="rect">
              <a:avLst/>
            </a:prstGeom>
            <a:noFill/>
          </p:spPr>
          <p:txBody>
            <a:bodyPr wrap="square" rtlCol="0">
              <a:spAutoFit/>
            </a:bodyPr>
            <a:lstStyle/>
            <a:p>
              <a:r>
                <a:rPr lang="zh-CN" altLang="en-US" sz="1500" dirty="0">
                  <a:solidFill>
                    <a:srgbClr val="01ACBE"/>
                  </a:solidFill>
                  <a:latin typeface="微软雅黑" panose="020B0503020204020204" pitchFamily="34" charset="-122"/>
                  <a:ea typeface="微软雅黑" panose="020B0503020204020204" pitchFamily="34" charset="-122"/>
                </a:rPr>
                <a:t>在此添加标题</a:t>
              </a:r>
            </a:p>
          </p:txBody>
        </p:sp>
        <p:sp>
          <p:nvSpPr>
            <p:cNvPr id="49" name="文本框 113"/>
            <p:cNvSpPr txBox="1"/>
            <p:nvPr/>
          </p:nvSpPr>
          <p:spPr>
            <a:xfrm>
              <a:off x="1596381" y="1775332"/>
              <a:ext cx="3096345" cy="815797"/>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0" name="组合 49"/>
          <p:cNvGrpSpPr/>
          <p:nvPr/>
        </p:nvGrpSpPr>
        <p:grpSpPr>
          <a:xfrm>
            <a:off x="4151564" y="1073533"/>
            <a:ext cx="2065876" cy="898110"/>
            <a:chOff x="5432401" y="1175873"/>
            <a:chExt cx="2754142" cy="1197756"/>
          </a:xfrm>
        </p:grpSpPr>
        <p:sp>
          <p:nvSpPr>
            <p:cNvPr id="51" name="文本框 42"/>
            <p:cNvSpPr txBox="1"/>
            <p:nvPr/>
          </p:nvSpPr>
          <p:spPr>
            <a:xfrm>
              <a:off x="6461491" y="1175873"/>
              <a:ext cx="1725052" cy="738834"/>
            </a:xfrm>
            <a:prstGeom prst="rect">
              <a:avLst/>
            </a:prstGeom>
            <a:noFill/>
          </p:spPr>
          <p:txBody>
            <a:bodyPr wrap="square" rtlCol="0">
              <a:spAutoFit/>
            </a:bodyPr>
            <a:lstStyle/>
            <a:p>
              <a:r>
                <a:rPr lang="zh-CN" altLang="en-US" sz="1500" dirty="0">
                  <a:solidFill>
                    <a:srgbClr val="663A77"/>
                  </a:solidFill>
                  <a:latin typeface="微软雅黑" panose="020B0503020204020204" pitchFamily="34" charset="-122"/>
                  <a:ea typeface="微软雅黑" panose="020B0503020204020204" pitchFamily="34" charset="-122"/>
                </a:rPr>
                <a:t>在此添加标题</a:t>
              </a:r>
            </a:p>
          </p:txBody>
        </p:sp>
        <p:sp>
          <p:nvSpPr>
            <p:cNvPr id="52" name="文本框 113"/>
            <p:cNvSpPr txBox="1"/>
            <p:nvPr/>
          </p:nvSpPr>
          <p:spPr>
            <a:xfrm>
              <a:off x="5432401" y="1557833"/>
              <a:ext cx="2754142" cy="815796"/>
            </a:xfrm>
            <a:prstGeom prst="rect">
              <a:avLst/>
            </a:prstGeom>
            <a:noFill/>
          </p:spPr>
          <p:txBody>
            <a:bodyPr wrap="square" rtlCol="0">
              <a:spAutoFit/>
            </a:bodyPr>
            <a:lstStyle/>
            <a:p>
              <a:pPr algn="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3" name="组合 52"/>
          <p:cNvGrpSpPr/>
          <p:nvPr/>
        </p:nvGrpSpPr>
        <p:grpSpPr>
          <a:xfrm>
            <a:off x="2570480" y="4137368"/>
            <a:ext cx="2080123" cy="911719"/>
            <a:chOff x="3324562" y="5261932"/>
            <a:chExt cx="2773136" cy="1215907"/>
          </a:xfrm>
        </p:grpSpPr>
        <p:sp>
          <p:nvSpPr>
            <p:cNvPr id="54" name="文本框 30"/>
            <p:cNvSpPr txBox="1"/>
            <p:nvPr/>
          </p:nvSpPr>
          <p:spPr>
            <a:xfrm>
              <a:off x="3324562" y="5261932"/>
              <a:ext cx="1725053" cy="738835"/>
            </a:xfrm>
            <a:prstGeom prst="rect">
              <a:avLst/>
            </a:prstGeom>
            <a:noFill/>
          </p:spPr>
          <p:txBody>
            <a:bodyPr wrap="square" rtlCol="0">
              <a:spAutoFit/>
            </a:bodyPr>
            <a:lstStyle/>
            <a:p>
              <a:r>
                <a:rPr lang="zh-CN" altLang="en-US" sz="1500" dirty="0">
                  <a:solidFill>
                    <a:srgbClr val="FFB850"/>
                  </a:solidFill>
                  <a:latin typeface="微软雅黑" panose="020B0503020204020204" pitchFamily="34" charset="-122"/>
                  <a:ea typeface="微软雅黑" panose="020B0503020204020204" pitchFamily="34" charset="-122"/>
                </a:rPr>
                <a:t>在此添加标题</a:t>
              </a:r>
            </a:p>
          </p:txBody>
        </p:sp>
        <p:sp>
          <p:nvSpPr>
            <p:cNvPr id="55" name="文本框 113"/>
            <p:cNvSpPr txBox="1"/>
            <p:nvPr/>
          </p:nvSpPr>
          <p:spPr>
            <a:xfrm>
              <a:off x="3350807" y="5662042"/>
              <a:ext cx="274689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grpSp>
        <p:nvGrpSpPr>
          <p:cNvPr id="56" name="组合 55"/>
          <p:cNvGrpSpPr/>
          <p:nvPr/>
        </p:nvGrpSpPr>
        <p:grpSpPr>
          <a:xfrm>
            <a:off x="5086050" y="4137364"/>
            <a:ext cx="2317347" cy="857724"/>
            <a:chOff x="6678220" y="5261932"/>
            <a:chExt cx="3089394" cy="1143898"/>
          </a:xfrm>
        </p:grpSpPr>
        <p:sp>
          <p:nvSpPr>
            <p:cNvPr id="57" name="文本框 36"/>
            <p:cNvSpPr txBox="1"/>
            <p:nvPr/>
          </p:nvSpPr>
          <p:spPr>
            <a:xfrm>
              <a:off x="6678220" y="5261932"/>
              <a:ext cx="1725052" cy="738836"/>
            </a:xfrm>
            <a:prstGeom prst="rect">
              <a:avLst/>
            </a:prstGeom>
            <a:noFill/>
          </p:spPr>
          <p:txBody>
            <a:bodyPr wrap="square" rtlCol="0">
              <a:spAutoFit/>
            </a:bodyPr>
            <a:lstStyle/>
            <a:p>
              <a:r>
                <a:rPr lang="zh-CN" altLang="en-US" sz="1500" dirty="0">
                  <a:solidFill>
                    <a:srgbClr val="E87071"/>
                  </a:solidFill>
                  <a:latin typeface="微软雅黑" panose="020B0503020204020204" pitchFamily="34" charset="-122"/>
                  <a:ea typeface="微软雅黑" panose="020B0503020204020204" pitchFamily="34" charset="-122"/>
                </a:rPr>
                <a:t>在此添加标题</a:t>
              </a:r>
            </a:p>
          </p:txBody>
        </p:sp>
        <p:sp>
          <p:nvSpPr>
            <p:cNvPr id="58" name="文本框 113"/>
            <p:cNvSpPr txBox="1"/>
            <p:nvPr/>
          </p:nvSpPr>
          <p:spPr>
            <a:xfrm>
              <a:off x="6683813" y="5590033"/>
              <a:ext cx="3083801" cy="815797"/>
            </a:xfrm>
            <a:prstGeom prst="rect">
              <a:avLst/>
            </a:prstGeom>
            <a:noFill/>
          </p:spPr>
          <p:txBody>
            <a:bodyPr wrap="square" rtlCol="0">
              <a:spAutoFit/>
            </a:bodyPr>
            <a:lstStyle/>
            <a:p>
              <a:pPr>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spTree>
    <p:extLst>
      <p:ext uri="{BB962C8B-B14F-4D97-AF65-F5344CB8AC3E}">
        <p14:creationId xmlns:p14="http://schemas.microsoft.com/office/powerpoint/2010/main" val="178800965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500"/>
                                </p:stCondLst>
                                <p:childTnLst>
                                  <p:par>
                                    <p:cTn id="14" presetID="53" presetClass="entr" presetSubtype="16" fill="hold" nodeType="after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p:cTn id="16" dur="100" fill="hold"/>
                                            <p:tgtEl>
                                              <p:spTgt spid="7"/>
                                            </p:tgtEl>
                                            <p:attrNameLst>
                                              <p:attrName>ppt_w</p:attrName>
                                            </p:attrNameLst>
                                          </p:cBhvr>
                                          <p:tavLst>
                                            <p:tav tm="0">
                                              <p:val>
                                                <p:fltVal val="0"/>
                                              </p:val>
                                            </p:tav>
                                            <p:tav tm="100000">
                                              <p:val>
                                                <p:strVal val="#ppt_w"/>
                                              </p:val>
                                            </p:tav>
                                          </p:tavLst>
                                        </p:anim>
                                        <p:anim calcmode="lin" valueType="num">
                                          <p:cBhvr>
                                            <p:cTn id="17" dur="100" fill="hold"/>
                                            <p:tgtEl>
                                              <p:spTgt spid="7"/>
                                            </p:tgtEl>
                                            <p:attrNameLst>
                                              <p:attrName>ppt_h</p:attrName>
                                            </p:attrNameLst>
                                          </p:cBhvr>
                                          <p:tavLst>
                                            <p:tav tm="0">
                                              <p:val>
                                                <p:fltVal val="0"/>
                                              </p:val>
                                            </p:tav>
                                            <p:tav tm="100000">
                                              <p:val>
                                                <p:strVal val="#ppt_h"/>
                                              </p:val>
                                            </p:tav>
                                          </p:tavLst>
                                        </p:anim>
                                        <p:animEffect transition="in" filter="fade">
                                          <p:cBhvr>
                                            <p:cTn id="18" dur="100"/>
                                            <p:tgtEl>
                                              <p:spTgt spid="7"/>
                                            </p:tgtEl>
                                          </p:cBhvr>
                                        </p:animEffect>
                                      </p:childTnLst>
                                    </p:cTn>
                                  </p:par>
                                  <p:par>
                                    <p:cTn id="19" presetID="6" presetClass="emph" presetSubtype="0" fill="hold" nodeType="withEffect">
                                      <p:stCondLst>
                                        <p:cond delay="100"/>
                                      </p:stCondLst>
                                      <p:childTnLst>
                                        <p:animScale>
                                          <p:cBhvr>
                                            <p:cTn id="20" dur="100" fill="hold"/>
                                            <p:tgtEl>
                                              <p:spTgt spid="7"/>
                                            </p:tgtEl>
                                          </p:cBhvr>
                                          <p:by x="110000" y="110000"/>
                                        </p:animScale>
                                      </p:childTnLst>
                                    </p:cTn>
                                  </p:par>
                                  <p:par>
                                    <p:cTn id="21" presetID="6" presetClass="emph" presetSubtype="0" fill="hold" nodeType="withEffect">
                                      <p:stCondLst>
                                        <p:cond delay="200"/>
                                      </p:stCondLst>
                                      <p:childTnLst>
                                        <p:animScale>
                                          <p:cBhvr>
                                            <p:cTn id="22" dur="200" fill="hold"/>
                                            <p:tgtEl>
                                              <p:spTgt spid="7"/>
                                            </p:tgtEl>
                                          </p:cBhvr>
                                          <p:by x="90000" y="90000"/>
                                        </p:animScale>
                                      </p:childTnLst>
                                    </p:cTn>
                                  </p:par>
                                  <p:par>
                                    <p:cTn id="23" presetID="6" presetClass="emph" presetSubtype="0" fill="hold" nodeType="withEffect">
                                      <p:stCondLst>
                                        <p:cond delay="400"/>
                                      </p:stCondLst>
                                      <p:childTnLst>
                                        <p:animScale>
                                          <p:cBhvr>
                                            <p:cTn id="24" dur="100" fill="hold"/>
                                            <p:tgtEl>
                                              <p:spTgt spid="7"/>
                                            </p:tgtEl>
                                          </p:cBhvr>
                                          <p:by x="105000" y="105000"/>
                                        </p:animScale>
                                      </p:childTnLst>
                                    </p:cTn>
                                  </p:par>
                                  <p:par>
                                    <p:cTn id="25" presetID="6" presetClass="emph" presetSubtype="0" fill="hold" nodeType="withEffect">
                                      <p:stCondLst>
                                        <p:cond delay="500"/>
                                      </p:stCondLst>
                                      <p:childTnLst>
                                        <p:animScale>
                                          <p:cBhvr>
                                            <p:cTn id="26" dur="200" fill="hold"/>
                                            <p:tgtEl>
                                              <p:spTgt spid="7"/>
                                            </p:tgtEl>
                                          </p:cBhvr>
                                          <p:by x="95000" y="95000"/>
                                        </p:animScale>
                                      </p:childTnLst>
                                    </p:cTn>
                                  </p:par>
                                </p:childTnLst>
                              </p:cTn>
                            </p:par>
                            <p:par>
                              <p:cTn id="27" fill="hold">
                                <p:stCondLst>
                                  <p:cond delay="2200"/>
                                </p:stCondLst>
                                <p:childTnLst>
                                  <p:par>
                                    <p:cTn id="28" presetID="22" presetClass="entr" presetSubtype="1" fill="hold" nodeType="afterEffect">
                                      <p:stCondLst>
                                        <p:cond delay="0"/>
                                      </p:stCondLst>
                                      <p:childTnLst>
                                        <p:set>
                                          <p:cBhvr>
                                            <p:cTn id="29" dur="1" fill="hold">
                                              <p:stCondLst>
                                                <p:cond delay="0"/>
                                              </p:stCondLst>
                                            </p:cTn>
                                            <p:tgtEl>
                                              <p:spTgt spid="27"/>
                                            </p:tgtEl>
                                            <p:attrNameLst>
                                              <p:attrName>style.visibility</p:attrName>
                                            </p:attrNameLst>
                                          </p:cBhvr>
                                          <p:to>
                                            <p:strVal val="visible"/>
                                          </p:to>
                                        </p:set>
                                        <p:animEffect transition="in" filter="wipe(up)">
                                          <p:cBhvr>
                                            <p:cTn id="30" dur="500"/>
                                            <p:tgtEl>
                                              <p:spTgt spid="27"/>
                                            </p:tgtEl>
                                          </p:cBhvr>
                                        </p:animEffect>
                                      </p:childTnLst>
                                    </p:cTn>
                                  </p:par>
                                </p:childTnLst>
                              </p:cTn>
                            </p:par>
                            <p:par>
                              <p:cTn id="31" fill="hold">
                                <p:stCondLst>
                                  <p:cond delay="2700"/>
                                </p:stCondLst>
                                <p:childTnLst>
                                  <p:par>
                                    <p:cTn id="32" presetID="22" presetClass="entr" presetSubtype="8" fill="hold" nodeType="afterEffect">
                                      <p:stCondLst>
                                        <p:cond delay="0"/>
                                      </p:stCondLst>
                                      <p:childTnLst>
                                        <p:set>
                                          <p:cBhvr>
                                            <p:cTn id="33" dur="1" fill="hold">
                                              <p:stCondLst>
                                                <p:cond delay="0"/>
                                              </p:stCondLst>
                                            </p:cTn>
                                            <p:tgtEl>
                                              <p:spTgt spid="53"/>
                                            </p:tgtEl>
                                            <p:attrNameLst>
                                              <p:attrName>style.visibility</p:attrName>
                                            </p:attrNameLst>
                                          </p:cBhvr>
                                          <p:to>
                                            <p:strVal val="visible"/>
                                          </p:to>
                                        </p:set>
                                        <p:animEffect transition="in" filter="wipe(left)">
                                          <p:cBhvr>
                                            <p:cTn id="34" dur="500"/>
                                            <p:tgtEl>
                                              <p:spTgt spid="53"/>
                                            </p:tgtEl>
                                          </p:cBhvr>
                                        </p:animEffect>
                                      </p:childTnLst>
                                    </p:cTn>
                                  </p:par>
                                </p:childTnLst>
                              </p:cTn>
                            </p:par>
                            <p:par>
                              <p:cTn id="35" fill="hold">
                                <p:stCondLst>
                                  <p:cond delay="3200"/>
                                </p:stCondLst>
                                <p:childTnLst>
                                  <p:par>
                                    <p:cTn id="36" presetID="53" presetClass="entr" presetSubtype="16"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 calcmode="lin" valueType="num">
                                          <p:cBhvr>
                                            <p:cTn id="38" dur="100" fill="hold"/>
                                            <p:tgtEl>
                                              <p:spTgt spid="12"/>
                                            </p:tgtEl>
                                            <p:attrNameLst>
                                              <p:attrName>ppt_w</p:attrName>
                                            </p:attrNameLst>
                                          </p:cBhvr>
                                          <p:tavLst>
                                            <p:tav tm="0">
                                              <p:val>
                                                <p:fltVal val="0"/>
                                              </p:val>
                                            </p:tav>
                                            <p:tav tm="100000">
                                              <p:val>
                                                <p:strVal val="#ppt_w"/>
                                              </p:val>
                                            </p:tav>
                                          </p:tavLst>
                                        </p:anim>
                                        <p:anim calcmode="lin" valueType="num">
                                          <p:cBhvr>
                                            <p:cTn id="39" dur="100" fill="hold"/>
                                            <p:tgtEl>
                                              <p:spTgt spid="12"/>
                                            </p:tgtEl>
                                            <p:attrNameLst>
                                              <p:attrName>ppt_h</p:attrName>
                                            </p:attrNameLst>
                                          </p:cBhvr>
                                          <p:tavLst>
                                            <p:tav tm="0">
                                              <p:val>
                                                <p:fltVal val="0"/>
                                              </p:val>
                                            </p:tav>
                                            <p:tav tm="100000">
                                              <p:val>
                                                <p:strVal val="#ppt_h"/>
                                              </p:val>
                                            </p:tav>
                                          </p:tavLst>
                                        </p:anim>
                                        <p:animEffect transition="in" filter="fade">
                                          <p:cBhvr>
                                            <p:cTn id="40" dur="100"/>
                                            <p:tgtEl>
                                              <p:spTgt spid="12"/>
                                            </p:tgtEl>
                                          </p:cBhvr>
                                        </p:animEffect>
                                      </p:childTnLst>
                                    </p:cTn>
                                  </p:par>
                                  <p:par>
                                    <p:cTn id="41" presetID="6" presetClass="emph" presetSubtype="0" fill="hold" nodeType="withEffect">
                                      <p:stCondLst>
                                        <p:cond delay="100"/>
                                      </p:stCondLst>
                                      <p:childTnLst>
                                        <p:animScale>
                                          <p:cBhvr>
                                            <p:cTn id="42" dur="100" fill="hold"/>
                                            <p:tgtEl>
                                              <p:spTgt spid="12"/>
                                            </p:tgtEl>
                                          </p:cBhvr>
                                          <p:by x="110000" y="110000"/>
                                        </p:animScale>
                                      </p:childTnLst>
                                    </p:cTn>
                                  </p:par>
                                  <p:par>
                                    <p:cTn id="43" presetID="6" presetClass="emph" presetSubtype="0" fill="hold" nodeType="withEffect">
                                      <p:stCondLst>
                                        <p:cond delay="200"/>
                                      </p:stCondLst>
                                      <p:childTnLst>
                                        <p:animScale>
                                          <p:cBhvr>
                                            <p:cTn id="44" dur="200" fill="hold"/>
                                            <p:tgtEl>
                                              <p:spTgt spid="12"/>
                                            </p:tgtEl>
                                          </p:cBhvr>
                                          <p:by x="90000" y="90000"/>
                                        </p:animScale>
                                      </p:childTnLst>
                                    </p:cTn>
                                  </p:par>
                                  <p:par>
                                    <p:cTn id="45" presetID="6" presetClass="emph" presetSubtype="0" fill="hold" nodeType="withEffect">
                                      <p:stCondLst>
                                        <p:cond delay="400"/>
                                      </p:stCondLst>
                                      <p:childTnLst>
                                        <p:animScale>
                                          <p:cBhvr>
                                            <p:cTn id="46" dur="100" fill="hold"/>
                                            <p:tgtEl>
                                              <p:spTgt spid="12"/>
                                            </p:tgtEl>
                                          </p:cBhvr>
                                          <p:by x="105000" y="105000"/>
                                        </p:animScale>
                                      </p:childTnLst>
                                    </p:cTn>
                                  </p:par>
                                  <p:par>
                                    <p:cTn id="47" presetID="6" presetClass="emph" presetSubtype="0" fill="hold" nodeType="withEffect">
                                      <p:stCondLst>
                                        <p:cond delay="500"/>
                                      </p:stCondLst>
                                      <p:childTnLst>
                                        <p:animScale>
                                          <p:cBhvr>
                                            <p:cTn id="48" dur="200" fill="hold"/>
                                            <p:tgtEl>
                                              <p:spTgt spid="12"/>
                                            </p:tgtEl>
                                          </p:cBhvr>
                                          <p:by x="95000" y="95000"/>
                                        </p:animScale>
                                      </p:childTnLst>
                                    </p:cTn>
                                  </p:par>
                                </p:childTnLst>
                              </p:cTn>
                            </p:par>
                            <p:par>
                              <p:cTn id="49" fill="hold">
                                <p:stCondLst>
                                  <p:cond delay="3900"/>
                                </p:stCondLst>
                                <p:childTnLst>
                                  <p:par>
                                    <p:cTn id="50" presetID="22" presetClass="entr" presetSubtype="4" fill="hold" nodeType="afterEffect">
                                      <p:stCondLst>
                                        <p:cond delay="0"/>
                                      </p:stCondLst>
                                      <p:childTnLst>
                                        <p:set>
                                          <p:cBhvr>
                                            <p:cTn id="51" dur="1" fill="hold">
                                              <p:stCondLst>
                                                <p:cond delay="0"/>
                                              </p:stCondLst>
                                            </p:cTn>
                                            <p:tgtEl>
                                              <p:spTgt spid="37"/>
                                            </p:tgtEl>
                                            <p:attrNameLst>
                                              <p:attrName>style.visibility</p:attrName>
                                            </p:attrNameLst>
                                          </p:cBhvr>
                                          <p:to>
                                            <p:strVal val="visible"/>
                                          </p:to>
                                        </p:set>
                                        <p:animEffect transition="in" filter="wipe(down)">
                                          <p:cBhvr>
                                            <p:cTn id="52" dur="500"/>
                                            <p:tgtEl>
                                              <p:spTgt spid="37"/>
                                            </p:tgtEl>
                                          </p:cBhvr>
                                        </p:animEffect>
                                      </p:childTnLst>
                                    </p:cTn>
                                  </p:par>
                                </p:childTnLst>
                              </p:cTn>
                            </p:par>
                            <p:par>
                              <p:cTn id="53" fill="hold">
                                <p:stCondLst>
                                  <p:cond delay="4400"/>
                                </p:stCondLst>
                                <p:childTnLst>
                                  <p:par>
                                    <p:cTn id="54" presetID="22" presetClass="entr" presetSubtype="2" fill="hold" nodeType="afterEffect">
                                      <p:stCondLst>
                                        <p:cond delay="0"/>
                                      </p:stCondLst>
                                      <p:childTnLst>
                                        <p:set>
                                          <p:cBhvr>
                                            <p:cTn id="55" dur="1" fill="hold">
                                              <p:stCondLst>
                                                <p:cond delay="0"/>
                                              </p:stCondLst>
                                            </p:cTn>
                                            <p:tgtEl>
                                              <p:spTgt spid="47"/>
                                            </p:tgtEl>
                                            <p:attrNameLst>
                                              <p:attrName>style.visibility</p:attrName>
                                            </p:attrNameLst>
                                          </p:cBhvr>
                                          <p:to>
                                            <p:strVal val="visible"/>
                                          </p:to>
                                        </p:set>
                                        <p:animEffect transition="in" filter="wipe(right)">
                                          <p:cBhvr>
                                            <p:cTn id="56" dur="500"/>
                                            <p:tgtEl>
                                              <p:spTgt spid="47"/>
                                            </p:tgtEl>
                                          </p:cBhvr>
                                        </p:animEffect>
                                      </p:childTnLst>
                                    </p:cTn>
                                  </p:par>
                                </p:childTnLst>
                              </p:cTn>
                            </p:par>
                            <p:par>
                              <p:cTn id="57" fill="hold">
                                <p:stCondLst>
                                  <p:cond delay="4900"/>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100" fill="hold"/>
                                            <p:tgtEl>
                                              <p:spTgt spid="17"/>
                                            </p:tgtEl>
                                            <p:attrNameLst>
                                              <p:attrName>ppt_w</p:attrName>
                                            </p:attrNameLst>
                                          </p:cBhvr>
                                          <p:tavLst>
                                            <p:tav tm="0">
                                              <p:val>
                                                <p:fltVal val="0"/>
                                              </p:val>
                                            </p:tav>
                                            <p:tav tm="100000">
                                              <p:val>
                                                <p:strVal val="#ppt_w"/>
                                              </p:val>
                                            </p:tav>
                                          </p:tavLst>
                                        </p:anim>
                                        <p:anim calcmode="lin" valueType="num">
                                          <p:cBhvr>
                                            <p:cTn id="61" dur="100" fill="hold"/>
                                            <p:tgtEl>
                                              <p:spTgt spid="17"/>
                                            </p:tgtEl>
                                            <p:attrNameLst>
                                              <p:attrName>ppt_h</p:attrName>
                                            </p:attrNameLst>
                                          </p:cBhvr>
                                          <p:tavLst>
                                            <p:tav tm="0">
                                              <p:val>
                                                <p:fltVal val="0"/>
                                              </p:val>
                                            </p:tav>
                                            <p:tav tm="100000">
                                              <p:val>
                                                <p:strVal val="#ppt_h"/>
                                              </p:val>
                                            </p:tav>
                                          </p:tavLst>
                                        </p:anim>
                                        <p:animEffect transition="in" filter="fade">
                                          <p:cBhvr>
                                            <p:cTn id="62" dur="100"/>
                                            <p:tgtEl>
                                              <p:spTgt spid="17"/>
                                            </p:tgtEl>
                                          </p:cBhvr>
                                        </p:animEffect>
                                      </p:childTnLst>
                                    </p:cTn>
                                  </p:par>
                                  <p:par>
                                    <p:cTn id="63" presetID="6" presetClass="emph" presetSubtype="0" fill="hold" nodeType="withEffect">
                                      <p:stCondLst>
                                        <p:cond delay="100"/>
                                      </p:stCondLst>
                                      <p:childTnLst>
                                        <p:animScale>
                                          <p:cBhvr>
                                            <p:cTn id="64" dur="100" fill="hold"/>
                                            <p:tgtEl>
                                              <p:spTgt spid="17"/>
                                            </p:tgtEl>
                                          </p:cBhvr>
                                          <p:by x="110000" y="110000"/>
                                        </p:animScale>
                                      </p:childTnLst>
                                    </p:cTn>
                                  </p:par>
                                  <p:par>
                                    <p:cTn id="65" presetID="6" presetClass="emph" presetSubtype="0" fill="hold" nodeType="withEffect">
                                      <p:stCondLst>
                                        <p:cond delay="200"/>
                                      </p:stCondLst>
                                      <p:childTnLst>
                                        <p:animScale>
                                          <p:cBhvr>
                                            <p:cTn id="66" dur="200" fill="hold"/>
                                            <p:tgtEl>
                                              <p:spTgt spid="17"/>
                                            </p:tgtEl>
                                          </p:cBhvr>
                                          <p:by x="90000" y="90000"/>
                                        </p:animScale>
                                      </p:childTnLst>
                                    </p:cTn>
                                  </p:par>
                                  <p:par>
                                    <p:cTn id="67" presetID="6" presetClass="emph" presetSubtype="0" fill="hold" nodeType="withEffect">
                                      <p:stCondLst>
                                        <p:cond delay="400"/>
                                      </p:stCondLst>
                                      <p:childTnLst>
                                        <p:animScale>
                                          <p:cBhvr>
                                            <p:cTn id="68" dur="100" fill="hold"/>
                                            <p:tgtEl>
                                              <p:spTgt spid="17"/>
                                            </p:tgtEl>
                                          </p:cBhvr>
                                          <p:by x="105000" y="105000"/>
                                        </p:animScale>
                                      </p:childTnLst>
                                    </p:cTn>
                                  </p:par>
                                  <p:par>
                                    <p:cTn id="69" presetID="6" presetClass="emph" presetSubtype="0" fill="hold" nodeType="withEffect">
                                      <p:stCondLst>
                                        <p:cond delay="500"/>
                                      </p:stCondLst>
                                      <p:childTnLst>
                                        <p:animScale>
                                          <p:cBhvr>
                                            <p:cTn id="70" dur="200" fill="hold"/>
                                            <p:tgtEl>
                                              <p:spTgt spid="17"/>
                                            </p:tgtEl>
                                          </p:cBhvr>
                                          <p:by x="95000" y="95000"/>
                                        </p:animScale>
                                      </p:childTnLst>
                                    </p:cTn>
                                  </p:par>
                                </p:childTnLst>
                              </p:cTn>
                            </p:par>
                            <p:par>
                              <p:cTn id="71" fill="hold">
                                <p:stCondLst>
                                  <p:cond delay="5600"/>
                                </p:stCondLst>
                                <p:childTnLst>
                                  <p:par>
                                    <p:cTn id="72" presetID="22" presetClass="entr" presetSubtype="1" fill="hold" nodeType="afterEffect">
                                      <p:stCondLst>
                                        <p:cond delay="0"/>
                                      </p:stCondLst>
                                      <p:childTnLst>
                                        <p:set>
                                          <p:cBhvr>
                                            <p:cTn id="73" dur="1" fill="hold">
                                              <p:stCondLst>
                                                <p:cond delay="0"/>
                                              </p:stCondLst>
                                            </p:cTn>
                                            <p:tgtEl>
                                              <p:spTgt spid="32"/>
                                            </p:tgtEl>
                                            <p:attrNameLst>
                                              <p:attrName>style.visibility</p:attrName>
                                            </p:attrNameLst>
                                          </p:cBhvr>
                                          <p:to>
                                            <p:strVal val="visible"/>
                                          </p:to>
                                        </p:set>
                                        <p:animEffect transition="in" filter="wipe(up)">
                                          <p:cBhvr>
                                            <p:cTn id="74" dur="500"/>
                                            <p:tgtEl>
                                              <p:spTgt spid="32"/>
                                            </p:tgtEl>
                                          </p:cBhvr>
                                        </p:animEffect>
                                      </p:childTnLst>
                                    </p:cTn>
                                  </p:par>
                                </p:childTnLst>
                              </p:cTn>
                            </p:par>
                            <p:par>
                              <p:cTn id="75" fill="hold">
                                <p:stCondLst>
                                  <p:cond delay="6100"/>
                                </p:stCondLst>
                                <p:childTnLst>
                                  <p:par>
                                    <p:cTn id="76" presetID="22" presetClass="entr" presetSubtype="8" fill="hold" nodeType="afterEffect">
                                      <p:stCondLst>
                                        <p:cond delay="0"/>
                                      </p:stCondLst>
                                      <p:childTnLst>
                                        <p:set>
                                          <p:cBhvr>
                                            <p:cTn id="77" dur="1" fill="hold">
                                              <p:stCondLst>
                                                <p:cond delay="0"/>
                                              </p:stCondLst>
                                            </p:cTn>
                                            <p:tgtEl>
                                              <p:spTgt spid="56"/>
                                            </p:tgtEl>
                                            <p:attrNameLst>
                                              <p:attrName>style.visibility</p:attrName>
                                            </p:attrNameLst>
                                          </p:cBhvr>
                                          <p:to>
                                            <p:strVal val="visible"/>
                                          </p:to>
                                        </p:set>
                                        <p:animEffect transition="in" filter="wipe(left)">
                                          <p:cBhvr>
                                            <p:cTn id="78" dur="500"/>
                                            <p:tgtEl>
                                              <p:spTgt spid="56"/>
                                            </p:tgtEl>
                                          </p:cBhvr>
                                        </p:animEffect>
                                      </p:childTnLst>
                                    </p:cTn>
                                  </p:par>
                                </p:childTnLst>
                              </p:cTn>
                            </p:par>
                            <p:par>
                              <p:cTn id="79" fill="hold">
                                <p:stCondLst>
                                  <p:cond delay="6600"/>
                                </p:stCondLst>
                                <p:childTnLst>
                                  <p:par>
                                    <p:cTn id="80" presetID="53" presetClass="entr" presetSubtype="16" fill="hold" nodeType="afterEffect">
                                      <p:stCondLst>
                                        <p:cond delay="0"/>
                                      </p:stCondLst>
                                      <p:childTnLst>
                                        <p:set>
                                          <p:cBhvr>
                                            <p:cTn id="81" dur="1" fill="hold">
                                              <p:stCondLst>
                                                <p:cond delay="0"/>
                                              </p:stCondLst>
                                            </p:cTn>
                                            <p:tgtEl>
                                              <p:spTgt spid="22"/>
                                            </p:tgtEl>
                                            <p:attrNameLst>
                                              <p:attrName>style.visibility</p:attrName>
                                            </p:attrNameLst>
                                          </p:cBhvr>
                                          <p:to>
                                            <p:strVal val="visible"/>
                                          </p:to>
                                        </p:set>
                                        <p:anim calcmode="lin" valueType="num">
                                          <p:cBhvr>
                                            <p:cTn id="82" dur="100" fill="hold"/>
                                            <p:tgtEl>
                                              <p:spTgt spid="22"/>
                                            </p:tgtEl>
                                            <p:attrNameLst>
                                              <p:attrName>ppt_w</p:attrName>
                                            </p:attrNameLst>
                                          </p:cBhvr>
                                          <p:tavLst>
                                            <p:tav tm="0">
                                              <p:val>
                                                <p:fltVal val="0"/>
                                              </p:val>
                                            </p:tav>
                                            <p:tav tm="100000">
                                              <p:val>
                                                <p:strVal val="#ppt_w"/>
                                              </p:val>
                                            </p:tav>
                                          </p:tavLst>
                                        </p:anim>
                                        <p:anim calcmode="lin" valueType="num">
                                          <p:cBhvr>
                                            <p:cTn id="83" dur="100" fill="hold"/>
                                            <p:tgtEl>
                                              <p:spTgt spid="22"/>
                                            </p:tgtEl>
                                            <p:attrNameLst>
                                              <p:attrName>ppt_h</p:attrName>
                                            </p:attrNameLst>
                                          </p:cBhvr>
                                          <p:tavLst>
                                            <p:tav tm="0">
                                              <p:val>
                                                <p:fltVal val="0"/>
                                              </p:val>
                                            </p:tav>
                                            <p:tav tm="100000">
                                              <p:val>
                                                <p:strVal val="#ppt_h"/>
                                              </p:val>
                                            </p:tav>
                                          </p:tavLst>
                                        </p:anim>
                                        <p:animEffect transition="in" filter="fade">
                                          <p:cBhvr>
                                            <p:cTn id="84" dur="100"/>
                                            <p:tgtEl>
                                              <p:spTgt spid="22"/>
                                            </p:tgtEl>
                                          </p:cBhvr>
                                        </p:animEffect>
                                      </p:childTnLst>
                                    </p:cTn>
                                  </p:par>
                                  <p:par>
                                    <p:cTn id="85" presetID="6" presetClass="emph" presetSubtype="0" fill="hold" nodeType="withEffect">
                                      <p:stCondLst>
                                        <p:cond delay="100"/>
                                      </p:stCondLst>
                                      <p:childTnLst>
                                        <p:animScale>
                                          <p:cBhvr>
                                            <p:cTn id="86" dur="100" fill="hold"/>
                                            <p:tgtEl>
                                              <p:spTgt spid="22"/>
                                            </p:tgtEl>
                                          </p:cBhvr>
                                          <p:by x="110000" y="110000"/>
                                        </p:animScale>
                                      </p:childTnLst>
                                    </p:cTn>
                                  </p:par>
                                  <p:par>
                                    <p:cTn id="87" presetID="6" presetClass="emph" presetSubtype="0" fill="hold" nodeType="withEffect">
                                      <p:stCondLst>
                                        <p:cond delay="200"/>
                                      </p:stCondLst>
                                      <p:childTnLst>
                                        <p:animScale>
                                          <p:cBhvr>
                                            <p:cTn id="88" dur="200" fill="hold"/>
                                            <p:tgtEl>
                                              <p:spTgt spid="22"/>
                                            </p:tgtEl>
                                          </p:cBhvr>
                                          <p:by x="90000" y="90000"/>
                                        </p:animScale>
                                      </p:childTnLst>
                                    </p:cTn>
                                  </p:par>
                                  <p:par>
                                    <p:cTn id="89" presetID="6" presetClass="emph" presetSubtype="0" fill="hold" nodeType="withEffect">
                                      <p:stCondLst>
                                        <p:cond delay="400"/>
                                      </p:stCondLst>
                                      <p:childTnLst>
                                        <p:animScale>
                                          <p:cBhvr>
                                            <p:cTn id="90" dur="100" fill="hold"/>
                                            <p:tgtEl>
                                              <p:spTgt spid="22"/>
                                            </p:tgtEl>
                                          </p:cBhvr>
                                          <p:by x="105000" y="105000"/>
                                        </p:animScale>
                                      </p:childTnLst>
                                    </p:cTn>
                                  </p:par>
                                  <p:par>
                                    <p:cTn id="91" presetID="6" presetClass="emph" presetSubtype="0" fill="hold" nodeType="withEffect">
                                      <p:stCondLst>
                                        <p:cond delay="500"/>
                                      </p:stCondLst>
                                      <p:childTnLst>
                                        <p:animScale>
                                          <p:cBhvr>
                                            <p:cTn id="92" dur="200" fill="hold"/>
                                            <p:tgtEl>
                                              <p:spTgt spid="22"/>
                                            </p:tgtEl>
                                          </p:cBhvr>
                                          <p:by x="95000" y="95000"/>
                                        </p:animScale>
                                      </p:childTnLst>
                                    </p:cTn>
                                  </p:par>
                                </p:childTnLst>
                              </p:cTn>
                            </p:par>
                            <p:par>
                              <p:cTn id="93" fill="hold">
                                <p:stCondLst>
                                  <p:cond delay="7300"/>
                                </p:stCondLst>
                                <p:childTnLst>
                                  <p:par>
                                    <p:cTn id="94" presetID="22" presetClass="entr" presetSubtype="4" fill="hold" nodeType="afterEffect">
                                      <p:stCondLst>
                                        <p:cond delay="0"/>
                                      </p:stCondLst>
                                      <p:childTnLst>
                                        <p:set>
                                          <p:cBhvr>
                                            <p:cTn id="95" dur="1" fill="hold">
                                              <p:stCondLst>
                                                <p:cond delay="0"/>
                                              </p:stCondLst>
                                            </p:cTn>
                                            <p:tgtEl>
                                              <p:spTgt spid="42"/>
                                            </p:tgtEl>
                                            <p:attrNameLst>
                                              <p:attrName>style.visibility</p:attrName>
                                            </p:attrNameLst>
                                          </p:cBhvr>
                                          <p:to>
                                            <p:strVal val="visible"/>
                                          </p:to>
                                        </p:set>
                                        <p:animEffect transition="in" filter="wipe(down)">
                                          <p:cBhvr>
                                            <p:cTn id="96" dur="500"/>
                                            <p:tgtEl>
                                              <p:spTgt spid="42"/>
                                            </p:tgtEl>
                                          </p:cBhvr>
                                        </p:animEffect>
                                      </p:childTnLst>
                                    </p:cTn>
                                  </p:par>
                                </p:childTnLst>
                              </p:cTn>
                            </p:par>
                            <p:par>
                              <p:cTn id="97" fill="hold">
                                <p:stCondLst>
                                  <p:cond delay="7800"/>
                                </p:stCondLst>
                                <p:childTnLst>
                                  <p:par>
                                    <p:cTn id="98" presetID="22" presetClass="entr" presetSubtype="2" fill="hold" nodeType="afterEffect">
                                      <p:stCondLst>
                                        <p:cond delay="0"/>
                                      </p:stCondLst>
                                      <p:childTnLst>
                                        <p:set>
                                          <p:cBhvr>
                                            <p:cTn id="99" dur="1" fill="hold">
                                              <p:stCondLst>
                                                <p:cond delay="0"/>
                                              </p:stCondLst>
                                            </p:cTn>
                                            <p:tgtEl>
                                              <p:spTgt spid="50"/>
                                            </p:tgtEl>
                                            <p:attrNameLst>
                                              <p:attrName>style.visibility</p:attrName>
                                            </p:attrNameLst>
                                          </p:cBhvr>
                                          <p:to>
                                            <p:strVal val="visible"/>
                                          </p:to>
                                        </p:set>
                                        <p:animEffect transition="in" filter="wipe(right)">
                                          <p:cBhvr>
                                            <p:cTn id="100" dur="5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已完成重点项目二</a:t>
            </a:r>
          </a:p>
        </p:txBody>
      </p:sp>
      <p:grpSp>
        <p:nvGrpSpPr>
          <p:cNvPr id="74" name="组合 73"/>
          <p:cNvGrpSpPr/>
          <p:nvPr/>
        </p:nvGrpSpPr>
        <p:grpSpPr>
          <a:xfrm>
            <a:off x="798839" y="1475746"/>
            <a:ext cx="2361076" cy="811064"/>
            <a:chOff x="1064979" y="1968117"/>
            <a:chExt cx="3147691" cy="1081668"/>
          </a:xfrm>
        </p:grpSpPr>
        <p:sp>
          <p:nvSpPr>
            <p:cNvPr id="75" name="任意多边形 74"/>
            <p:cNvSpPr>
              <a:spLocks/>
            </p:cNvSpPr>
            <p:nvPr/>
          </p:nvSpPr>
          <p:spPr bwMode="auto">
            <a:xfrm rot="10800000">
              <a:off x="1064979" y="1968117"/>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1ACBE"/>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76" name="任意多边形 75"/>
            <p:cNvSpPr>
              <a:spLocks/>
            </p:cNvSpPr>
            <p:nvPr/>
          </p:nvSpPr>
          <p:spPr bwMode="auto">
            <a:xfrm rot="10800000">
              <a:off x="1064979" y="1975711"/>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77" name="任意多边形 76"/>
            <p:cNvSpPr>
              <a:spLocks/>
            </p:cNvSpPr>
            <p:nvPr/>
          </p:nvSpPr>
          <p:spPr bwMode="auto">
            <a:xfrm rot="10800000">
              <a:off x="1348136" y="2196985"/>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78" name="组合 77"/>
          <p:cNvGrpSpPr/>
          <p:nvPr/>
        </p:nvGrpSpPr>
        <p:grpSpPr>
          <a:xfrm>
            <a:off x="1558207" y="1167919"/>
            <a:ext cx="1603916" cy="1429949"/>
            <a:chOff x="2077338" y="1557586"/>
            <a:chExt cx="2138277" cy="1907040"/>
          </a:xfrm>
        </p:grpSpPr>
        <p:sp>
          <p:nvSpPr>
            <p:cNvPr id="79" name="任意多边形 78"/>
            <p:cNvSpPr>
              <a:spLocks/>
            </p:cNvSpPr>
            <p:nvPr/>
          </p:nvSpPr>
          <p:spPr bwMode="auto">
            <a:xfrm rot="10800000">
              <a:off x="2082168" y="1557586"/>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80" name="Freeform 5"/>
            <p:cNvSpPr>
              <a:spLocks/>
            </p:cNvSpPr>
            <p:nvPr/>
          </p:nvSpPr>
          <p:spPr bwMode="auto">
            <a:xfrm rot="10800000">
              <a:off x="2077338" y="1569492"/>
              <a:ext cx="2138277" cy="1895134"/>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1" name="Freeform 5"/>
            <p:cNvSpPr>
              <a:spLocks/>
            </p:cNvSpPr>
            <p:nvPr/>
          </p:nvSpPr>
          <p:spPr bwMode="auto">
            <a:xfrm rot="10800000">
              <a:off x="2395981" y="1852194"/>
              <a:ext cx="1495486" cy="13254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2" name="组合 81"/>
          <p:cNvGrpSpPr/>
          <p:nvPr/>
        </p:nvGrpSpPr>
        <p:grpSpPr>
          <a:xfrm>
            <a:off x="791088" y="3393394"/>
            <a:ext cx="2361076" cy="811064"/>
            <a:chOff x="1054646" y="4525573"/>
            <a:chExt cx="3147691" cy="1081668"/>
          </a:xfrm>
        </p:grpSpPr>
        <p:sp>
          <p:nvSpPr>
            <p:cNvPr id="83" name="任意多边形 82"/>
            <p:cNvSpPr>
              <a:spLocks/>
            </p:cNvSpPr>
            <p:nvPr/>
          </p:nvSpPr>
          <p:spPr bwMode="auto">
            <a:xfrm rot="10800000">
              <a:off x="1054646"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E87071"/>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84" name="任意多边形 83"/>
            <p:cNvSpPr>
              <a:spLocks/>
            </p:cNvSpPr>
            <p:nvPr/>
          </p:nvSpPr>
          <p:spPr bwMode="auto">
            <a:xfrm rot="10800000">
              <a:off x="1054646"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alpha val="0"/>
              </a:srgb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85" name="任意多边形 84"/>
            <p:cNvSpPr>
              <a:spLocks/>
            </p:cNvSpPr>
            <p:nvPr/>
          </p:nvSpPr>
          <p:spPr bwMode="auto">
            <a:xfrm rot="10800000">
              <a:off x="1337803"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86" name="组合 85"/>
          <p:cNvGrpSpPr/>
          <p:nvPr/>
        </p:nvGrpSpPr>
        <p:grpSpPr>
          <a:xfrm>
            <a:off x="1550457" y="3085567"/>
            <a:ext cx="1603916" cy="1429949"/>
            <a:chOff x="2067005" y="4115042"/>
            <a:chExt cx="2138277" cy="1907040"/>
          </a:xfrm>
        </p:grpSpPr>
        <p:sp>
          <p:nvSpPr>
            <p:cNvPr id="87" name="任意多边形 86"/>
            <p:cNvSpPr>
              <a:spLocks/>
            </p:cNvSpPr>
            <p:nvPr/>
          </p:nvSpPr>
          <p:spPr bwMode="auto">
            <a:xfrm rot="10800000">
              <a:off x="2071834"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88" name="Freeform 5"/>
            <p:cNvSpPr>
              <a:spLocks/>
            </p:cNvSpPr>
            <p:nvPr/>
          </p:nvSpPr>
          <p:spPr bwMode="auto">
            <a:xfrm rot="10800000">
              <a:off x="2067005"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Freeform 5"/>
            <p:cNvSpPr>
              <a:spLocks/>
            </p:cNvSpPr>
            <p:nvPr/>
          </p:nvSpPr>
          <p:spPr bwMode="auto">
            <a:xfrm rot="10800000">
              <a:off x="2385648" y="4409648"/>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0" name="组合 89"/>
          <p:cNvGrpSpPr/>
          <p:nvPr/>
        </p:nvGrpSpPr>
        <p:grpSpPr>
          <a:xfrm>
            <a:off x="4687776" y="1475746"/>
            <a:ext cx="2361076" cy="811064"/>
            <a:chOff x="6249554" y="1968118"/>
            <a:chExt cx="3147691" cy="1081668"/>
          </a:xfrm>
        </p:grpSpPr>
        <p:sp>
          <p:nvSpPr>
            <p:cNvPr id="91" name="任意多边形 90"/>
            <p:cNvSpPr>
              <a:spLocks/>
            </p:cNvSpPr>
            <p:nvPr/>
          </p:nvSpPr>
          <p:spPr bwMode="auto">
            <a:xfrm rot="10800000">
              <a:off x="6249554" y="1968118"/>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FFB850"/>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2" name="任意多边形 91"/>
            <p:cNvSpPr>
              <a:spLocks/>
            </p:cNvSpPr>
            <p:nvPr/>
          </p:nvSpPr>
          <p:spPr bwMode="auto">
            <a:xfrm rot="10800000">
              <a:off x="6249554" y="1975712"/>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3" name="任意多边形 92"/>
            <p:cNvSpPr>
              <a:spLocks/>
            </p:cNvSpPr>
            <p:nvPr/>
          </p:nvSpPr>
          <p:spPr bwMode="auto">
            <a:xfrm rot="10800000">
              <a:off x="6532711" y="2196986"/>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94" name="组合 93"/>
          <p:cNvGrpSpPr/>
          <p:nvPr/>
        </p:nvGrpSpPr>
        <p:grpSpPr>
          <a:xfrm>
            <a:off x="5447145" y="1167920"/>
            <a:ext cx="1603916" cy="1429949"/>
            <a:chOff x="7261913" y="1557587"/>
            <a:chExt cx="2138277" cy="1907040"/>
          </a:xfrm>
        </p:grpSpPr>
        <p:sp>
          <p:nvSpPr>
            <p:cNvPr id="95" name="任意多边形 94"/>
            <p:cNvSpPr>
              <a:spLocks/>
            </p:cNvSpPr>
            <p:nvPr/>
          </p:nvSpPr>
          <p:spPr bwMode="auto">
            <a:xfrm rot="10800000">
              <a:off x="7266742" y="1557587"/>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96" name="Freeform 5"/>
            <p:cNvSpPr>
              <a:spLocks/>
            </p:cNvSpPr>
            <p:nvPr/>
          </p:nvSpPr>
          <p:spPr bwMode="auto">
            <a:xfrm rot="10800000">
              <a:off x="7261913" y="1569492"/>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7" name="Freeform 5"/>
            <p:cNvSpPr>
              <a:spLocks/>
            </p:cNvSpPr>
            <p:nvPr/>
          </p:nvSpPr>
          <p:spPr bwMode="auto">
            <a:xfrm rot="10800000">
              <a:off x="7580556" y="1852194"/>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98" name="组合 97"/>
          <p:cNvGrpSpPr/>
          <p:nvPr/>
        </p:nvGrpSpPr>
        <p:grpSpPr>
          <a:xfrm>
            <a:off x="4680027" y="3393394"/>
            <a:ext cx="2361076" cy="811064"/>
            <a:chOff x="6239222" y="4525573"/>
            <a:chExt cx="3147691" cy="1081668"/>
          </a:xfrm>
        </p:grpSpPr>
        <p:sp>
          <p:nvSpPr>
            <p:cNvPr id="99" name="任意多边形 98"/>
            <p:cNvSpPr>
              <a:spLocks/>
            </p:cNvSpPr>
            <p:nvPr/>
          </p:nvSpPr>
          <p:spPr bwMode="auto">
            <a:xfrm rot="10800000">
              <a:off x="6239222" y="4525573"/>
              <a:ext cx="3147690" cy="1074074"/>
            </a:xfrm>
            <a:custGeom>
              <a:avLst/>
              <a:gdLst>
                <a:gd name="connsiteX0" fmla="*/ 3494407 w 4138458"/>
                <a:gd name="connsiteY0" fmla="*/ 1121227 h 1412149"/>
                <a:gd name="connsiteX1" fmla="*/ 3567991 w 4138458"/>
                <a:gd name="connsiteY1" fmla="*/ 1078962 h 1412149"/>
                <a:gd name="connsiteX2" fmla="*/ 3758764 w 4138458"/>
                <a:gd name="connsiteY2" fmla="*/ 748339 h 1412149"/>
                <a:gd name="connsiteX3" fmla="*/ 3758764 w 4138458"/>
                <a:gd name="connsiteY3" fmla="*/ 663809 h 1412149"/>
                <a:gd name="connsiteX4" fmla="*/ 3567991 w 4138458"/>
                <a:gd name="connsiteY4" fmla="*/ 333186 h 1412149"/>
                <a:gd name="connsiteX5" fmla="*/ 3494407 w 4138458"/>
                <a:gd name="connsiteY5" fmla="*/ 290921 h 1412149"/>
                <a:gd name="connsiteX6" fmla="*/ 3333442 w 4138458"/>
                <a:gd name="connsiteY6" fmla="*/ 290921 h 1412149"/>
                <a:gd name="connsiteX7" fmla="*/ 3295129 w 4138458"/>
                <a:gd name="connsiteY7" fmla="*/ 290921 h 1412149"/>
                <a:gd name="connsiteX8" fmla="*/ 3289167 w 4138458"/>
                <a:gd name="connsiteY8" fmla="*/ 290921 h 1412149"/>
                <a:gd name="connsiteX9" fmla="*/ 3247435 w 4138458"/>
                <a:gd name="connsiteY9" fmla="*/ 290921 h 1412149"/>
                <a:gd name="connsiteX10" fmla="*/ 3238801 w 4138458"/>
                <a:gd name="connsiteY10" fmla="*/ 290921 h 1412149"/>
                <a:gd name="connsiteX11" fmla="*/ 3134164 w 4138458"/>
                <a:gd name="connsiteY11" fmla="*/ 290921 h 1412149"/>
                <a:gd name="connsiteX12" fmla="*/ 3112861 w 4138458"/>
                <a:gd name="connsiteY12" fmla="*/ 290921 h 1412149"/>
                <a:gd name="connsiteX13" fmla="*/ 3095851 w 4138458"/>
                <a:gd name="connsiteY13" fmla="*/ 290921 h 1412149"/>
                <a:gd name="connsiteX14" fmla="*/ 3089889 w 4138458"/>
                <a:gd name="connsiteY14" fmla="*/ 290921 h 1412149"/>
                <a:gd name="connsiteX15" fmla="*/ 3048157 w 4138458"/>
                <a:gd name="connsiteY15" fmla="*/ 290921 h 1412149"/>
                <a:gd name="connsiteX16" fmla="*/ 3039523 w 4138458"/>
                <a:gd name="connsiteY16" fmla="*/ 290921 h 1412149"/>
                <a:gd name="connsiteX17" fmla="*/ 2934886 w 4138458"/>
                <a:gd name="connsiteY17" fmla="*/ 290921 h 1412149"/>
                <a:gd name="connsiteX18" fmla="*/ 2913583 w 4138458"/>
                <a:gd name="connsiteY18" fmla="*/ 290921 h 1412149"/>
                <a:gd name="connsiteX19" fmla="*/ 2840245 w 4138458"/>
                <a:gd name="connsiteY19" fmla="*/ 290921 h 1412149"/>
                <a:gd name="connsiteX20" fmla="*/ 2714305 w 4138458"/>
                <a:gd name="connsiteY20" fmla="*/ 290921 h 1412149"/>
                <a:gd name="connsiteX21" fmla="*/ 2709913 w 4138458"/>
                <a:gd name="connsiteY21" fmla="*/ 292233 h 1412149"/>
                <a:gd name="connsiteX22" fmla="*/ 2705494 w 4138458"/>
                <a:gd name="connsiteY22" fmla="*/ 290921 h 1412149"/>
                <a:gd name="connsiteX23" fmla="*/ 2323948 w 4138458"/>
                <a:gd name="connsiteY23" fmla="*/ 290921 h 1412149"/>
                <a:gd name="connsiteX24" fmla="*/ 2319556 w 4138458"/>
                <a:gd name="connsiteY24" fmla="*/ 292233 h 1412149"/>
                <a:gd name="connsiteX25" fmla="*/ 2315137 w 4138458"/>
                <a:gd name="connsiteY25" fmla="*/ 290921 h 1412149"/>
                <a:gd name="connsiteX26" fmla="*/ 2059531 w 4138458"/>
                <a:gd name="connsiteY26" fmla="*/ 290921 h 1412149"/>
                <a:gd name="connsiteX27" fmla="*/ 1955409 w 4138458"/>
                <a:gd name="connsiteY27" fmla="*/ 290921 h 1412149"/>
                <a:gd name="connsiteX28" fmla="*/ 1949447 w 4138458"/>
                <a:gd name="connsiteY28" fmla="*/ 290921 h 1412149"/>
                <a:gd name="connsiteX29" fmla="*/ 1933591 w 4138458"/>
                <a:gd name="connsiteY29" fmla="*/ 290921 h 1412149"/>
                <a:gd name="connsiteX30" fmla="*/ 1907716 w 4138458"/>
                <a:gd name="connsiteY30" fmla="*/ 290921 h 1412149"/>
                <a:gd name="connsiteX31" fmla="*/ 1699803 w 4138458"/>
                <a:gd name="connsiteY31" fmla="*/ 290921 h 1412149"/>
                <a:gd name="connsiteX32" fmla="*/ 1666857 w 4138458"/>
                <a:gd name="connsiteY32" fmla="*/ 290921 h 1412149"/>
                <a:gd name="connsiteX33" fmla="*/ 1660895 w 4138458"/>
                <a:gd name="connsiteY33" fmla="*/ 290921 h 1412149"/>
                <a:gd name="connsiteX34" fmla="*/ 1619163 w 4138458"/>
                <a:gd name="connsiteY34" fmla="*/ 290921 h 1412149"/>
                <a:gd name="connsiteX35" fmla="*/ 1573863 w 4138458"/>
                <a:gd name="connsiteY35" fmla="*/ 290921 h 1412149"/>
                <a:gd name="connsiteX36" fmla="*/ 1508939 w 4138458"/>
                <a:gd name="connsiteY36" fmla="*/ 290921 h 1412149"/>
                <a:gd name="connsiteX37" fmla="*/ 1505892 w 4138458"/>
                <a:gd name="connsiteY37" fmla="*/ 290921 h 1412149"/>
                <a:gd name="connsiteX38" fmla="*/ 1502977 w 4138458"/>
                <a:gd name="connsiteY38" fmla="*/ 290921 h 1412149"/>
                <a:gd name="connsiteX39" fmla="*/ 1461246 w 4138458"/>
                <a:gd name="connsiteY39" fmla="*/ 290921 h 1412149"/>
                <a:gd name="connsiteX40" fmla="*/ 1411251 w 4138458"/>
                <a:gd name="connsiteY40" fmla="*/ 290921 h 1412149"/>
                <a:gd name="connsiteX41" fmla="*/ 1347974 w 4138458"/>
                <a:gd name="connsiteY41" fmla="*/ 290921 h 1412149"/>
                <a:gd name="connsiteX42" fmla="*/ 1285311 w 4138458"/>
                <a:gd name="connsiteY42" fmla="*/ 290921 h 1412149"/>
                <a:gd name="connsiteX43" fmla="*/ 1253333 w 4138458"/>
                <a:gd name="connsiteY43" fmla="*/ 290921 h 1412149"/>
                <a:gd name="connsiteX44" fmla="*/ 1173474 w 4138458"/>
                <a:gd name="connsiteY44" fmla="*/ 290921 h 1412149"/>
                <a:gd name="connsiteX45" fmla="*/ 1167512 w 4138458"/>
                <a:gd name="connsiteY45" fmla="*/ 290921 h 1412149"/>
                <a:gd name="connsiteX46" fmla="*/ 1127393 w 4138458"/>
                <a:gd name="connsiteY46" fmla="*/ 290921 h 1412149"/>
                <a:gd name="connsiteX47" fmla="*/ 1125780 w 4138458"/>
                <a:gd name="connsiteY47" fmla="*/ 290921 h 1412149"/>
                <a:gd name="connsiteX48" fmla="*/ 1030708 w 4138458"/>
                <a:gd name="connsiteY48" fmla="*/ 290921 h 1412149"/>
                <a:gd name="connsiteX49" fmla="*/ 1024746 w 4138458"/>
                <a:gd name="connsiteY49" fmla="*/ 290921 h 1412149"/>
                <a:gd name="connsiteX50" fmla="*/ 1012509 w 4138458"/>
                <a:gd name="connsiteY50" fmla="*/ 290921 h 1412149"/>
                <a:gd name="connsiteX51" fmla="*/ 983015 w 4138458"/>
                <a:gd name="connsiteY51" fmla="*/ 290921 h 1412149"/>
                <a:gd name="connsiteX52" fmla="*/ 917868 w 4138458"/>
                <a:gd name="connsiteY52" fmla="*/ 290921 h 1412149"/>
                <a:gd name="connsiteX53" fmla="*/ 869743 w 4138458"/>
                <a:gd name="connsiteY53" fmla="*/ 290921 h 1412149"/>
                <a:gd name="connsiteX54" fmla="*/ 791928 w 4138458"/>
                <a:gd name="connsiteY54" fmla="*/ 290921 h 1412149"/>
                <a:gd name="connsiteX55" fmla="*/ 775102 w 4138458"/>
                <a:gd name="connsiteY55" fmla="*/ 290921 h 1412149"/>
                <a:gd name="connsiteX56" fmla="*/ 649162 w 4138458"/>
                <a:gd name="connsiteY56" fmla="*/ 290921 h 1412149"/>
                <a:gd name="connsiteX57" fmla="*/ 575578 w 4138458"/>
                <a:gd name="connsiteY57" fmla="*/ 333186 h 1412149"/>
                <a:gd name="connsiteX58" fmla="*/ 384805 w 4138458"/>
                <a:gd name="connsiteY58" fmla="*/ 663809 h 1412149"/>
                <a:gd name="connsiteX59" fmla="*/ 384805 w 4138458"/>
                <a:gd name="connsiteY59" fmla="*/ 748339 h 1412149"/>
                <a:gd name="connsiteX60" fmla="*/ 575578 w 4138458"/>
                <a:gd name="connsiteY60" fmla="*/ 1078962 h 1412149"/>
                <a:gd name="connsiteX61" fmla="*/ 649162 w 4138458"/>
                <a:gd name="connsiteY61" fmla="*/ 1121227 h 1412149"/>
                <a:gd name="connsiteX62" fmla="*/ 791928 w 4138458"/>
                <a:gd name="connsiteY62" fmla="*/ 1121227 h 1412149"/>
                <a:gd name="connsiteX63" fmla="*/ 1030708 w 4138458"/>
                <a:gd name="connsiteY63" fmla="*/ 1121227 h 1412149"/>
                <a:gd name="connsiteX64" fmla="*/ 1127393 w 4138458"/>
                <a:gd name="connsiteY64" fmla="*/ 1121227 h 1412149"/>
                <a:gd name="connsiteX65" fmla="*/ 1173474 w 4138458"/>
                <a:gd name="connsiteY65" fmla="*/ 1121227 h 1412149"/>
                <a:gd name="connsiteX66" fmla="*/ 1285311 w 4138458"/>
                <a:gd name="connsiteY66" fmla="*/ 1121227 h 1412149"/>
                <a:gd name="connsiteX67" fmla="*/ 1508939 w 4138458"/>
                <a:gd name="connsiteY67" fmla="*/ 1121227 h 1412149"/>
                <a:gd name="connsiteX68" fmla="*/ 1573863 w 4138458"/>
                <a:gd name="connsiteY68" fmla="*/ 1121227 h 1412149"/>
                <a:gd name="connsiteX69" fmla="*/ 1666857 w 4138458"/>
                <a:gd name="connsiteY69" fmla="*/ 1121227 h 1412149"/>
                <a:gd name="connsiteX70" fmla="*/ 1933591 w 4138458"/>
                <a:gd name="connsiteY70" fmla="*/ 1121227 h 1412149"/>
                <a:gd name="connsiteX71" fmla="*/ 1955409 w 4138458"/>
                <a:gd name="connsiteY71" fmla="*/ 1121227 h 1412149"/>
                <a:gd name="connsiteX72" fmla="*/ 2315137 w 4138458"/>
                <a:gd name="connsiteY72" fmla="*/ 1121227 h 1412149"/>
                <a:gd name="connsiteX73" fmla="*/ 2319556 w 4138458"/>
                <a:gd name="connsiteY73" fmla="*/ 1119915 h 1412149"/>
                <a:gd name="connsiteX74" fmla="*/ 2323948 w 4138458"/>
                <a:gd name="connsiteY74" fmla="*/ 1121227 h 1412149"/>
                <a:gd name="connsiteX75" fmla="*/ 2705494 w 4138458"/>
                <a:gd name="connsiteY75" fmla="*/ 1121227 h 1412149"/>
                <a:gd name="connsiteX76" fmla="*/ 2709913 w 4138458"/>
                <a:gd name="connsiteY76" fmla="*/ 1119915 h 1412149"/>
                <a:gd name="connsiteX77" fmla="*/ 2714305 w 4138458"/>
                <a:gd name="connsiteY77" fmla="*/ 1121227 h 1412149"/>
                <a:gd name="connsiteX78" fmla="*/ 2913583 w 4138458"/>
                <a:gd name="connsiteY78" fmla="*/ 1121227 h 1412149"/>
                <a:gd name="connsiteX79" fmla="*/ 3095851 w 4138458"/>
                <a:gd name="connsiteY79" fmla="*/ 1121227 h 1412149"/>
                <a:gd name="connsiteX80" fmla="*/ 3112861 w 4138458"/>
                <a:gd name="connsiteY80" fmla="*/ 1121227 h 1412149"/>
                <a:gd name="connsiteX81" fmla="*/ 3295129 w 4138458"/>
                <a:gd name="connsiteY81" fmla="*/ 1121227 h 1412149"/>
                <a:gd name="connsiteX82" fmla="*/ 3671470 w 4138458"/>
                <a:gd name="connsiteY82" fmla="*/ 1412149 h 1412149"/>
                <a:gd name="connsiteX83" fmla="*/ 3163470 w 4138458"/>
                <a:gd name="connsiteY83" fmla="*/ 1412149 h 1412149"/>
                <a:gd name="connsiteX84" fmla="*/ 3022552 w 4138458"/>
                <a:gd name="connsiteY84" fmla="*/ 1412149 h 1412149"/>
                <a:gd name="connsiteX85" fmla="*/ 2554799 w 4138458"/>
                <a:gd name="connsiteY85" fmla="*/ 1412149 h 1412149"/>
                <a:gd name="connsiteX86" fmla="*/ 2514552 w 4138458"/>
                <a:gd name="connsiteY86" fmla="*/ 1412149 h 1412149"/>
                <a:gd name="connsiteX87" fmla="*/ 2266137 w 4138458"/>
                <a:gd name="connsiteY87" fmla="*/ 1412149 h 1412149"/>
                <a:gd name="connsiteX88" fmla="*/ 1905881 w 4138458"/>
                <a:gd name="connsiteY88" fmla="*/ 1412149 h 1412149"/>
                <a:gd name="connsiteX89" fmla="*/ 1809866 w 4138458"/>
                <a:gd name="connsiteY89" fmla="*/ 1412149 h 1412149"/>
                <a:gd name="connsiteX90" fmla="*/ 1617219 w 4138458"/>
                <a:gd name="connsiteY90" fmla="*/ 1412149 h 1412149"/>
                <a:gd name="connsiteX91" fmla="*/ 1489857 w 4138458"/>
                <a:gd name="connsiteY91" fmla="*/ 1412149 h 1412149"/>
                <a:gd name="connsiteX92" fmla="*/ 1301866 w 4138458"/>
                <a:gd name="connsiteY92" fmla="*/ 1412149 h 1412149"/>
                <a:gd name="connsiteX93" fmla="*/ 1160948 w 4138458"/>
                <a:gd name="connsiteY93" fmla="*/ 1412149 h 1412149"/>
                <a:gd name="connsiteX94" fmla="*/ 1115038 w 4138458"/>
                <a:gd name="connsiteY94" fmla="*/ 1412149 h 1412149"/>
                <a:gd name="connsiteX95" fmla="*/ 840939 w 4138458"/>
                <a:gd name="connsiteY95" fmla="*/ 1412149 h 1412149"/>
                <a:gd name="connsiteX96" fmla="*/ 652948 w 4138458"/>
                <a:gd name="connsiteY96" fmla="*/ 1412149 h 1412149"/>
                <a:gd name="connsiteX97" fmla="*/ 466120 w 4138458"/>
                <a:gd name="connsiteY97" fmla="*/ 1412149 h 1412149"/>
                <a:gd name="connsiteX98" fmla="*/ 340972 w 4138458"/>
                <a:gd name="connsiteY98" fmla="*/ 1340266 h 1412149"/>
                <a:gd name="connsiteX99" fmla="*/ 16513 w 4138458"/>
                <a:gd name="connsiteY99" fmla="*/ 777957 h 1412149"/>
                <a:gd name="connsiteX100" fmla="*/ 16513 w 4138458"/>
                <a:gd name="connsiteY100" fmla="*/ 634192 h 1412149"/>
                <a:gd name="connsiteX101" fmla="*/ 340972 w 4138458"/>
                <a:gd name="connsiteY101" fmla="*/ 71883 h 1412149"/>
                <a:gd name="connsiteX102" fmla="*/ 466120 w 4138458"/>
                <a:gd name="connsiteY102" fmla="*/ 0 h 1412149"/>
                <a:gd name="connsiteX103" fmla="*/ 652948 w 4138458"/>
                <a:gd name="connsiteY103" fmla="*/ 0 h 1412149"/>
                <a:gd name="connsiteX104" fmla="*/ 680314 w 4138458"/>
                <a:gd name="connsiteY104" fmla="*/ 0 h 1412149"/>
                <a:gd name="connsiteX105" fmla="*/ 840939 w 4138458"/>
                <a:gd name="connsiteY105" fmla="*/ 0 h 1412149"/>
                <a:gd name="connsiteX106" fmla="*/ 841276 w 4138458"/>
                <a:gd name="connsiteY106" fmla="*/ 0 h 1412149"/>
                <a:gd name="connsiteX107" fmla="*/ 867142 w 4138458"/>
                <a:gd name="connsiteY107" fmla="*/ 0 h 1412149"/>
                <a:gd name="connsiteX108" fmla="*/ 956611 w 4138458"/>
                <a:gd name="connsiteY108" fmla="*/ 0 h 1412149"/>
                <a:gd name="connsiteX109" fmla="*/ 1028104 w 4138458"/>
                <a:gd name="connsiteY109" fmla="*/ 0 h 1412149"/>
                <a:gd name="connsiteX110" fmla="*/ 1033923 w 4138458"/>
                <a:gd name="connsiteY110" fmla="*/ 0 h 1412149"/>
                <a:gd name="connsiteX111" fmla="*/ 1055133 w 4138458"/>
                <a:gd name="connsiteY111" fmla="*/ 0 h 1412149"/>
                <a:gd name="connsiteX112" fmla="*/ 1080817 w 4138458"/>
                <a:gd name="connsiteY112" fmla="*/ 0 h 1412149"/>
                <a:gd name="connsiteX113" fmla="*/ 1115038 w 4138458"/>
                <a:gd name="connsiteY113" fmla="*/ 0 h 1412149"/>
                <a:gd name="connsiteX114" fmla="*/ 1143439 w 4138458"/>
                <a:gd name="connsiteY114" fmla="*/ 0 h 1412149"/>
                <a:gd name="connsiteX115" fmla="*/ 1160948 w 4138458"/>
                <a:gd name="connsiteY115" fmla="*/ 0 h 1412149"/>
                <a:gd name="connsiteX116" fmla="*/ 1216095 w 4138458"/>
                <a:gd name="connsiteY116" fmla="*/ 0 h 1412149"/>
                <a:gd name="connsiteX117" fmla="*/ 1220751 w 4138458"/>
                <a:gd name="connsiteY117" fmla="*/ 0 h 1412149"/>
                <a:gd name="connsiteX118" fmla="*/ 1267645 w 4138458"/>
                <a:gd name="connsiteY118" fmla="*/ 0 h 1412149"/>
                <a:gd name="connsiteX119" fmla="*/ 1291726 w 4138458"/>
                <a:gd name="connsiteY119" fmla="*/ 0 h 1412149"/>
                <a:gd name="connsiteX120" fmla="*/ 1301866 w 4138458"/>
                <a:gd name="connsiteY120" fmla="*/ 0 h 1412149"/>
                <a:gd name="connsiteX121" fmla="*/ 1331430 w 4138458"/>
                <a:gd name="connsiteY121" fmla="*/ 0 h 1412149"/>
                <a:gd name="connsiteX122" fmla="*/ 1375142 w 4138458"/>
                <a:gd name="connsiteY122" fmla="*/ 0 h 1412149"/>
                <a:gd name="connsiteX123" fmla="*/ 1408742 w 4138458"/>
                <a:gd name="connsiteY123" fmla="*/ 0 h 1412149"/>
                <a:gd name="connsiteX124" fmla="*/ 1455636 w 4138458"/>
                <a:gd name="connsiteY124" fmla="*/ 0 h 1412149"/>
                <a:gd name="connsiteX125" fmla="*/ 1479717 w 4138458"/>
                <a:gd name="connsiteY125" fmla="*/ 0 h 1412149"/>
                <a:gd name="connsiteX126" fmla="*/ 1489857 w 4138458"/>
                <a:gd name="connsiteY126" fmla="*/ 0 h 1412149"/>
                <a:gd name="connsiteX127" fmla="*/ 1536104 w 4138458"/>
                <a:gd name="connsiteY127" fmla="*/ 0 h 1412149"/>
                <a:gd name="connsiteX128" fmla="*/ 1617219 w 4138458"/>
                <a:gd name="connsiteY128" fmla="*/ 0 h 1412149"/>
                <a:gd name="connsiteX129" fmla="*/ 1651439 w 4138458"/>
                <a:gd name="connsiteY129" fmla="*/ 0 h 1412149"/>
                <a:gd name="connsiteX130" fmla="*/ 1728751 w 4138458"/>
                <a:gd name="connsiteY130" fmla="*/ 0 h 1412149"/>
                <a:gd name="connsiteX131" fmla="*/ 1775645 w 4138458"/>
                <a:gd name="connsiteY131" fmla="*/ 0 h 1412149"/>
                <a:gd name="connsiteX132" fmla="*/ 1799726 w 4138458"/>
                <a:gd name="connsiteY132" fmla="*/ 0 h 1412149"/>
                <a:gd name="connsiteX133" fmla="*/ 1809866 w 4138458"/>
                <a:gd name="connsiteY133" fmla="*/ 0 h 1412149"/>
                <a:gd name="connsiteX134" fmla="*/ 1831413 w 4138458"/>
                <a:gd name="connsiteY134" fmla="*/ 0 h 1412149"/>
                <a:gd name="connsiteX135" fmla="*/ 1905881 w 4138458"/>
                <a:gd name="connsiteY135" fmla="*/ 0 h 1412149"/>
                <a:gd name="connsiteX136" fmla="*/ 1992375 w 4138458"/>
                <a:gd name="connsiteY136" fmla="*/ 0 h 1412149"/>
                <a:gd name="connsiteX137" fmla="*/ 2107709 w 4138458"/>
                <a:gd name="connsiteY137" fmla="*/ 0 h 1412149"/>
                <a:gd name="connsiteX138" fmla="*/ 2120075 w 4138458"/>
                <a:gd name="connsiteY138" fmla="*/ 0 h 1412149"/>
                <a:gd name="connsiteX139" fmla="*/ 2185022 w 4138458"/>
                <a:gd name="connsiteY139" fmla="*/ 0 h 1412149"/>
                <a:gd name="connsiteX140" fmla="*/ 2231916 w 4138458"/>
                <a:gd name="connsiteY140" fmla="*/ 0 h 1412149"/>
                <a:gd name="connsiteX141" fmla="*/ 2255997 w 4138458"/>
                <a:gd name="connsiteY141" fmla="*/ 0 h 1412149"/>
                <a:gd name="connsiteX142" fmla="*/ 2266137 w 4138458"/>
                <a:gd name="connsiteY142" fmla="*/ 0 h 1412149"/>
                <a:gd name="connsiteX143" fmla="*/ 2281036 w 4138458"/>
                <a:gd name="connsiteY143" fmla="*/ 0 h 1412149"/>
                <a:gd name="connsiteX144" fmla="*/ 2473684 w 4138458"/>
                <a:gd name="connsiteY144" fmla="*/ 0 h 1412149"/>
                <a:gd name="connsiteX145" fmla="*/ 2514552 w 4138458"/>
                <a:gd name="connsiteY145" fmla="*/ 0 h 1412149"/>
                <a:gd name="connsiteX146" fmla="*/ 2520578 w 4138458"/>
                <a:gd name="connsiteY146" fmla="*/ 0 h 1412149"/>
                <a:gd name="connsiteX147" fmla="*/ 2544659 w 4138458"/>
                <a:gd name="connsiteY147" fmla="*/ 0 h 1412149"/>
                <a:gd name="connsiteX148" fmla="*/ 2554799 w 4138458"/>
                <a:gd name="connsiteY148" fmla="*/ 0 h 1412149"/>
                <a:gd name="connsiteX149" fmla="*/ 2680485 w 4138458"/>
                <a:gd name="connsiteY149" fmla="*/ 0 h 1412149"/>
                <a:gd name="connsiteX150" fmla="*/ 3005042 w 4138458"/>
                <a:gd name="connsiteY150" fmla="*/ 0 h 1412149"/>
                <a:gd name="connsiteX151" fmla="*/ 3022552 w 4138458"/>
                <a:gd name="connsiteY151" fmla="*/ 0 h 1412149"/>
                <a:gd name="connsiteX152" fmla="*/ 3082355 w 4138458"/>
                <a:gd name="connsiteY152" fmla="*/ 0 h 1412149"/>
                <a:gd name="connsiteX153" fmla="*/ 3129249 w 4138458"/>
                <a:gd name="connsiteY153" fmla="*/ 0 h 1412149"/>
                <a:gd name="connsiteX154" fmla="*/ 3153330 w 4138458"/>
                <a:gd name="connsiteY154" fmla="*/ 0 h 1412149"/>
                <a:gd name="connsiteX155" fmla="*/ 3163470 w 4138458"/>
                <a:gd name="connsiteY155" fmla="*/ 0 h 1412149"/>
                <a:gd name="connsiteX156" fmla="*/ 3236746 w 4138458"/>
                <a:gd name="connsiteY156" fmla="*/ 0 h 1412149"/>
                <a:gd name="connsiteX157" fmla="*/ 3671470 w 4138458"/>
                <a:gd name="connsiteY157" fmla="*/ 0 h 1412149"/>
                <a:gd name="connsiteX158" fmla="*/ 3796617 w 4138458"/>
                <a:gd name="connsiteY158" fmla="*/ 71883 h 1412149"/>
                <a:gd name="connsiteX159" fmla="*/ 4121076 w 4138458"/>
                <a:gd name="connsiteY159" fmla="*/ 634192 h 1412149"/>
                <a:gd name="connsiteX160" fmla="*/ 4121076 w 4138458"/>
                <a:gd name="connsiteY160" fmla="*/ 777957 h 1412149"/>
                <a:gd name="connsiteX161" fmla="*/ 3796617 w 4138458"/>
                <a:gd name="connsiteY161" fmla="*/ 1340266 h 1412149"/>
                <a:gd name="connsiteX162" fmla="*/ 3671470 w 4138458"/>
                <a:gd name="connsiteY162"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Lst>
              <a:rect l="l" t="t" r="r" b="b"/>
              <a:pathLst>
                <a:path w="4138458" h="1412149">
                  <a:moveTo>
                    <a:pt x="3494407" y="1121227"/>
                  </a:moveTo>
                  <a:cubicBezTo>
                    <a:pt x="3521660" y="1121227"/>
                    <a:pt x="3554364" y="1102140"/>
                    <a:pt x="3567991" y="1078962"/>
                  </a:cubicBezTo>
                  <a:cubicBezTo>
                    <a:pt x="3567991" y="1078962"/>
                    <a:pt x="3567991" y="1078962"/>
                    <a:pt x="3758764" y="748339"/>
                  </a:cubicBezTo>
                  <a:cubicBezTo>
                    <a:pt x="3772390" y="725162"/>
                    <a:pt x="3772390" y="686987"/>
                    <a:pt x="3758764" y="663809"/>
                  </a:cubicBezTo>
                  <a:cubicBezTo>
                    <a:pt x="3758764" y="663809"/>
                    <a:pt x="3758764" y="663809"/>
                    <a:pt x="3567991" y="333186"/>
                  </a:cubicBezTo>
                  <a:cubicBezTo>
                    <a:pt x="3554364" y="310009"/>
                    <a:pt x="3521660" y="290921"/>
                    <a:pt x="3494407" y="290921"/>
                  </a:cubicBezTo>
                  <a:cubicBezTo>
                    <a:pt x="3494407" y="290921"/>
                    <a:pt x="3494407" y="290921"/>
                    <a:pt x="3333442" y="290921"/>
                  </a:cubicBezTo>
                  <a:lnTo>
                    <a:pt x="3295129" y="290921"/>
                  </a:lnTo>
                  <a:lnTo>
                    <a:pt x="3289167" y="290921"/>
                  </a:lnTo>
                  <a:lnTo>
                    <a:pt x="3247435" y="290921"/>
                  </a:lnTo>
                  <a:lnTo>
                    <a:pt x="3238801" y="290921"/>
                  </a:lnTo>
                  <a:lnTo>
                    <a:pt x="3134164" y="290921"/>
                  </a:lnTo>
                  <a:lnTo>
                    <a:pt x="3112861" y="290921"/>
                  </a:lnTo>
                  <a:lnTo>
                    <a:pt x="3095851" y="290921"/>
                  </a:lnTo>
                  <a:lnTo>
                    <a:pt x="3089889" y="290921"/>
                  </a:lnTo>
                  <a:lnTo>
                    <a:pt x="3048157" y="290921"/>
                  </a:lnTo>
                  <a:lnTo>
                    <a:pt x="3039523" y="290921"/>
                  </a:lnTo>
                  <a:lnTo>
                    <a:pt x="2934886" y="290921"/>
                  </a:lnTo>
                  <a:lnTo>
                    <a:pt x="2913583" y="290921"/>
                  </a:lnTo>
                  <a:lnTo>
                    <a:pt x="2840245" y="290921"/>
                  </a:lnTo>
                  <a:cubicBezTo>
                    <a:pt x="2803730" y="290921"/>
                    <a:pt x="2761998" y="290921"/>
                    <a:pt x="2714305" y="290921"/>
                  </a:cubicBezTo>
                  <a:lnTo>
                    <a:pt x="2709913" y="292233"/>
                  </a:lnTo>
                  <a:lnTo>
                    <a:pt x="2705494" y="290921"/>
                  </a:lnTo>
                  <a:cubicBezTo>
                    <a:pt x="2705494" y="290921"/>
                    <a:pt x="2705494" y="290921"/>
                    <a:pt x="2323948" y="290921"/>
                  </a:cubicBezTo>
                  <a:lnTo>
                    <a:pt x="2319556" y="292233"/>
                  </a:lnTo>
                  <a:lnTo>
                    <a:pt x="2315137" y="290921"/>
                  </a:lnTo>
                  <a:cubicBezTo>
                    <a:pt x="2315137" y="290921"/>
                    <a:pt x="2315137" y="290921"/>
                    <a:pt x="2059531" y="290921"/>
                  </a:cubicBezTo>
                  <a:lnTo>
                    <a:pt x="1955409" y="290921"/>
                  </a:lnTo>
                  <a:lnTo>
                    <a:pt x="1949447" y="290921"/>
                  </a:lnTo>
                  <a:lnTo>
                    <a:pt x="1933591" y="290921"/>
                  </a:lnTo>
                  <a:lnTo>
                    <a:pt x="1907716" y="290921"/>
                  </a:lnTo>
                  <a:cubicBezTo>
                    <a:pt x="1871946" y="290921"/>
                    <a:pt x="1809348" y="290921"/>
                    <a:pt x="1699803" y="290921"/>
                  </a:cubicBezTo>
                  <a:lnTo>
                    <a:pt x="1666857" y="290921"/>
                  </a:lnTo>
                  <a:lnTo>
                    <a:pt x="1660895" y="290921"/>
                  </a:lnTo>
                  <a:lnTo>
                    <a:pt x="1619163" y="290921"/>
                  </a:lnTo>
                  <a:lnTo>
                    <a:pt x="1573863" y="290921"/>
                  </a:lnTo>
                  <a:lnTo>
                    <a:pt x="1508939" y="290921"/>
                  </a:lnTo>
                  <a:lnTo>
                    <a:pt x="1505892" y="290921"/>
                  </a:lnTo>
                  <a:lnTo>
                    <a:pt x="1502977" y="290921"/>
                  </a:lnTo>
                  <a:lnTo>
                    <a:pt x="1461246" y="290921"/>
                  </a:lnTo>
                  <a:lnTo>
                    <a:pt x="1411251" y="290921"/>
                  </a:lnTo>
                  <a:lnTo>
                    <a:pt x="1347974" y="290921"/>
                  </a:lnTo>
                  <a:lnTo>
                    <a:pt x="1285311" y="290921"/>
                  </a:lnTo>
                  <a:lnTo>
                    <a:pt x="1253333" y="290921"/>
                  </a:lnTo>
                  <a:lnTo>
                    <a:pt x="1173474" y="290921"/>
                  </a:lnTo>
                  <a:lnTo>
                    <a:pt x="1167512" y="290921"/>
                  </a:lnTo>
                  <a:lnTo>
                    <a:pt x="1127393" y="290921"/>
                  </a:lnTo>
                  <a:lnTo>
                    <a:pt x="1125780" y="290921"/>
                  </a:lnTo>
                  <a:lnTo>
                    <a:pt x="1030708" y="290921"/>
                  </a:lnTo>
                  <a:cubicBezTo>
                    <a:pt x="1030708" y="290921"/>
                    <a:pt x="1030708" y="290921"/>
                    <a:pt x="1024746" y="290921"/>
                  </a:cubicBezTo>
                  <a:lnTo>
                    <a:pt x="1012509" y="290921"/>
                  </a:lnTo>
                  <a:lnTo>
                    <a:pt x="983015" y="290921"/>
                  </a:lnTo>
                  <a:lnTo>
                    <a:pt x="917868" y="290921"/>
                  </a:lnTo>
                  <a:lnTo>
                    <a:pt x="869743" y="290921"/>
                  </a:lnTo>
                  <a:lnTo>
                    <a:pt x="791928" y="290921"/>
                  </a:lnTo>
                  <a:lnTo>
                    <a:pt x="775102" y="290921"/>
                  </a:lnTo>
                  <a:cubicBezTo>
                    <a:pt x="738587" y="290921"/>
                    <a:pt x="696855" y="290921"/>
                    <a:pt x="649162" y="290921"/>
                  </a:cubicBezTo>
                  <a:cubicBezTo>
                    <a:pt x="622590" y="290921"/>
                    <a:pt x="589204" y="310009"/>
                    <a:pt x="575578" y="333186"/>
                  </a:cubicBezTo>
                  <a:cubicBezTo>
                    <a:pt x="575578" y="333186"/>
                    <a:pt x="575578" y="333186"/>
                    <a:pt x="384805" y="663809"/>
                  </a:cubicBezTo>
                  <a:cubicBezTo>
                    <a:pt x="371859" y="686987"/>
                    <a:pt x="371859" y="725162"/>
                    <a:pt x="384805" y="748339"/>
                  </a:cubicBezTo>
                  <a:cubicBezTo>
                    <a:pt x="384805" y="748339"/>
                    <a:pt x="384805" y="748339"/>
                    <a:pt x="575578" y="1078962"/>
                  </a:cubicBezTo>
                  <a:cubicBezTo>
                    <a:pt x="589204" y="1102140"/>
                    <a:pt x="622590" y="1121227"/>
                    <a:pt x="649162" y="1121227"/>
                  </a:cubicBezTo>
                  <a:lnTo>
                    <a:pt x="791928" y="1121227"/>
                  </a:lnTo>
                  <a:lnTo>
                    <a:pt x="1030708" y="1121227"/>
                  </a:lnTo>
                  <a:lnTo>
                    <a:pt x="1127393" y="1121227"/>
                  </a:lnTo>
                  <a:lnTo>
                    <a:pt x="1173474" y="1121227"/>
                  </a:lnTo>
                  <a:lnTo>
                    <a:pt x="1285311" y="1121227"/>
                  </a:lnTo>
                  <a:lnTo>
                    <a:pt x="1508939" y="1121227"/>
                  </a:lnTo>
                  <a:lnTo>
                    <a:pt x="1573863" y="1121227"/>
                  </a:lnTo>
                  <a:lnTo>
                    <a:pt x="1666857" y="1121227"/>
                  </a:lnTo>
                  <a:lnTo>
                    <a:pt x="1933591" y="1121227"/>
                  </a:lnTo>
                  <a:lnTo>
                    <a:pt x="1955409" y="1121227"/>
                  </a:lnTo>
                  <a:lnTo>
                    <a:pt x="2315137" y="1121227"/>
                  </a:lnTo>
                  <a:lnTo>
                    <a:pt x="2319556" y="1119915"/>
                  </a:lnTo>
                  <a:lnTo>
                    <a:pt x="2323948" y="1121227"/>
                  </a:lnTo>
                  <a:lnTo>
                    <a:pt x="2705494" y="1121227"/>
                  </a:lnTo>
                  <a:lnTo>
                    <a:pt x="2709913" y="1119915"/>
                  </a:lnTo>
                  <a:lnTo>
                    <a:pt x="2714305" y="1121227"/>
                  </a:lnTo>
                  <a:lnTo>
                    <a:pt x="2913583" y="1121227"/>
                  </a:lnTo>
                  <a:lnTo>
                    <a:pt x="3095851" y="1121227"/>
                  </a:lnTo>
                  <a:lnTo>
                    <a:pt x="3112861" y="1121227"/>
                  </a:lnTo>
                  <a:lnTo>
                    <a:pt x="3295129" y="1121227"/>
                  </a:lnTo>
                  <a:close/>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rgbClr val="00AF92"/>
            </a:solidFill>
            <a:ln w="19050">
              <a:noFill/>
            </a:ln>
            <a:effectLst>
              <a:innerShdw blurRad="101600" dist="63500" dir="2700000">
                <a:prstClr val="black">
                  <a:alpha val="50000"/>
                </a:prstClr>
              </a:inn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0" name="任意多边形 99"/>
            <p:cNvSpPr>
              <a:spLocks/>
            </p:cNvSpPr>
            <p:nvPr/>
          </p:nvSpPr>
          <p:spPr bwMode="auto">
            <a:xfrm rot="10800000">
              <a:off x="6239222" y="4533167"/>
              <a:ext cx="3147691" cy="1074074"/>
            </a:xfrm>
            <a:custGeom>
              <a:avLst/>
              <a:gdLst>
                <a:gd name="connsiteX0" fmla="*/ 3671470 w 4138458"/>
                <a:gd name="connsiteY0" fmla="*/ 1412149 h 1412149"/>
                <a:gd name="connsiteX1" fmla="*/ 3163470 w 4138458"/>
                <a:gd name="connsiteY1" fmla="*/ 1412149 h 1412149"/>
                <a:gd name="connsiteX2" fmla="*/ 3022552 w 4138458"/>
                <a:gd name="connsiteY2" fmla="*/ 1412149 h 1412149"/>
                <a:gd name="connsiteX3" fmla="*/ 2554799 w 4138458"/>
                <a:gd name="connsiteY3" fmla="*/ 1412149 h 1412149"/>
                <a:gd name="connsiteX4" fmla="*/ 2514552 w 4138458"/>
                <a:gd name="connsiteY4" fmla="*/ 1412149 h 1412149"/>
                <a:gd name="connsiteX5" fmla="*/ 2266137 w 4138458"/>
                <a:gd name="connsiteY5" fmla="*/ 1412149 h 1412149"/>
                <a:gd name="connsiteX6" fmla="*/ 1905881 w 4138458"/>
                <a:gd name="connsiteY6" fmla="*/ 1412149 h 1412149"/>
                <a:gd name="connsiteX7" fmla="*/ 1809866 w 4138458"/>
                <a:gd name="connsiteY7" fmla="*/ 1412149 h 1412149"/>
                <a:gd name="connsiteX8" fmla="*/ 1617219 w 4138458"/>
                <a:gd name="connsiteY8" fmla="*/ 1412149 h 1412149"/>
                <a:gd name="connsiteX9" fmla="*/ 1489857 w 4138458"/>
                <a:gd name="connsiteY9" fmla="*/ 1412149 h 1412149"/>
                <a:gd name="connsiteX10" fmla="*/ 1301866 w 4138458"/>
                <a:gd name="connsiteY10" fmla="*/ 1412149 h 1412149"/>
                <a:gd name="connsiteX11" fmla="*/ 1160948 w 4138458"/>
                <a:gd name="connsiteY11" fmla="*/ 1412149 h 1412149"/>
                <a:gd name="connsiteX12" fmla="*/ 1115038 w 4138458"/>
                <a:gd name="connsiteY12" fmla="*/ 1412149 h 1412149"/>
                <a:gd name="connsiteX13" fmla="*/ 840939 w 4138458"/>
                <a:gd name="connsiteY13" fmla="*/ 1412149 h 1412149"/>
                <a:gd name="connsiteX14" fmla="*/ 652948 w 4138458"/>
                <a:gd name="connsiteY14" fmla="*/ 1412149 h 1412149"/>
                <a:gd name="connsiteX15" fmla="*/ 466120 w 4138458"/>
                <a:gd name="connsiteY15" fmla="*/ 1412149 h 1412149"/>
                <a:gd name="connsiteX16" fmla="*/ 340972 w 4138458"/>
                <a:gd name="connsiteY16" fmla="*/ 1340266 h 1412149"/>
                <a:gd name="connsiteX17" fmla="*/ 16513 w 4138458"/>
                <a:gd name="connsiteY17" fmla="*/ 777957 h 1412149"/>
                <a:gd name="connsiteX18" fmla="*/ 16513 w 4138458"/>
                <a:gd name="connsiteY18" fmla="*/ 634192 h 1412149"/>
                <a:gd name="connsiteX19" fmla="*/ 340972 w 4138458"/>
                <a:gd name="connsiteY19" fmla="*/ 71883 h 1412149"/>
                <a:gd name="connsiteX20" fmla="*/ 466120 w 4138458"/>
                <a:gd name="connsiteY20" fmla="*/ 0 h 1412149"/>
                <a:gd name="connsiteX21" fmla="*/ 652948 w 4138458"/>
                <a:gd name="connsiteY21" fmla="*/ 0 h 1412149"/>
                <a:gd name="connsiteX22" fmla="*/ 680314 w 4138458"/>
                <a:gd name="connsiteY22" fmla="*/ 0 h 1412149"/>
                <a:gd name="connsiteX23" fmla="*/ 840939 w 4138458"/>
                <a:gd name="connsiteY23" fmla="*/ 0 h 1412149"/>
                <a:gd name="connsiteX24" fmla="*/ 841276 w 4138458"/>
                <a:gd name="connsiteY24" fmla="*/ 0 h 1412149"/>
                <a:gd name="connsiteX25" fmla="*/ 867142 w 4138458"/>
                <a:gd name="connsiteY25" fmla="*/ 0 h 1412149"/>
                <a:gd name="connsiteX26" fmla="*/ 956611 w 4138458"/>
                <a:gd name="connsiteY26" fmla="*/ 0 h 1412149"/>
                <a:gd name="connsiteX27" fmla="*/ 1028104 w 4138458"/>
                <a:gd name="connsiteY27" fmla="*/ 0 h 1412149"/>
                <a:gd name="connsiteX28" fmla="*/ 1033923 w 4138458"/>
                <a:gd name="connsiteY28" fmla="*/ 0 h 1412149"/>
                <a:gd name="connsiteX29" fmla="*/ 1055133 w 4138458"/>
                <a:gd name="connsiteY29" fmla="*/ 0 h 1412149"/>
                <a:gd name="connsiteX30" fmla="*/ 1080817 w 4138458"/>
                <a:gd name="connsiteY30" fmla="*/ 0 h 1412149"/>
                <a:gd name="connsiteX31" fmla="*/ 1115038 w 4138458"/>
                <a:gd name="connsiteY31" fmla="*/ 0 h 1412149"/>
                <a:gd name="connsiteX32" fmla="*/ 1143439 w 4138458"/>
                <a:gd name="connsiteY32" fmla="*/ 0 h 1412149"/>
                <a:gd name="connsiteX33" fmla="*/ 1160948 w 4138458"/>
                <a:gd name="connsiteY33" fmla="*/ 0 h 1412149"/>
                <a:gd name="connsiteX34" fmla="*/ 1216095 w 4138458"/>
                <a:gd name="connsiteY34" fmla="*/ 0 h 1412149"/>
                <a:gd name="connsiteX35" fmla="*/ 1220751 w 4138458"/>
                <a:gd name="connsiteY35" fmla="*/ 0 h 1412149"/>
                <a:gd name="connsiteX36" fmla="*/ 1267645 w 4138458"/>
                <a:gd name="connsiteY36" fmla="*/ 0 h 1412149"/>
                <a:gd name="connsiteX37" fmla="*/ 1291726 w 4138458"/>
                <a:gd name="connsiteY37" fmla="*/ 0 h 1412149"/>
                <a:gd name="connsiteX38" fmla="*/ 1301866 w 4138458"/>
                <a:gd name="connsiteY38" fmla="*/ 0 h 1412149"/>
                <a:gd name="connsiteX39" fmla="*/ 1331430 w 4138458"/>
                <a:gd name="connsiteY39" fmla="*/ 0 h 1412149"/>
                <a:gd name="connsiteX40" fmla="*/ 1375142 w 4138458"/>
                <a:gd name="connsiteY40" fmla="*/ 0 h 1412149"/>
                <a:gd name="connsiteX41" fmla="*/ 1408742 w 4138458"/>
                <a:gd name="connsiteY41" fmla="*/ 0 h 1412149"/>
                <a:gd name="connsiteX42" fmla="*/ 1455636 w 4138458"/>
                <a:gd name="connsiteY42" fmla="*/ 0 h 1412149"/>
                <a:gd name="connsiteX43" fmla="*/ 1479717 w 4138458"/>
                <a:gd name="connsiteY43" fmla="*/ 0 h 1412149"/>
                <a:gd name="connsiteX44" fmla="*/ 1489857 w 4138458"/>
                <a:gd name="connsiteY44" fmla="*/ 0 h 1412149"/>
                <a:gd name="connsiteX45" fmla="*/ 1536104 w 4138458"/>
                <a:gd name="connsiteY45" fmla="*/ 0 h 1412149"/>
                <a:gd name="connsiteX46" fmla="*/ 1617219 w 4138458"/>
                <a:gd name="connsiteY46" fmla="*/ 0 h 1412149"/>
                <a:gd name="connsiteX47" fmla="*/ 1651439 w 4138458"/>
                <a:gd name="connsiteY47" fmla="*/ 0 h 1412149"/>
                <a:gd name="connsiteX48" fmla="*/ 1728751 w 4138458"/>
                <a:gd name="connsiteY48" fmla="*/ 0 h 1412149"/>
                <a:gd name="connsiteX49" fmla="*/ 1775645 w 4138458"/>
                <a:gd name="connsiteY49" fmla="*/ 0 h 1412149"/>
                <a:gd name="connsiteX50" fmla="*/ 1799726 w 4138458"/>
                <a:gd name="connsiteY50" fmla="*/ 0 h 1412149"/>
                <a:gd name="connsiteX51" fmla="*/ 1809866 w 4138458"/>
                <a:gd name="connsiteY51" fmla="*/ 0 h 1412149"/>
                <a:gd name="connsiteX52" fmla="*/ 1831413 w 4138458"/>
                <a:gd name="connsiteY52" fmla="*/ 0 h 1412149"/>
                <a:gd name="connsiteX53" fmla="*/ 1905881 w 4138458"/>
                <a:gd name="connsiteY53" fmla="*/ 0 h 1412149"/>
                <a:gd name="connsiteX54" fmla="*/ 1992375 w 4138458"/>
                <a:gd name="connsiteY54" fmla="*/ 0 h 1412149"/>
                <a:gd name="connsiteX55" fmla="*/ 2107709 w 4138458"/>
                <a:gd name="connsiteY55" fmla="*/ 0 h 1412149"/>
                <a:gd name="connsiteX56" fmla="*/ 2120075 w 4138458"/>
                <a:gd name="connsiteY56" fmla="*/ 0 h 1412149"/>
                <a:gd name="connsiteX57" fmla="*/ 2185022 w 4138458"/>
                <a:gd name="connsiteY57" fmla="*/ 0 h 1412149"/>
                <a:gd name="connsiteX58" fmla="*/ 2231916 w 4138458"/>
                <a:gd name="connsiteY58" fmla="*/ 0 h 1412149"/>
                <a:gd name="connsiteX59" fmla="*/ 2255997 w 4138458"/>
                <a:gd name="connsiteY59" fmla="*/ 0 h 1412149"/>
                <a:gd name="connsiteX60" fmla="*/ 2266137 w 4138458"/>
                <a:gd name="connsiteY60" fmla="*/ 0 h 1412149"/>
                <a:gd name="connsiteX61" fmla="*/ 2281036 w 4138458"/>
                <a:gd name="connsiteY61" fmla="*/ 0 h 1412149"/>
                <a:gd name="connsiteX62" fmla="*/ 2473684 w 4138458"/>
                <a:gd name="connsiteY62" fmla="*/ 0 h 1412149"/>
                <a:gd name="connsiteX63" fmla="*/ 2514552 w 4138458"/>
                <a:gd name="connsiteY63" fmla="*/ 0 h 1412149"/>
                <a:gd name="connsiteX64" fmla="*/ 2520578 w 4138458"/>
                <a:gd name="connsiteY64" fmla="*/ 0 h 1412149"/>
                <a:gd name="connsiteX65" fmla="*/ 2544659 w 4138458"/>
                <a:gd name="connsiteY65" fmla="*/ 0 h 1412149"/>
                <a:gd name="connsiteX66" fmla="*/ 2554799 w 4138458"/>
                <a:gd name="connsiteY66" fmla="*/ 0 h 1412149"/>
                <a:gd name="connsiteX67" fmla="*/ 2680485 w 4138458"/>
                <a:gd name="connsiteY67" fmla="*/ 0 h 1412149"/>
                <a:gd name="connsiteX68" fmla="*/ 3005042 w 4138458"/>
                <a:gd name="connsiteY68" fmla="*/ 0 h 1412149"/>
                <a:gd name="connsiteX69" fmla="*/ 3022552 w 4138458"/>
                <a:gd name="connsiteY69" fmla="*/ 0 h 1412149"/>
                <a:gd name="connsiteX70" fmla="*/ 3082355 w 4138458"/>
                <a:gd name="connsiteY70" fmla="*/ 0 h 1412149"/>
                <a:gd name="connsiteX71" fmla="*/ 3129249 w 4138458"/>
                <a:gd name="connsiteY71" fmla="*/ 0 h 1412149"/>
                <a:gd name="connsiteX72" fmla="*/ 3153330 w 4138458"/>
                <a:gd name="connsiteY72" fmla="*/ 0 h 1412149"/>
                <a:gd name="connsiteX73" fmla="*/ 3163470 w 4138458"/>
                <a:gd name="connsiteY73" fmla="*/ 0 h 1412149"/>
                <a:gd name="connsiteX74" fmla="*/ 3236746 w 4138458"/>
                <a:gd name="connsiteY74" fmla="*/ 0 h 1412149"/>
                <a:gd name="connsiteX75" fmla="*/ 3671470 w 4138458"/>
                <a:gd name="connsiteY75" fmla="*/ 0 h 1412149"/>
                <a:gd name="connsiteX76" fmla="*/ 3796617 w 4138458"/>
                <a:gd name="connsiteY76" fmla="*/ 71883 h 1412149"/>
                <a:gd name="connsiteX77" fmla="*/ 4121076 w 4138458"/>
                <a:gd name="connsiteY77" fmla="*/ 634192 h 1412149"/>
                <a:gd name="connsiteX78" fmla="*/ 4121076 w 4138458"/>
                <a:gd name="connsiteY78" fmla="*/ 777957 h 1412149"/>
                <a:gd name="connsiteX79" fmla="*/ 3796617 w 4138458"/>
                <a:gd name="connsiteY79" fmla="*/ 1340266 h 1412149"/>
                <a:gd name="connsiteX80" fmla="*/ 3671470 w 4138458"/>
                <a:gd name="connsiteY80" fmla="*/ 1412149 h 14121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4138458" h="1412149">
                  <a:moveTo>
                    <a:pt x="3671470" y="1412149"/>
                  </a:moveTo>
                  <a:lnTo>
                    <a:pt x="3163470" y="1412149"/>
                  </a:lnTo>
                  <a:lnTo>
                    <a:pt x="3022552" y="1412149"/>
                  </a:lnTo>
                  <a:lnTo>
                    <a:pt x="2554799" y="1412149"/>
                  </a:lnTo>
                  <a:lnTo>
                    <a:pt x="2514552" y="1412149"/>
                  </a:lnTo>
                  <a:lnTo>
                    <a:pt x="2266137" y="1412149"/>
                  </a:lnTo>
                  <a:lnTo>
                    <a:pt x="1905881" y="1412149"/>
                  </a:lnTo>
                  <a:lnTo>
                    <a:pt x="1809866" y="1412149"/>
                  </a:lnTo>
                  <a:lnTo>
                    <a:pt x="1617219" y="1412149"/>
                  </a:lnTo>
                  <a:lnTo>
                    <a:pt x="1489857" y="1412149"/>
                  </a:lnTo>
                  <a:lnTo>
                    <a:pt x="1301866" y="1412149"/>
                  </a:lnTo>
                  <a:lnTo>
                    <a:pt x="1160948" y="1412149"/>
                  </a:lnTo>
                  <a:lnTo>
                    <a:pt x="1115038" y="1412149"/>
                  </a:lnTo>
                  <a:lnTo>
                    <a:pt x="840939" y="1412149"/>
                  </a:lnTo>
                  <a:lnTo>
                    <a:pt x="652948" y="1412149"/>
                  </a:lnTo>
                  <a:lnTo>
                    <a:pt x="466120" y="1412149"/>
                  </a:lnTo>
                  <a:cubicBezTo>
                    <a:pt x="420928" y="1412149"/>
                    <a:pt x="364147" y="1379686"/>
                    <a:pt x="340972" y="1340266"/>
                  </a:cubicBezTo>
                  <a:cubicBezTo>
                    <a:pt x="16513" y="777957"/>
                    <a:pt x="16513" y="777957"/>
                    <a:pt x="16513" y="777957"/>
                  </a:cubicBezTo>
                  <a:cubicBezTo>
                    <a:pt x="-5504" y="738538"/>
                    <a:pt x="-5504" y="673611"/>
                    <a:pt x="16513" y="634192"/>
                  </a:cubicBezTo>
                  <a:cubicBezTo>
                    <a:pt x="340972" y="71883"/>
                    <a:pt x="340972" y="71883"/>
                    <a:pt x="340972" y="71883"/>
                  </a:cubicBezTo>
                  <a:cubicBezTo>
                    <a:pt x="364147" y="32463"/>
                    <a:pt x="420928" y="0"/>
                    <a:pt x="466120" y="0"/>
                  </a:cubicBezTo>
                  <a:lnTo>
                    <a:pt x="652948" y="0"/>
                  </a:lnTo>
                  <a:lnTo>
                    <a:pt x="680314" y="0"/>
                  </a:lnTo>
                  <a:lnTo>
                    <a:pt x="840939" y="0"/>
                  </a:lnTo>
                  <a:lnTo>
                    <a:pt x="841276" y="0"/>
                  </a:lnTo>
                  <a:lnTo>
                    <a:pt x="867142" y="0"/>
                  </a:lnTo>
                  <a:lnTo>
                    <a:pt x="956611" y="0"/>
                  </a:lnTo>
                  <a:lnTo>
                    <a:pt x="1028104" y="0"/>
                  </a:lnTo>
                  <a:lnTo>
                    <a:pt x="1033923" y="0"/>
                  </a:lnTo>
                  <a:lnTo>
                    <a:pt x="1055133" y="0"/>
                  </a:lnTo>
                  <a:lnTo>
                    <a:pt x="1080817" y="0"/>
                  </a:lnTo>
                  <a:cubicBezTo>
                    <a:pt x="1115038" y="0"/>
                    <a:pt x="1115038" y="0"/>
                    <a:pt x="1115038" y="0"/>
                  </a:cubicBezTo>
                  <a:lnTo>
                    <a:pt x="1143439" y="0"/>
                  </a:lnTo>
                  <a:lnTo>
                    <a:pt x="1160948" y="0"/>
                  </a:lnTo>
                  <a:lnTo>
                    <a:pt x="1216095" y="0"/>
                  </a:lnTo>
                  <a:lnTo>
                    <a:pt x="1220751" y="0"/>
                  </a:lnTo>
                  <a:lnTo>
                    <a:pt x="1267645" y="0"/>
                  </a:lnTo>
                  <a:lnTo>
                    <a:pt x="1291726" y="0"/>
                  </a:lnTo>
                  <a:lnTo>
                    <a:pt x="1301866" y="0"/>
                  </a:lnTo>
                  <a:lnTo>
                    <a:pt x="1331430" y="0"/>
                  </a:lnTo>
                  <a:lnTo>
                    <a:pt x="1375142" y="0"/>
                  </a:lnTo>
                  <a:lnTo>
                    <a:pt x="1408742" y="0"/>
                  </a:lnTo>
                  <a:lnTo>
                    <a:pt x="1455636" y="0"/>
                  </a:lnTo>
                  <a:lnTo>
                    <a:pt x="1479717" y="0"/>
                  </a:lnTo>
                  <a:lnTo>
                    <a:pt x="1489857" y="0"/>
                  </a:lnTo>
                  <a:lnTo>
                    <a:pt x="1536104" y="0"/>
                  </a:lnTo>
                  <a:lnTo>
                    <a:pt x="1617219" y="0"/>
                  </a:lnTo>
                  <a:lnTo>
                    <a:pt x="1651439" y="0"/>
                  </a:lnTo>
                  <a:lnTo>
                    <a:pt x="1728751" y="0"/>
                  </a:lnTo>
                  <a:lnTo>
                    <a:pt x="1775645" y="0"/>
                  </a:lnTo>
                  <a:lnTo>
                    <a:pt x="1799726" y="0"/>
                  </a:lnTo>
                  <a:lnTo>
                    <a:pt x="1809866" y="0"/>
                  </a:lnTo>
                  <a:lnTo>
                    <a:pt x="1831413" y="0"/>
                  </a:lnTo>
                  <a:lnTo>
                    <a:pt x="1905881" y="0"/>
                  </a:lnTo>
                  <a:lnTo>
                    <a:pt x="1992375" y="0"/>
                  </a:lnTo>
                  <a:lnTo>
                    <a:pt x="2107709" y="0"/>
                  </a:lnTo>
                  <a:lnTo>
                    <a:pt x="2120075" y="0"/>
                  </a:lnTo>
                  <a:lnTo>
                    <a:pt x="2185022" y="0"/>
                  </a:lnTo>
                  <a:lnTo>
                    <a:pt x="2231916" y="0"/>
                  </a:lnTo>
                  <a:lnTo>
                    <a:pt x="2255997" y="0"/>
                  </a:lnTo>
                  <a:lnTo>
                    <a:pt x="2266137" y="0"/>
                  </a:lnTo>
                  <a:lnTo>
                    <a:pt x="2281036" y="0"/>
                  </a:lnTo>
                  <a:cubicBezTo>
                    <a:pt x="2372290" y="0"/>
                    <a:pt x="2433126" y="0"/>
                    <a:pt x="2473684" y="0"/>
                  </a:cubicBezTo>
                  <a:lnTo>
                    <a:pt x="2514552" y="0"/>
                  </a:lnTo>
                  <a:lnTo>
                    <a:pt x="2520578" y="0"/>
                  </a:lnTo>
                  <a:lnTo>
                    <a:pt x="2544659" y="0"/>
                  </a:lnTo>
                  <a:lnTo>
                    <a:pt x="2554799" y="0"/>
                  </a:lnTo>
                  <a:lnTo>
                    <a:pt x="2680485" y="0"/>
                  </a:lnTo>
                  <a:cubicBezTo>
                    <a:pt x="2830376" y="0"/>
                    <a:pt x="2933750" y="0"/>
                    <a:pt x="3005042" y="0"/>
                  </a:cubicBezTo>
                  <a:lnTo>
                    <a:pt x="3022552" y="0"/>
                  </a:lnTo>
                  <a:lnTo>
                    <a:pt x="3082355" y="0"/>
                  </a:lnTo>
                  <a:lnTo>
                    <a:pt x="3129249" y="0"/>
                  </a:lnTo>
                  <a:lnTo>
                    <a:pt x="3153330" y="0"/>
                  </a:lnTo>
                  <a:lnTo>
                    <a:pt x="3163470" y="0"/>
                  </a:lnTo>
                  <a:lnTo>
                    <a:pt x="3236746" y="0"/>
                  </a:lnTo>
                  <a:cubicBezTo>
                    <a:pt x="3671470" y="0"/>
                    <a:pt x="3671470" y="0"/>
                    <a:pt x="3671470" y="0"/>
                  </a:cubicBezTo>
                  <a:cubicBezTo>
                    <a:pt x="3717821" y="0"/>
                    <a:pt x="3773442" y="32463"/>
                    <a:pt x="3796617" y="71883"/>
                  </a:cubicBezTo>
                  <a:cubicBezTo>
                    <a:pt x="4121076" y="634192"/>
                    <a:pt x="4121076" y="634192"/>
                    <a:pt x="4121076" y="634192"/>
                  </a:cubicBezTo>
                  <a:cubicBezTo>
                    <a:pt x="4144252" y="673611"/>
                    <a:pt x="4144252" y="738538"/>
                    <a:pt x="4121076" y="777957"/>
                  </a:cubicBezTo>
                  <a:cubicBezTo>
                    <a:pt x="3796617" y="1340266"/>
                    <a:pt x="3796617" y="1340266"/>
                    <a:pt x="3796617" y="1340266"/>
                  </a:cubicBezTo>
                  <a:cubicBezTo>
                    <a:pt x="3773442" y="1379686"/>
                    <a:pt x="3717821" y="1412149"/>
                    <a:pt x="3671470" y="1412149"/>
                  </a:cubicBezTo>
                  <a:close/>
                </a:path>
              </a:pathLst>
            </a:custGeom>
            <a:solidFill>
              <a:schemeClr val="bg1">
                <a:alpha val="0"/>
              </a:schemeClr>
            </a:solidFill>
            <a:ln w="38100">
              <a:gradFill flip="none" rotWithShape="1">
                <a:gsLst>
                  <a:gs pos="0">
                    <a:srgbClr val="F9F9F9"/>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1" name="任意多边形 100"/>
            <p:cNvSpPr>
              <a:spLocks/>
            </p:cNvSpPr>
            <p:nvPr/>
          </p:nvSpPr>
          <p:spPr bwMode="auto">
            <a:xfrm rot="10800000">
              <a:off x="6522379" y="4754441"/>
              <a:ext cx="2581375" cy="631527"/>
            </a:xfrm>
            <a:custGeom>
              <a:avLst/>
              <a:gdLst>
                <a:gd name="connsiteX0" fmla="*/ 3119312 w 3393888"/>
                <a:gd name="connsiteY0" fmla="*/ 830306 h 830306"/>
                <a:gd name="connsiteX1" fmla="*/ 2920034 w 3393888"/>
                <a:gd name="connsiteY1" fmla="*/ 830306 h 830306"/>
                <a:gd name="connsiteX2" fmla="*/ 2737766 w 3393888"/>
                <a:gd name="connsiteY2" fmla="*/ 830306 h 830306"/>
                <a:gd name="connsiteX3" fmla="*/ 2720756 w 3393888"/>
                <a:gd name="connsiteY3" fmla="*/ 830306 h 830306"/>
                <a:gd name="connsiteX4" fmla="*/ 2538488 w 3393888"/>
                <a:gd name="connsiteY4" fmla="*/ 830306 h 830306"/>
                <a:gd name="connsiteX5" fmla="*/ 2339210 w 3393888"/>
                <a:gd name="connsiteY5" fmla="*/ 830306 h 830306"/>
                <a:gd name="connsiteX6" fmla="*/ 2334818 w 3393888"/>
                <a:gd name="connsiteY6" fmla="*/ 828994 h 830306"/>
                <a:gd name="connsiteX7" fmla="*/ 2330399 w 3393888"/>
                <a:gd name="connsiteY7" fmla="*/ 830306 h 830306"/>
                <a:gd name="connsiteX8" fmla="*/ 1948853 w 3393888"/>
                <a:gd name="connsiteY8" fmla="*/ 830306 h 830306"/>
                <a:gd name="connsiteX9" fmla="*/ 1944461 w 3393888"/>
                <a:gd name="connsiteY9" fmla="*/ 828994 h 830306"/>
                <a:gd name="connsiteX10" fmla="*/ 1940042 w 3393888"/>
                <a:gd name="connsiteY10" fmla="*/ 830306 h 830306"/>
                <a:gd name="connsiteX11" fmla="*/ 1580314 w 3393888"/>
                <a:gd name="connsiteY11" fmla="*/ 830306 h 830306"/>
                <a:gd name="connsiteX12" fmla="*/ 1558496 w 3393888"/>
                <a:gd name="connsiteY12" fmla="*/ 830306 h 830306"/>
                <a:gd name="connsiteX13" fmla="*/ 1291762 w 3393888"/>
                <a:gd name="connsiteY13" fmla="*/ 830306 h 830306"/>
                <a:gd name="connsiteX14" fmla="*/ 1198768 w 3393888"/>
                <a:gd name="connsiteY14" fmla="*/ 830306 h 830306"/>
                <a:gd name="connsiteX15" fmla="*/ 1133844 w 3393888"/>
                <a:gd name="connsiteY15" fmla="*/ 830306 h 830306"/>
                <a:gd name="connsiteX16" fmla="*/ 910216 w 3393888"/>
                <a:gd name="connsiteY16" fmla="*/ 830306 h 830306"/>
                <a:gd name="connsiteX17" fmla="*/ 798379 w 3393888"/>
                <a:gd name="connsiteY17" fmla="*/ 830306 h 830306"/>
                <a:gd name="connsiteX18" fmla="*/ 752298 w 3393888"/>
                <a:gd name="connsiteY18" fmla="*/ 830306 h 830306"/>
                <a:gd name="connsiteX19" fmla="*/ 655613 w 3393888"/>
                <a:gd name="connsiteY19" fmla="*/ 830306 h 830306"/>
                <a:gd name="connsiteX20" fmla="*/ 416833 w 3393888"/>
                <a:gd name="connsiteY20" fmla="*/ 830306 h 830306"/>
                <a:gd name="connsiteX21" fmla="*/ 274067 w 3393888"/>
                <a:gd name="connsiteY21" fmla="*/ 830306 h 830306"/>
                <a:gd name="connsiteX22" fmla="*/ 200483 w 3393888"/>
                <a:gd name="connsiteY22" fmla="*/ 788041 h 830306"/>
                <a:gd name="connsiteX23" fmla="*/ 9710 w 3393888"/>
                <a:gd name="connsiteY23" fmla="*/ 457418 h 830306"/>
                <a:gd name="connsiteX24" fmla="*/ 9710 w 3393888"/>
                <a:gd name="connsiteY24" fmla="*/ 372888 h 830306"/>
                <a:gd name="connsiteX25" fmla="*/ 200483 w 3393888"/>
                <a:gd name="connsiteY25" fmla="*/ 42265 h 830306"/>
                <a:gd name="connsiteX26" fmla="*/ 274067 w 3393888"/>
                <a:gd name="connsiteY26" fmla="*/ 0 h 830306"/>
                <a:gd name="connsiteX27" fmla="*/ 400007 w 3393888"/>
                <a:gd name="connsiteY27" fmla="*/ 0 h 830306"/>
                <a:gd name="connsiteX28" fmla="*/ 416833 w 3393888"/>
                <a:gd name="connsiteY28" fmla="*/ 0 h 830306"/>
                <a:gd name="connsiteX29" fmla="*/ 494648 w 3393888"/>
                <a:gd name="connsiteY29" fmla="*/ 0 h 830306"/>
                <a:gd name="connsiteX30" fmla="*/ 542773 w 3393888"/>
                <a:gd name="connsiteY30" fmla="*/ 0 h 830306"/>
                <a:gd name="connsiteX31" fmla="*/ 607920 w 3393888"/>
                <a:gd name="connsiteY31" fmla="*/ 0 h 830306"/>
                <a:gd name="connsiteX32" fmla="*/ 637414 w 3393888"/>
                <a:gd name="connsiteY32" fmla="*/ 0 h 830306"/>
                <a:gd name="connsiteX33" fmla="*/ 649651 w 3393888"/>
                <a:gd name="connsiteY33" fmla="*/ 0 h 830306"/>
                <a:gd name="connsiteX34" fmla="*/ 655613 w 3393888"/>
                <a:gd name="connsiteY34" fmla="*/ 0 h 830306"/>
                <a:gd name="connsiteX35" fmla="*/ 750685 w 3393888"/>
                <a:gd name="connsiteY35" fmla="*/ 0 h 830306"/>
                <a:gd name="connsiteX36" fmla="*/ 752298 w 3393888"/>
                <a:gd name="connsiteY36" fmla="*/ 0 h 830306"/>
                <a:gd name="connsiteX37" fmla="*/ 792417 w 3393888"/>
                <a:gd name="connsiteY37" fmla="*/ 0 h 830306"/>
                <a:gd name="connsiteX38" fmla="*/ 798379 w 3393888"/>
                <a:gd name="connsiteY38" fmla="*/ 0 h 830306"/>
                <a:gd name="connsiteX39" fmla="*/ 878238 w 3393888"/>
                <a:gd name="connsiteY39" fmla="*/ 0 h 830306"/>
                <a:gd name="connsiteX40" fmla="*/ 910216 w 3393888"/>
                <a:gd name="connsiteY40" fmla="*/ 0 h 830306"/>
                <a:gd name="connsiteX41" fmla="*/ 972879 w 3393888"/>
                <a:gd name="connsiteY41" fmla="*/ 0 h 830306"/>
                <a:gd name="connsiteX42" fmla="*/ 1036156 w 3393888"/>
                <a:gd name="connsiteY42" fmla="*/ 0 h 830306"/>
                <a:gd name="connsiteX43" fmla="*/ 1086151 w 3393888"/>
                <a:gd name="connsiteY43" fmla="*/ 0 h 830306"/>
                <a:gd name="connsiteX44" fmla="*/ 1127882 w 3393888"/>
                <a:gd name="connsiteY44" fmla="*/ 0 h 830306"/>
                <a:gd name="connsiteX45" fmla="*/ 1130797 w 3393888"/>
                <a:gd name="connsiteY45" fmla="*/ 0 h 830306"/>
                <a:gd name="connsiteX46" fmla="*/ 1133844 w 3393888"/>
                <a:gd name="connsiteY46" fmla="*/ 0 h 830306"/>
                <a:gd name="connsiteX47" fmla="*/ 1198768 w 3393888"/>
                <a:gd name="connsiteY47" fmla="*/ 0 h 830306"/>
                <a:gd name="connsiteX48" fmla="*/ 1244068 w 3393888"/>
                <a:gd name="connsiteY48" fmla="*/ 0 h 830306"/>
                <a:gd name="connsiteX49" fmla="*/ 1285800 w 3393888"/>
                <a:gd name="connsiteY49" fmla="*/ 0 h 830306"/>
                <a:gd name="connsiteX50" fmla="*/ 1291762 w 3393888"/>
                <a:gd name="connsiteY50" fmla="*/ 0 h 830306"/>
                <a:gd name="connsiteX51" fmla="*/ 1324708 w 3393888"/>
                <a:gd name="connsiteY51" fmla="*/ 0 h 830306"/>
                <a:gd name="connsiteX52" fmla="*/ 1532621 w 3393888"/>
                <a:gd name="connsiteY52" fmla="*/ 0 h 830306"/>
                <a:gd name="connsiteX53" fmla="*/ 1558496 w 3393888"/>
                <a:gd name="connsiteY53" fmla="*/ 0 h 830306"/>
                <a:gd name="connsiteX54" fmla="*/ 1574352 w 3393888"/>
                <a:gd name="connsiteY54" fmla="*/ 0 h 830306"/>
                <a:gd name="connsiteX55" fmla="*/ 1580314 w 3393888"/>
                <a:gd name="connsiteY55" fmla="*/ 0 h 830306"/>
                <a:gd name="connsiteX56" fmla="*/ 1684436 w 3393888"/>
                <a:gd name="connsiteY56" fmla="*/ 0 h 830306"/>
                <a:gd name="connsiteX57" fmla="*/ 1940042 w 3393888"/>
                <a:gd name="connsiteY57" fmla="*/ 0 h 830306"/>
                <a:gd name="connsiteX58" fmla="*/ 1944461 w 3393888"/>
                <a:gd name="connsiteY58" fmla="*/ 1312 h 830306"/>
                <a:gd name="connsiteX59" fmla="*/ 1948853 w 3393888"/>
                <a:gd name="connsiteY59" fmla="*/ 0 h 830306"/>
                <a:gd name="connsiteX60" fmla="*/ 2330399 w 3393888"/>
                <a:gd name="connsiteY60" fmla="*/ 0 h 830306"/>
                <a:gd name="connsiteX61" fmla="*/ 2334818 w 3393888"/>
                <a:gd name="connsiteY61" fmla="*/ 1312 h 830306"/>
                <a:gd name="connsiteX62" fmla="*/ 2339210 w 3393888"/>
                <a:gd name="connsiteY62" fmla="*/ 0 h 830306"/>
                <a:gd name="connsiteX63" fmla="*/ 2465150 w 3393888"/>
                <a:gd name="connsiteY63" fmla="*/ 0 h 830306"/>
                <a:gd name="connsiteX64" fmla="*/ 2538488 w 3393888"/>
                <a:gd name="connsiteY64" fmla="*/ 0 h 830306"/>
                <a:gd name="connsiteX65" fmla="*/ 2559791 w 3393888"/>
                <a:gd name="connsiteY65" fmla="*/ 0 h 830306"/>
                <a:gd name="connsiteX66" fmla="*/ 2664428 w 3393888"/>
                <a:gd name="connsiteY66" fmla="*/ 0 h 830306"/>
                <a:gd name="connsiteX67" fmla="*/ 2673062 w 3393888"/>
                <a:gd name="connsiteY67" fmla="*/ 0 h 830306"/>
                <a:gd name="connsiteX68" fmla="*/ 2714794 w 3393888"/>
                <a:gd name="connsiteY68" fmla="*/ 0 h 830306"/>
                <a:gd name="connsiteX69" fmla="*/ 2720756 w 3393888"/>
                <a:gd name="connsiteY69" fmla="*/ 0 h 830306"/>
                <a:gd name="connsiteX70" fmla="*/ 2737766 w 3393888"/>
                <a:gd name="connsiteY70" fmla="*/ 0 h 830306"/>
                <a:gd name="connsiteX71" fmla="*/ 2759069 w 3393888"/>
                <a:gd name="connsiteY71" fmla="*/ 0 h 830306"/>
                <a:gd name="connsiteX72" fmla="*/ 2863706 w 3393888"/>
                <a:gd name="connsiteY72" fmla="*/ 0 h 830306"/>
                <a:gd name="connsiteX73" fmla="*/ 2872340 w 3393888"/>
                <a:gd name="connsiteY73" fmla="*/ 0 h 830306"/>
                <a:gd name="connsiteX74" fmla="*/ 2914072 w 3393888"/>
                <a:gd name="connsiteY74" fmla="*/ 0 h 830306"/>
                <a:gd name="connsiteX75" fmla="*/ 2920034 w 3393888"/>
                <a:gd name="connsiteY75" fmla="*/ 0 h 830306"/>
                <a:gd name="connsiteX76" fmla="*/ 2958347 w 3393888"/>
                <a:gd name="connsiteY76" fmla="*/ 0 h 830306"/>
                <a:gd name="connsiteX77" fmla="*/ 3119312 w 3393888"/>
                <a:gd name="connsiteY77" fmla="*/ 0 h 830306"/>
                <a:gd name="connsiteX78" fmla="*/ 3192896 w 3393888"/>
                <a:gd name="connsiteY78" fmla="*/ 42265 h 830306"/>
                <a:gd name="connsiteX79" fmla="*/ 3383669 w 3393888"/>
                <a:gd name="connsiteY79" fmla="*/ 372888 h 830306"/>
                <a:gd name="connsiteX80" fmla="*/ 3383669 w 3393888"/>
                <a:gd name="connsiteY80" fmla="*/ 457418 h 830306"/>
                <a:gd name="connsiteX81" fmla="*/ 3192896 w 3393888"/>
                <a:gd name="connsiteY81" fmla="*/ 788041 h 830306"/>
                <a:gd name="connsiteX82" fmla="*/ 3119312 w 3393888"/>
                <a:gd name="connsiteY82" fmla="*/ 830306 h 830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Lst>
              <a:rect l="l" t="t" r="r" b="b"/>
              <a:pathLst>
                <a:path w="3393888" h="830306">
                  <a:moveTo>
                    <a:pt x="3119312" y="830306"/>
                  </a:moveTo>
                  <a:lnTo>
                    <a:pt x="2920034" y="830306"/>
                  </a:lnTo>
                  <a:lnTo>
                    <a:pt x="2737766" y="830306"/>
                  </a:lnTo>
                  <a:lnTo>
                    <a:pt x="2720756" y="830306"/>
                  </a:lnTo>
                  <a:lnTo>
                    <a:pt x="2538488" y="830306"/>
                  </a:lnTo>
                  <a:lnTo>
                    <a:pt x="2339210" y="830306"/>
                  </a:lnTo>
                  <a:lnTo>
                    <a:pt x="2334818" y="828994"/>
                  </a:lnTo>
                  <a:lnTo>
                    <a:pt x="2330399" y="830306"/>
                  </a:lnTo>
                  <a:lnTo>
                    <a:pt x="1948853" y="830306"/>
                  </a:lnTo>
                  <a:lnTo>
                    <a:pt x="1944461" y="828994"/>
                  </a:lnTo>
                  <a:lnTo>
                    <a:pt x="1940042" y="830306"/>
                  </a:lnTo>
                  <a:lnTo>
                    <a:pt x="1580314" y="830306"/>
                  </a:lnTo>
                  <a:lnTo>
                    <a:pt x="1558496" y="830306"/>
                  </a:lnTo>
                  <a:lnTo>
                    <a:pt x="1291762" y="830306"/>
                  </a:lnTo>
                  <a:lnTo>
                    <a:pt x="1198768" y="830306"/>
                  </a:lnTo>
                  <a:lnTo>
                    <a:pt x="1133844" y="830306"/>
                  </a:lnTo>
                  <a:lnTo>
                    <a:pt x="910216" y="830306"/>
                  </a:lnTo>
                  <a:lnTo>
                    <a:pt x="798379" y="830306"/>
                  </a:lnTo>
                  <a:lnTo>
                    <a:pt x="752298" y="830306"/>
                  </a:lnTo>
                  <a:lnTo>
                    <a:pt x="655613" y="830306"/>
                  </a:lnTo>
                  <a:lnTo>
                    <a:pt x="416833" y="830306"/>
                  </a:lnTo>
                  <a:lnTo>
                    <a:pt x="274067" y="830306"/>
                  </a:lnTo>
                  <a:cubicBezTo>
                    <a:pt x="247495" y="830306"/>
                    <a:pt x="214109" y="811219"/>
                    <a:pt x="200483" y="788041"/>
                  </a:cubicBezTo>
                  <a:cubicBezTo>
                    <a:pt x="9710" y="457418"/>
                    <a:pt x="9710" y="457418"/>
                    <a:pt x="9710" y="457418"/>
                  </a:cubicBezTo>
                  <a:cubicBezTo>
                    <a:pt x="-3236" y="434241"/>
                    <a:pt x="-3236" y="396066"/>
                    <a:pt x="9710" y="372888"/>
                  </a:cubicBezTo>
                  <a:cubicBezTo>
                    <a:pt x="200483" y="42265"/>
                    <a:pt x="200483" y="42265"/>
                    <a:pt x="200483" y="42265"/>
                  </a:cubicBezTo>
                  <a:cubicBezTo>
                    <a:pt x="214109" y="19088"/>
                    <a:pt x="247495" y="0"/>
                    <a:pt x="274067" y="0"/>
                  </a:cubicBezTo>
                  <a:cubicBezTo>
                    <a:pt x="321760" y="0"/>
                    <a:pt x="363492" y="0"/>
                    <a:pt x="400007" y="0"/>
                  </a:cubicBezTo>
                  <a:lnTo>
                    <a:pt x="416833" y="0"/>
                  </a:lnTo>
                  <a:lnTo>
                    <a:pt x="494648" y="0"/>
                  </a:lnTo>
                  <a:lnTo>
                    <a:pt x="542773" y="0"/>
                  </a:lnTo>
                  <a:lnTo>
                    <a:pt x="607920" y="0"/>
                  </a:lnTo>
                  <a:lnTo>
                    <a:pt x="637414" y="0"/>
                  </a:lnTo>
                  <a:lnTo>
                    <a:pt x="649651" y="0"/>
                  </a:lnTo>
                  <a:cubicBezTo>
                    <a:pt x="655613" y="0"/>
                    <a:pt x="655613" y="0"/>
                    <a:pt x="655613" y="0"/>
                  </a:cubicBezTo>
                  <a:lnTo>
                    <a:pt x="750685" y="0"/>
                  </a:lnTo>
                  <a:lnTo>
                    <a:pt x="752298" y="0"/>
                  </a:lnTo>
                  <a:lnTo>
                    <a:pt x="792417" y="0"/>
                  </a:lnTo>
                  <a:lnTo>
                    <a:pt x="798379" y="0"/>
                  </a:lnTo>
                  <a:lnTo>
                    <a:pt x="878238" y="0"/>
                  </a:lnTo>
                  <a:lnTo>
                    <a:pt x="910216" y="0"/>
                  </a:lnTo>
                  <a:lnTo>
                    <a:pt x="972879" y="0"/>
                  </a:lnTo>
                  <a:lnTo>
                    <a:pt x="1036156" y="0"/>
                  </a:lnTo>
                  <a:lnTo>
                    <a:pt x="1086151" y="0"/>
                  </a:lnTo>
                  <a:lnTo>
                    <a:pt x="1127882" y="0"/>
                  </a:lnTo>
                  <a:lnTo>
                    <a:pt x="1130797" y="0"/>
                  </a:lnTo>
                  <a:lnTo>
                    <a:pt x="1133844" y="0"/>
                  </a:lnTo>
                  <a:lnTo>
                    <a:pt x="1198768" y="0"/>
                  </a:lnTo>
                  <a:lnTo>
                    <a:pt x="1244068" y="0"/>
                  </a:lnTo>
                  <a:lnTo>
                    <a:pt x="1285800" y="0"/>
                  </a:lnTo>
                  <a:lnTo>
                    <a:pt x="1291762" y="0"/>
                  </a:lnTo>
                  <a:lnTo>
                    <a:pt x="1324708" y="0"/>
                  </a:lnTo>
                  <a:cubicBezTo>
                    <a:pt x="1434253" y="0"/>
                    <a:pt x="1496851" y="0"/>
                    <a:pt x="1532621" y="0"/>
                  </a:cubicBezTo>
                  <a:lnTo>
                    <a:pt x="1558496" y="0"/>
                  </a:lnTo>
                  <a:lnTo>
                    <a:pt x="1574352" y="0"/>
                  </a:lnTo>
                  <a:lnTo>
                    <a:pt x="1580314" y="0"/>
                  </a:lnTo>
                  <a:lnTo>
                    <a:pt x="1684436" y="0"/>
                  </a:lnTo>
                  <a:cubicBezTo>
                    <a:pt x="1940042" y="0"/>
                    <a:pt x="1940042" y="0"/>
                    <a:pt x="1940042" y="0"/>
                  </a:cubicBezTo>
                  <a:lnTo>
                    <a:pt x="1944461" y="1312"/>
                  </a:lnTo>
                  <a:lnTo>
                    <a:pt x="1948853" y="0"/>
                  </a:lnTo>
                  <a:cubicBezTo>
                    <a:pt x="2330399" y="0"/>
                    <a:pt x="2330399" y="0"/>
                    <a:pt x="2330399" y="0"/>
                  </a:cubicBezTo>
                  <a:lnTo>
                    <a:pt x="2334818" y="1312"/>
                  </a:lnTo>
                  <a:lnTo>
                    <a:pt x="2339210" y="0"/>
                  </a:lnTo>
                  <a:cubicBezTo>
                    <a:pt x="2386903" y="0"/>
                    <a:pt x="2428635" y="0"/>
                    <a:pt x="2465150" y="0"/>
                  </a:cubicBezTo>
                  <a:lnTo>
                    <a:pt x="2538488" y="0"/>
                  </a:lnTo>
                  <a:lnTo>
                    <a:pt x="2559791" y="0"/>
                  </a:lnTo>
                  <a:lnTo>
                    <a:pt x="2664428" y="0"/>
                  </a:lnTo>
                  <a:lnTo>
                    <a:pt x="2673062" y="0"/>
                  </a:lnTo>
                  <a:lnTo>
                    <a:pt x="2714794" y="0"/>
                  </a:lnTo>
                  <a:lnTo>
                    <a:pt x="2720756" y="0"/>
                  </a:lnTo>
                  <a:lnTo>
                    <a:pt x="2737766" y="0"/>
                  </a:lnTo>
                  <a:lnTo>
                    <a:pt x="2759069" y="0"/>
                  </a:lnTo>
                  <a:lnTo>
                    <a:pt x="2863706" y="0"/>
                  </a:lnTo>
                  <a:lnTo>
                    <a:pt x="2872340" y="0"/>
                  </a:lnTo>
                  <a:lnTo>
                    <a:pt x="2914072" y="0"/>
                  </a:lnTo>
                  <a:lnTo>
                    <a:pt x="2920034" y="0"/>
                  </a:lnTo>
                  <a:lnTo>
                    <a:pt x="2958347" y="0"/>
                  </a:lnTo>
                  <a:cubicBezTo>
                    <a:pt x="3119312" y="0"/>
                    <a:pt x="3119312" y="0"/>
                    <a:pt x="3119312" y="0"/>
                  </a:cubicBezTo>
                  <a:cubicBezTo>
                    <a:pt x="3146565" y="0"/>
                    <a:pt x="3179269" y="19088"/>
                    <a:pt x="3192896" y="42265"/>
                  </a:cubicBezTo>
                  <a:cubicBezTo>
                    <a:pt x="3383669" y="372888"/>
                    <a:pt x="3383669" y="372888"/>
                    <a:pt x="3383669" y="372888"/>
                  </a:cubicBezTo>
                  <a:cubicBezTo>
                    <a:pt x="3397295" y="396066"/>
                    <a:pt x="3397295" y="434241"/>
                    <a:pt x="3383669" y="457418"/>
                  </a:cubicBezTo>
                  <a:cubicBezTo>
                    <a:pt x="3192896" y="788041"/>
                    <a:pt x="3192896" y="788041"/>
                    <a:pt x="3192896" y="788041"/>
                  </a:cubicBezTo>
                  <a:cubicBezTo>
                    <a:pt x="3179269" y="811219"/>
                    <a:pt x="3146565" y="830306"/>
                    <a:pt x="3119312" y="830306"/>
                  </a:cubicBezTo>
                  <a:close/>
                </a:path>
              </a:pathLst>
            </a:custGeom>
            <a:solidFill>
              <a:schemeClr val="bg1">
                <a:alpha val="0"/>
              </a:schemeClr>
            </a:solidFill>
            <a:ln w="38100">
              <a:gradFill flip="none" rotWithShape="1">
                <a:gsLst>
                  <a:gs pos="100000">
                    <a:schemeClr val="bg1"/>
                  </a:gs>
                  <a:gs pos="0">
                    <a:srgbClr val="B6B6B6"/>
                  </a:gs>
                </a:gsLst>
                <a:lin ang="2700000" scaled="1"/>
                <a:tileRect/>
              </a:gradFill>
            </a:ln>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grpSp>
      <p:grpSp>
        <p:nvGrpSpPr>
          <p:cNvPr id="102" name="组合 101"/>
          <p:cNvGrpSpPr/>
          <p:nvPr/>
        </p:nvGrpSpPr>
        <p:grpSpPr>
          <a:xfrm>
            <a:off x="5439395" y="3085567"/>
            <a:ext cx="1603916" cy="1429949"/>
            <a:chOff x="7251581" y="4115042"/>
            <a:chExt cx="2138277" cy="1907040"/>
          </a:xfrm>
        </p:grpSpPr>
        <p:sp>
          <p:nvSpPr>
            <p:cNvPr id="103" name="任意多边形 102"/>
            <p:cNvSpPr>
              <a:spLocks/>
            </p:cNvSpPr>
            <p:nvPr/>
          </p:nvSpPr>
          <p:spPr bwMode="auto">
            <a:xfrm rot="10800000">
              <a:off x="7256410" y="4115042"/>
              <a:ext cx="2123116" cy="1895135"/>
            </a:xfrm>
            <a:custGeom>
              <a:avLst/>
              <a:gdLst>
                <a:gd name="connsiteX0" fmla="*/ 1795626 w 2791387"/>
                <a:gd name="connsiteY0" fmla="*/ 2117139 h 2491648"/>
                <a:gd name="connsiteX1" fmla="*/ 1950063 w 2791387"/>
                <a:gd name="connsiteY1" fmla="*/ 2028434 h 2491648"/>
                <a:gd name="connsiteX2" fmla="*/ 2350454 w 2791387"/>
                <a:gd name="connsiteY2" fmla="*/ 1334530 h 2491648"/>
                <a:gd name="connsiteX3" fmla="*/ 2350454 w 2791387"/>
                <a:gd name="connsiteY3" fmla="*/ 1157119 h 2491648"/>
                <a:gd name="connsiteX4" fmla="*/ 1950063 w 2791387"/>
                <a:gd name="connsiteY4" fmla="*/ 463215 h 2491648"/>
                <a:gd name="connsiteX5" fmla="*/ 1795626 w 2791387"/>
                <a:gd name="connsiteY5" fmla="*/ 374509 h 2491648"/>
                <a:gd name="connsiteX6" fmla="*/ 994844 w 2791387"/>
                <a:gd name="connsiteY6" fmla="*/ 374509 h 2491648"/>
                <a:gd name="connsiteX7" fmla="*/ 840408 w 2791387"/>
                <a:gd name="connsiteY7" fmla="*/ 463215 h 2491648"/>
                <a:gd name="connsiteX8" fmla="*/ 440017 w 2791387"/>
                <a:gd name="connsiteY8" fmla="*/ 1157119 h 2491648"/>
                <a:gd name="connsiteX9" fmla="*/ 440017 w 2791387"/>
                <a:gd name="connsiteY9" fmla="*/ 1334530 h 2491648"/>
                <a:gd name="connsiteX10" fmla="*/ 840408 w 2791387"/>
                <a:gd name="connsiteY10" fmla="*/ 2028434 h 2491648"/>
                <a:gd name="connsiteX11" fmla="*/ 994844 w 2791387"/>
                <a:gd name="connsiteY11" fmla="*/ 2117139 h 2491648"/>
                <a:gd name="connsiteX12" fmla="*/ 1967414 w 2791387"/>
                <a:gd name="connsiteY12" fmla="*/ 2491648 h 2491648"/>
                <a:gd name="connsiteX13" fmla="*/ 822440 w 2791387"/>
                <a:gd name="connsiteY13" fmla="*/ 2491648 h 2491648"/>
                <a:gd name="connsiteX14" fmla="*/ 601623 w 2791387"/>
                <a:gd name="connsiteY14" fmla="*/ 2364815 h 2491648"/>
                <a:gd name="connsiteX15" fmla="*/ 29136 w 2791387"/>
                <a:gd name="connsiteY15" fmla="*/ 1372657 h 2491648"/>
                <a:gd name="connsiteX16" fmla="*/ 29136 w 2791387"/>
                <a:gd name="connsiteY16" fmla="*/ 1118992 h 2491648"/>
                <a:gd name="connsiteX17" fmla="*/ 601623 w 2791387"/>
                <a:gd name="connsiteY17" fmla="*/ 126833 h 2491648"/>
                <a:gd name="connsiteX18" fmla="*/ 822440 w 2791387"/>
                <a:gd name="connsiteY18" fmla="*/ 0 h 2491648"/>
                <a:gd name="connsiteX19" fmla="*/ 1967414 w 2791387"/>
                <a:gd name="connsiteY19" fmla="*/ 0 h 2491648"/>
                <a:gd name="connsiteX20" fmla="*/ 2188231 w 2791387"/>
                <a:gd name="connsiteY20" fmla="*/ 126833 h 2491648"/>
                <a:gd name="connsiteX21" fmla="*/ 2760718 w 2791387"/>
                <a:gd name="connsiteY21" fmla="*/ 1118992 h 2491648"/>
                <a:gd name="connsiteX22" fmla="*/ 2760718 w 2791387"/>
                <a:gd name="connsiteY22" fmla="*/ 1372657 h 2491648"/>
                <a:gd name="connsiteX23" fmla="*/ 2188231 w 2791387"/>
                <a:gd name="connsiteY23" fmla="*/ 2364815 h 2491648"/>
                <a:gd name="connsiteX24" fmla="*/ 1967414 w 2791387"/>
                <a:gd name="connsiteY24" fmla="*/ 2491648 h 249164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791387" h="2491648">
                  <a:moveTo>
                    <a:pt x="1795626" y="2117139"/>
                  </a:moveTo>
                  <a:cubicBezTo>
                    <a:pt x="1852825" y="2117139"/>
                    <a:pt x="1921463" y="2077079"/>
                    <a:pt x="1950063" y="2028434"/>
                  </a:cubicBezTo>
                  <a:cubicBezTo>
                    <a:pt x="1950063" y="2028434"/>
                    <a:pt x="1950063" y="2028434"/>
                    <a:pt x="2350454" y="1334530"/>
                  </a:cubicBezTo>
                  <a:cubicBezTo>
                    <a:pt x="2379053" y="1285885"/>
                    <a:pt x="2379053" y="1205764"/>
                    <a:pt x="2350454" y="1157119"/>
                  </a:cubicBezTo>
                  <a:cubicBezTo>
                    <a:pt x="2350454" y="1157119"/>
                    <a:pt x="2350454" y="1157119"/>
                    <a:pt x="1950063" y="463215"/>
                  </a:cubicBezTo>
                  <a:cubicBezTo>
                    <a:pt x="1921463" y="414570"/>
                    <a:pt x="1852825" y="374509"/>
                    <a:pt x="1795626" y="374509"/>
                  </a:cubicBezTo>
                  <a:cubicBezTo>
                    <a:pt x="1795626" y="374509"/>
                    <a:pt x="1795626" y="374509"/>
                    <a:pt x="994844" y="374509"/>
                  </a:cubicBezTo>
                  <a:cubicBezTo>
                    <a:pt x="939075" y="374509"/>
                    <a:pt x="869007" y="414570"/>
                    <a:pt x="840408" y="463215"/>
                  </a:cubicBezTo>
                  <a:cubicBezTo>
                    <a:pt x="840408" y="463215"/>
                    <a:pt x="840408" y="463215"/>
                    <a:pt x="440017" y="1157119"/>
                  </a:cubicBezTo>
                  <a:cubicBezTo>
                    <a:pt x="412847" y="1205764"/>
                    <a:pt x="412847" y="1285885"/>
                    <a:pt x="440017" y="1334530"/>
                  </a:cubicBezTo>
                  <a:cubicBezTo>
                    <a:pt x="440017" y="1334530"/>
                    <a:pt x="440017" y="1334530"/>
                    <a:pt x="840408" y="2028434"/>
                  </a:cubicBezTo>
                  <a:cubicBezTo>
                    <a:pt x="869007" y="2077079"/>
                    <a:pt x="939075" y="2117139"/>
                    <a:pt x="994844" y="2117139"/>
                  </a:cubicBezTo>
                  <a:close/>
                  <a:moveTo>
                    <a:pt x="1967414" y="2491648"/>
                  </a:moveTo>
                  <a:lnTo>
                    <a:pt x="822440" y="2491648"/>
                  </a:lnTo>
                  <a:cubicBezTo>
                    <a:pt x="742700" y="2491648"/>
                    <a:pt x="642515" y="2434369"/>
                    <a:pt x="601623" y="2364815"/>
                  </a:cubicBezTo>
                  <a:cubicBezTo>
                    <a:pt x="29136" y="1372657"/>
                    <a:pt x="29136" y="1372657"/>
                    <a:pt x="29136" y="1372657"/>
                  </a:cubicBezTo>
                  <a:cubicBezTo>
                    <a:pt x="-9712" y="1303103"/>
                    <a:pt x="-9712" y="1188545"/>
                    <a:pt x="29136" y="1118992"/>
                  </a:cubicBezTo>
                  <a:cubicBezTo>
                    <a:pt x="601623" y="126833"/>
                    <a:pt x="601623" y="126833"/>
                    <a:pt x="601623" y="126833"/>
                  </a:cubicBezTo>
                  <a:cubicBezTo>
                    <a:pt x="642515" y="57280"/>
                    <a:pt x="742700" y="0"/>
                    <a:pt x="822440" y="0"/>
                  </a:cubicBezTo>
                  <a:cubicBezTo>
                    <a:pt x="1967414" y="0"/>
                    <a:pt x="1967414" y="0"/>
                    <a:pt x="1967414" y="0"/>
                  </a:cubicBezTo>
                  <a:cubicBezTo>
                    <a:pt x="2049198" y="0"/>
                    <a:pt x="2147339" y="57280"/>
                    <a:pt x="2188231" y="126833"/>
                  </a:cubicBezTo>
                  <a:cubicBezTo>
                    <a:pt x="2760718" y="1118992"/>
                    <a:pt x="2760718" y="1118992"/>
                    <a:pt x="2760718" y="1118992"/>
                  </a:cubicBezTo>
                  <a:cubicBezTo>
                    <a:pt x="2801610" y="1188545"/>
                    <a:pt x="2801610" y="1303103"/>
                    <a:pt x="2760718" y="1372657"/>
                  </a:cubicBezTo>
                  <a:cubicBezTo>
                    <a:pt x="2188231" y="2364815"/>
                    <a:pt x="2188231" y="2364815"/>
                    <a:pt x="2188231" y="2364815"/>
                  </a:cubicBezTo>
                  <a:cubicBezTo>
                    <a:pt x="2147339" y="2434369"/>
                    <a:pt x="2049198" y="2491648"/>
                    <a:pt x="1967414" y="2491648"/>
                  </a:cubicBezTo>
                  <a:close/>
                </a:path>
              </a:pathLst>
            </a:custGeom>
            <a:gradFill>
              <a:gsLst>
                <a:gs pos="100000">
                  <a:schemeClr val="bg1">
                    <a:lumMod val="95000"/>
                  </a:schemeClr>
                </a:gs>
                <a:gs pos="0">
                  <a:schemeClr val="bg1">
                    <a:lumMod val="85000"/>
                  </a:schemeClr>
                </a:gs>
              </a:gsLst>
              <a:lin ang="2700000" scaled="1"/>
            </a:gradFill>
            <a:ln w="19050">
              <a:noFill/>
            </a:ln>
            <a:effectLst>
              <a:outerShdw blurRad="152400" dist="88900" dir="2700000" algn="tl" rotWithShape="0">
                <a:prstClr val="black">
                  <a:alpha val="40000"/>
                </a:prstClr>
              </a:outerShdw>
            </a:effectLst>
          </p:spPr>
          <p:txBody>
            <a:bodyPr vert="horz" wrap="square" lIns="68580" tIns="34290" rIns="68580" bIns="34290" numCol="1" anchor="t" anchorCtr="0" compatLnSpc="1">
              <a:prstTxWarp prst="textNoShape">
                <a:avLst/>
              </a:prstTxWarp>
              <a:noAutofit/>
            </a:bodyPr>
            <a:lstStyle/>
            <a:p>
              <a:endParaRPr lang="zh-CN" altLang="en-US" sz="1013">
                <a:solidFill>
                  <a:prstClr val="black"/>
                </a:solidFill>
              </a:endParaRPr>
            </a:p>
          </p:txBody>
        </p:sp>
        <p:sp>
          <p:nvSpPr>
            <p:cNvPr id="104" name="Freeform 5"/>
            <p:cNvSpPr>
              <a:spLocks/>
            </p:cNvSpPr>
            <p:nvPr/>
          </p:nvSpPr>
          <p:spPr bwMode="auto">
            <a:xfrm rot="10800000">
              <a:off x="7251581" y="4126947"/>
              <a:ext cx="2138277" cy="1895135"/>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100000">
                    <a:schemeClr val="bg1"/>
                  </a:gs>
                  <a:gs pos="0">
                    <a:schemeClr val="bg1">
                      <a:lumMod val="6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5" name="Freeform 5"/>
            <p:cNvSpPr>
              <a:spLocks/>
            </p:cNvSpPr>
            <p:nvPr/>
          </p:nvSpPr>
          <p:spPr bwMode="auto">
            <a:xfrm rot="10800000">
              <a:off x="7570224" y="4409649"/>
              <a:ext cx="1495486" cy="132543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bg1">
                <a:alpha val="0"/>
              </a:schemeClr>
            </a:solidFill>
            <a:ln w="38100">
              <a:gradFill flip="none" rotWithShape="1">
                <a:gsLst>
                  <a:gs pos="0">
                    <a:srgbClr val="F7F7F7"/>
                  </a:gs>
                  <a:gs pos="100000">
                    <a:schemeClr val="bg1">
                      <a:lumMod val="75000"/>
                    </a:schemeClr>
                  </a:gs>
                </a:gsLst>
                <a:lin ang="2700000" scaled="1"/>
                <a:tileRect/>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06" name="文本框 269"/>
          <p:cNvSpPr txBox="1"/>
          <p:nvPr/>
        </p:nvSpPr>
        <p:spPr>
          <a:xfrm>
            <a:off x="1067665" y="1672309"/>
            <a:ext cx="520490" cy="461665"/>
          </a:xfrm>
          <a:prstGeom prst="rect">
            <a:avLst/>
          </a:prstGeom>
          <a:noFill/>
        </p:spPr>
        <p:txBody>
          <a:bodyPr wrap="square" rtlCol="0">
            <a:spAutoFit/>
          </a:bodyPr>
          <a:lstStyle/>
          <a:p>
            <a:pPr algn="ctr"/>
            <a:r>
              <a:rPr lang="en-US" altLang="zh-CN" sz="2400" dirty="0">
                <a:solidFill>
                  <a:srgbClr val="01ACBE"/>
                </a:solidFill>
                <a:effectLst>
                  <a:innerShdw blurRad="63500" dist="50800" dir="13500000">
                    <a:prstClr val="black">
                      <a:alpha val="50000"/>
                    </a:prstClr>
                  </a:innerShdw>
                </a:effectLst>
                <a:latin typeface="Impact" panose="020B0806030902050204" pitchFamily="34" charset="0"/>
              </a:rPr>
              <a:t>01</a:t>
            </a:r>
            <a:endParaRPr lang="zh-CN" altLang="en-US" sz="2400" dirty="0">
              <a:solidFill>
                <a:srgbClr val="01ACBE"/>
              </a:solidFill>
              <a:effectLst>
                <a:innerShdw blurRad="63500" dist="50800" dir="13500000">
                  <a:prstClr val="black">
                    <a:alpha val="50000"/>
                  </a:prstClr>
                </a:innerShdw>
              </a:effectLst>
              <a:latin typeface="Impact" panose="020B0806030902050204" pitchFamily="34" charset="0"/>
            </a:endParaRPr>
          </a:p>
        </p:txBody>
      </p:sp>
      <p:sp>
        <p:nvSpPr>
          <p:cNvPr id="107" name="文本框 270"/>
          <p:cNvSpPr txBox="1"/>
          <p:nvPr/>
        </p:nvSpPr>
        <p:spPr>
          <a:xfrm>
            <a:off x="4984333" y="1672309"/>
            <a:ext cx="520490" cy="461665"/>
          </a:xfrm>
          <a:prstGeom prst="rect">
            <a:avLst/>
          </a:prstGeom>
          <a:noFill/>
        </p:spPr>
        <p:txBody>
          <a:bodyPr wrap="square" rtlCol="0">
            <a:spAutoFit/>
          </a:bodyPr>
          <a:lstStyle/>
          <a:p>
            <a:pPr algn="ctr"/>
            <a:r>
              <a:rPr lang="en-US" altLang="zh-CN" sz="2400" dirty="0">
                <a:solidFill>
                  <a:srgbClr val="FFB850"/>
                </a:solidFill>
                <a:effectLst>
                  <a:innerShdw blurRad="63500" dist="50800" dir="13500000">
                    <a:prstClr val="black">
                      <a:alpha val="50000"/>
                    </a:prstClr>
                  </a:innerShdw>
                </a:effectLst>
                <a:latin typeface="Impact" panose="020B0806030902050204" pitchFamily="34" charset="0"/>
              </a:rPr>
              <a:t>02</a:t>
            </a:r>
            <a:endParaRPr lang="zh-CN" altLang="en-US" sz="2400" dirty="0">
              <a:solidFill>
                <a:srgbClr val="FFB850"/>
              </a:solidFill>
              <a:effectLst>
                <a:innerShdw blurRad="63500" dist="50800" dir="13500000">
                  <a:prstClr val="black">
                    <a:alpha val="50000"/>
                  </a:prstClr>
                </a:innerShdw>
              </a:effectLst>
              <a:latin typeface="Impact" panose="020B0806030902050204" pitchFamily="34" charset="0"/>
            </a:endParaRPr>
          </a:p>
        </p:txBody>
      </p:sp>
      <p:sp>
        <p:nvSpPr>
          <p:cNvPr id="108" name="文本框 271"/>
          <p:cNvSpPr txBox="1"/>
          <p:nvPr/>
        </p:nvSpPr>
        <p:spPr>
          <a:xfrm>
            <a:off x="1061950" y="3590523"/>
            <a:ext cx="520490" cy="461665"/>
          </a:xfrm>
          <a:prstGeom prst="rect">
            <a:avLst/>
          </a:prstGeom>
          <a:noFill/>
        </p:spPr>
        <p:txBody>
          <a:bodyPr wrap="square" rtlCol="0">
            <a:spAutoFit/>
          </a:bodyPr>
          <a:lstStyle/>
          <a:p>
            <a:pPr algn="ctr"/>
            <a:r>
              <a:rPr lang="en-US" altLang="zh-CN" sz="2400" dirty="0">
                <a:solidFill>
                  <a:srgbClr val="E87071"/>
                </a:solidFill>
                <a:effectLst>
                  <a:innerShdw blurRad="63500" dist="50800" dir="13500000">
                    <a:prstClr val="black">
                      <a:alpha val="50000"/>
                    </a:prstClr>
                  </a:innerShdw>
                </a:effectLst>
                <a:latin typeface="Impact" panose="020B0806030902050204" pitchFamily="34" charset="0"/>
              </a:rPr>
              <a:t>03</a:t>
            </a:r>
            <a:endParaRPr lang="zh-CN" altLang="en-US" sz="2400" dirty="0">
              <a:solidFill>
                <a:srgbClr val="E87071"/>
              </a:solidFill>
              <a:effectLst>
                <a:innerShdw blurRad="63500" dist="50800" dir="13500000">
                  <a:prstClr val="black">
                    <a:alpha val="50000"/>
                  </a:prstClr>
                </a:innerShdw>
              </a:effectLst>
              <a:latin typeface="Impact" panose="020B0806030902050204" pitchFamily="34" charset="0"/>
            </a:endParaRPr>
          </a:p>
        </p:txBody>
      </p:sp>
      <p:sp>
        <p:nvSpPr>
          <p:cNvPr id="109" name="文本框 272"/>
          <p:cNvSpPr txBox="1"/>
          <p:nvPr/>
        </p:nvSpPr>
        <p:spPr>
          <a:xfrm>
            <a:off x="4962559" y="3590523"/>
            <a:ext cx="520490" cy="461665"/>
          </a:xfrm>
          <a:prstGeom prst="rect">
            <a:avLst/>
          </a:prstGeom>
          <a:noFill/>
        </p:spPr>
        <p:txBody>
          <a:bodyPr wrap="square" rtlCol="0">
            <a:spAutoFit/>
          </a:bodyPr>
          <a:lstStyle/>
          <a:p>
            <a:pPr algn="ctr"/>
            <a:r>
              <a:rPr lang="en-US" altLang="zh-CN" sz="2400" dirty="0">
                <a:solidFill>
                  <a:srgbClr val="00AF92"/>
                </a:solidFill>
                <a:effectLst>
                  <a:innerShdw blurRad="63500" dist="50800" dir="13500000">
                    <a:prstClr val="black">
                      <a:alpha val="50000"/>
                    </a:prstClr>
                  </a:innerShdw>
                </a:effectLst>
                <a:latin typeface="Impact" panose="020B0806030902050204" pitchFamily="34" charset="0"/>
              </a:rPr>
              <a:t>04</a:t>
            </a:r>
            <a:endParaRPr lang="zh-CN" altLang="en-US" sz="2400" dirty="0">
              <a:solidFill>
                <a:srgbClr val="00AF92"/>
              </a:solidFill>
              <a:effectLst>
                <a:innerShdw blurRad="63500" dist="50800" dir="13500000">
                  <a:prstClr val="black">
                    <a:alpha val="50000"/>
                  </a:prstClr>
                </a:innerShdw>
              </a:effectLst>
              <a:latin typeface="Impact" panose="020B0806030902050204" pitchFamily="34" charset="0"/>
            </a:endParaRPr>
          </a:p>
        </p:txBody>
      </p:sp>
      <p:sp>
        <p:nvSpPr>
          <p:cNvPr id="110" name="文本框 273"/>
          <p:cNvSpPr txBox="1"/>
          <p:nvPr/>
        </p:nvSpPr>
        <p:spPr>
          <a:xfrm>
            <a:off x="1801753"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111" name="文本框 274"/>
          <p:cNvSpPr txBox="1"/>
          <p:nvPr/>
        </p:nvSpPr>
        <p:spPr>
          <a:xfrm>
            <a:off x="5720694" y="1695912"/>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112" name="文本框 275"/>
          <p:cNvSpPr txBox="1"/>
          <p:nvPr/>
        </p:nvSpPr>
        <p:spPr>
          <a:xfrm>
            <a:off x="1801753"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113" name="文本框 276"/>
          <p:cNvSpPr txBox="1"/>
          <p:nvPr/>
        </p:nvSpPr>
        <p:spPr>
          <a:xfrm>
            <a:off x="5720694" y="3607610"/>
            <a:ext cx="1116901" cy="424732"/>
          </a:xfrm>
          <a:prstGeom prst="rect">
            <a:avLst/>
          </a:prstGeom>
          <a:noFill/>
        </p:spPr>
        <p:txBody>
          <a:bodyPr wrap="square" rtlCol="0">
            <a:spAutoFit/>
          </a:bodyPr>
          <a:lstStyle/>
          <a:p>
            <a:pPr algn="ctr">
              <a:lnSpc>
                <a:spcPct val="120000"/>
              </a:lnSpc>
            </a:pPr>
            <a:r>
              <a:rPr lang="zh-CN" altLang="en-US" sz="1800" dirty="0">
                <a:solidFill>
                  <a:prstClr val="black">
                    <a:lumMod val="50000"/>
                    <a:lumOff val="50000"/>
                  </a:prstClr>
                </a:solidFill>
                <a:latin typeface="微软雅黑" panose="020B0503020204020204" pitchFamily="34" charset="-122"/>
                <a:ea typeface="微软雅黑" panose="020B0503020204020204" pitchFamily="34" charset="-122"/>
              </a:rPr>
              <a:t>添加标题</a:t>
            </a:r>
          </a:p>
        </p:txBody>
      </p:sp>
      <p:sp>
        <p:nvSpPr>
          <p:cNvPr id="114" name="文本框 113"/>
          <p:cNvSpPr txBox="1"/>
          <p:nvPr/>
        </p:nvSpPr>
        <p:spPr>
          <a:xfrm>
            <a:off x="3227087" y="138389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115" name="文本框 113"/>
          <p:cNvSpPr txBox="1"/>
          <p:nvPr/>
        </p:nvSpPr>
        <p:spPr>
          <a:xfrm>
            <a:off x="3227087" y="3359742"/>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116" name="文本框 113"/>
          <p:cNvSpPr txBox="1"/>
          <p:nvPr/>
        </p:nvSpPr>
        <p:spPr>
          <a:xfrm>
            <a:off x="7164625" y="1388825"/>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
        <p:nvSpPr>
          <p:cNvPr id="117" name="文本框 113"/>
          <p:cNvSpPr txBox="1"/>
          <p:nvPr/>
        </p:nvSpPr>
        <p:spPr>
          <a:xfrm>
            <a:off x="7164625" y="3364674"/>
            <a:ext cx="1290900" cy="1131079"/>
          </a:xfrm>
          <a:prstGeom prst="rect">
            <a:avLst/>
          </a:prstGeom>
          <a:noFill/>
        </p:spPr>
        <p:txBody>
          <a:bodyPr wrap="square" rtlCol="0">
            <a:spAutoFit/>
          </a:bodyPr>
          <a:lstStyle/>
          <a:p>
            <a:pPr algn="just">
              <a:lnSpc>
                <a:spcPct val="150000"/>
              </a:lnSpc>
            </a:pPr>
            <a:r>
              <a:rPr lang="zh-CN" altLang="en-US" sz="900" dirty="0">
                <a:solidFill>
                  <a:schemeClr val="tx1">
                    <a:lumMod val="50000"/>
                    <a:lumOff val="50000"/>
                  </a:schemeClr>
                </a:solidFill>
                <a:latin typeface="微软雅黑" panose="020B0503020204020204" pitchFamily="34" charset="-122"/>
                <a:ea typeface="微软雅黑" panose="020B0503020204020204" pitchFamily="34" charset="-122"/>
              </a:rPr>
              <a:t>      单击添加详细文字说明，或复制文本黏贴自此右键只保留文字单击添加详细文字说明</a:t>
            </a:r>
          </a:p>
        </p:txBody>
      </p:sp>
    </p:spTree>
    <p:extLst>
      <p:ext uri="{BB962C8B-B14F-4D97-AF65-F5344CB8AC3E}">
        <p14:creationId xmlns:p14="http://schemas.microsoft.com/office/powerpoint/2010/main" val="3585743806"/>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78"/>
                                        </p:tgtEl>
                                        <p:attrNameLst>
                                          <p:attrName>style.visibility</p:attrName>
                                        </p:attrNameLst>
                                      </p:cBhvr>
                                      <p:to>
                                        <p:strVal val="visible"/>
                                      </p:to>
                                    </p:set>
                                    <p:anim calcmode="lin" valueType="num">
                                      <p:cBhvr>
                                        <p:cTn id="11" dur="500" fill="hold"/>
                                        <p:tgtEl>
                                          <p:spTgt spid="78"/>
                                        </p:tgtEl>
                                        <p:attrNameLst>
                                          <p:attrName>ppt_w</p:attrName>
                                        </p:attrNameLst>
                                      </p:cBhvr>
                                      <p:tavLst>
                                        <p:tav tm="0">
                                          <p:val>
                                            <p:fltVal val="0"/>
                                          </p:val>
                                        </p:tav>
                                        <p:tav tm="100000">
                                          <p:val>
                                            <p:strVal val="#ppt_w"/>
                                          </p:val>
                                        </p:tav>
                                      </p:tavLst>
                                    </p:anim>
                                    <p:anim calcmode="lin" valueType="num">
                                      <p:cBhvr>
                                        <p:cTn id="12" dur="500" fill="hold"/>
                                        <p:tgtEl>
                                          <p:spTgt spid="78"/>
                                        </p:tgtEl>
                                        <p:attrNameLst>
                                          <p:attrName>ppt_h</p:attrName>
                                        </p:attrNameLst>
                                      </p:cBhvr>
                                      <p:tavLst>
                                        <p:tav tm="0">
                                          <p:val>
                                            <p:fltVal val="0"/>
                                          </p:val>
                                        </p:tav>
                                        <p:tav tm="100000">
                                          <p:val>
                                            <p:strVal val="#ppt_h"/>
                                          </p:val>
                                        </p:tav>
                                      </p:tavLst>
                                    </p:anim>
                                    <p:animEffect transition="in" filter="fade">
                                      <p:cBhvr>
                                        <p:cTn id="13" dur="500"/>
                                        <p:tgtEl>
                                          <p:spTgt spid="78"/>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94"/>
                                        </p:tgtEl>
                                        <p:attrNameLst>
                                          <p:attrName>style.visibility</p:attrName>
                                        </p:attrNameLst>
                                      </p:cBhvr>
                                      <p:to>
                                        <p:strVal val="visible"/>
                                      </p:to>
                                    </p:set>
                                    <p:anim calcmode="lin" valueType="num">
                                      <p:cBhvr>
                                        <p:cTn id="17" dur="500" fill="hold"/>
                                        <p:tgtEl>
                                          <p:spTgt spid="94"/>
                                        </p:tgtEl>
                                        <p:attrNameLst>
                                          <p:attrName>ppt_w</p:attrName>
                                        </p:attrNameLst>
                                      </p:cBhvr>
                                      <p:tavLst>
                                        <p:tav tm="0">
                                          <p:val>
                                            <p:fltVal val="0"/>
                                          </p:val>
                                        </p:tav>
                                        <p:tav tm="100000">
                                          <p:val>
                                            <p:strVal val="#ppt_w"/>
                                          </p:val>
                                        </p:tav>
                                      </p:tavLst>
                                    </p:anim>
                                    <p:anim calcmode="lin" valueType="num">
                                      <p:cBhvr>
                                        <p:cTn id="18" dur="500" fill="hold"/>
                                        <p:tgtEl>
                                          <p:spTgt spid="94"/>
                                        </p:tgtEl>
                                        <p:attrNameLst>
                                          <p:attrName>ppt_h</p:attrName>
                                        </p:attrNameLst>
                                      </p:cBhvr>
                                      <p:tavLst>
                                        <p:tav tm="0">
                                          <p:val>
                                            <p:fltVal val="0"/>
                                          </p:val>
                                        </p:tav>
                                        <p:tav tm="100000">
                                          <p:val>
                                            <p:strVal val="#ppt_h"/>
                                          </p:val>
                                        </p:tav>
                                      </p:tavLst>
                                    </p:anim>
                                    <p:animEffect transition="in" filter="fade">
                                      <p:cBhvr>
                                        <p:cTn id="19" dur="500"/>
                                        <p:tgtEl>
                                          <p:spTgt spid="94"/>
                                        </p:tgtEl>
                                      </p:cBhvr>
                                    </p:animEffect>
                                  </p:childTnLst>
                                </p:cTn>
                              </p:par>
                            </p:childTnLst>
                          </p:cTn>
                        </p:par>
                        <p:par>
                          <p:cTn id="20" fill="hold">
                            <p:stCondLst>
                              <p:cond delay="1500"/>
                            </p:stCondLst>
                            <p:childTnLst>
                              <p:par>
                                <p:cTn id="21" presetID="53" presetClass="entr" presetSubtype="16" fill="hold" nodeType="afterEffect">
                                  <p:stCondLst>
                                    <p:cond delay="0"/>
                                  </p:stCondLst>
                                  <p:childTnLst>
                                    <p:set>
                                      <p:cBhvr>
                                        <p:cTn id="22" dur="1" fill="hold">
                                          <p:stCondLst>
                                            <p:cond delay="0"/>
                                          </p:stCondLst>
                                        </p:cTn>
                                        <p:tgtEl>
                                          <p:spTgt spid="86"/>
                                        </p:tgtEl>
                                        <p:attrNameLst>
                                          <p:attrName>style.visibility</p:attrName>
                                        </p:attrNameLst>
                                      </p:cBhvr>
                                      <p:to>
                                        <p:strVal val="visible"/>
                                      </p:to>
                                    </p:set>
                                    <p:anim calcmode="lin" valueType="num">
                                      <p:cBhvr>
                                        <p:cTn id="23" dur="500" fill="hold"/>
                                        <p:tgtEl>
                                          <p:spTgt spid="86"/>
                                        </p:tgtEl>
                                        <p:attrNameLst>
                                          <p:attrName>ppt_w</p:attrName>
                                        </p:attrNameLst>
                                      </p:cBhvr>
                                      <p:tavLst>
                                        <p:tav tm="0">
                                          <p:val>
                                            <p:fltVal val="0"/>
                                          </p:val>
                                        </p:tav>
                                        <p:tav tm="100000">
                                          <p:val>
                                            <p:strVal val="#ppt_w"/>
                                          </p:val>
                                        </p:tav>
                                      </p:tavLst>
                                    </p:anim>
                                    <p:anim calcmode="lin" valueType="num">
                                      <p:cBhvr>
                                        <p:cTn id="24" dur="500" fill="hold"/>
                                        <p:tgtEl>
                                          <p:spTgt spid="86"/>
                                        </p:tgtEl>
                                        <p:attrNameLst>
                                          <p:attrName>ppt_h</p:attrName>
                                        </p:attrNameLst>
                                      </p:cBhvr>
                                      <p:tavLst>
                                        <p:tav tm="0">
                                          <p:val>
                                            <p:fltVal val="0"/>
                                          </p:val>
                                        </p:tav>
                                        <p:tav tm="100000">
                                          <p:val>
                                            <p:strVal val="#ppt_h"/>
                                          </p:val>
                                        </p:tav>
                                      </p:tavLst>
                                    </p:anim>
                                    <p:animEffect transition="in" filter="fade">
                                      <p:cBhvr>
                                        <p:cTn id="25" dur="500"/>
                                        <p:tgtEl>
                                          <p:spTgt spid="86"/>
                                        </p:tgtEl>
                                      </p:cBhvr>
                                    </p:animEffect>
                                  </p:childTnLst>
                                </p:cTn>
                              </p:par>
                            </p:childTnLst>
                          </p:cTn>
                        </p:par>
                        <p:par>
                          <p:cTn id="26" fill="hold">
                            <p:stCondLst>
                              <p:cond delay="2000"/>
                            </p:stCondLst>
                            <p:childTnLst>
                              <p:par>
                                <p:cTn id="27" presetID="53" presetClass="entr" presetSubtype="16" fill="hold" nodeType="afterEffect">
                                  <p:stCondLst>
                                    <p:cond delay="0"/>
                                  </p:stCondLst>
                                  <p:childTnLst>
                                    <p:set>
                                      <p:cBhvr>
                                        <p:cTn id="28" dur="1" fill="hold">
                                          <p:stCondLst>
                                            <p:cond delay="0"/>
                                          </p:stCondLst>
                                        </p:cTn>
                                        <p:tgtEl>
                                          <p:spTgt spid="102"/>
                                        </p:tgtEl>
                                        <p:attrNameLst>
                                          <p:attrName>style.visibility</p:attrName>
                                        </p:attrNameLst>
                                      </p:cBhvr>
                                      <p:to>
                                        <p:strVal val="visible"/>
                                      </p:to>
                                    </p:set>
                                    <p:anim calcmode="lin" valueType="num">
                                      <p:cBhvr>
                                        <p:cTn id="29" dur="500" fill="hold"/>
                                        <p:tgtEl>
                                          <p:spTgt spid="102"/>
                                        </p:tgtEl>
                                        <p:attrNameLst>
                                          <p:attrName>ppt_w</p:attrName>
                                        </p:attrNameLst>
                                      </p:cBhvr>
                                      <p:tavLst>
                                        <p:tav tm="0">
                                          <p:val>
                                            <p:fltVal val="0"/>
                                          </p:val>
                                        </p:tav>
                                        <p:tav tm="100000">
                                          <p:val>
                                            <p:strVal val="#ppt_w"/>
                                          </p:val>
                                        </p:tav>
                                      </p:tavLst>
                                    </p:anim>
                                    <p:anim calcmode="lin" valueType="num">
                                      <p:cBhvr>
                                        <p:cTn id="30" dur="500" fill="hold"/>
                                        <p:tgtEl>
                                          <p:spTgt spid="102"/>
                                        </p:tgtEl>
                                        <p:attrNameLst>
                                          <p:attrName>ppt_h</p:attrName>
                                        </p:attrNameLst>
                                      </p:cBhvr>
                                      <p:tavLst>
                                        <p:tav tm="0">
                                          <p:val>
                                            <p:fltVal val="0"/>
                                          </p:val>
                                        </p:tav>
                                        <p:tav tm="100000">
                                          <p:val>
                                            <p:strVal val="#ppt_h"/>
                                          </p:val>
                                        </p:tav>
                                      </p:tavLst>
                                    </p:anim>
                                    <p:animEffect transition="in" filter="fade">
                                      <p:cBhvr>
                                        <p:cTn id="31" dur="500"/>
                                        <p:tgtEl>
                                          <p:spTgt spid="102"/>
                                        </p:tgtEl>
                                      </p:cBhvr>
                                    </p:animEffect>
                                  </p:childTnLst>
                                </p:cTn>
                              </p:par>
                            </p:childTnLst>
                          </p:cTn>
                        </p:par>
                        <p:par>
                          <p:cTn id="32" fill="hold">
                            <p:stCondLst>
                              <p:cond delay="2500"/>
                            </p:stCondLst>
                            <p:childTnLst>
                              <p:par>
                                <p:cTn id="33" presetID="12" presetClass="entr" presetSubtype="2" fill="hold" nodeType="afterEffect">
                                  <p:stCondLst>
                                    <p:cond delay="0"/>
                                  </p:stCondLst>
                                  <p:childTnLst>
                                    <p:set>
                                      <p:cBhvr>
                                        <p:cTn id="34" dur="1" fill="hold">
                                          <p:stCondLst>
                                            <p:cond delay="0"/>
                                          </p:stCondLst>
                                        </p:cTn>
                                        <p:tgtEl>
                                          <p:spTgt spid="74"/>
                                        </p:tgtEl>
                                        <p:attrNameLst>
                                          <p:attrName>style.visibility</p:attrName>
                                        </p:attrNameLst>
                                      </p:cBhvr>
                                      <p:to>
                                        <p:strVal val="visible"/>
                                      </p:to>
                                    </p:set>
                                    <p:anim calcmode="lin" valueType="num">
                                      <p:cBhvr additive="base">
                                        <p:cTn id="35" dur="500"/>
                                        <p:tgtEl>
                                          <p:spTgt spid="74"/>
                                        </p:tgtEl>
                                        <p:attrNameLst>
                                          <p:attrName>ppt_x</p:attrName>
                                        </p:attrNameLst>
                                      </p:cBhvr>
                                      <p:tavLst>
                                        <p:tav tm="0">
                                          <p:val>
                                            <p:strVal val="#ppt_x+#ppt_w*1.125000"/>
                                          </p:val>
                                        </p:tav>
                                        <p:tav tm="100000">
                                          <p:val>
                                            <p:strVal val="#ppt_x"/>
                                          </p:val>
                                        </p:tav>
                                      </p:tavLst>
                                    </p:anim>
                                    <p:animEffect transition="in" filter="wipe(left)">
                                      <p:cBhvr>
                                        <p:cTn id="36" dur="500"/>
                                        <p:tgtEl>
                                          <p:spTgt spid="74"/>
                                        </p:tgtEl>
                                      </p:cBhvr>
                                    </p:animEffect>
                                  </p:childTnLst>
                                </p:cTn>
                              </p:par>
                            </p:childTnLst>
                          </p:cTn>
                        </p:par>
                        <p:par>
                          <p:cTn id="37" fill="hold">
                            <p:stCondLst>
                              <p:cond delay="3000"/>
                            </p:stCondLst>
                            <p:childTnLst>
                              <p:par>
                                <p:cTn id="38" presetID="12" presetClass="entr" presetSubtype="2" fill="hold" nodeType="afterEffect">
                                  <p:stCondLst>
                                    <p:cond delay="0"/>
                                  </p:stCondLst>
                                  <p:childTnLst>
                                    <p:set>
                                      <p:cBhvr>
                                        <p:cTn id="39" dur="1" fill="hold">
                                          <p:stCondLst>
                                            <p:cond delay="0"/>
                                          </p:stCondLst>
                                        </p:cTn>
                                        <p:tgtEl>
                                          <p:spTgt spid="90"/>
                                        </p:tgtEl>
                                        <p:attrNameLst>
                                          <p:attrName>style.visibility</p:attrName>
                                        </p:attrNameLst>
                                      </p:cBhvr>
                                      <p:to>
                                        <p:strVal val="visible"/>
                                      </p:to>
                                    </p:set>
                                    <p:anim calcmode="lin" valueType="num">
                                      <p:cBhvr additive="base">
                                        <p:cTn id="40" dur="500"/>
                                        <p:tgtEl>
                                          <p:spTgt spid="90"/>
                                        </p:tgtEl>
                                        <p:attrNameLst>
                                          <p:attrName>ppt_x</p:attrName>
                                        </p:attrNameLst>
                                      </p:cBhvr>
                                      <p:tavLst>
                                        <p:tav tm="0">
                                          <p:val>
                                            <p:strVal val="#ppt_x+#ppt_w*1.125000"/>
                                          </p:val>
                                        </p:tav>
                                        <p:tav tm="100000">
                                          <p:val>
                                            <p:strVal val="#ppt_x"/>
                                          </p:val>
                                        </p:tav>
                                      </p:tavLst>
                                    </p:anim>
                                    <p:animEffect transition="in" filter="wipe(left)">
                                      <p:cBhvr>
                                        <p:cTn id="41" dur="500"/>
                                        <p:tgtEl>
                                          <p:spTgt spid="90"/>
                                        </p:tgtEl>
                                      </p:cBhvr>
                                    </p:animEffect>
                                  </p:childTnLst>
                                </p:cTn>
                              </p:par>
                            </p:childTnLst>
                          </p:cTn>
                        </p:par>
                        <p:par>
                          <p:cTn id="42" fill="hold">
                            <p:stCondLst>
                              <p:cond delay="3500"/>
                            </p:stCondLst>
                            <p:childTnLst>
                              <p:par>
                                <p:cTn id="43" presetID="12" presetClass="entr" presetSubtype="2" fill="hold" nodeType="afterEffect">
                                  <p:stCondLst>
                                    <p:cond delay="0"/>
                                  </p:stCondLst>
                                  <p:childTnLst>
                                    <p:set>
                                      <p:cBhvr>
                                        <p:cTn id="44" dur="1" fill="hold">
                                          <p:stCondLst>
                                            <p:cond delay="0"/>
                                          </p:stCondLst>
                                        </p:cTn>
                                        <p:tgtEl>
                                          <p:spTgt spid="82"/>
                                        </p:tgtEl>
                                        <p:attrNameLst>
                                          <p:attrName>style.visibility</p:attrName>
                                        </p:attrNameLst>
                                      </p:cBhvr>
                                      <p:to>
                                        <p:strVal val="visible"/>
                                      </p:to>
                                    </p:set>
                                    <p:anim calcmode="lin" valueType="num">
                                      <p:cBhvr additive="base">
                                        <p:cTn id="45" dur="500"/>
                                        <p:tgtEl>
                                          <p:spTgt spid="82"/>
                                        </p:tgtEl>
                                        <p:attrNameLst>
                                          <p:attrName>ppt_x</p:attrName>
                                        </p:attrNameLst>
                                      </p:cBhvr>
                                      <p:tavLst>
                                        <p:tav tm="0">
                                          <p:val>
                                            <p:strVal val="#ppt_x+#ppt_w*1.125000"/>
                                          </p:val>
                                        </p:tav>
                                        <p:tav tm="100000">
                                          <p:val>
                                            <p:strVal val="#ppt_x"/>
                                          </p:val>
                                        </p:tav>
                                      </p:tavLst>
                                    </p:anim>
                                    <p:animEffect transition="in" filter="wipe(left)">
                                      <p:cBhvr>
                                        <p:cTn id="46" dur="500"/>
                                        <p:tgtEl>
                                          <p:spTgt spid="82"/>
                                        </p:tgtEl>
                                      </p:cBhvr>
                                    </p:animEffect>
                                  </p:childTnLst>
                                </p:cTn>
                              </p:par>
                            </p:childTnLst>
                          </p:cTn>
                        </p:par>
                        <p:par>
                          <p:cTn id="47" fill="hold">
                            <p:stCondLst>
                              <p:cond delay="4000"/>
                            </p:stCondLst>
                            <p:childTnLst>
                              <p:par>
                                <p:cTn id="48" presetID="12" presetClass="entr" presetSubtype="2" fill="hold" nodeType="afterEffect">
                                  <p:stCondLst>
                                    <p:cond delay="0"/>
                                  </p:stCondLst>
                                  <p:childTnLst>
                                    <p:set>
                                      <p:cBhvr>
                                        <p:cTn id="49" dur="1" fill="hold">
                                          <p:stCondLst>
                                            <p:cond delay="0"/>
                                          </p:stCondLst>
                                        </p:cTn>
                                        <p:tgtEl>
                                          <p:spTgt spid="98"/>
                                        </p:tgtEl>
                                        <p:attrNameLst>
                                          <p:attrName>style.visibility</p:attrName>
                                        </p:attrNameLst>
                                      </p:cBhvr>
                                      <p:to>
                                        <p:strVal val="visible"/>
                                      </p:to>
                                    </p:set>
                                    <p:anim calcmode="lin" valueType="num">
                                      <p:cBhvr additive="base">
                                        <p:cTn id="50" dur="500"/>
                                        <p:tgtEl>
                                          <p:spTgt spid="98"/>
                                        </p:tgtEl>
                                        <p:attrNameLst>
                                          <p:attrName>ppt_x</p:attrName>
                                        </p:attrNameLst>
                                      </p:cBhvr>
                                      <p:tavLst>
                                        <p:tav tm="0">
                                          <p:val>
                                            <p:strVal val="#ppt_x+#ppt_w*1.125000"/>
                                          </p:val>
                                        </p:tav>
                                        <p:tav tm="100000">
                                          <p:val>
                                            <p:strVal val="#ppt_x"/>
                                          </p:val>
                                        </p:tav>
                                      </p:tavLst>
                                    </p:anim>
                                    <p:animEffect transition="in" filter="wipe(left)">
                                      <p:cBhvr>
                                        <p:cTn id="51" dur="500"/>
                                        <p:tgtEl>
                                          <p:spTgt spid="98"/>
                                        </p:tgtEl>
                                      </p:cBhvr>
                                    </p:animEffect>
                                  </p:childTnLst>
                                </p:cTn>
                              </p:par>
                            </p:childTnLst>
                          </p:cTn>
                        </p:par>
                        <p:par>
                          <p:cTn id="52" fill="hold">
                            <p:stCondLst>
                              <p:cond delay="4500"/>
                            </p:stCondLst>
                            <p:childTnLst>
                              <p:par>
                                <p:cTn id="53" presetID="14" presetClass="entr" presetSubtype="10" fill="hold" grpId="0" nodeType="afterEffect">
                                  <p:stCondLst>
                                    <p:cond delay="0"/>
                                  </p:stCondLst>
                                  <p:childTnLst>
                                    <p:set>
                                      <p:cBhvr>
                                        <p:cTn id="54" dur="1" fill="hold">
                                          <p:stCondLst>
                                            <p:cond delay="0"/>
                                          </p:stCondLst>
                                        </p:cTn>
                                        <p:tgtEl>
                                          <p:spTgt spid="106"/>
                                        </p:tgtEl>
                                        <p:attrNameLst>
                                          <p:attrName>style.visibility</p:attrName>
                                        </p:attrNameLst>
                                      </p:cBhvr>
                                      <p:to>
                                        <p:strVal val="visible"/>
                                      </p:to>
                                    </p:set>
                                    <p:animEffect transition="in" filter="randombar(horizontal)">
                                      <p:cBhvr>
                                        <p:cTn id="55" dur="500"/>
                                        <p:tgtEl>
                                          <p:spTgt spid="106"/>
                                        </p:tgtEl>
                                      </p:cBhvr>
                                    </p:animEffect>
                                  </p:childTnLst>
                                </p:cTn>
                              </p:par>
                              <p:par>
                                <p:cTn id="56" presetID="14" presetClass="entr" presetSubtype="10" fill="hold" grpId="0" nodeType="withEffect">
                                  <p:stCondLst>
                                    <p:cond delay="0"/>
                                  </p:stCondLst>
                                  <p:childTnLst>
                                    <p:set>
                                      <p:cBhvr>
                                        <p:cTn id="57" dur="1" fill="hold">
                                          <p:stCondLst>
                                            <p:cond delay="0"/>
                                          </p:stCondLst>
                                        </p:cTn>
                                        <p:tgtEl>
                                          <p:spTgt spid="107"/>
                                        </p:tgtEl>
                                        <p:attrNameLst>
                                          <p:attrName>style.visibility</p:attrName>
                                        </p:attrNameLst>
                                      </p:cBhvr>
                                      <p:to>
                                        <p:strVal val="visible"/>
                                      </p:to>
                                    </p:set>
                                    <p:animEffect transition="in" filter="randombar(horizontal)">
                                      <p:cBhvr>
                                        <p:cTn id="58" dur="500"/>
                                        <p:tgtEl>
                                          <p:spTgt spid="107"/>
                                        </p:tgtEl>
                                      </p:cBhvr>
                                    </p:animEffect>
                                  </p:childTnLst>
                                </p:cTn>
                              </p:par>
                              <p:par>
                                <p:cTn id="59" presetID="14" presetClass="entr" presetSubtype="10" fill="hold" grpId="0" nodeType="withEffect">
                                  <p:stCondLst>
                                    <p:cond delay="0"/>
                                  </p:stCondLst>
                                  <p:childTnLst>
                                    <p:set>
                                      <p:cBhvr>
                                        <p:cTn id="60" dur="1" fill="hold">
                                          <p:stCondLst>
                                            <p:cond delay="0"/>
                                          </p:stCondLst>
                                        </p:cTn>
                                        <p:tgtEl>
                                          <p:spTgt spid="109"/>
                                        </p:tgtEl>
                                        <p:attrNameLst>
                                          <p:attrName>style.visibility</p:attrName>
                                        </p:attrNameLst>
                                      </p:cBhvr>
                                      <p:to>
                                        <p:strVal val="visible"/>
                                      </p:to>
                                    </p:set>
                                    <p:animEffect transition="in" filter="randombar(horizontal)">
                                      <p:cBhvr>
                                        <p:cTn id="61" dur="500"/>
                                        <p:tgtEl>
                                          <p:spTgt spid="109"/>
                                        </p:tgtEl>
                                      </p:cBhvr>
                                    </p:animEffect>
                                  </p:childTnLst>
                                </p:cTn>
                              </p:par>
                              <p:par>
                                <p:cTn id="62" presetID="14" presetClass="entr" presetSubtype="10" fill="hold" grpId="0" nodeType="withEffect">
                                  <p:stCondLst>
                                    <p:cond delay="0"/>
                                  </p:stCondLst>
                                  <p:childTnLst>
                                    <p:set>
                                      <p:cBhvr>
                                        <p:cTn id="63" dur="1" fill="hold">
                                          <p:stCondLst>
                                            <p:cond delay="0"/>
                                          </p:stCondLst>
                                        </p:cTn>
                                        <p:tgtEl>
                                          <p:spTgt spid="108"/>
                                        </p:tgtEl>
                                        <p:attrNameLst>
                                          <p:attrName>style.visibility</p:attrName>
                                        </p:attrNameLst>
                                      </p:cBhvr>
                                      <p:to>
                                        <p:strVal val="visible"/>
                                      </p:to>
                                    </p:set>
                                    <p:animEffect transition="in" filter="randombar(horizontal)">
                                      <p:cBhvr>
                                        <p:cTn id="64" dur="500"/>
                                        <p:tgtEl>
                                          <p:spTgt spid="108"/>
                                        </p:tgtEl>
                                      </p:cBhvr>
                                    </p:animEffect>
                                  </p:childTnLst>
                                </p:cTn>
                              </p:par>
                            </p:childTnLst>
                          </p:cTn>
                        </p:par>
                        <p:par>
                          <p:cTn id="65" fill="hold">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110"/>
                                        </p:tgtEl>
                                        <p:attrNameLst>
                                          <p:attrName>style.visibility</p:attrName>
                                        </p:attrNameLst>
                                      </p:cBhvr>
                                      <p:to>
                                        <p:strVal val="visible"/>
                                      </p:to>
                                    </p:set>
                                    <p:animEffect transition="in" filter="wipe(left)">
                                      <p:cBhvr>
                                        <p:cTn id="68" dur="500"/>
                                        <p:tgtEl>
                                          <p:spTgt spid="110"/>
                                        </p:tgtEl>
                                      </p:cBhvr>
                                    </p:animEffect>
                                  </p:childTnLst>
                                </p:cTn>
                              </p:par>
                              <p:par>
                                <p:cTn id="69" presetID="22" presetClass="entr" presetSubtype="8" fill="hold" grpId="0" nodeType="withEffect">
                                  <p:stCondLst>
                                    <p:cond delay="0"/>
                                  </p:stCondLst>
                                  <p:childTnLst>
                                    <p:set>
                                      <p:cBhvr>
                                        <p:cTn id="70" dur="1" fill="hold">
                                          <p:stCondLst>
                                            <p:cond delay="0"/>
                                          </p:stCondLst>
                                        </p:cTn>
                                        <p:tgtEl>
                                          <p:spTgt spid="111"/>
                                        </p:tgtEl>
                                        <p:attrNameLst>
                                          <p:attrName>style.visibility</p:attrName>
                                        </p:attrNameLst>
                                      </p:cBhvr>
                                      <p:to>
                                        <p:strVal val="visible"/>
                                      </p:to>
                                    </p:set>
                                    <p:animEffect transition="in" filter="wipe(left)">
                                      <p:cBhvr>
                                        <p:cTn id="71" dur="500"/>
                                        <p:tgtEl>
                                          <p:spTgt spid="111"/>
                                        </p:tgtEl>
                                      </p:cBhvr>
                                    </p:animEffect>
                                  </p:childTnLst>
                                </p:cTn>
                              </p:par>
                              <p:par>
                                <p:cTn id="72" presetID="22" presetClass="entr" presetSubtype="8" fill="hold" grpId="0" nodeType="withEffect">
                                  <p:stCondLst>
                                    <p:cond delay="0"/>
                                  </p:stCondLst>
                                  <p:childTnLst>
                                    <p:set>
                                      <p:cBhvr>
                                        <p:cTn id="73" dur="1" fill="hold">
                                          <p:stCondLst>
                                            <p:cond delay="0"/>
                                          </p:stCondLst>
                                        </p:cTn>
                                        <p:tgtEl>
                                          <p:spTgt spid="112"/>
                                        </p:tgtEl>
                                        <p:attrNameLst>
                                          <p:attrName>style.visibility</p:attrName>
                                        </p:attrNameLst>
                                      </p:cBhvr>
                                      <p:to>
                                        <p:strVal val="visible"/>
                                      </p:to>
                                    </p:set>
                                    <p:animEffect transition="in" filter="wipe(left)">
                                      <p:cBhvr>
                                        <p:cTn id="74" dur="500"/>
                                        <p:tgtEl>
                                          <p:spTgt spid="112"/>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13"/>
                                        </p:tgtEl>
                                        <p:attrNameLst>
                                          <p:attrName>style.visibility</p:attrName>
                                        </p:attrNameLst>
                                      </p:cBhvr>
                                      <p:to>
                                        <p:strVal val="visible"/>
                                      </p:to>
                                    </p:set>
                                    <p:animEffect transition="in" filter="wipe(left)">
                                      <p:cBhvr>
                                        <p:cTn id="77" dur="500"/>
                                        <p:tgtEl>
                                          <p:spTgt spid="113"/>
                                        </p:tgtEl>
                                      </p:cBhvr>
                                    </p:animEffect>
                                  </p:childTnLst>
                                </p:cTn>
                              </p:par>
                            </p:childTnLst>
                          </p:cTn>
                        </p:par>
                        <p:par>
                          <p:cTn id="78" fill="hold">
                            <p:stCondLst>
                              <p:cond delay="5500"/>
                            </p:stCondLst>
                            <p:childTnLst>
                              <p:par>
                                <p:cTn id="79" presetID="14" presetClass="entr" presetSubtype="10" fill="hold" grpId="0" nodeType="afterEffect">
                                  <p:stCondLst>
                                    <p:cond delay="0"/>
                                  </p:stCondLst>
                                  <p:childTnLst>
                                    <p:set>
                                      <p:cBhvr>
                                        <p:cTn id="80" dur="1" fill="hold">
                                          <p:stCondLst>
                                            <p:cond delay="0"/>
                                          </p:stCondLst>
                                        </p:cTn>
                                        <p:tgtEl>
                                          <p:spTgt spid="114"/>
                                        </p:tgtEl>
                                        <p:attrNameLst>
                                          <p:attrName>style.visibility</p:attrName>
                                        </p:attrNameLst>
                                      </p:cBhvr>
                                      <p:to>
                                        <p:strVal val="visible"/>
                                      </p:to>
                                    </p:set>
                                    <p:animEffect transition="in" filter="randombar(horizontal)">
                                      <p:cBhvr>
                                        <p:cTn id="81" dur="500"/>
                                        <p:tgtEl>
                                          <p:spTgt spid="114"/>
                                        </p:tgtEl>
                                      </p:cBhvr>
                                    </p:animEffect>
                                  </p:childTnLst>
                                </p:cTn>
                              </p:par>
                              <p:par>
                                <p:cTn id="82" presetID="14" presetClass="entr" presetSubtype="10" fill="hold" grpId="0" nodeType="withEffect">
                                  <p:stCondLst>
                                    <p:cond delay="0"/>
                                  </p:stCondLst>
                                  <p:childTnLst>
                                    <p:set>
                                      <p:cBhvr>
                                        <p:cTn id="83" dur="1" fill="hold">
                                          <p:stCondLst>
                                            <p:cond delay="0"/>
                                          </p:stCondLst>
                                        </p:cTn>
                                        <p:tgtEl>
                                          <p:spTgt spid="116"/>
                                        </p:tgtEl>
                                        <p:attrNameLst>
                                          <p:attrName>style.visibility</p:attrName>
                                        </p:attrNameLst>
                                      </p:cBhvr>
                                      <p:to>
                                        <p:strVal val="visible"/>
                                      </p:to>
                                    </p:set>
                                    <p:animEffect transition="in" filter="randombar(horizontal)">
                                      <p:cBhvr>
                                        <p:cTn id="84" dur="500"/>
                                        <p:tgtEl>
                                          <p:spTgt spid="116"/>
                                        </p:tgtEl>
                                      </p:cBhvr>
                                    </p:animEffect>
                                  </p:childTnLst>
                                </p:cTn>
                              </p:par>
                              <p:par>
                                <p:cTn id="85" presetID="14" presetClass="entr" presetSubtype="10" fill="hold" grpId="0" nodeType="withEffect">
                                  <p:stCondLst>
                                    <p:cond delay="0"/>
                                  </p:stCondLst>
                                  <p:childTnLst>
                                    <p:set>
                                      <p:cBhvr>
                                        <p:cTn id="86" dur="1" fill="hold">
                                          <p:stCondLst>
                                            <p:cond delay="0"/>
                                          </p:stCondLst>
                                        </p:cTn>
                                        <p:tgtEl>
                                          <p:spTgt spid="115"/>
                                        </p:tgtEl>
                                        <p:attrNameLst>
                                          <p:attrName>style.visibility</p:attrName>
                                        </p:attrNameLst>
                                      </p:cBhvr>
                                      <p:to>
                                        <p:strVal val="visible"/>
                                      </p:to>
                                    </p:set>
                                    <p:animEffect transition="in" filter="randombar(horizontal)">
                                      <p:cBhvr>
                                        <p:cTn id="87" dur="500"/>
                                        <p:tgtEl>
                                          <p:spTgt spid="115"/>
                                        </p:tgtEl>
                                      </p:cBhvr>
                                    </p:animEffect>
                                  </p:childTnLst>
                                </p:cTn>
                              </p:par>
                              <p:par>
                                <p:cTn id="88" presetID="14" presetClass="entr" presetSubtype="10" fill="hold" grpId="0" nodeType="withEffect">
                                  <p:stCondLst>
                                    <p:cond delay="0"/>
                                  </p:stCondLst>
                                  <p:childTnLst>
                                    <p:set>
                                      <p:cBhvr>
                                        <p:cTn id="89" dur="1" fill="hold">
                                          <p:stCondLst>
                                            <p:cond delay="0"/>
                                          </p:stCondLst>
                                        </p:cTn>
                                        <p:tgtEl>
                                          <p:spTgt spid="117"/>
                                        </p:tgtEl>
                                        <p:attrNameLst>
                                          <p:attrName>style.visibility</p:attrName>
                                        </p:attrNameLst>
                                      </p:cBhvr>
                                      <p:to>
                                        <p:strVal val="visible"/>
                                      </p:to>
                                    </p:set>
                                    <p:animEffect transition="in" filter="randombar(horizontal)">
                                      <p:cBhvr>
                                        <p:cTn id="90" dur="500"/>
                                        <p:tgtEl>
                                          <p:spTgt spid="1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06" grpId="0"/>
      <p:bldP spid="107" grpId="0"/>
      <p:bldP spid="108" grpId="0"/>
      <p:bldP spid="109" grpId="0"/>
      <p:bldP spid="110" grpId="0"/>
      <p:bldP spid="111" grpId="0"/>
      <p:bldP spid="112" grpId="0"/>
      <p:bldP spid="113" grpId="0"/>
      <p:bldP spid="114" grpId="0"/>
      <p:bldP spid="115" grpId="0"/>
      <p:bldP spid="116" grpId="0"/>
      <p:bldP spid="11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重点项目数据分析</a:t>
            </a:r>
          </a:p>
        </p:txBody>
      </p:sp>
      <p:grpSp>
        <p:nvGrpSpPr>
          <p:cNvPr id="74" name="组合 73"/>
          <p:cNvGrpSpPr/>
          <p:nvPr/>
        </p:nvGrpSpPr>
        <p:grpSpPr>
          <a:xfrm>
            <a:off x="6572220" y="1251223"/>
            <a:ext cx="1338369" cy="1453949"/>
            <a:chOff x="1645923" y="1347071"/>
            <a:chExt cx="1784260" cy="1939047"/>
          </a:xfrm>
        </p:grpSpPr>
        <p:sp>
          <p:nvSpPr>
            <p:cNvPr id="75" name="矩形 74"/>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矩形 75"/>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7" name="矩形 76"/>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8" name="矩形 77"/>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矩形 78"/>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0" name="矩形 79"/>
            <p:cNvSpPr/>
            <p:nvPr/>
          </p:nvSpPr>
          <p:spPr>
            <a:xfrm>
              <a:off x="1654157" y="1652335"/>
              <a:ext cx="1773690" cy="1329794"/>
            </a:xfrm>
            <a:prstGeom prst="rect">
              <a:avLst/>
            </a:prstGeom>
            <a:solidFill>
              <a:srgbClr val="E76F7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81" name="图片 8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6905718" y="1884643"/>
            <a:ext cx="1834405" cy="175339"/>
          </a:xfrm>
          <a:prstGeom prst="rect">
            <a:avLst/>
          </a:prstGeom>
        </p:spPr>
      </p:pic>
      <p:pic>
        <p:nvPicPr>
          <p:cNvPr id="82" name="图片 8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5742688" y="1891008"/>
            <a:ext cx="1834404" cy="175339"/>
          </a:xfrm>
          <a:prstGeom prst="rect">
            <a:avLst/>
          </a:prstGeom>
        </p:spPr>
      </p:pic>
      <p:grpSp>
        <p:nvGrpSpPr>
          <p:cNvPr id="83" name="组合 82"/>
          <p:cNvGrpSpPr/>
          <p:nvPr/>
        </p:nvGrpSpPr>
        <p:grpSpPr>
          <a:xfrm>
            <a:off x="1234603" y="1251223"/>
            <a:ext cx="1338369" cy="1453949"/>
            <a:chOff x="1645923" y="1347071"/>
            <a:chExt cx="1784260" cy="1939047"/>
          </a:xfrm>
        </p:grpSpPr>
        <p:sp>
          <p:nvSpPr>
            <p:cNvPr id="84" name="矩形 83"/>
            <p:cNvSpPr/>
            <p:nvPr/>
          </p:nvSpPr>
          <p:spPr>
            <a:xfrm flipV="1">
              <a:off x="1645923" y="1347071"/>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矩形 84"/>
            <p:cNvSpPr/>
            <p:nvPr/>
          </p:nvSpPr>
          <p:spPr>
            <a:xfrm>
              <a:off x="1645923" y="3081222"/>
              <a:ext cx="178426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矩形 85"/>
            <p:cNvSpPr/>
            <p:nvPr/>
          </p:nvSpPr>
          <p:spPr>
            <a:xfrm>
              <a:off x="1645923" y="1504834"/>
              <a:ext cx="1784260"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7" name="矩形 86"/>
            <p:cNvSpPr/>
            <p:nvPr/>
          </p:nvSpPr>
          <p:spPr>
            <a:xfrm>
              <a:off x="1645923" y="2964832"/>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8" name="矩形 87"/>
            <p:cNvSpPr/>
            <p:nvPr/>
          </p:nvSpPr>
          <p:spPr>
            <a:xfrm flipV="1">
              <a:off x="1645923" y="1543950"/>
              <a:ext cx="178426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矩形 88"/>
            <p:cNvSpPr/>
            <p:nvPr/>
          </p:nvSpPr>
          <p:spPr>
            <a:xfrm>
              <a:off x="1654157" y="1652335"/>
              <a:ext cx="1773690" cy="1329794"/>
            </a:xfrm>
            <a:prstGeom prst="rect">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90" name="图片 89"/>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1568101" y="1884643"/>
            <a:ext cx="1834405" cy="175339"/>
          </a:xfrm>
          <a:prstGeom prst="rect">
            <a:avLst/>
          </a:prstGeom>
        </p:spPr>
      </p:pic>
      <p:pic>
        <p:nvPicPr>
          <p:cNvPr id="91" name="图片 90"/>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405071" y="1891008"/>
            <a:ext cx="1834404" cy="175339"/>
          </a:xfrm>
          <a:prstGeom prst="rect">
            <a:avLst/>
          </a:prstGeom>
        </p:spPr>
      </p:pic>
      <p:grpSp>
        <p:nvGrpSpPr>
          <p:cNvPr id="92" name="组合 91"/>
          <p:cNvGrpSpPr/>
          <p:nvPr/>
        </p:nvGrpSpPr>
        <p:grpSpPr>
          <a:xfrm>
            <a:off x="1518152" y="1535211"/>
            <a:ext cx="771270" cy="869905"/>
            <a:chOff x="8439634" y="3544648"/>
            <a:chExt cx="1611146" cy="1817848"/>
          </a:xfrm>
          <a:effectLst>
            <a:outerShdw blurRad="38100" dist="12700" dir="2700000" algn="tl" rotWithShape="0">
              <a:prstClr val="black">
                <a:alpha val="40000"/>
              </a:prstClr>
            </a:outerShdw>
          </a:effectLst>
        </p:grpSpPr>
        <p:sp>
          <p:nvSpPr>
            <p:cNvPr id="9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4"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FFB85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95" name="文本框 80"/>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01</a:t>
              </a:r>
              <a:endParaRPr lang="zh-CN" altLang="en-US" sz="1800" dirty="0">
                <a:solidFill>
                  <a:prstClr val="white"/>
                </a:solidFill>
                <a:latin typeface="Impact" panose="020B0806030902050204" pitchFamily="34" charset="0"/>
              </a:endParaRPr>
            </a:p>
          </p:txBody>
        </p:sp>
      </p:grpSp>
      <p:grpSp>
        <p:nvGrpSpPr>
          <p:cNvPr id="96" name="组合 95"/>
          <p:cNvGrpSpPr/>
          <p:nvPr/>
        </p:nvGrpSpPr>
        <p:grpSpPr>
          <a:xfrm>
            <a:off x="3902626" y="1251223"/>
            <a:ext cx="1328911" cy="1453949"/>
            <a:chOff x="1658533" y="1347071"/>
            <a:chExt cx="1771650" cy="1939047"/>
          </a:xfrm>
        </p:grpSpPr>
        <p:sp>
          <p:nvSpPr>
            <p:cNvPr id="97" name="矩形 96"/>
            <p:cNvSpPr/>
            <p:nvPr/>
          </p:nvSpPr>
          <p:spPr>
            <a:xfrm flipV="1">
              <a:off x="1658825" y="1347071"/>
              <a:ext cx="177135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 name="矩形 97"/>
            <p:cNvSpPr/>
            <p:nvPr/>
          </p:nvSpPr>
          <p:spPr>
            <a:xfrm>
              <a:off x="1658533" y="3081222"/>
              <a:ext cx="177165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9" name="矩形 98"/>
            <p:cNvSpPr/>
            <p:nvPr/>
          </p:nvSpPr>
          <p:spPr>
            <a:xfrm>
              <a:off x="1660643" y="1504834"/>
              <a:ext cx="1769539"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0" name="矩形 99"/>
            <p:cNvSpPr/>
            <p:nvPr/>
          </p:nvSpPr>
          <p:spPr>
            <a:xfrm>
              <a:off x="1658533" y="2964832"/>
              <a:ext cx="177165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矩形 100"/>
            <p:cNvSpPr/>
            <p:nvPr/>
          </p:nvSpPr>
          <p:spPr>
            <a:xfrm flipV="1">
              <a:off x="1658825" y="1543950"/>
              <a:ext cx="1771357"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2" name="矩形 101"/>
            <p:cNvSpPr/>
            <p:nvPr/>
          </p:nvSpPr>
          <p:spPr>
            <a:xfrm>
              <a:off x="1660641" y="1652335"/>
              <a:ext cx="1767205" cy="1329794"/>
            </a:xfrm>
            <a:prstGeom prst="rect">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03" name="图片 102"/>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4228980" y="1884643"/>
            <a:ext cx="1834405" cy="175339"/>
          </a:xfrm>
          <a:prstGeom prst="rect">
            <a:avLst/>
          </a:prstGeom>
        </p:spPr>
      </p:pic>
      <p:pic>
        <p:nvPicPr>
          <p:cNvPr id="104" name="图片 103"/>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3073094" y="1891008"/>
            <a:ext cx="1834404" cy="175339"/>
          </a:xfrm>
          <a:prstGeom prst="rect">
            <a:avLst/>
          </a:prstGeom>
        </p:spPr>
      </p:pic>
      <p:grpSp>
        <p:nvGrpSpPr>
          <p:cNvPr id="105" name="组合 104"/>
          <p:cNvGrpSpPr/>
          <p:nvPr/>
        </p:nvGrpSpPr>
        <p:grpSpPr>
          <a:xfrm>
            <a:off x="4179031" y="1535211"/>
            <a:ext cx="771270" cy="869905"/>
            <a:chOff x="8439634" y="3544648"/>
            <a:chExt cx="1611146" cy="1817848"/>
          </a:xfrm>
          <a:effectLst>
            <a:outerShdw blurRad="38100" dist="12700" dir="2700000" algn="tl" rotWithShape="0">
              <a:prstClr val="black">
                <a:alpha val="40000"/>
              </a:prstClr>
            </a:outerShdw>
          </a:effectLst>
        </p:grpSpPr>
        <p:sp>
          <p:nvSpPr>
            <p:cNvPr id="106"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7"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1ACBE"/>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08" name="文本框 84"/>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02</a:t>
              </a:r>
              <a:endParaRPr lang="zh-CN" altLang="en-US" sz="1800" dirty="0">
                <a:solidFill>
                  <a:prstClr val="white"/>
                </a:solidFill>
                <a:latin typeface="Impact" panose="020B0806030902050204" pitchFamily="34" charset="0"/>
              </a:endParaRPr>
            </a:p>
          </p:txBody>
        </p:sp>
      </p:grpSp>
      <p:grpSp>
        <p:nvGrpSpPr>
          <p:cNvPr id="109" name="组合 108"/>
          <p:cNvGrpSpPr/>
          <p:nvPr/>
        </p:nvGrpSpPr>
        <p:grpSpPr>
          <a:xfrm>
            <a:off x="6855770" y="1535211"/>
            <a:ext cx="771270" cy="869905"/>
            <a:chOff x="8439634" y="3544648"/>
            <a:chExt cx="1611146" cy="1817848"/>
          </a:xfrm>
          <a:effectLst>
            <a:outerShdw blurRad="38100" dist="12700" dir="2700000" algn="tl" rotWithShape="0">
              <a:prstClr val="black">
                <a:alpha val="40000"/>
              </a:prstClr>
            </a:outerShdw>
          </a:effectLst>
        </p:grpSpPr>
        <p:sp>
          <p:nvSpPr>
            <p:cNvPr id="110"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1"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E76F70"/>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2" name="文本框 88"/>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03</a:t>
              </a:r>
              <a:endParaRPr lang="zh-CN" altLang="en-US" sz="1800" dirty="0">
                <a:solidFill>
                  <a:prstClr val="white"/>
                </a:solidFill>
                <a:latin typeface="Impact" panose="020B0806030902050204" pitchFamily="34" charset="0"/>
              </a:endParaRPr>
            </a:p>
          </p:txBody>
        </p:sp>
      </p:grpSp>
      <p:grpSp>
        <p:nvGrpSpPr>
          <p:cNvPr id="113" name="组合 112"/>
          <p:cNvGrpSpPr/>
          <p:nvPr/>
        </p:nvGrpSpPr>
        <p:grpSpPr>
          <a:xfrm>
            <a:off x="5227846" y="2917801"/>
            <a:ext cx="1350551" cy="1453949"/>
            <a:chOff x="1650958" y="1347071"/>
            <a:chExt cx="1800500" cy="1939047"/>
          </a:xfrm>
        </p:grpSpPr>
        <p:sp>
          <p:nvSpPr>
            <p:cNvPr id="114" name="矩形 113"/>
            <p:cNvSpPr/>
            <p:nvPr/>
          </p:nvSpPr>
          <p:spPr>
            <a:xfrm flipV="1">
              <a:off x="1650958" y="1347071"/>
              <a:ext cx="1792265"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5" name="矩形 114"/>
            <p:cNvSpPr/>
            <p:nvPr/>
          </p:nvSpPr>
          <p:spPr>
            <a:xfrm>
              <a:off x="1653543" y="3081222"/>
              <a:ext cx="1789680"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6" name="矩形 115"/>
            <p:cNvSpPr/>
            <p:nvPr/>
          </p:nvSpPr>
          <p:spPr>
            <a:xfrm>
              <a:off x="1650958" y="1504834"/>
              <a:ext cx="1792265"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7" name="矩形 116"/>
            <p:cNvSpPr/>
            <p:nvPr/>
          </p:nvSpPr>
          <p:spPr>
            <a:xfrm>
              <a:off x="1653543" y="2964832"/>
              <a:ext cx="1789680"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8" name="矩形 117"/>
            <p:cNvSpPr/>
            <p:nvPr/>
          </p:nvSpPr>
          <p:spPr>
            <a:xfrm flipV="1">
              <a:off x="1650958" y="1536330"/>
              <a:ext cx="1800499"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19" name="矩形 118"/>
            <p:cNvSpPr/>
            <p:nvPr/>
          </p:nvSpPr>
          <p:spPr>
            <a:xfrm>
              <a:off x="1650960" y="1652335"/>
              <a:ext cx="1800498" cy="1329794"/>
            </a:xfrm>
            <a:prstGeom prst="rect">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20" name="图片 119"/>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16200000" flipH="1">
            <a:off x="5572995" y="3522622"/>
            <a:ext cx="1834405" cy="175339"/>
          </a:xfrm>
          <a:prstGeom prst="rect">
            <a:avLst/>
          </a:prstGeom>
        </p:spPr>
      </p:pic>
      <p:pic>
        <p:nvPicPr>
          <p:cNvPr id="121" name="图片 120"/>
          <p:cNvPicPr>
            <a:picLocks noChangeAspect="1"/>
          </p:cNvPicPr>
          <p:nvPr/>
        </p:nvPicPr>
        <p:blipFill rotWithShape="1">
          <a:blip r:embed="rId5">
            <a:grayscl/>
            <a:extLst>
              <a:ext uri="{BEBA8EAE-BF5A-486C-A8C5-ECC9F3942E4B}">
                <a14:imgProps xmlns:a14="http://schemas.microsoft.com/office/drawing/2010/main">
                  <a14:imgLayer r:embed="rId4">
                    <a14:imgEffect>
                      <a14:colorTemperature colorTemp="2000"/>
                    </a14:imgEffect>
                    <a14:imgEffect>
                      <a14:saturation sat="300000"/>
                    </a14:imgEffect>
                  </a14:imgLayer>
                </a14:imgProps>
              </a:ext>
            </a:extLst>
          </a:blip>
          <a:srcRect b="72279"/>
          <a:stretch/>
        </p:blipFill>
        <p:spPr>
          <a:xfrm rot="5400000">
            <a:off x="4395040" y="3564639"/>
            <a:ext cx="1834404" cy="175339"/>
          </a:xfrm>
          <a:prstGeom prst="rect">
            <a:avLst/>
          </a:prstGeom>
        </p:spPr>
      </p:pic>
      <p:grpSp>
        <p:nvGrpSpPr>
          <p:cNvPr id="122" name="组合 121"/>
          <p:cNvGrpSpPr/>
          <p:nvPr/>
        </p:nvGrpSpPr>
        <p:grpSpPr>
          <a:xfrm>
            <a:off x="5507103" y="3212309"/>
            <a:ext cx="771270" cy="869905"/>
            <a:chOff x="8439634" y="3544648"/>
            <a:chExt cx="1611146" cy="1817848"/>
          </a:xfrm>
          <a:effectLst>
            <a:outerShdw blurRad="38100" dist="12700" dir="2700000" algn="tl" rotWithShape="0">
              <a:prstClr val="black">
                <a:alpha val="40000"/>
              </a:prstClr>
            </a:outerShdw>
          </a:effectLst>
        </p:grpSpPr>
        <p:sp>
          <p:nvSpPr>
            <p:cNvPr id="123"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4"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663A77"/>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5" name="文本框 96"/>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05</a:t>
              </a:r>
              <a:endParaRPr lang="zh-CN" altLang="en-US" sz="1800" dirty="0">
                <a:solidFill>
                  <a:prstClr val="white"/>
                </a:solidFill>
                <a:latin typeface="Impact" panose="020B0806030902050204" pitchFamily="34" charset="0"/>
              </a:endParaRPr>
            </a:p>
          </p:txBody>
        </p:sp>
      </p:grpSp>
      <p:sp>
        <p:nvSpPr>
          <p:cNvPr id="126" name="Freeform 975"/>
          <p:cNvSpPr>
            <a:spLocks noEditPoints="1"/>
          </p:cNvSpPr>
          <p:nvPr/>
        </p:nvSpPr>
        <p:spPr bwMode="auto">
          <a:xfrm>
            <a:off x="1698354" y="3055368"/>
            <a:ext cx="318836" cy="393607"/>
          </a:xfrm>
          <a:custGeom>
            <a:avLst/>
            <a:gdLst>
              <a:gd name="T0" fmla="*/ 120 w 349"/>
              <a:gd name="T1" fmla="*/ 0 h 431"/>
              <a:gd name="T2" fmla="*/ 117 w 349"/>
              <a:gd name="T3" fmla="*/ 3 h 431"/>
              <a:gd name="T4" fmla="*/ 2 w 349"/>
              <a:gd name="T5" fmla="*/ 117 h 431"/>
              <a:gd name="T6" fmla="*/ 0 w 349"/>
              <a:gd name="T7" fmla="*/ 120 h 431"/>
              <a:gd name="T8" fmla="*/ 0 w 349"/>
              <a:gd name="T9" fmla="*/ 431 h 431"/>
              <a:gd name="T10" fmla="*/ 349 w 349"/>
              <a:gd name="T11" fmla="*/ 431 h 431"/>
              <a:gd name="T12" fmla="*/ 349 w 349"/>
              <a:gd name="T13" fmla="*/ 0 h 431"/>
              <a:gd name="T14" fmla="*/ 120 w 349"/>
              <a:gd name="T15" fmla="*/ 0 h 431"/>
              <a:gd name="T16" fmla="*/ 114 w 349"/>
              <a:gd name="T17" fmla="*/ 37 h 431"/>
              <a:gd name="T18" fmla="*/ 114 w 349"/>
              <a:gd name="T19" fmla="*/ 114 h 431"/>
              <a:gd name="T20" fmla="*/ 37 w 349"/>
              <a:gd name="T21" fmla="*/ 114 h 431"/>
              <a:gd name="T22" fmla="*/ 114 w 349"/>
              <a:gd name="T23" fmla="*/ 37 h 431"/>
              <a:gd name="T24" fmla="*/ 328 w 349"/>
              <a:gd name="T25" fmla="*/ 410 h 431"/>
              <a:gd name="T26" fmla="*/ 20 w 349"/>
              <a:gd name="T27" fmla="*/ 410 h 431"/>
              <a:gd name="T28" fmla="*/ 20 w 349"/>
              <a:gd name="T29" fmla="*/ 136 h 431"/>
              <a:gd name="T30" fmla="*/ 135 w 349"/>
              <a:gd name="T31" fmla="*/ 136 h 431"/>
              <a:gd name="T32" fmla="*/ 135 w 349"/>
              <a:gd name="T33" fmla="*/ 22 h 431"/>
              <a:gd name="T34" fmla="*/ 328 w 349"/>
              <a:gd name="T35" fmla="*/ 22 h 431"/>
              <a:gd name="T36" fmla="*/ 328 w 349"/>
              <a:gd name="T37" fmla="*/ 410 h 431"/>
              <a:gd name="T38" fmla="*/ 75 w 349"/>
              <a:gd name="T39" fmla="*/ 317 h 431"/>
              <a:gd name="T40" fmla="*/ 145 w 349"/>
              <a:gd name="T41" fmla="*/ 249 h 431"/>
              <a:gd name="T42" fmla="*/ 187 w 349"/>
              <a:gd name="T43" fmla="*/ 290 h 431"/>
              <a:gd name="T44" fmla="*/ 300 w 349"/>
              <a:gd name="T45" fmla="*/ 178 h 431"/>
              <a:gd name="T46" fmla="*/ 285 w 349"/>
              <a:gd name="T47" fmla="*/ 163 h 431"/>
              <a:gd name="T48" fmla="*/ 187 w 349"/>
              <a:gd name="T49" fmla="*/ 259 h 431"/>
              <a:gd name="T50" fmla="*/ 152 w 349"/>
              <a:gd name="T51" fmla="*/ 225 h 431"/>
              <a:gd name="T52" fmla="*/ 145 w 349"/>
              <a:gd name="T53" fmla="*/ 218 h 431"/>
              <a:gd name="T54" fmla="*/ 138 w 349"/>
              <a:gd name="T55" fmla="*/ 225 h 431"/>
              <a:gd name="T56" fmla="*/ 60 w 349"/>
              <a:gd name="T57" fmla="*/ 302 h 431"/>
              <a:gd name="T58" fmla="*/ 75 w 349"/>
              <a:gd name="T59" fmla="*/ 317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49" h="431">
                <a:moveTo>
                  <a:pt x="120" y="0"/>
                </a:moveTo>
                <a:lnTo>
                  <a:pt x="117" y="3"/>
                </a:lnTo>
                <a:lnTo>
                  <a:pt x="2" y="117"/>
                </a:lnTo>
                <a:lnTo>
                  <a:pt x="0" y="120"/>
                </a:lnTo>
                <a:lnTo>
                  <a:pt x="0" y="431"/>
                </a:lnTo>
                <a:lnTo>
                  <a:pt x="349" y="431"/>
                </a:lnTo>
                <a:lnTo>
                  <a:pt x="349" y="0"/>
                </a:lnTo>
                <a:lnTo>
                  <a:pt x="120" y="0"/>
                </a:lnTo>
                <a:close/>
                <a:moveTo>
                  <a:pt x="114" y="37"/>
                </a:moveTo>
                <a:lnTo>
                  <a:pt x="114" y="114"/>
                </a:lnTo>
                <a:lnTo>
                  <a:pt x="37" y="114"/>
                </a:lnTo>
                <a:lnTo>
                  <a:pt x="114" y="37"/>
                </a:lnTo>
                <a:close/>
                <a:moveTo>
                  <a:pt x="328" y="410"/>
                </a:moveTo>
                <a:lnTo>
                  <a:pt x="20" y="410"/>
                </a:lnTo>
                <a:lnTo>
                  <a:pt x="20" y="136"/>
                </a:lnTo>
                <a:lnTo>
                  <a:pt x="135" y="136"/>
                </a:lnTo>
                <a:lnTo>
                  <a:pt x="135" y="22"/>
                </a:lnTo>
                <a:lnTo>
                  <a:pt x="328" y="22"/>
                </a:lnTo>
                <a:lnTo>
                  <a:pt x="328" y="410"/>
                </a:lnTo>
                <a:close/>
                <a:moveTo>
                  <a:pt x="75" y="317"/>
                </a:moveTo>
                <a:lnTo>
                  <a:pt x="145" y="249"/>
                </a:lnTo>
                <a:lnTo>
                  <a:pt x="187" y="290"/>
                </a:lnTo>
                <a:lnTo>
                  <a:pt x="300" y="178"/>
                </a:lnTo>
                <a:lnTo>
                  <a:pt x="285" y="163"/>
                </a:lnTo>
                <a:lnTo>
                  <a:pt x="187" y="259"/>
                </a:lnTo>
                <a:lnTo>
                  <a:pt x="152" y="225"/>
                </a:lnTo>
                <a:lnTo>
                  <a:pt x="145" y="218"/>
                </a:lnTo>
                <a:lnTo>
                  <a:pt x="138" y="225"/>
                </a:lnTo>
                <a:lnTo>
                  <a:pt x="60" y="302"/>
                </a:lnTo>
                <a:lnTo>
                  <a:pt x="75" y="317"/>
                </a:lnTo>
                <a:close/>
              </a:path>
            </a:pathLst>
          </a:custGeom>
          <a:solidFill>
            <a:srgbClr val="FFB850"/>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7" name="文本框 99"/>
          <p:cNvSpPr txBox="1"/>
          <p:nvPr/>
        </p:nvSpPr>
        <p:spPr>
          <a:xfrm>
            <a:off x="1290222" y="348898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28" name="Freeform 987"/>
          <p:cNvSpPr>
            <a:spLocks noEditPoints="1"/>
          </p:cNvSpPr>
          <p:nvPr/>
        </p:nvSpPr>
        <p:spPr bwMode="auto">
          <a:xfrm>
            <a:off x="7083391" y="2940258"/>
            <a:ext cx="334793" cy="538339"/>
          </a:xfrm>
          <a:custGeom>
            <a:avLst/>
            <a:gdLst>
              <a:gd name="T0" fmla="*/ 133 w 205"/>
              <a:gd name="T1" fmla="*/ 170 h 331"/>
              <a:gd name="T2" fmla="*/ 148 w 205"/>
              <a:gd name="T3" fmla="*/ 126 h 331"/>
              <a:gd name="T4" fmla="*/ 148 w 205"/>
              <a:gd name="T5" fmla="*/ 110 h 331"/>
              <a:gd name="T6" fmla="*/ 48 w 205"/>
              <a:gd name="T7" fmla="*/ 118 h 331"/>
              <a:gd name="T8" fmla="*/ 71 w 205"/>
              <a:gd name="T9" fmla="*/ 126 h 331"/>
              <a:gd name="T10" fmla="*/ 39 w 205"/>
              <a:gd name="T11" fmla="*/ 224 h 331"/>
              <a:gd name="T12" fmla="*/ 44 w 205"/>
              <a:gd name="T13" fmla="*/ 331 h 331"/>
              <a:gd name="T14" fmla="*/ 205 w 205"/>
              <a:gd name="T15" fmla="*/ 298 h 331"/>
              <a:gd name="T16" fmla="*/ 161 w 205"/>
              <a:gd name="T17" fmla="*/ 315 h 331"/>
              <a:gd name="T18" fmla="*/ 16 w 205"/>
              <a:gd name="T19" fmla="*/ 298 h 331"/>
              <a:gd name="T20" fmla="*/ 87 w 205"/>
              <a:gd name="T21" fmla="*/ 170 h 331"/>
              <a:gd name="T22" fmla="*/ 117 w 205"/>
              <a:gd name="T23" fmla="*/ 126 h 331"/>
              <a:gd name="T24" fmla="*/ 153 w 205"/>
              <a:gd name="T25" fmla="*/ 234 h 331"/>
              <a:gd name="T26" fmla="*/ 161 w 205"/>
              <a:gd name="T27" fmla="*/ 315 h 331"/>
              <a:gd name="T28" fmla="*/ 121 w 205"/>
              <a:gd name="T29" fmla="*/ 262 h 331"/>
              <a:gd name="T30" fmla="*/ 101 w 205"/>
              <a:gd name="T31" fmla="*/ 258 h 331"/>
              <a:gd name="T32" fmla="*/ 63 w 205"/>
              <a:gd name="T33" fmla="*/ 263 h 331"/>
              <a:gd name="T34" fmla="*/ 48 w 205"/>
              <a:gd name="T35" fmla="*/ 259 h 331"/>
              <a:gd name="T36" fmla="*/ 24 w 205"/>
              <a:gd name="T37" fmla="*/ 298 h 331"/>
              <a:gd name="T38" fmla="*/ 161 w 205"/>
              <a:gd name="T39" fmla="*/ 307 h 331"/>
              <a:gd name="T40" fmla="*/ 167 w 205"/>
              <a:gd name="T41" fmla="*/ 266 h 331"/>
              <a:gd name="T42" fmla="*/ 165 w 205"/>
              <a:gd name="T43" fmla="*/ 264 h 331"/>
              <a:gd name="T44" fmla="*/ 144 w 205"/>
              <a:gd name="T45" fmla="*/ 248 h 331"/>
              <a:gd name="T46" fmla="*/ 124 w 205"/>
              <a:gd name="T47" fmla="*/ 23 h 331"/>
              <a:gd name="T48" fmla="*/ 124 w 205"/>
              <a:gd name="T49" fmla="*/ 0 h 331"/>
              <a:gd name="T50" fmla="*/ 124 w 205"/>
              <a:gd name="T51" fmla="*/ 23 h 331"/>
              <a:gd name="T52" fmla="*/ 91 w 205"/>
              <a:gd name="T53" fmla="*/ 49 h 331"/>
              <a:gd name="T54" fmla="*/ 74 w 205"/>
              <a:gd name="T55" fmla="*/ 32 h 331"/>
              <a:gd name="T56" fmla="*/ 58 w 205"/>
              <a:gd name="T57" fmla="*/ 49 h 331"/>
              <a:gd name="T58" fmla="*/ 68 w 205"/>
              <a:gd name="T59" fmla="*/ 43 h 331"/>
              <a:gd name="T60" fmla="*/ 80 w 205"/>
              <a:gd name="T61" fmla="*/ 43 h 331"/>
              <a:gd name="T62" fmla="*/ 74 w 205"/>
              <a:gd name="T63" fmla="*/ 57 h 331"/>
              <a:gd name="T64" fmla="*/ 68 w 205"/>
              <a:gd name="T65" fmla="*/ 43 h 331"/>
              <a:gd name="T66" fmla="*/ 92 w 205"/>
              <a:gd name="T67" fmla="*/ 102 h 331"/>
              <a:gd name="T68" fmla="*/ 98 w 205"/>
              <a:gd name="T69" fmla="*/ 82 h 331"/>
              <a:gd name="T70" fmla="*/ 129 w 205"/>
              <a:gd name="T71" fmla="*/ 82 h 331"/>
              <a:gd name="T72" fmla="*/ 134 w 205"/>
              <a:gd name="T73" fmla="*/ 102 h 331"/>
              <a:gd name="T74" fmla="*/ 143 w 205"/>
              <a:gd name="T75" fmla="*/ 97 h 331"/>
              <a:gd name="T76" fmla="*/ 113 w 205"/>
              <a:gd name="T77" fmla="*/ 68 h 331"/>
              <a:gd name="T78" fmla="*/ 84 w 205"/>
              <a:gd name="T79" fmla="*/ 97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05" h="331">
                <a:moveTo>
                  <a:pt x="165" y="224"/>
                </a:moveTo>
                <a:cubicBezTo>
                  <a:pt x="150" y="204"/>
                  <a:pt x="133" y="184"/>
                  <a:pt x="133" y="170"/>
                </a:cubicBezTo>
                <a:cubicBezTo>
                  <a:pt x="133" y="126"/>
                  <a:pt x="133" y="126"/>
                  <a:pt x="133" y="126"/>
                </a:cubicBezTo>
                <a:cubicBezTo>
                  <a:pt x="148" y="126"/>
                  <a:pt x="148" y="126"/>
                  <a:pt x="148" y="126"/>
                </a:cubicBezTo>
                <a:cubicBezTo>
                  <a:pt x="153" y="126"/>
                  <a:pt x="156" y="122"/>
                  <a:pt x="156" y="118"/>
                </a:cubicBezTo>
                <a:cubicBezTo>
                  <a:pt x="156" y="113"/>
                  <a:pt x="153" y="110"/>
                  <a:pt x="148" y="110"/>
                </a:cubicBezTo>
                <a:cubicBezTo>
                  <a:pt x="56" y="110"/>
                  <a:pt x="56" y="110"/>
                  <a:pt x="56" y="110"/>
                </a:cubicBezTo>
                <a:cubicBezTo>
                  <a:pt x="52" y="110"/>
                  <a:pt x="48" y="113"/>
                  <a:pt x="48" y="118"/>
                </a:cubicBezTo>
                <a:cubicBezTo>
                  <a:pt x="48" y="122"/>
                  <a:pt x="52" y="126"/>
                  <a:pt x="56" y="126"/>
                </a:cubicBezTo>
                <a:cubicBezTo>
                  <a:pt x="71" y="126"/>
                  <a:pt x="71" y="126"/>
                  <a:pt x="71" y="126"/>
                </a:cubicBezTo>
                <a:cubicBezTo>
                  <a:pt x="71" y="170"/>
                  <a:pt x="71" y="170"/>
                  <a:pt x="71" y="170"/>
                </a:cubicBezTo>
                <a:cubicBezTo>
                  <a:pt x="71" y="184"/>
                  <a:pt x="55" y="204"/>
                  <a:pt x="39" y="224"/>
                </a:cubicBezTo>
                <a:cubicBezTo>
                  <a:pt x="20" y="249"/>
                  <a:pt x="0" y="274"/>
                  <a:pt x="0" y="298"/>
                </a:cubicBezTo>
                <a:cubicBezTo>
                  <a:pt x="0" y="318"/>
                  <a:pt x="16" y="331"/>
                  <a:pt x="44" y="331"/>
                </a:cubicBezTo>
                <a:cubicBezTo>
                  <a:pt x="161" y="331"/>
                  <a:pt x="161" y="331"/>
                  <a:pt x="161" y="331"/>
                </a:cubicBezTo>
                <a:cubicBezTo>
                  <a:pt x="188" y="331"/>
                  <a:pt x="205" y="318"/>
                  <a:pt x="205" y="298"/>
                </a:cubicBezTo>
                <a:cubicBezTo>
                  <a:pt x="205" y="274"/>
                  <a:pt x="185" y="249"/>
                  <a:pt x="165" y="224"/>
                </a:cubicBezTo>
                <a:close/>
                <a:moveTo>
                  <a:pt x="161" y="315"/>
                </a:moveTo>
                <a:cubicBezTo>
                  <a:pt x="44" y="315"/>
                  <a:pt x="44" y="315"/>
                  <a:pt x="44" y="315"/>
                </a:cubicBezTo>
                <a:cubicBezTo>
                  <a:pt x="33" y="315"/>
                  <a:pt x="16" y="313"/>
                  <a:pt x="16" y="298"/>
                </a:cubicBezTo>
                <a:cubicBezTo>
                  <a:pt x="16" y="280"/>
                  <a:pt x="34" y="257"/>
                  <a:pt x="52" y="234"/>
                </a:cubicBezTo>
                <a:cubicBezTo>
                  <a:pt x="70" y="211"/>
                  <a:pt x="87" y="189"/>
                  <a:pt x="87" y="170"/>
                </a:cubicBezTo>
                <a:cubicBezTo>
                  <a:pt x="87" y="126"/>
                  <a:pt x="87" y="126"/>
                  <a:pt x="87" y="126"/>
                </a:cubicBezTo>
                <a:cubicBezTo>
                  <a:pt x="117" y="126"/>
                  <a:pt x="117" y="126"/>
                  <a:pt x="117" y="126"/>
                </a:cubicBezTo>
                <a:cubicBezTo>
                  <a:pt x="117" y="170"/>
                  <a:pt x="117" y="170"/>
                  <a:pt x="117" y="170"/>
                </a:cubicBezTo>
                <a:cubicBezTo>
                  <a:pt x="117" y="189"/>
                  <a:pt x="135" y="211"/>
                  <a:pt x="153" y="234"/>
                </a:cubicBezTo>
                <a:cubicBezTo>
                  <a:pt x="171" y="257"/>
                  <a:pt x="189" y="280"/>
                  <a:pt x="189" y="298"/>
                </a:cubicBezTo>
                <a:cubicBezTo>
                  <a:pt x="189" y="313"/>
                  <a:pt x="171" y="315"/>
                  <a:pt x="161" y="315"/>
                </a:cubicBezTo>
                <a:close/>
                <a:moveTo>
                  <a:pt x="122" y="263"/>
                </a:moveTo>
                <a:cubicBezTo>
                  <a:pt x="122" y="263"/>
                  <a:pt x="121" y="263"/>
                  <a:pt x="121" y="262"/>
                </a:cubicBezTo>
                <a:cubicBezTo>
                  <a:pt x="118" y="258"/>
                  <a:pt x="114" y="256"/>
                  <a:pt x="109" y="256"/>
                </a:cubicBezTo>
                <a:cubicBezTo>
                  <a:pt x="106" y="256"/>
                  <a:pt x="103" y="257"/>
                  <a:pt x="101" y="258"/>
                </a:cubicBezTo>
                <a:cubicBezTo>
                  <a:pt x="99" y="250"/>
                  <a:pt x="91" y="244"/>
                  <a:pt x="82" y="244"/>
                </a:cubicBezTo>
                <a:cubicBezTo>
                  <a:pt x="72" y="244"/>
                  <a:pt x="63" y="252"/>
                  <a:pt x="63" y="263"/>
                </a:cubicBezTo>
                <a:cubicBezTo>
                  <a:pt x="63" y="264"/>
                  <a:pt x="63" y="264"/>
                  <a:pt x="63" y="265"/>
                </a:cubicBezTo>
                <a:cubicBezTo>
                  <a:pt x="59" y="261"/>
                  <a:pt x="54" y="259"/>
                  <a:pt x="48" y="259"/>
                </a:cubicBezTo>
                <a:cubicBezTo>
                  <a:pt x="46" y="259"/>
                  <a:pt x="44" y="260"/>
                  <a:pt x="42" y="260"/>
                </a:cubicBezTo>
                <a:cubicBezTo>
                  <a:pt x="32" y="274"/>
                  <a:pt x="24" y="288"/>
                  <a:pt x="24" y="298"/>
                </a:cubicBezTo>
                <a:cubicBezTo>
                  <a:pt x="24" y="306"/>
                  <a:pt x="34" y="307"/>
                  <a:pt x="44" y="307"/>
                </a:cubicBezTo>
                <a:cubicBezTo>
                  <a:pt x="161" y="307"/>
                  <a:pt x="161" y="307"/>
                  <a:pt x="161" y="307"/>
                </a:cubicBezTo>
                <a:cubicBezTo>
                  <a:pt x="170" y="307"/>
                  <a:pt x="181" y="306"/>
                  <a:pt x="181" y="298"/>
                </a:cubicBezTo>
                <a:cubicBezTo>
                  <a:pt x="181" y="289"/>
                  <a:pt x="175" y="278"/>
                  <a:pt x="167" y="266"/>
                </a:cubicBezTo>
                <a:cubicBezTo>
                  <a:pt x="167" y="266"/>
                  <a:pt x="166" y="266"/>
                  <a:pt x="166" y="266"/>
                </a:cubicBezTo>
                <a:cubicBezTo>
                  <a:pt x="166" y="265"/>
                  <a:pt x="166" y="265"/>
                  <a:pt x="165" y="264"/>
                </a:cubicBezTo>
                <a:cubicBezTo>
                  <a:pt x="163" y="260"/>
                  <a:pt x="160" y="256"/>
                  <a:pt x="156" y="252"/>
                </a:cubicBezTo>
                <a:cubicBezTo>
                  <a:pt x="153" y="249"/>
                  <a:pt x="148" y="248"/>
                  <a:pt x="144" y="248"/>
                </a:cubicBezTo>
                <a:cubicBezTo>
                  <a:pt x="134" y="248"/>
                  <a:pt x="125" y="254"/>
                  <a:pt x="122" y="263"/>
                </a:cubicBezTo>
                <a:close/>
                <a:moveTo>
                  <a:pt x="124" y="23"/>
                </a:moveTo>
                <a:cubicBezTo>
                  <a:pt x="130" y="23"/>
                  <a:pt x="135" y="18"/>
                  <a:pt x="135" y="11"/>
                </a:cubicBezTo>
                <a:cubicBezTo>
                  <a:pt x="135" y="5"/>
                  <a:pt x="130" y="0"/>
                  <a:pt x="124" y="0"/>
                </a:cubicBezTo>
                <a:cubicBezTo>
                  <a:pt x="118" y="0"/>
                  <a:pt x="112" y="5"/>
                  <a:pt x="112" y="11"/>
                </a:cubicBezTo>
                <a:cubicBezTo>
                  <a:pt x="112" y="18"/>
                  <a:pt x="118" y="23"/>
                  <a:pt x="124" y="23"/>
                </a:cubicBezTo>
                <a:close/>
                <a:moveTo>
                  <a:pt x="74" y="65"/>
                </a:moveTo>
                <a:cubicBezTo>
                  <a:pt x="83" y="65"/>
                  <a:pt x="91" y="58"/>
                  <a:pt x="91" y="49"/>
                </a:cubicBezTo>
                <a:cubicBezTo>
                  <a:pt x="91" y="45"/>
                  <a:pt x="89" y="40"/>
                  <a:pt x="86" y="37"/>
                </a:cubicBezTo>
                <a:cubicBezTo>
                  <a:pt x="83" y="34"/>
                  <a:pt x="79" y="32"/>
                  <a:pt x="74" y="32"/>
                </a:cubicBezTo>
                <a:cubicBezTo>
                  <a:pt x="70" y="32"/>
                  <a:pt x="66" y="34"/>
                  <a:pt x="62" y="37"/>
                </a:cubicBezTo>
                <a:cubicBezTo>
                  <a:pt x="59" y="40"/>
                  <a:pt x="58" y="45"/>
                  <a:pt x="58" y="49"/>
                </a:cubicBezTo>
                <a:cubicBezTo>
                  <a:pt x="58" y="58"/>
                  <a:pt x="65" y="65"/>
                  <a:pt x="74" y="65"/>
                </a:cubicBezTo>
                <a:close/>
                <a:moveTo>
                  <a:pt x="68" y="43"/>
                </a:moveTo>
                <a:cubicBezTo>
                  <a:pt x="70" y="41"/>
                  <a:pt x="72" y="40"/>
                  <a:pt x="74" y="40"/>
                </a:cubicBezTo>
                <a:cubicBezTo>
                  <a:pt x="76" y="40"/>
                  <a:pt x="79" y="41"/>
                  <a:pt x="80" y="43"/>
                </a:cubicBezTo>
                <a:cubicBezTo>
                  <a:pt x="82" y="45"/>
                  <a:pt x="83" y="47"/>
                  <a:pt x="83" y="49"/>
                </a:cubicBezTo>
                <a:cubicBezTo>
                  <a:pt x="83" y="54"/>
                  <a:pt x="79" y="57"/>
                  <a:pt x="74" y="57"/>
                </a:cubicBezTo>
                <a:cubicBezTo>
                  <a:pt x="69" y="57"/>
                  <a:pt x="66" y="54"/>
                  <a:pt x="66" y="49"/>
                </a:cubicBezTo>
                <a:cubicBezTo>
                  <a:pt x="66" y="47"/>
                  <a:pt x="66" y="45"/>
                  <a:pt x="68" y="43"/>
                </a:cubicBezTo>
                <a:close/>
                <a:moveTo>
                  <a:pt x="84" y="102"/>
                </a:moveTo>
                <a:cubicBezTo>
                  <a:pt x="92" y="102"/>
                  <a:pt x="92" y="102"/>
                  <a:pt x="92" y="102"/>
                </a:cubicBezTo>
                <a:cubicBezTo>
                  <a:pt x="92" y="100"/>
                  <a:pt x="92" y="99"/>
                  <a:pt x="92" y="97"/>
                </a:cubicBezTo>
                <a:cubicBezTo>
                  <a:pt x="92" y="92"/>
                  <a:pt x="94" y="86"/>
                  <a:pt x="98" y="82"/>
                </a:cubicBezTo>
                <a:cubicBezTo>
                  <a:pt x="102" y="78"/>
                  <a:pt x="108" y="76"/>
                  <a:pt x="113" y="76"/>
                </a:cubicBezTo>
                <a:cubicBezTo>
                  <a:pt x="119" y="76"/>
                  <a:pt x="124" y="78"/>
                  <a:pt x="129" y="82"/>
                </a:cubicBezTo>
                <a:cubicBezTo>
                  <a:pt x="133" y="86"/>
                  <a:pt x="135" y="92"/>
                  <a:pt x="135" y="97"/>
                </a:cubicBezTo>
                <a:cubicBezTo>
                  <a:pt x="135" y="99"/>
                  <a:pt x="135" y="100"/>
                  <a:pt x="134" y="102"/>
                </a:cubicBezTo>
                <a:cubicBezTo>
                  <a:pt x="142" y="102"/>
                  <a:pt x="142" y="102"/>
                  <a:pt x="142" y="102"/>
                </a:cubicBezTo>
                <a:cubicBezTo>
                  <a:pt x="143" y="100"/>
                  <a:pt x="143" y="99"/>
                  <a:pt x="143" y="97"/>
                </a:cubicBezTo>
                <a:cubicBezTo>
                  <a:pt x="143" y="89"/>
                  <a:pt x="140" y="82"/>
                  <a:pt x="134" y="76"/>
                </a:cubicBezTo>
                <a:cubicBezTo>
                  <a:pt x="129" y="71"/>
                  <a:pt x="121" y="68"/>
                  <a:pt x="113" y="68"/>
                </a:cubicBezTo>
                <a:cubicBezTo>
                  <a:pt x="105" y="68"/>
                  <a:pt x="98" y="71"/>
                  <a:pt x="92" y="76"/>
                </a:cubicBezTo>
                <a:cubicBezTo>
                  <a:pt x="87" y="82"/>
                  <a:pt x="84" y="89"/>
                  <a:pt x="84" y="97"/>
                </a:cubicBezTo>
                <a:cubicBezTo>
                  <a:pt x="84" y="99"/>
                  <a:pt x="84" y="100"/>
                  <a:pt x="84" y="102"/>
                </a:cubicBezTo>
                <a:close/>
              </a:path>
            </a:pathLst>
          </a:custGeom>
          <a:solidFill>
            <a:srgbClr val="F6615B"/>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文本框 103"/>
          <p:cNvSpPr txBox="1"/>
          <p:nvPr/>
        </p:nvSpPr>
        <p:spPr>
          <a:xfrm>
            <a:off x="6669616" y="3474540"/>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30" name="Freeform 983"/>
          <p:cNvSpPr>
            <a:spLocks noEditPoints="1"/>
          </p:cNvSpPr>
          <p:nvPr/>
        </p:nvSpPr>
        <p:spPr bwMode="auto">
          <a:xfrm>
            <a:off x="5650759" y="1431145"/>
            <a:ext cx="405616" cy="416018"/>
          </a:xfrm>
          <a:custGeom>
            <a:avLst/>
            <a:gdLst>
              <a:gd name="T0" fmla="*/ 116 w 232"/>
              <a:gd name="T1" fmla="*/ 88 h 239"/>
              <a:gd name="T2" fmla="*/ 84 w 232"/>
              <a:gd name="T3" fmla="*/ 119 h 239"/>
              <a:gd name="T4" fmla="*/ 116 w 232"/>
              <a:gd name="T5" fmla="*/ 151 h 239"/>
              <a:gd name="T6" fmla="*/ 148 w 232"/>
              <a:gd name="T7" fmla="*/ 119 h 239"/>
              <a:gd name="T8" fmla="*/ 116 w 232"/>
              <a:gd name="T9" fmla="*/ 88 h 239"/>
              <a:gd name="T10" fmla="*/ 49 w 232"/>
              <a:gd name="T11" fmla="*/ 197 h 239"/>
              <a:gd name="T12" fmla="*/ 44 w 232"/>
              <a:gd name="T13" fmla="*/ 191 h 239"/>
              <a:gd name="T14" fmla="*/ 14 w 232"/>
              <a:gd name="T15" fmla="*/ 119 h 239"/>
              <a:gd name="T16" fmla="*/ 93 w 232"/>
              <a:gd name="T17" fmla="*/ 20 h 239"/>
              <a:gd name="T18" fmla="*/ 90 w 232"/>
              <a:gd name="T19" fmla="*/ 7 h 239"/>
              <a:gd name="T20" fmla="*/ 0 w 232"/>
              <a:gd name="T21" fmla="*/ 119 h 239"/>
              <a:gd name="T22" fmla="*/ 34 w 232"/>
              <a:gd name="T23" fmla="*/ 201 h 239"/>
              <a:gd name="T24" fmla="*/ 44 w 232"/>
              <a:gd name="T25" fmla="*/ 210 h 239"/>
              <a:gd name="T26" fmla="*/ 34 w 232"/>
              <a:gd name="T27" fmla="*/ 239 h 239"/>
              <a:gd name="T28" fmla="*/ 116 w 232"/>
              <a:gd name="T29" fmla="*/ 228 h 239"/>
              <a:gd name="T30" fmla="*/ 60 w 232"/>
              <a:gd name="T31" fmla="*/ 167 h 239"/>
              <a:gd name="T32" fmla="*/ 49 w 232"/>
              <a:gd name="T33" fmla="*/ 197 h 239"/>
              <a:gd name="T34" fmla="*/ 188 w 232"/>
              <a:gd name="T35" fmla="*/ 29 h 239"/>
              <a:gd name="T36" fmla="*/ 198 w 232"/>
              <a:gd name="T37" fmla="*/ 0 h 239"/>
              <a:gd name="T38" fmla="*/ 116 w 232"/>
              <a:gd name="T39" fmla="*/ 10 h 239"/>
              <a:gd name="T40" fmla="*/ 172 w 232"/>
              <a:gd name="T41" fmla="*/ 72 h 239"/>
              <a:gd name="T42" fmla="*/ 183 w 232"/>
              <a:gd name="T43" fmla="*/ 42 h 239"/>
              <a:gd name="T44" fmla="*/ 218 w 232"/>
              <a:gd name="T45" fmla="*/ 119 h 239"/>
              <a:gd name="T46" fmla="*/ 188 w 232"/>
              <a:gd name="T47" fmla="*/ 191 h 239"/>
              <a:gd name="T48" fmla="*/ 139 w 232"/>
              <a:gd name="T49" fmla="*/ 219 h 239"/>
              <a:gd name="T50" fmla="*/ 142 w 232"/>
              <a:gd name="T51" fmla="*/ 232 h 239"/>
              <a:gd name="T52" fmla="*/ 198 w 232"/>
              <a:gd name="T53" fmla="*/ 201 h 239"/>
              <a:gd name="T54" fmla="*/ 232 w 232"/>
              <a:gd name="T55" fmla="*/ 119 h 239"/>
              <a:gd name="T56" fmla="*/ 188 w 232"/>
              <a:gd name="T57" fmla="*/ 29 h 2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32" h="239">
                <a:moveTo>
                  <a:pt x="116" y="88"/>
                </a:moveTo>
                <a:cubicBezTo>
                  <a:pt x="98" y="88"/>
                  <a:pt x="84" y="102"/>
                  <a:pt x="84" y="119"/>
                </a:cubicBezTo>
                <a:cubicBezTo>
                  <a:pt x="84" y="137"/>
                  <a:pt x="98" y="151"/>
                  <a:pt x="116" y="151"/>
                </a:cubicBezTo>
                <a:cubicBezTo>
                  <a:pt x="134" y="151"/>
                  <a:pt x="148" y="137"/>
                  <a:pt x="148" y="119"/>
                </a:cubicBezTo>
                <a:cubicBezTo>
                  <a:pt x="148" y="102"/>
                  <a:pt x="134" y="88"/>
                  <a:pt x="116" y="88"/>
                </a:cubicBezTo>
                <a:close/>
                <a:moveTo>
                  <a:pt x="49" y="197"/>
                </a:moveTo>
                <a:cubicBezTo>
                  <a:pt x="47" y="195"/>
                  <a:pt x="46" y="193"/>
                  <a:pt x="44" y="191"/>
                </a:cubicBezTo>
                <a:cubicBezTo>
                  <a:pt x="25" y="172"/>
                  <a:pt x="14" y="147"/>
                  <a:pt x="14" y="119"/>
                </a:cubicBezTo>
                <a:cubicBezTo>
                  <a:pt x="14" y="71"/>
                  <a:pt x="48" y="30"/>
                  <a:pt x="93" y="20"/>
                </a:cubicBezTo>
                <a:cubicBezTo>
                  <a:pt x="90" y="7"/>
                  <a:pt x="90" y="7"/>
                  <a:pt x="90" y="7"/>
                </a:cubicBezTo>
                <a:cubicBezTo>
                  <a:pt x="39" y="19"/>
                  <a:pt x="0" y="65"/>
                  <a:pt x="0" y="119"/>
                </a:cubicBezTo>
                <a:cubicBezTo>
                  <a:pt x="0" y="150"/>
                  <a:pt x="12" y="179"/>
                  <a:pt x="34" y="201"/>
                </a:cubicBezTo>
                <a:cubicBezTo>
                  <a:pt x="37" y="204"/>
                  <a:pt x="41" y="207"/>
                  <a:pt x="44" y="210"/>
                </a:cubicBezTo>
                <a:cubicBezTo>
                  <a:pt x="34" y="239"/>
                  <a:pt x="34" y="239"/>
                  <a:pt x="34" y="239"/>
                </a:cubicBezTo>
                <a:cubicBezTo>
                  <a:pt x="116" y="228"/>
                  <a:pt x="116" y="228"/>
                  <a:pt x="116" y="228"/>
                </a:cubicBezTo>
                <a:cubicBezTo>
                  <a:pt x="60" y="167"/>
                  <a:pt x="60" y="167"/>
                  <a:pt x="60" y="167"/>
                </a:cubicBezTo>
                <a:lnTo>
                  <a:pt x="49" y="197"/>
                </a:lnTo>
                <a:close/>
                <a:moveTo>
                  <a:pt x="188" y="29"/>
                </a:moveTo>
                <a:cubicBezTo>
                  <a:pt x="198" y="0"/>
                  <a:pt x="198" y="0"/>
                  <a:pt x="198" y="0"/>
                </a:cubicBezTo>
                <a:cubicBezTo>
                  <a:pt x="116" y="10"/>
                  <a:pt x="116" y="10"/>
                  <a:pt x="116" y="10"/>
                </a:cubicBezTo>
                <a:cubicBezTo>
                  <a:pt x="172" y="72"/>
                  <a:pt x="172" y="72"/>
                  <a:pt x="172" y="72"/>
                </a:cubicBezTo>
                <a:cubicBezTo>
                  <a:pt x="183" y="42"/>
                  <a:pt x="183" y="42"/>
                  <a:pt x="183" y="42"/>
                </a:cubicBezTo>
                <a:cubicBezTo>
                  <a:pt x="204" y="61"/>
                  <a:pt x="218" y="89"/>
                  <a:pt x="218" y="119"/>
                </a:cubicBezTo>
                <a:cubicBezTo>
                  <a:pt x="218" y="147"/>
                  <a:pt x="207" y="172"/>
                  <a:pt x="188" y="191"/>
                </a:cubicBezTo>
                <a:cubicBezTo>
                  <a:pt x="174" y="205"/>
                  <a:pt x="157" y="214"/>
                  <a:pt x="139" y="219"/>
                </a:cubicBezTo>
                <a:cubicBezTo>
                  <a:pt x="142" y="232"/>
                  <a:pt x="142" y="232"/>
                  <a:pt x="142" y="232"/>
                </a:cubicBezTo>
                <a:cubicBezTo>
                  <a:pt x="163" y="227"/>
                  <a:pt x="182" y="217"/>
                  <a:pt x="198" y="201"/>
                </a:cubicBezTo>
                <a:cubicBezTo>
                  <a:pt x="220" y="179"/>
                  <a:pt x="232" y="150"/>
                  <a:pt x="232" y="119"/>
                </a:cubicBezTo>
                <a:cubicBezTo>
                  <a:pt x="232" y="83"/>
                  <a:pt x="214" y="50"/>
                  <a:pt x="188" y="29"/>
                </a:cubicBezTo>
                <a:close/>
              </a:path>
            </a:pathLst>
          </a:custGeom>
          <a:solidFill>
            <a:srgbClr val="663A77"/>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1" name="文本框 107"/>
          <p:cNvSpPr txBox="1"/>
          <p:nvPr/>
        </p:nvSpPr>
        <p:spPr>
          <a:xfrm>
            <a:off x="5308467" y="1837154"/>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32" name="Freeform 979"/>
          <p:cNvSpPr>
            <a:spLocks noEditPoints="1"/>
          </p:cNvSpPr>
          <p:nvPr/>
        </p:nvSpPr>
        <p:spPr bwMode="auto">
          <a:xfrm>
            <a:off x="4294664" y="3069232"/>
            <a:ext cx="482217" cy="431066"/>
          </a:xfrm>
          <a:custGeom>
            <a:avLst/>
            <a:gdLst>
              <a:gd name="T0" fmla="*/ 242 w 364"/>
              <a:gd name="T1" fmla="*/ 177 h 326"/>
              <a:gd name="T2" fmla="*/ 202 w 364"/>
              <a:gd name="T3" fmla="*/ 142 h 326"/>
              <a:gd name="T4" fmla="*/ 188 w 364"/>
              <a:gd name="T5" fmla="*/ 100 h 326"/>
              <a:gd name="T6" fmla="*/ 135 w 364"/>
              <a:gd name="T7" fmla="*/ 104 h 326"/>
              <a:gd name="T8" fmla="*/ 95 w 364"/>
              <a:gd name="T9" fmla="*/ 84 h 326"/>
              <a:gd name="T10" fmla="*/ 60 w 364"/>
              <a:gd name="T11" fmla="*/ 124 h 326"/>
              <a:gd name="T12" fmla="*/ 18 w 364"/>
              <a:gd name="T13" fmla="*/ 138 h 326"/>
              <a:gd name="T14" fmla="*/ 22 w 364"/>
              <a:gd name="T15" fmla="*/ 191 h 326"/>
              <a:gd name="T16" fmla="*/ 2 w 364"/>
              <a:gd name="T17" fmla="*/ 231 h 326"/>
              <a:gd name="T18" fmla="*/ 42 w 364"/>
              <a:gd name="T19" fmla="*/ 266 h 326"/>
              <a:gd name="T20" fmla="*/ 56 w 364"/>
              <a:gd name="T21" fmla="*/ 308 h 326"/>
              <a:gd name="T22" fmla="*/ 109 w 364"/>
              <a:gd name="T23" fmla="*/ 304 h 326"/>
              <a:gd name="T24" fmla="*/ 149 w 364"/>
              <a:gd name="T25" fmla="*/ 324 h 326"/>
              <a:gd name="T26" fmla="*/ 184 w 364"/>
              <a:gd name="T27" fmla="*/ 283 h 326"/>
              <a:gd name="T28" fmla="*/ 226 w 364"/>
              <a:gd name="T29" fmla="*/ 270 h 326"/>
              <a:gd name="T30" fmla="*/ 222 w 364"/>
              <a:gd name="T31" fmla="*/ 216 h 326"/>
              <a:gd name="T32" fmla="*/ 127 w 364"/>
              <a:gd name="T33" fmla="*/ 280 h 326"/>
              <a:gd name="T34" fmla="*/ 117 w 364"/>
              <a:gd name="T35" fmla="*/ 127 h 326"/>
              <a:gd name="T36" fmla="*/ 127 w 364"/>
              <a:gd name="T37" fmla="*/ 280 h 326"/>
              <a:gd name="T38" fmla="*/ 364 w 364"/>
              <a:gd name="T39" fmla="*/ 90 h 326"/>
              <a:gd name="T40" fmla="*/ 348 w 364"/>
              <a:gd name="T41" fmla="*/ 66 h 326"/>
              <a:gd name="T42" fmla="*/ 345 w 364"/>
              <a:gd name="T43" fmla="*/ 29 h 326"/>
              <a:gd name="T44" fmla="*/ 316 w 364"/>
              <a:gd name="T45" fmla="*/ 24 h 326"/>
              <a:gd name="T46" fmla="*/ 289 w 364"/>
              <a:gd name="T47" fmla="*/ 0 h 326"/>
              <a:gd name="T48" fmla="*/ 264 w 364"/>
              <a:gd name="T49" fmla="*/ 16 h 326"/>
              <a:gd name="T50" fmla="*/ 228 w 364"/>
              <a:gd name="T51" fmla="*/ 19 h 326"/>
              <a:gd name="T52" fmla="*/ 222 w 364"/>
              <a:gd name="T53" fmla="*/ 48 h 326"/>
              <a:gd name="T54" fmla="*/ 198 w 364"/>
              <a:gd name="T55" fmla="*/ 75 h 326"/>
              <a:gd name="T56" fmla="*/ 215 w 364"/>
              <a:gd name="T57" fmla="*/ 100 h 326"/>
              <a:gd name="T58" fmla="*/ 217 w 364"/>
              <a:gd name="T59" fmla="*/ 136 h 326"/>
              <a:gd name="T60" fmla="*/ 247 w 364"/>
              <a:gd name="T61" fmla="*/ 142 h 326"/>
              <a:gd name="T62" fmla="*/ 274 w 364"/>
              <a:gd name="T63" fmla="*/ 166 h 326"/>
              <a:gd name="T64" fmla="*/ 299 w 364"/>
              <a:gd name="T65" fmla="*/ 149 h 326"/>
              <a:gd name="T66" fmla="*/ 335 w 364"/>
              <a:gd name="T67" fmla="*/ 147 h 326"/>
              <a:gd name="T68" fmla="*/ 340 w 364"/>
              <a:gd name="T69" fmla="*/ 117 h 326"/>
              <a:gd name="T70" fmla="*/ 285 w 364"/>
              <a:gd name="T71" fmla="*/ 135 h 326"/>
              <a:gd name="T72" fmla="*/ 278 w 364"/>
              <a:gd name="T73" fmla="*/ 31 h 326"/>
              <a:gd name="T74" fmla="*/ 285 w 364"/>
              <a:gd name="T75" fmla="*/ 135 h 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64" h="326">
                <a:moveTo>
                  <a:pt x="244" y="215"/>
                </a:moveTo>
                <a:cubicBezTo>
                  <a:pt x="242" y="177"/>
                  <a:pt x="242" y="177"/>
                  <a:pt x="242" y="177"/>
                </a:cubicBezTo>
                <a:cubicBezTo>
                  <a:pt x="219" y="179"/>
                  <a:pt x="219" y="179"/>
                  <a:pt x="219" y="179"/>
                </a:cubicBezTo>
                <a:cubicBezTo>
                  <a:pt x="216" y="165"/>
                  <a:pt x="210" y="153"/>
                  <a:pt x="202" y="142"/>
                </a:cubicBezTo>
                <a:cubicBezTo>
                  <a:pt x="216" y="125"/>
                  <a:pt x="216" y="125"/>
                  <a:pt x="216" y="125"/>
                </a:cubicBezTo>
                <a:cubicBezTo>
                  <a:pt x="188" y="100"/>
                  <a:pt x="188" y="100"/>
                  <a:pt x="188" y="100"/>
                </a:cubicBezTo>
                <a:cubicBezTo>
                  <a:pt x="173" y="117"/>
                  <a:pt x="173" y="117"/>
                  <a:pt x="173" y="117"/>
                </a:cubicBezTo>
                <a:cubicBezTo>
                  <a:pt x="161" y="110"/>
                  <a:pt x="148" y="106"/>
                  <a:pt x="135" y="104"/>
                </a:cubicBezTo>
                <a:cubicBezTo>
                  <a:pt x="133" y="81"/>
                  <a:pt x="133" y="81"/>
                  <a:pt x="133" y="81"/>
                </a:cubicBezTo>
                <a:cubicBezTo>
                  <a:pt x="95" y="84"/>
                  <a:pt x="95" y="84"/>
                  <a:pt x="95" y="84"/>
                </a:cubicBezTo>
                <a:cubicBezTo>
                  <a:pt x="97" y="106"/>
                  <a:pt x="97" y="106"/>
                  <a:pt x="97" y="106"/>
                </a:cubicBezTo>
                <a:cubicBezTo>
                  <a:pt x="83" y="110"/>
                  <a:pt x="71" y="116"/>
                  <a:pt x="60" y="124"/>
                </a:cubicBezTo>
                <a:cubicBezTo>
                  <a:pt x="43" y="109"/>
                  <a:pt x="43" y="109"/>
                  <a:pt x="43" y="109"/>
                </a:cubicBezTo>
                <a:cubicBezTo>
                  <a:pt x="18" y="138"/>
                  <a:pt x="18" y="138"/>
                  <a:pt x="18" y="138"/>
                </a:cubicBezTo>
                <a:cubicBezTo>
                  <a:pt x="35" y="153"/>
                  <a:pt x="35" y="153"/>
                  <a:pt x="35" y="153"/>
                </a:cubicBezTo>
                <a:cubicBezTo>
                  <a:pt x="28" y="164"/>
                  <a:pt x="24" y="177"/>
                  <a:pt x="22" y="191"/>
                </a:cubicBezTo>
                <a:cubicBezTo>
                  <a:pt x="0" y="193"/>
                  <a:pt x="0" y="193"/>
                  <a:pt x="0" y="193"/>
                </a:cubicBezTo>
                <a:cubicBezTo>
                  <a:pt x="2" y="231"/>
                  <a:pt x="2" y="231"/>
                  <a:pt x="2" y="231"/>
                </a:cubicBezTo>
                <a:cubicBezTo>
                  <a:pt x="25" y="229"/>
                  <a:pt x="25" y="229"/>
                  <a:pt x="25" y="229"/>
                </a:cubicBezTo>
                <a:cubicBezTo>
                  <a:pt x="28" y="243"/>
                  <a:pt x="34" y="255"/>
                  <a:pt x="42" y="266"/>
                </a:cubicBezTo>
                <a:cubicBezTo>
                  <a:pt x="28" y="282"/>
                  <a:pt x="28" y="282"/>
                  <a:pt x="28" y="282"/>
                </a:cubicBezTo>
                <a:cubicBezTo>
                  <a:pt x="56" y="308"/>
                  <a:pt x="56" y="308"/>
                  <a:pt x="56" y="308"/>
                </a:cubicBezTo>
                <a:cubicBezTo>
                  <a:pt x="71" y="291"/>
                  <a:pt x="71" y="291"/>
                  <a:pt x="71" y="291"/>
                </a:cubicBezTo>
                <a:cubicBezTo>
                  <a:pt x="83" y="297"/>
                  <a:pt x="96" y="302"/>
                  <a:pt x="109" y="304"/>
                </a:cubicBezTo>
                <a:cubicBezTo>
                  <a:pt x="111" y="326"/>
                  <a:pt x="111" y="326"/>
                  <a:pt x="111" y="326"/>
                </a:cubicBezTo>
                <a:cubicBezTo>
                  <a:pt x="149" y="324"/>
                  <a:pt x="149" y="324"/>
                  <a:pt x="149" y="324"/>
                </a:cubicBezTo>
                <a:cubicBezTo>
                  <a:pt x="147" y="301"/>
                  <a:pt x="147" y="301"/>
                  <a:pt x="147" y="301"/>
                </a:cubicBezTo>
                <a:cubicBezTo>
                  <a:pt x="161" y="298"/>
                  <a:pt x="173" y="292"/>
                  <a:pt x="184" y="283"/>
                </a:cubicBezTo>
                <a:cubicBezTo>
                  <a:pt x="201" y="298"/>
                  <a:pt x="201" y="298"/>
                  <a:pt x="201" y="298"/>
                </a:cubicBezTo>
                <a:cubicBezTo>
                  <a:pt x="226" y="270"/>
                  <a:pt x="226" y="270"/>
                  <a:pt x="226" y="270"/>
                </a:cubicBezTo>
                <a:cubicBezTo>
                  <a:pt x="209" y="255"/>
                  <a:pt x="209" y="255"/>
                  <a:pt x="209" y="255"/>
                </a:cubicBezTo>
                <a:cubicBezTo>
                  <a:pt x="216" y="243"/>
                  <a:pt x="220" y="230"/>
                  <a:pt x="222" y="216"/>
                </a:cubicBezTo>
                <a:lnTo>
                  <a:pt x="244" y="215"/>
                </a:lnTo>
                <a:close/>
                <a:moveTo>
                  <a:pt x="127" y="280"/>
                </a:moveTo>
                <a:cubicBezTo>
                  <a:pt x="85" y="283"/>
                  <a:pt x="48" y="251"/>
                  <a:pt x="45" y="209"/>
                </a:cubicBezTo>
                <a:cubicBezTo>
                  <a:pt x="43" y="167"/>
                  <a:pt x="75" y="130"/>
                  <a:pt x="117" y="127"/>
                </a:cubicBezTo>
                <a:cubicBezTo>
                  <a:pt x="159" y="124"/>
                  <a:pt x="196" y="157"/>
                  <a:pt x="199" y="199"/>
                </a:cubicBezTo>
                <a:cubicBezTo>
                  <a:pt x="201" y="241"/>
                  <a:pt x="169" y="278"/>
                  <a:pt x="127" y="280"/>
                </a:cubicBezTo>
                <a:close/>
                <a:moveTo>
                  <a:pt x="349" y="91"/>
                </a:moveTo>
                <a:cubicBezTo>
                  <a:pt x="364" y="90"/>
                  <a:pt x="364" y="90"/>
                  <a:pt x="364" y="90"/>
                </a:cubicBezTo>
                <a:cubicBezTo>
                  <a:pt x="363" y="65"/>
                  <a:pt x="363" y="65"/>
                  <a:pt x="363" y="65"/>
                </a:cubicBezTo>
                <a:cubicBezTo>
                  <a:pt x="348" y="66"/>
                  <a:pt x="348" y="66"/>
                  <a:pt x="348" y="66"/>
                </a:cubicBezTo>
                <a:cubicBezTo>
                  <a:pt x="345" y="56"/>
                  <a:pt x="341" y="48"/>
                  <a:pt x="335" y="41"/>
                </a:cubicBezTo>
                <a:cubicBezTo>
                  <a:pt x="345" y="29"/>
                  <a:pt x="345" y="29"/>
                  <a:pt x="345" y="29"/>
                </a:cubicBezTo>
                <a:cubicBezTo>
                  <a:pt x="326" y="12"/>
                  <a:pt x="326" y="12"/>
                  <a:pt x="326" y="12"/>
                </a:cubicBezTo>
                <a:cubicBezTo>
                  <a:pt x="316" y="24"/>
                  <a:pt x="316" y="24"/>
                  <a:pt x="316" y="24"/>
                </a:cubicBezTo>
                <a:cubicBezTo>
                  <a:pt x="308" y="19"/>
                  <a:pt x="299" y="16"/>
                  <a:pt x="290" y="15"/>
                </a:cubicBezTo>
                <a:cubicBezTo>
                  <a:pt x="289" y="0"/>
                  <a:pt x="289" y="0"/>
                  <a:pt x="289" y="0"/>
                </a:cubicBezTo>
                <a:cubicBezTo>
                  <a:pt x="263" y="1"/>
                  <a:pt x="263" y="1"/>
                  <a:pt x="263" y="1"/>
                </a:cubicBezTo>
                <a:cubicBezTo>
                  <a:pt x="264" y="16"/>
                  <a:pt x="264" y="16"/>
                  <a:pt x="264" y="16"/>
                </a:cubicBezTo>
                <a:cubicBezTo>
                  <a:pt x="255" y="19"/>
                  <a:pt x="247" y="23"/>
                  <a:pt x="239" y="29"/>
                </a:cubicBezTo>
                <a:cubicBezTo>
                  <a:pt x="228" y="19"/>
                  <a:pt x="228" y="19"/>
                  <a:pt x="228" y="19"/>
                </a:cubicBezTo>
                <a:cubicBezTo>
                  <a:pt x="211" y="38"/>
                  <a:pt x="211" y="38"/>
                  <a:pt x="211" y="38"/>
                </a:cubicBezTo>
                <a:cubicBezTo>
                  <a:pt x="222" y="48"/>
                  <a:pt x="222" y="48"/>
                  <a:pt x="222" y="48"/>
                </a:cubicBezTo>
                <a:cubicBezTo>
                  <a:pt x="218" y="56"/>
                  <a:pt x="215" y="65"/>
                  <a:pt x="213" y="74"/>
                </a:cubicBezTo>
                <a:cubicBezTo>
                  <a:pt x="198" y="75"/>
                  <a:pt x="198" y="75"/>
                  <a:pt x="198" y="75"/>
                </a:cubicBezTo>
                <a:cubicBezTo>
                  <a:pt x="200" y="101"/>
                  <a:pt x="200" y="101"/>
                  <a:pt x="200" y="101"/>
                </a:cubicBezTo>
                <a:cubicBezTo>
                  <a:pt x="215" y="100"/>
                  <a:pt x="215" y="100"/>
                  <a:pt x="215" y="100"/>
                </a:cubicBezTo>
                <a:cubicBezTo>
                  <a:pt x="218" y="109"/>
                  <a:pt x="222" y="117"/>
                  <a:pt x="227" y="125"/>
                </a:cubicBezTo>
                <a:cubicBezTo>
                  <a:pt x="217" y="136"/>
                  <a:pt x="217" y="136"/>
                  <a:pt x="217" y="136"/>
                </a:cubicBezTo>
                <a:cubicBezTo>
                  <a:pt x="237" y="153"/>
                  <a:pt x="237" y="153"/>
                  <a:pt x="237" y="153"/>
                </a:cubicBezTo>
                <a:cubicBezTo>
                  <a:pt x="247" y="142"/>
                  <a:pt x="247" y="142"/>
                  <a:pt x="247" y="142"/>
                </a:cubicBezTo>
                <a:cubicBezTo>
                  <a:pt x="255" y="146"/>
                  <a:pt x="263" y="149"/>
                  <a:pt x="273" y="151"/>
                </a:cubicBezTo>
                <a:cubicBezTo>
                  <a:pt x="274" y="166"/>
                  <a:pt x="274" y="166"/>
                  <a:pt x="274" y="166"/>
                </a:cubicBezTo>
                <a:cubicBezTo>
                  <a:pt x="300" y="164"/>
                  <a:pt x="300" y="164"/>
                  <a:pt x="300" y="164"/>
                </a:cubicBezTo>
                <a:cubicBezTo>
                  <a:pt x="299" y="149"/>
                  <a:pt x="299" y="149"/>
                  <a:pt x="299" y="149"/>
                </a:cubicBezTo>
                <a:cubicBezTo>
                  <a:pt x="308" y="147"/>
                  <a:pt x="316" y="142"/>
                  <a:pt x="323" y="137"/>
                </a:cubicBezTo>
                <a:cubicBezTo>
                  <a:pt x="335" y="147"/>
                  <a:pt x="335" y="147"/>
                  <a:pt x="335" y="147"/>
                </a:cubicBezTo>
                <a:cubicBezTo>
                  <a:pt x="352" y="127"/>
                  <a:pt x="352" y="127"/>
                  <a:pt x="352" y="127"/>
                </a:cubicBezTo>
                <a:cubicBezTo>
                  <a:pt x="340" y="117"/>
                  <a:pt x="340" y="117"/>
                  <a:pt x="340" y="117"/>
                </a:cubicBezTo>
                <a:cubicBezTo>
                  <a:pt x="345" y="110"/>
                  <a:pt x="348" y="101"/>
                  <a:pt x="349" y="91"/>
                </a:cubicBezTo>
                <a:close/>
                <a:moveTo>
                  <a:pt x="285" y="135"/>
                </a:moveTo>
                <a:cubicBezTo>
                  <a:pt x="256" y="137"/>
                  <a:pt x="231" y="115"/>
                  <a:pt x="229" y="86"/>
                </a:cubicBezTo>
                <a:cubicBezTo>
                  <a:pt x="227" y="57"/>
                  <a:pt x="249" y="32"/>
                  <a:pt x="278" y="31"/>
                </a:cubicBezTo>
                <a:cubicBezTo>
                  <a:pt x="307" y="29"/>
                  <a:pt x="332" y="51"/>
                  <a:pt x="333" y="79"/>
                </a:cubicBezTo>
                <a:cubicBezTo>
                  <a:pt x="335" y="108"/>
                  <a:pt x="313" y="133"/>
                  <a:pt x="285" y="135"/>
                </a:cubicBezTo>
                <a:close/>
              </a:path>
            </a:pathLst>
          </a:custGeom>
          <a:solidFill>
            <a:srgbClr val="01ACBE"/>
          </a:solidFill>
          <a:ln>
            <a:noFill/>
          </a:ln>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3" name="文本框 111"/>
          <p:cNvSpPr txBox="1"/>
          <p:nvPr/>
        </p:nvSpPr>
        <p:spPr>
          <a:xfrm>
            <a:off x="4004048" y="3474305"/>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sp>
        <p:nvSpPr>
          <p:cNvPr id="134" name="文本框 115"/>
          <p:cNvSpPr txBox="1"/>
          <p:nvPr/>
        </p:nvSpPr>
        <p:spPr>
          <a:xfrm>
            <a:off x="2666057" y="1831623"/>
            <a:ext cx="1240380" cy="276999"/>
          </a:xfrm>
          <a:prstGeom prst="rect">
            <a:avLst/>
          </a:prstGeom>
          <a:noFill/>
        </p:spPr>
        <p:txBody>
          <a:bodyPr wrap="square" rtlCol="0">
            <a:spAutoFit/>
          </a:bodyPr>
          <a:lstStyle/>
          <a:p>
            <a:r>
              <a:rPr lang="zh-CN" altLang="en-US" sz="1200" dirty="0">
                <a:solidFill>
                  <a:prstClr val="black">
                    <a:lumMod val="75000"/>
                    <a:lumOff val="25000"/>
                  </a:prstClr>
                </a:solidFill>
                <a:latin typeface="微软雅黑" panose="020B0503020204020204" pitchFamily="34" charset="-122"/>
                <a:ea typeface="微软雅黑" panose="020B0503020204020204" pitchFamily="34" charset="-122"/>
              </a:rPr>
              <a:t>在此添加标题</a:t>
            </a:r>
          </a:p>
        </p:txBody>
      </p:sp>
      <p:grpSp>
        <p:nvGrpSpPr>
          <p:cNvPr id="135" name="Group 32"/>
          <p:cNvGrpSpPr>
            <a:grpSpLocks noChangeAspect="1"/>
          </p:cNvGrpSpPr>
          <p:nvPr/>
        </p:nvGrpSpPr>
        <p:grpSpPr bwMode="auto">
          <a:xfrm>
            <a:off x="2947657" y="1512724"/>
            <a:ext cx="470565" cy="306301"/>
            <a:chOff x="3798" y="2129"/>
            <a:chExt cx="86" cy="56"/>
          </a:xfrm>
          <a:solidFill>
            <a:srgbClr val="00AF92"/>
          </a:solidFill>
          <a:effectLst/>
        </p:grpSpPr>
        <p:sp>
          <p:nvSpPr>
            <p:cNvPr id="136" name="Freeform 33"/>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7" name="Freeform 34"/>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8" name="Freeform 35"/>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9" name="Freeform 36"/>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37"/>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38"/>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39"/>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3" name="Freeform 40"/>
            <p:cNvSpPr>
              <a:spLocks/>
            </p:cNvSpPr>
            <p:nvPr/>
          </p:nvSpPr>
          <p:spPr bwMode="auto">
            <a:xfrm>
              <a:off x="3798" y="2129"/>
              <a:ext cx="86" cy="51"/>
            </a:xfrm>
            <a:custGeom>
              <a:avLst/>
              <a:gdLst>
                <a:gd name="T0" fmla="*/ 32 w 33"/>
                <a:gd name="T1" fmla="*/ 3 h 19"/>
                <a:gd name="T2" fmla="*/ 32 w 33"/>
                <a:gd name="T3" fmla="*/ 3 h 19"/>
                <a:gd name="T4" fmla="*/ 32 w 33"/>
                <a:gd name="T5" fmla="*/ 1 h 19"/>
                <a:gd name="T6" fmla="*/ 32 w 33"/>
                <a:gd name="T7" fmla="*/ 1 h 19"/>
                <a:gd name="T8" fmla="*/ 32 w 33"/>
                <a:gd name="T9" fmla="*/ 0 h 19"/>
                <a:gd name="T10" fmla="*/ 32 w 33"/>
                <a:gd name="T11" fmla="*/ 0 h 19"/>
                <a:gd name="T12" fmla="*/ 30 w 33"/>
                <a:gd name="T13" fmla="*/ 1 h 19"/>
                <a:gd name="T14" fmla="*/ 29 w 33"/>
                <a:gd name="T15" fmla="*/ 1 h 19"/>
                <a:gd name="T16" fmla="*/ 29 w 33"/>
                <a:gd name="T17" fmla="*/ 2 h 19"/>
                <a:gd name="T18" fmla="*/ 29 w 33"/>
                <a:gd name="T19" fmla="*/ 2 h 19"/>
                <a:gd name="T20" fmla="*/ 30 w 33"/>
                <a:gd name="T21" fmla="*/ 2 h 19"/>
                <a:gd name="T22" fmla="*/ 20 w 33"/>
                <a:gd name="T23" fmla="*/ 11 h 19"/>
                <a:gd name="T24" fmla="*/ 15 w 33"/>
                <a:gd name="T25" fmla="*/ 5 h 19"/>
                <a:gd name="T26" fmla="*/ 0 w 33"/>
                <a:gd name="T27" fmla="*/ 19 h 19"/>
                <a:gd name="T28" fmla="*/ 0 w 33"/>
                <a:gd name="T29" fmla="*/ 19 h 19"/>
                <a:gd name="T30" fmla="*/ 14 w 33"/>
                <a:gd name="T31" fmla="*/ 6 h 19"/>
                <a:gd name="T32" fmla="*/ 20 w 33"/>
                <a:gd name="T33" fmla="*/ 12 h 19"/>
                <a:gd name="T34" fmla="*/ 30 w 33"/>
                <a:gd name="T35" fmla="*/ 3 h 19"/>
                <a:gd name="T36" fmla="*/ 31 w 33"/>
                <a:gd name="T37" fmla="*/ 3 h 19"/>
                <a:gd name="T38" fmla="*/ 31 w 33"/>
                <a:gd name="T39" fmla="*/ 4 h 19"/>
                <a:gd name="T40" fmla="*/ 32 w 33"/>
                <a:gd name="T41" fmla="*/ 3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3" h="19">
                  <a:moveTo>
                    <a:pt x="32" y="3"/>
                  </a:moveTo>
                  <a:cubicBezTo>
                    <a:pt x="32" y="3"/>
                    <a:pt x="32" y="3"/>
                    <a:pt x="32" y="3"/>
                  </a:cubicBezTo>
                  <a:cubicBezTo>
                    <a:pt x="32" y="3"/>
                    <a:pt x="32" y="2"/>
                    <a:pt x="32" y="1"/>
                  </a:cubicBezTo>
                  <a:cubicBezTo>
                    <a:pt x="32" y="1"/>
                    <a:pt x="32" y="1"/>
                    <a:pt x="32" y="1"/>
                  </a:cubicBezTo>
                  <a:cubicBezTo>
                    <a:pt x="33" y="0"/>
                    <a:pt x="32" y="0"/>
                    <a:pt x="32" y="0"/>
                  </a:cubicBezTo>
                  <a:cubicBezTo>
                    <a:pt x="32" y="0"/>
                    <a:pt x="32" y="0"/>
                    <a:pt x="32" y="0"/>
                  </a:cubicBezTo>
                  <a:cubicBezTo>
                    <a:pt x="31" y="0"/>
                    <a:pt x="30" y="1"/>
                    <a:pt x="30" y="1"/>
                  </a:cubicBezTo>
                  <a:cubicBezTo>
                    <a:pt x="29" y="1"/>
                    <a:pt x="29" y="1"/>
                    <a:pt x="29" y="1"/>
                  </a:cubicBezTo>
                  <a:cubicBezTo>
                    <a:pt x="29" y="1"/>
                    <a:pt x="29" y="1"/>
                    <a:pt x="29" y="2"/>
                  </a:cubicBezTo>
                  <a:cubicBezTo>
                    <a:pt x="29" y="2"/>
                    <a:pt x="29" y="2"/>
                    <a:pt x="29" y="2"/>
                  </a:cubicBezTo>
                  <a:cubicBezTo>
                    <a:pt x="29" y="2"/>
                    <a:pt x="29" y="2"/>
                    <a:pt x="30" y="2"/>
                  </a:cubicBezTo>
                  <a:cubicBezTo>
                    <a:pt x="20" y="11"/>
                    <a:pt x="20" y="11"/>
                    <a:pt x="20" y="11"/>
                  </a:cubicBezTo>
                  <a:cubicBezTo>
                    <a:pt x="15" y="5"/>
                    <a:pt x="15" y="5"/>
                    <a:pt x="15" y="5"/>
                  </a:cubicBezTo>
                  <a:cubicBezTo>
                    <a:pt x="0" y="19"/>
                    <a:pt x="0" y="19"/>
                    <a:pt x="0" y="19"/>
                  </a:cubicBezTo>
                  <a:cubicBezTo>
                    <a:pt x="0" y="19"/>
                    <a:pt x="0" y="19"/>
                    <a:pt x="0" y="19"/>
                  </a:cubicBezTo>
                  <a:cubicBezTo>
                    <a:pt x="14" y="6"/>
                    <a:pt x="14" y="6"/>
                    <a:pt x="14" y="6"/>
                  </a:cubicBezTo>
                  <a:cubicBezTo>
                    <a:pt x="20" y="12"/>
                    <a:pt x="20" y="12"/>
                    <a:pt x="20" y="12"/>
                  </a:cubicBezTo>
                  <a:cubicBezTo>
                    <a:pt x="30" y="3"/>
                    <a:pt x="30" y="3"/>
                    <a:pt x="30" y="3"/>
                  </a:cubicBezTo>
                  <a:cubicBezTo>
                    <a:pt x="30" y="3"/>
                    <a:pt x="30" y="3"/>
                    <a:pt x="31" y="3"/>
                  </a:cubicBezTo>
                  <a:cubicBezTo>
                    <a:pt x="31" y="4"/>
                    <a:pt x="31" y="4"/>
                    <a:pt x="31" y="4"/>
                  </a:cubicBezTo>
                  <a:cubicBezTo>
                    <a:pt x="31" y="4"/>
                    <a:pt x="32" y="4"/>
                    <a:pt x="3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4" name="Freeform 41"/>
            <p:cNvSpPr>
              <a:spLocks/>
            </p:cNvSpPr>
            <p:nvPr/>
          </p:nvSpPr>
          <p:spPr bwMode="auto">
            <a:xfrm>
              <a:off x="3866" y="2140"/>
              <a:ext cx="8" cy="45"/>
            </a:xfrm>
            <a:custGeom>
              <a:avLst/>
              <a:gdLst>
                <a:gd name="T0" fmla="*/ 0 w 8"/>
                <a:gd name="T1" fmla="*/ 11 h 45"/>
                <a:gd name="T2" fmla="*/ 0 w 8"/>
                <a:gd name="T3" fmla="*/ 45 h 45"/>
                <a:gd name="T4" fmla="*/ 8 w 8"/>
                <a:gd name="T5" fmla="*/ 45 h 45"/>
                <a:gd name="T6" fmla="*/ 8 w 8"/>
                <a:gd name="T7" fmla="*/ 0 h 45"/>
                <a:gd name="T8" fmla="*/ 0 w 8"/>
                <a:gd name="T9" fmla="*/ 11 h 45"/>
              </a:gdLst>
              <a:ahLst/>
              <a:cxnLst>
                <a:cxn ang="0">
                  <a:pos x="T0" y="T1"/>
                </a:cxn>
                <a:cxn ang="0">
                  <a:pos x="T2" y="T3"/>
                </a:cxn>
                <a:cxn ang="0">
                  <a:pos x="T4" y="T5"/>
                </a:cxn>
                <a:cxn ang="0">
                  <a:pos x="T6" y="T7"/>
                </a:cxn>
                <a:cxn ang="0">
                  <a:pos x="T8" y="T9"/>
                </a:cxn>
              </a:cxnLst>
              <a:rect l="0" t="0" r="r" b="b"/>
              <a:pathLst>
                <a:path w="8" h="45">
                  <a:moveTo>
                    <a:pt x="0" y="11"/>
                  </a:moveTo>
                  <a:lnTo>
                    <a:pt x="0" y="45"/>
                  </a:lnTo>
                  <a:lnTo>
                    <a:pt x="8" y="45"/>
                  </a:lnTo>
                  <a:lnTo>
                    <a:pt x="8" y="0"/>
                  </a:lnTo>
                  <a:lnTo>
                    <a:pt x="0" y="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5" name="Freeform 42"/>
            <p:cNvSpPr>
              <a:spLocks/>
            </p:cNvSpPr>
            <p:nvPr/>
          </p:nvSpPr>
          <p:spPr bwMode="auto">
            <a:xfrm>
              <a:off x="3853" y="2153"/>
              <a:ext cx="8" cy="32"/>
            </a:xfrm>
            <a:custGeom>
              <a:avLst/>
              <a:gdLst>
                <a:gd name="T0" fmla="*/ 0 w 8"/>
                <a:gd name="T1" fmla="*/ 8 h 32"/>
                <a:gd name="T2" fmla="*/ 0 w 8"/>
                <a:gd name="T3" fmla="*/ 32 h 32"/>
                <a:gd name="T4" fmla="*/ 8 w 8"/>
                <a:gd name="T5" fmla="*/ 32 h 32"/>
                <a:gd name="T6" fmla="*/ 8 w 8"/>
                <a:gd name="T7" fmla="*/ 0 h 32"/>
                <a:gd name="T8" fmla="*/ 0 w 8"/>
                <a:gd name="T9" fmla="*/ 8 h 32"/>
              </a:gdLst>
              <a:ahLst/>
              <a:cxnLst>
                <a:cxn ang="0">
                  <a:pos x="T0" y="T1"/>
                </a:cxn>
                <a:cxn ang="0">
                  <a:pos x="T2" y="T3"/>
                </a:cxn>
                <a:cxn ang="0">
                  <a:pos x="T4" y="T5"/>
                </a:cxn>
                <a:cxn ang="0">
                  <a:pos x="T6" y="T7"/>
                </a:cxn>
                <a:cxn ang="0">
                  <a:pos x="T8" y="T9"/>
                </a:cxn>
              </a:cxnLst>
              <a:rect l="0" t="0" r="r" b="b"/>
              <a:pathLst>
                <a:path w="8" h="32">
                  <a:moveTo>
                    <a:pt x="0" y="8"/>
                  </a:moveTo>
                  <a:lnTo>
                    <a:pt x="0" y="32"/>
                  </a:lnTo>
                  <a:lnTo>
                    <a:pt x="8" y="32"/>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6" name="Freeform 43"/>
            <p:cNvSpPr>
              <a:spLocks/>
            </p:cNvSpPr>
            <p:nvPr/>
          </p:nvSpPr>
          <p:spPr bwMode="auto">
            <a:xfrm>
              <a:off x="3840" y="2153"/>
              <a:ext cx="8" cy="32"/>
            </a:xfrm>
            <a:custGeom>
              <a:avLst/>
              <a:gdLst>
                <a:gd name="T0" fmla="*/ 0 w 8"/>
                <a:gd name="T1" fmla="*/ 0 h 32"/>
                <a:gd name="T2" fmla="*/ 0 w 8"/>
                <a:gd name="T3" fmla="*/ 32 h 32"/>
                <a:gd name="T4" fmla="*/ 8 w 8"/>
                <a:gd name="T5" fmla="*/ 32 h 32"/>
                <a:gd name="T6" fmla="*/ 8 w 8"/>
                <a:gd name="T7" fmla="*/ 8 h 32"/>
                <a:gd name="T8" fmla="*/ 0 w 8"/>
                <a:gd name="T9" fmla="*/ 0 h 32"/>
              </a:gdLst>
              <a:ahLst/>
              <a:cxnLst>
                <a:cxn ang="0">
                  <a:pos x="T0" y="T1"/>
                </a:cxn>
                <a:cxn ang="0">
                  <a:pos x="T2" y="T3"/>
                </a:cxn>
                <a:cxn ang="0">
                  <a:pos x="T4" y="T5"/>
                </a:cxn>
                <a:cxn ang="0">
                  <a:pos x="T6" y="T7"/>
                </a:cxn>
                <a:cxn ang="0">
                  <a:pos x="T8" y="T9"/>
                </a:cxn>
              </a:cxnLst>
              <a:rect l="0" t="0" r="r" b="b"/>
              <a:pathLst>
                <a:path w="8" h="32">
                  <a:moveTo>
                    <a:pt x="0" y="0"/>
                  </a:moveTo>
                  <a:lnTo>
                    <a:pt x="0" y="32"/>
                  </a:lnTo>
                  <a:lnTo>
                    <a:pt x="8" y="32"/>
                  </a:lnTo>
                  <a:lnTo>
                    <a:pt x="8" y="8"/>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7" name="Freeform 44"/>
            <p:cNvSpPr>
              <a:spLocks/>
            </p:cNvSpPr>
            <p:nvPr/>
          </p:nvSpPr>
          <p:spPr bwMode="auto">
            <a:xfrm>
              <a:off x="3827" y="2148"/>
              <a:ext cx="8" cy="37"/>
            </a:xfrm>
            <a:custGeom>
              <a:avLst/>
              <a:gdLst>
                <a:gd name="T0" fmla="*/ 8 w 8"/>
                <a:gd name="T1" fmla="*/ 0 h 37"/>
                <a:gd name="T2" fmla="*/ 0 w 8"/>
                <a:gd name="T3" fmla="*/ 8 h 37"/>
                <a:gd name="T4" fmla="*/ 0 w 8"/>
                <a:gd name="T5" fmla="*/ 37 h 37"/>
                <a:gd name="T6" fmla="*/ 8 w 8"/>
                <a:gd name="T7" fmla="*/ 37 h 37"/>
                <a:gd name="T8" fmla="*/ 8 w 8"/>
                <a:gd name="T9" fmla="*/ 0 h 37"/>
                <a:gd name="T10" fmla="*/ 8 w 8"/>
                <a:gd name="T11" fmla="*/ 0 h 37"/>
              </a:gdLst>
              <a:ahLst/>
              <a:cxnLst>
                <a:cxn ang="0">
                  <a:pos x="T0" y="T1"/>
                </a:cxn>
                <a:cxn ang="0">
                  <a:pos x="T2" y="T3"/>
                </a:cxn>
                <a:cxn ang="0">
                  <a:pos x="T4" y="T5"/>
                </a:cxn>
                <a:cxn ang="0">
                  <a:pos x="T6" y="T7"/>
                </a:cxn>
                <a:cxn ang="0">
                  <a:pos x="T8" y="T9"/>
                </a:cxn>
                <a:cxn ang="0">
                  <a:pos x="T10" y="T11"/>
                </a:cxn>
              </a:cxnLst>
              <a:rect l="0" t="0" r="r" b="b"/>
              <a:pathLst>
                <a:path w="8" h="37">
                  <a:moveTo>
                    <a:pt x="8" y="0"/>
                  </a:moveTo>
                  <a:lnTo>
                    <a:pt x="0" y="8"/>
                  </a:lnTo>
                  <a:lnTo>
                    <a:pt x="0" y="37"/>
                  </a:lnTo>
                  <a:lnTo>
                    <a:pt x="8" y="37"/>
                  </a:lnTo>
                  <a:lnTo>
                    <a:pt x="8" y="0"/>
                  </a:lnTo>
                  <a:lnTo>
                    <a:pt x="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8" name="Freeform 45"/>
            <p:cNvSpPr>
              <a:spLocks/>
            </p:cNvSpPr>
            <p:nvPr/>
          </p:nvSpPr>
          <p:spPr bwMode="auto">
            <a:xfrm>
              <a:off x="3814" y="2161"/>
              <a:ext cx="8" cy="24"/>
            </a:xfrm>
            <a:custGeom>
              <a:avLst/>
              <a:gdLst>
                <a:gd name="T0" fmla="*/ 0 w 8"/>
                <a:gd name="T1" fmla="*/ 8 h 24"/>
                <a:gd name="T2" fmla="*/ 0 w 8"/>
                <a:gd name="T3" fmla="*/ 24 h 24"/>
                <a:gd name="T4" fmla="*/ 8 w 8"/>
                <a:gd name="T5" fmla="*/ 24 h 24"/>
                <a:gd name="T6" fmla="*/ 8 w 8"/>
                <a:gd name="T7" fmla="*/ 0 h 24"/>
                <a:gd name="T8" fmla="*/ 0 w 8"/>
                <a:gd name="T9" fmla="*/ 8 h 24"/>
              </a:gdLst>
              <a:ahLst/>
              <a:cxnLst>
                <a:cxn ang="0">
                  <a:pos x="T0" y="T1"/>
                </a:cxn>
                <a:cxn ang="0">
                  <a:pos x="T2" y="T3"/>
                </a:cxn>
                <a:cxn ang="0">
                  <a:pos x="T4" y="T5"/>
                </a:cxn>
                <a:cxn ang="0">
                  <a:pos x="T6" y="T7"/>
                </a:cxn>
                <a:cxn ang="0">
                  <a:pos x="T8" y="T9"/>
                </a:cxn>
              </a:cxnLst>
              <a:rect l="0" t="0" r="r" b="b"/>
              <a:pathLst>
                <a:path w="8" h="24">
                  <a:moveTo>
                    <a:pt x="0" y="8"/>
                  </a:moveTo>
                  <a:lnTo>
                    <a:pt x="0" y="24"/>
                  </a:lnTo>
                  <a:lnTo>
                    <a:pt x="8" y="24"/>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9" name="Freeform 46"/>
            <p:cNvSpPr>
              <a:spLocks/>
            </p:cNvSpPr>
            <p:nvPr/>
          </p:nvSpPr>
          <p:spPr bwMode="auto">
            <a:xfrm>
              <a:off x="3801" y="2172"/>
              <a:ext cx="8" cy="13"/>
            </a:xfrm>
            <a:custGeom>
              <a:avLst/>
              <a:gdLst>
                <a:gd name="T0" fmla="*/ 0 w 8"/>
                <a:gd name="T1" fmla="*/ 8 h 13"/>
                <a:gd name="T2" fmla="*/ 0 w 8"/>
                <a:gd name="T3" fmla="*/ 13 h 13"/>
                <a:gd name="T4" fmla="*/ 8 w 8"/>
                <a:gd name="T5" fmla="*/ 13 h 13"/>
                <a:gd name="T6" fmla="*/ 8 w 8"/>
                <a:gd name="T7" fmla="*/ 0 h 13"/>
                <a:gd name="T8" fmla="*/ 0 w 8"/>
                <a:gd name="T9" fmla="*/ 8 h 13"/>
              </a:gdLst>
              <a:ahLst/>
              <a:cxnLst>
                <a:cxn ang="0">
                  <a:pos x="T0" y="T1"/>
                </a:cxn>
                <a:cxn ang="0">
                  <a:pos x="T2" y="T3"/>
                </a:cxn>
                <a:cxn ang="0">
                  <a:pos x="T4" y="T5"/>
                </a:cxn>
                <a:cxn ang="0">
                  <a:pos x="T6" y="T7"/>
                </a:cxn>
                <a:cxn ang="0">
                  <a:pos x="T8" y="T9"/>
                </a:cxn>
              </a:cxnLst>
              <a:rect l="0" t="0" r="r" b="b"/>
              <a:pathLst>
                <a:path w="8" h="13">
                  <a:moveTo>
                    <a:pt x="0" y="8"/>
                  </a:moveTo>
                  <a:lnTo>
                    <a:pt x="0" y="13"/>
                  </a:lnTo>
                  <a:lnTo>
                    <a:pt x="8" y="13"/>
                  </a:lnTo>
                  <a:lnTo>
                    <a:pt x="8" y="0"/>
                  </a:lnTo>
                  <a:lnTo>
                    <a:pt x="0"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0" name="等腰三角形 149"/>
          <p:cNvSpPr/>
          <p:nvPr/>
        </p:nvSpPr>
        <p:spPr>
          <a:xfrm flipV="1">
            <a:off x="1841443"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1" name="等腰三角形 150"/>
          <p:cNvSpPr/>
          <p:nvPr/>
        </p:nvSpPr>
        <p:spPr>
          <a:xfrm>
            <a:off x="3170858"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2" name="等腰三角形 151"/>
          <p:cNvSpPr/>
          <p:nvPr/>
        </p:nvSpPr>
        <p:spPr>
          <a:xfrm flipV="1">
            <a:off x="4500412"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3" name="等腰三角形 152"/>
          <p:cNvSpPr/>
          <p:nvPr/>
        </p:nvSpPr>
        <p:spPr>
          <a:xfrm>
            <a:off x="5838126"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4" name="等腰三角形 153"/>
          <p:cNvSpPr/>
          <p:nvPr/>
        </p:nvSpPr>
        <p:spPr>
          <a:xfrm flipV="1">
            <a:off x="7176457" y="2775101"/>
            <a:ext cx="129113" cy="111264"/>
          </a:xfrm>
          <a:prstGeom prst="triangle">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55" name="组合 154"/>
          <p:cNvGrpSpPr/>
          <p:nvPr/>
        </p:nvGrpSpPr>
        <p:grpSpPr>
          <a:xfrm>
            <a:off x="2571220" y="2917801"/>
            <a:ext cx="1333379" cy="1453949"/>
            <a:chOff x="1652575" y="1347071"/>
            <a:chExt cx="1777608" cy="1939047"/>
          </a:xfrm>
        </p:grpSpPr>
        <p:sp>
          <p:nvSpPr>
            <p:cNvPr id="156" name="矩形 155"/>
            <p:cNvSpPr/>
            <p:nvPr/>
          </p:nvSpPr>
          <p:spPr>
            <a:xfrm flipV="1">
              <a:off x="1652575" y="1347071"/>
              <a:ext cx="1777607"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7" name="矩形 156"/>
            <p:cNvSpPr/>
            <p:nvPr/>
          </p:nvSpPr>
          <p:spPr>
            <a:xfrm>
              <a:off x="1652575" y="3081222"/>
              <a:ext cx="1777608" cy="2048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8" name="矩形 157"/>
            <p:cNvSpPr/>
            <p:nvPr/>
          </p:nvSpPr>
          <p:spPr>
            <a:xfrm>
              <a:off x="1652575" y="1504834"/>
              <a:ext cx="1777608" cy="160782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59" name="矩形 158"/>
            <p:cNvSpPr/>
            <p:nvPr/>
          </p:nvSpPr>
          <p:spPr>
            <a:xfrm>
              <a:off x="1652575" y="2964832"/>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矩形 159"/>
            <p:cNvSpPr/>
            <p:nvPr/>
          </p:nvSpPr>
          <p:spPr>
            <a:xfrm flipV="1">
              <a:off x="1652575" y="1543950"/>
              <a:ext cx="1777608" cy="128296"/>
            </a:xfrm>
            <a:prstGeom prst="rect">
              <a:avLst/>
            </a:prstGeom>
            <a:gradFill>
              <a:gsLst>
                <a:gs pos="0">
                  <a:schemeClr val="tx1">
                    <a:alpha val="51000"/>
                  </a:schemeClr>
                </a:gs>
                <a:gs pos="100000">
                  <a:srgbClr val="E9E9E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矩形 160"/>
            <p:cNvSpPr/>
            <p:nvPr/>
          </p:nvSpPr>
          <p:spPr>
            <a:xfrm>
              <a:off x="1652575" y="1652335"/>
              <a:ext cx="1775271" cy="1329794"/>
            </a:xfrm>
            <a:prstGeom prst="rect">
              <a:avLst/>
            </a:pr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pic>
        <p:nvPicPr>
          <p:cNvPr id="162" name="图片 161"/>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16200000" flipH="1">
            <a:off x="2900755" y="3558274"/>
            <a:ext cx="1834405" cy="175339"/>
          </a:xfrm>
          <a:prstGeom prst="rect">
            <a:avLst/>
          </a:prstGeom>
        </p:spPr>
      </p:pic>
      <p:grpSp>
        <p:nvGrpSpPr>
          <p:cNvPr id="163" name="组合 162"/>
          <p:cNvGrpSpPr/>
          <p:nvPr/>
        </p:nvGrpSpPr>
        <p:grpSpPr>
          <a:xfrm>
            <a:off x="2850807" y="3212309"/>
            <a:ext cx="771270" cy="869905"/>
            <a:chOff x="8439634" y="3544648"/>
            <a:chExt cx="1611146" cy="1817848"/>
          </a:xfrm>
          <a:effectLst>
            <a:outerShdw blurRad="38100" dist="12700" dir="2700000" algn="tl" rotWithShape="0">
              <a:prstClr val="black">
                <a:alpha val="40000"/>
              </a:prstClr>
            </a:outerShdw>
          </a:effectLst>
        </p:grpSpPr>
        <p:sp>
          <p:nvSpPr>
            <p:cNvPr id="164" name="Freeform 5"/>
            <p:cNvSpPr>
              <a:spLocks/>
            </p:cNvSpPr>
            <p:nvPr/>
          </p:nvSpPr>
          <p:spPr bwMode="auto">
            <a:xfrm rot="5400000">
              <a:off x="8336283" y="3647999"/>
              <a:ext cx="1817848" cy="1611146"/>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gradFill>
              <a:gsLst>
                <a:gs pos="0">
                  <a:schemeClr val="bg1"/>
                </a:gs>
                <a:gs pos="100000">
                  <a:srgbClr val="D3D3D3"/>
                </a:gs>
              </a:gsLst>
              <a:lin ang="8100000" scaled="0"/>
            </a:gradFill>
            <a:ln w="19050">
              <a:gradFill>
                <a:gsLst>
                  <a:gs pos="0">
                    <a:srgbClr val="ADADAD"/>
                  </a:gs>
                  <a:gs pos="100000">
                    <a:schemeClr val="bg1"/>
                  </a:gs>
                </a:gsLst>
                <a:lin ang="8100000" scaled="0"/>
              </a:gradFill>
            </a:ln>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5" name="Freeform 5"/>
            <p:cNvSpPr>
              <a:spLocks/>
            </p:cNvSpPr>
            <p:nvPr/>
          </p:nvSpPr>
          <p:spPr bwMode="auto">
            <a:xfrm rot="5400000">
              <a:off x="8582834" y="3866517"/>
              <a:ext cx="1324743" cy="1174112"/>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rgbClr val="00AF92"/>
            </a:solidFill>
            <a:ln w="15875">
              <a:noFill/>
            </a:ln>
            <a:effectLst>
              <a:innerShdw blurRad="38100" dist="25400" dir="8100000">
                <a:prstClr val="black">
                  <a:alpha val="50000"/>
                </a:prstClr>
              </a:innerShdw>
            </a:effec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6" name="文本框 92"/>
            <p:cNvSpPr txBox="1"/>
            <p:nvPr/>
          </p:nvSpPr>
          <p:spPr>
            <a:xfrm>
              <a:off x="8763735" y="4096185"/>
              <a:ext cx="962938" cy="771796"/>
            </a:xfrm>
            <a:prstGeom prst="rect">
              <a:avLst/>
            </a:prstGeom>
            <a:noFill/>
          </p:spPr>
          <p:txBody>
            <a:bodyPr wrap="square" rtlCol="0">
              <a:spAutoFit/>
            </a:bodyPr>
            <a:lstStyle/>
            <a:p>
              <a:pPr algn="ctr"/>
              <a:r>
                <a:rPr lang="en-US" altLang="zh-CN" sz="1800" dirty="0">
                  <a:solidFill>
                    <a:prstClr val="white"/>
                  </a:solidFill>
                  <a:latin typeface="Impact" panose="020B0806030902050204" pitchFamily="34" charset="0"/>
                </a:rPr>
                <a:t>04</a:t>
              </a:r>
              <a:endParaRPr lang="zh-CN" altLang="en-US" sz="1800" dirty="0">
                <a:solidFill>
                  <a:prstClr val="white"/>
                </a:solidFill>
                <a:latin typeface="Impact" panose="020B0806030902050204" pitchFamily="34" charset="0"/>
              </a:endParaRPr>
            </a:p>
          </p:txBody>
        </p:sp>
      </p:grpSp>
      <p:pic>
        <p:nvPicPr>
          <p:cNvPr id="167" name="图片 166"/>
          <p:cNvPicPr>
            <a:picLocks noChangeAspect="1"/>
          </p:cNvPicPr>
          <p:nvPr/>
        </p:nvPicPr>
        <p:blipFill rotWithShape="1">
          <a:blip r:embed="rId3">
            <a:grayscl/>
            <a:extLst>
              <a:ext uri="{BEBA8EAE-BF5A-486C-A8C5-ECC9F3942E4B}">
                <a14:imgProps xmlns:a14="http://schemas.microsoft.com/office/drawing/2010/main">
                  <a14:imgLayer r:embed="rId4">
                    <a14:imgEffect>
                      <a14:colorTemperature colorTemp="2000"/>
                    </a14:imgEffect>
                    <a14:imgEffect>
                      <a14:saturation sat="66000"/>
                    </a14:imgEffect>
                  </a14:imgLayer>
                </a14:imgProps>
              </a:ext>
            </a:extLst>
          </a:blip>
          <a:srcRect b="72279"/>
          <a:stretch/>
        </p:blipFill>
        <p:spPr>
          <a:xfrm rot="5400000">
            <a:off x="1740455" y="3558274"/>
            <a:ext cx="1834405" cy="175339"/>
          </a:xfrm>
          <a:prstGeom prst="rect">
            <a:avLst/>
          </a:prstGeom>
        </p:spPr>
      </p:pic>
      <p:sp>
        <p:nvSpPr>
          <p:cNvPr id="168" name="文本框 113"/>
          <p:cNvSpPr txBox="1"/>
          <p:nvPr/>
        </p:nvSpPr>
        <p:spPr>
          <a:xfrm>
            <a:off x="1300240"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69" name="文本框 113"/>
          <p:cNvSpPr txBox="1"/>
          <p:nvPr/>
        </p:nvSpPr>
        <p:spPr>
          <a:xfrm>
            <a:off x="4023492" y="3718651"/>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0" name="文本框 113"/>
          <p:cNvSpPr txBox="1"/>
          <p:nvPr/>
        </p:nvSpPr>
        <p:spPr>
          <a:xfrm>
            <a:off x="6678508" y="3705614"/>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1" name="文本框 113"/>
          <p:cNvSpPr txBox="1"/>
          <p:nvPr/>
        </p:nvSpPr>
        <p:spPr>
          <a:xfrm>
            <a:off x="2671400" y="2078632"/>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172" name="文本框 113"/>
          <p:cNvSpPr txBox="1"/>
          <p:nvPr/>
        </p:nvSpPr>
        <p:spPr>
          <a:xfrm>
            <a:off x="5343640" y="2061167"/>
            <a:ext cx="1058888" cy="507831"/>
          </a:xfrm>
          <a:prstGeom prst="rect">
            <a:avLst/>
          </a:prstGeom>
          <a:noFill/>
        </p:spPr>
        <p:txBody>
          <a:bodyPr wrap="square" rtlCol="0">
            <a:spAutoFit/>
          </a:bodyPr>
          <a:lstStyle/>
          <a:p>
            <a:pPr algn="just">
              <a:lnSpc>
                <a:spcPct val="12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701695882"/>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91"/>
                                        </p:tgtEl>
                                        <p:attrNameLst>
                                          <p:attrName>style.visibility</p:attrName>
                                        </p:attrNameLst>
                                      </p:cBhvr>
                                      <p:to>
                                        <p:strVal val="visible"/>
                                      </p:to>
                                    </p:set>
                                    <p:animEffect transition="in" filter="wipe(down)">
                                      <p:cBhvr>
                                        <p:cTn id="11" dur="500"/>
                                        <p:tgtEl>
                                          <p:spTgt spid="91"/>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90"/>
                                        </p:tgtEl>
                                        <p:attrNameLst>
                                          <p:attrName>style.visibility</p:attrName>
                                        </p:attrNameLst>
                                      </p:cBhvr>
                                      <p:to>
                                        <p:strVal val="visible"/>
                                      </p:to>
                                    </p:set>
                                    <p:animEffect transition="in" filter="wipe(up)">
                                      <p:cBhvr>
                                        <p:cTn id="15" dur="500"/>
                                        <p:tgtEl>
                                          <p:spTgt spid="9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67"/>
                                        </p:tgtEl>
                                        <p:attrNameLst>
                                          <p:attrName>style.visibility</p:attrName>
                                        </p:attrNameLst>
                                      </p:cBhvr>
                                      <p:to>
                                        <p:strVal val="visible"/>
                                      </p:to>
                                    </p:set>
                                    <p:animEffect transition="in" filter="wipe(up)">
                                      <p:cBhvr>
                                        <p:cTn id="19" dur="500"/>
                                        <p:tgtEl>
                                          <p:spTgt spid="167"/>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162"/>
                                        </p:tgtEl>
                                        <p:attrNameLst>
                                          <p:attrName>style.visibility</p:attrName>
                                        </p:attrNameLst>
                                      </p:cBhvr>
                                      <p:to>
                                        <p:strVal val="visible"/>
                                      </p:to>
                                    </p:set>
                                    <p:animEffect transition="in" filter="wipe(down)">
                                      <p:cBhvr>
                                        <p:cTn id="23" dur="500"/>
                                        <p:tgtEl>
                                          <p:spTgt spid="162"/>
                                        </p:tgtEl>
                                      </p:cBhvr>
                                    </p:animEffect>
                                  </p:childTnLst>
                                </p:cTn>
                              </p:par>
                            </p:childTnLst>
                          </p:cTn>
                        </p:par>
                        <p:par>
                          <p:cTn id="24" fill="hold">
                            <p:stCondLst>
                              <p:cond delay="2500"/>
                            </p:stCondLst>
                            <p:childTnLst>
                              <p:par>
                                <p:cTn id="25" presetID="22" presetClass="entr" presetSubtype="4" fill="hold" nodeType="afterEffect">
                                  <p:stCondLst>
                                    <p:cond delay="0"/>
                                  </p:stCondLst>
                                  <p:childTnLst>
                                    <p:set>
                                      <p:cBhvr>
                                        <p:cTn id="26" dur="1" fill="hold">
                                          <p:stCondLst>
                                            <p:cond delay="0"/>
                                          </p:stCondLst>
                                        </p:cTn>
                                        <p:tgtEl>
                                          <p:spTgt spid="104"/>
                                        </p:tgtEl>
                                        <p:attrNameLst>
                                          <p:attrName>style.visibility</p:attrName>
                                        </p:attrNameLst>
                                      </p:cBhvr>
                                      <p:to>
                                        <p:strVal val="visible"/>
                                      </p:to>
                                    </p:set>
                                    <p:animEffect transition="in" filter="wipe(down)">
                                      <p:cBhvr>
                                        <p:cTn id="27" dur="500"/>
                                        <p:tgtEl>
                                          <p:spTgt spid="104"/>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03"/>
                                        </p:tgtEl>
                                        <p:attrNameLst>
                                          <p:attrName>style.visibility</p:attrName>
                                        </p:attrNameLst>
                                      </p:cBhvr>
                                      <p:to>
                                        <p:strVal val="visible"/>
                                      </p:to>
                                    </p:set>
                                    <p:animEffect transition="in" filter="wipe(up)">
                                      <p:cBhvr>
                                        <p:cTn id="31" dur="500"/>
                                        <p:tgtEl>
                                          <p:spTgt spid="103"/>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1"/>
                                        </p:tgtEl>
                                        <p:attrNameLst>
                                          <p:attrName>style.visibility</p:attrName>
                                        </p:attrNameLst>
                                      </p:cBhvr>
                                      <p:to>
                                        <p:strVal val="visible"/>
                                      </p:to>
                                    </p:set>
                                    <p:animEffect transition="in" filter="wipe(up)">
                                      <p:cBhvr>
                                        <p:cTn id="35" dur="500"/>
                                        <p:tgtEl>
                                          <p:spTgt spid="121"/>
                                        </p:tgtEl>
                                      </p:cBhvr>
                                    </p:animEffect>
                                  </p:childTnLst>
                                </p:cTn>
                              </p:par>
                            </p:childTnLst>
                          </p:cTn>
                        </p:par>
                        <p:par>
                          <p:cTn id="36" fill="hold">
                            <p:stCondLst>
                              <p:cond delay="4000"/>
                            </p:stCondLst>
                            <p:childTnLst>
                              <p:par>
                                <p:cTn id="37" presetID="22" presetClass="entr" presetSubtype="4" fill="hold" nodeType="afterEffect">
                                  <p:stCondLst>
                                    <p:cond delay="0"/>
                                  </p:stCondLst>
                                  <p:childTnLst>
                                    <p:set>
                                      <p:cBhvr>
                                        <p:cTn id="38" dur="1" fill="hold">
                                          <p:stCondLst>
                                            <p:cond delay="0"/>
                                          </p:stCondLst>
                                        </p:cTn>
                                        <p:tgtEl>
                                          <p:spTgt spid="120"/>
                                        </p:tgtEl>
                                        <p:attrNameLst>
                                          <p:attrName>style.visibility</p:attrName>
                                        </p:attrNameLst>
                                      </p:cBhvr>
                                      <p:to>
                                        <p:strVal val="visible"/>
                                      </p:to>
                                    </p:set>
                                    <p:animEffect transition="in" filter="wipe(down)">
                                      <p:cBhvr>
                                        <p:cTn id="39" dur="500"/>
                                        <p:tgtEl>
                                          <p:spTgt spid="120"/>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82"/>
                                        </p:tgtEl>
                                        <p:attrNameLst>
                                          <p:attrName>style.visibility</p:attrName>
                                        </p:attrNameLst>
                                      </p:cBhvr>
                                      <p:to>
                                        <p:strVal val="visible"/>
                                      </p:to>
                                    </p:set>
                                    <p:animEffect transition="in" filter="wipe(down)">
                                      <p:cBhvr>
                                        <p:cTn id="43" dur="500"/>
                                        <p:tgtEl>
                                          <p:spTgt spid="82"/>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81"/>
                                        </p:tgtEl>
                                        <p:attrNameLst>
                                          <p:attrName>style.visibility</p:attrName>
                                        </p:attrNameLst>
                                      </p:cBhvr>
                                      <p:to>
                                        <p:strVal val="visible"/>
                                      </p:to>
                                    </p:set>
                                    <p:animEffect transition="in" filter="wipe(up)">
                                      <p:cBhvr>
                                        <p:cTn id="47" dur="500"/>
                                        <p:tgtEl>
                                          <p:spTgt spid="81"/>
                                        </p:tgtEl>
                                      </p:cBhvr>
                                    </p:animEffect>
                                  </p:childTnLst>
                                </p:cTn>
                              </p:par>
                            </p:childTnLst>
                          </p:cTn>
                        </p:par>
                        <p:par>
                          <p:cTn id="48" fill="hold">
                            <p:stCondLst>
                              <p:cond delay="5500"/>
                            </p:stCondLst>
                            <p:childTnLst>
                              <p:par>
                                <p:cTn id="49" presetID="16" presetClass="entr" presetSubtype="21" fill="hold" nodeType="afterEffect">
                                  <p:stCondLst>
                                    <p:cond delay="0"/>
                                  </p:stCondLst>
                                  <p:childTnLst>
                                    <p:set>
                                      <p:cBhvr>
                                        <p:cTn id="50" dur="1" fill="hold">
                                          <p:stCondLst>
                                            <p:cond delay="0"/>
                                          </p:stCondLst>
                                        </p:cTn>
                                        <p:tgtEl>
                                          <p:spTgt spid="83"/>
                                        </p:tgtEl>
                                        <p:attrNameLst>
                                          <p:attrName>style.visibility</p:attrName>
                                        </p:attrNameLst>
                                      </p:cBhvr>
                                      <p:to>
                                        <p:strVal val="visible"/>
                                      </p:to>
                                    </p:set>
                                    <p:animEffect transition="in" filter="barn(inVertical)">
                                      <p:cBhvr>
                                        <p:cTn id="51" dur="500"/>
                                        <p:tgtEl>
                                          <p:spTgt spid="83"/>
                                        </p:tgtEl>
                                      </p:cBhvr>
                                    </p:animEffect>
                                  </p:childTnLst>
                                </p:cTn>
                              </p:par>
                              <p:par>
                                <p:cTn id="52" presetID="16" presetClass="entr" presetSubtype="21" fill="hold" nodeType="withEffect">
                                  <p:stCondLst>
                                    <p:cond delay="0"/>
                                  </p:stCondLst>
                                  <p:childTnLst>
                                    <p:set>
                                      <p:cBhvr>
                                        <p:cTn id="53" dur="1" fill="hold">
                                          <p:stCondLst>
                                            <p:cond delay="0"/>
                                          </p:stCondLst>
                                        </p:cTn>
                                        <p:tgtEl>
                                          <p:spTgt spid="96"/>
                                        </p:tgtEl>
                                        <p:attrNameLst>
                                          <p:attrName>style.visibility</p:attrName>
                                        </p:attrNameLst>
                                      </p:cBhvr>
                                      <p:to>
                                        <p:strVal val="visible"/>
                                      </p:to>
                                    </p:set>
                                    <p:animEffect transition="in" filter="barn(inVertical)">
                                      <p:cBhvr>
                                        <p:cTn id="54" dur="500"/>
                                        <p:tgtEl>
                                          <p:spTgt spid="96"/>
                                        </p:tgtEl>
                                      </p:cBhvr>
                                    </p:animEffect>
                                  </p:childTnLst>
                                </p:cTn>
                              </p:par>
                              <p:par>
                                <p:cTn id="55" presetID="16" presetClass="entr" presetSubtype="21" fill="hold" nodeType="withEffect">
                                  <p:stCondLst>
                                    <p:cond delay="0"/>
                                  </p:stCondLst>
                                  <p:childTnLst>
                                    <p:set>
                                      <p:cBhvr>
                                        <p:cTn id="56" dur="1" fill="hold">
                                          <p:stCondLst>
                                            <p:cond delay="0"/>
                                          </p:stCondLst>
                                        </p:cTn>
                                        <p:tgtEl>
                                          <p:spTgt spid="74"/>
                                        </p:tgtEl>
                                        <p:attrNameLst>
                                          <p:attrName>style.visibility</p:attrName>
                                        </p:attrNameLst>
                                      </p:cBhvr>
                                      <p:to>
                                        <p:strVal val="visible"/>
                                      </p:to>
                                    </p:set>
                                    <p:animEffect transition="in" filter="barn(inVertical)">
                                      <p:cBhvr>
                                        <p:cTn id="57" dur="500"/>
                                        <p:tgtEl>
                                          <p:spTgt spid="74"/>
                                        </p:tgtEl>
                                      </p:cBhvr>
                                    </p:animEffect>
                                  </p:childTnLst>
                                </p:cTn>
                              </p:par>
                              <p:par>
                                <p:cTn id="58" presetID="16" presetClass="entr" presetSubtype="21" fill="hold" nodeType="withEffect">
                                  <p:stCondLst>
                                    <p:cond delay="0"/>
                                  </p:stCondLst>
                                  <p:childTnLst>
                                    <p:set>
                                      <p:cBhvr>
                                        <p:cTn id="59" dur="1" fill="hold">
                                          <p:stCondLst>
                                            <p:cond delay="0"/>
                                          </p:stCondLst>
                                        </p:cTn>
                                        <p:tgtEl>
                                          <p:spTgt spid="155"/>
                                        </p:tgtEl>
                                        <p:attrNameLst>
                                          <p:attrName>style.visibility</p:attrName>
                                        </p:attrNameLst>
                                      </p:cBhvr>
                                      <p:to>
                                        <p:strVal val="visible"/>
                                      </p:to>
                                    </p:set>
                                    <p:animEffect transition="in" filter="barn(inVertical)">
                                      <p:cBhvr>
                                        <p:cTn id="60" dur="500"/>
                                        <p:tgtEl>
                                          <p:spTgt spid="155"/>
                                        </p:tgtEl>
                                      </p:cBhvr>
                                    </p:animEffect>
                                  </p:childTnLst>
                                </p:cTn>
                              </p:par>
                              <p:par>
                                <p:cTn id="61" presetID="16" presetClass="entr" presetSubtype="21" fill="hold" nodeType="withEffect">
                                  <p:stCondLst>
                                    <p:cond delay="0"/>
                                  </p:stCondLst>
                                  <p:childTnLst>
                                    <p:set>
                                      <p:cBhvr>
                                        <p:cTn id="62" dur="1" fill="hold">
                                          <p:stCondLst>
                                            <p:cond delay="0"/>
                                          </p:stCondLst>
                                        </p:cTn>
                                        <p:tgtEl>
                                          <p:spTgt spid="113"/>
                                        </p:tgtEl>
                                        <p:attrNameLst>
                                          <p:attrName>style.visibility</p:attrName>
                                        </p:attrNameLst>
                                      </p:cBhvr>
                                      <p:to>
                                        <p:strVal val="visible"/>
                                      </p:to>
                                    </p:set>
                                    <p:animEffect transition="in" filter="barn(inVertical)">
                                      <p:cBhvr>
                                        <p:cTn id="63" dur="500"/>
                                        <p:tgtEl>
                                          <p:spTgt spid="113"/>
                                        </p:tgtEl>
                                      </p:cBhvr>
                                    </p:animEffect>
                                  </p:childTnLst>
                                </p:cTn>
                              </p:par>
                            </p:childTnLst>
                          </p:cTn>
                        </p:par>
                        <p:par>
                          <p:cTn id="64" fill="hold">
                            <p:stCondLst>
                              <p:cond delay="6000"/>
                            </p:stCondLst>
                            <p:childTnLst>
                              <p:par>
                                <p:cTn id="65" presetID="10" presetClass="entr" presetSubtype="0" fill="hold" grpId="0" nodeType="afterEffect">
                                  <p:stCondLst>
                                    <p:cond delay="0"/>
                                  </p:stCondLst>
                                  <p:childTnLst>
                                    <p:set>
                                      <p:cBhvr>
                                        <p:cTn id="66" dur="1" fill="hold">
                                          <p:stCondLst>
                                            <p:cond delay="0"/>
                                          </p:stCondLst>
                                        </p:cTn>
                                        <p:tgtEl>
                                          <p:spTgt spid="150"/>
                                        </p:tgtEl>
                                        <p:attrNameLst>
                                          <p:attrName>style.visibility</p:attrName>
                                        </p:attrNameLst>
                                      </p:cBhvr>
                                      <p:to>
                                        <p:strVal val="visible"/>
                                      </p:to>
                                    </p:set>
                                    <p:animEffect transition="in" filter="fade">
                                      <p:cBhvr>
                                        <p:cTn id="67" dur="500"/>
                                        <p:tgtEl>
                                          <p:spTgt spid="150"/>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151"/>
                                        </p:tgtEl>
                                        <p:attrNameLst>
                                          <p:attrName>style.visibility</p:attrName>
                                        </p:attrNameLst>
                                      </p:cBhvr>
                                      <p:to>
                                        <p:strVal val="visible"/>
                                      </p:to>
                                    </p:set>
                                    <p:animEffect transition="in" filter="fade">
                                      <p:cBhvr>
                                        <p:cTn id="70" dur="500"/>
                                        <p:tgtEl>
                                          <p:spTgt spid="151"/>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152"/>
                                        </p:tgtEl>
                                        <p:attrNameLst>
                                          <p:attrName>style.visibility</p:attrName>
                                        </p:attrNameLst>
                                      </p:cBhvr>
                                      <p:to>
                                        <p:strVal val="visible"/>
                                      </p:to>
                                    </p:set>
                                    <p:animEffect transition="in" filter="fade">
                                      <p:cBhvr>
                                        <p:cTn id="73" dur="500"/>
                                        <p:tgtEl>
                                          <p:spTgt spid="152"/>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153"/>
                                        </p:tgtEl>
                                        <p:attrNameLst>
                                          <p:attrName>style.visibility</p:attrName>
                                        </p:attrNameLst>
                                      </p:cBhvr>
                                      <p:to>
                                        <p:strVal val="visible"/>
                                      </p:to>
                                    </p:set>
                                    <p:animEffect transition="in" filter="fade">
                                      <p:cBhvr>
                                        <p:cTn id="76" dur="500"/>
                                        <p:tgtEl>
                                          <p:spTgt spid="153"/>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154"/>
                                        </p:tgtEl>
                                        <p:attrNameLst>
                                          <p:attrName>style.visibility</p:attrName>
                                        </p:attrNameLst>
                                      </p:cBhvr>
                                      <p:to>
                                        <p:strVal val="visible"/>
                                      </p:to>
                                    </p:set>
                                    <p:animEffect transition="in" filter="fade">
                                      <p:cBhvr>
                                        <p:cTn id="79" dur="500"/>
                                        <p:tgtEl>
                                          <p:spTgt spid="154"/>
                                        </p:tgtEl>
                                      </p:cBhvr>
                                    </p:animEffect>
                                  </p:childTnLst>
                                </p:cTn>
                              </p:par>
                            </p:childTnLst>
                          </p:cTn>
                        </p:par>
                        <p:par>
                          <p:cTn id="80" fill="hold">
                            <p:stCondLst>
                              <p:cond delay="6500"/>
                            </p:stCondLst>
                            <p:childTnLst>
                              <p:par>
                                <p:cTn id="81" presetID="31" presetClass="entr" presetSubtype="0" fill="hold" nodeType="afterEffect">
                                  <p:stCondLst>
                                    <p:cond delay="0"/>
                                  </p:stCondLst>
                                  <p:childTnLst>
                                    <p:set>
                                      <p:cBhvr>
                                        <p:cTn id="82" dur="1" fill="hold">
                                          <p:stCondLst>
                                            <p:cond delay="0"/>
                                          </p:stCondLst>
                                        </p:cTn>
                                        <p:tgtEl>
                                          <p:spTgt spid="92"/>
                                        </p:tgtEl>
                                        <p:attrNameLst>
                                          <p:attrName>style.visibility</p:attrName>
                                        </p:attrNameLst>
                                      </p:cBhvr>
                                      <p:to>
                                        <p:strVal val="visible"/>
                                      </p:to>
                                    </p:set>
                                    <p:anim calcmode="lin" valueType="num">
                                      <p:cBhvr>
                                        <p:cTn id="83" dur="500" fill="hold"/>
                                        <p:tgtEl>
                                          <p:spTgt spid="92"/>
                                        </p:tgtEl>
                                        <p:attrNameLst>
                                          <p:attrName>ppt_w</p:attrName>
                                        </p:attrNameLst>
                                      </p:cBhvr>
                                      <p:tavLst>
                                        <p:tav tm="0">
                                          <p:val>
                                            <p:fltVal val="0"/>
                                          </p:val>
                                        </p:tav>
                                        <p:tav tm="100000">
                                          <p:val>
                                            <p:strVal val="#ppt_w"/>
                                          </p:val>
                                        </p:tav>
                                      </p:tavLst>
                                    </p:anim>
                                    <p:anim calcmode="lin" valueType="num">
                                      <p:cBhvr>
                                        <p:cTn id="84" dur="500" fill="hold"/>
                                        <p:tgtEl>
                                          <p:spTgt spid="92"/>
                                        </p:tgtEl>
                                        <p:attrNameLst>
                                          <p:attrName>ppt_h</p:attrName>
                                        </p:attrNameLst>
                                      </p:cBhvr>
                                      <p:tavLst>
                                        <p:tav tm="0">
                                          <p:val>
                                            <p:fltVal val="0"/>
                                          </p:val>
                                        </p:tav>
                                        <p:tav tm="100000">
                                          <p:val>
                                            <p:strVal val="#ppt_h"/>
                                          </p:val>
                                        </p:tav>
                                      </p:tavLst>
                                    </p:anim>
                                    <p:anim calcmode="lin" valueType="num">
                                      <p:cBhvr>
                                        <p:cTn id="85" dur="500" fill="hold"/>
                                        <p:tgtEl>
                                          <p:spTgt spid="92"/>
                                        </p:tgtEl>
                                        <p:attrNameLst>
                                          <p:attrName>style.rotation</p:attrName>
                                        </p:attrNameLst>
                                      </p:cBhvr>
                                      <p:tavLst>
                                        <p:tav tm="0">
                                          <p:val>
                                            <p:fltVal val="90"/>
                                          </p:val>
                                        </p:tav>
                                        <p:tav tm="100000">
                                          <p:val>
                                            <p:fltVal val="0"/>
                                          </p:val>
                                        </p:tav>
                                      </p:tavLst>
                                    </p:anim>
                                    <p:animEffect transition="in" filter="fade">
                                      <p:cBhvr>
                                        <p:cTn id="86" dur="500"/>
                                        <p:tgtEl>
                                          <p:spTgt spid="92"/>
                                        </p:tgtEl>
                                      </p:cBhvr>
                                    </p:animEffect>
                                  </p:childTnLst>
                                </p:cTn>
                              </p:par>
                              <p:par>
                                <p:cTn id="87" presetID="31" presetClass="entr" presetSubtype="0" fill="hold" nodeType="withEffect">
                                  <p:stCondLst>
                                    <p:cond delay="0"/>
                                  </p:stCondLst>
                                  <p:childTnLst>
                                    <p:set>
                                      <p:cBhvr>
                                        <p:cTn id="88" dur="1" fill="hold">
                                          <p:stCondLst>
                                            <p:cond delay="0"/>
                                          </p:stCondLst>
                                        </p:cTn>
                                        <p:tgtEl>
                                          <p:spTgt spid="105"/>
                                        </p:tgtEl>
                                        <p:attrNameLst>
                                          <p:attrName>style.visibility</p:attrName>
                                        </p:attrNameLst>
                                      </p:cBhvr>
                                      <p:to>
                                        <p:strVal val="visible"/>
                                      </p:to>
                                    </p:set>
                                    <p:anim calcmode="lin" valueType="num">
                                      <p:cBhvr>
                                        <p:cTn id="89" dur="500" fill="hold"/>
                                        <p:tgtEl>
                                          <p:spTgt spid="105"/>
                                        </p:tgtEl>
                                        <p:attrNameLst>
                                          <p:attrName>ppt_w</p:attrName>
                                        </p:attrNameLst>
                                      </p:cBhvr>
                                      <p:tavLst>
                                        <p:tav tm="0">
                                          <p:val>
                                            <p:fltVal val="0"/>
                                          </p:val>
                                        </p:tav>
                                        <p:tav tm="100000">
                                          <p:val>
                                            <p:strVal val="#ppt_w"/>
                                          </p:val>
                                        </p:tav>
                                      </p:tavLst>
                                    </p:anim>
                                    <p:anim calcmode="lin" valueType="num">
                                      <p:cBhvr>
                                        <p:cTn id="90" dur="500" fill="hold"/>
                                        <p:tgtEl>
                                          <p:spTgt spid="105"/>
                                        </p:tgtEl>
                                        <p:attrNameLst>
                                          <p:attrName>ppt_h</p:attrName>
                                        </p:attrNameLst>
                                      </p:cBhvr>
                                      <p:tavLst>
                                        <p:tav tm="0">
                                          <p:val>
                                            <p:fltVal val="0"/>
                                          </p:val>
                                        </p:tav>
                                        <p:tav tm="100000">
                                          <p:val>
                                            <p:strVal val="#ppt_h"/>
                                          </p:val>
                                        </p:tav>
                                      </p:tavLst>
                                    </p:anim>
                                    <p:anim calcmode="lin" valueType="num">
                                      <p:cBhvr>
                                        <p:cTn id="91" dur="500" fill="hold"/>
                                        <p:tgtEl>
                                          <p:spTgt spid="105"/>
                                        </p:tgtEl>
                                        <p:attrNameLst>
                                          <p:attrName>style.rotation</p:attrName>
                                        </p:attrNameLst>
                                      </p:cBhvr>
                                      <p:tavLst>
                                        <p:tav tm="0">
                                          <p:val>
                                            <p:fltVal val="90"/>
                                          </p:val>
                                        </p:tav>
                                        <p:tav tm="100000">
                                          <p:val>
                                            <p:fltVal val="0"/>
                                          </p:val>
                                        </p:tav>
                                      </p:tavLst>
                                    </p:anim>
                                    <p:animEffect transition="in" filter="fade">
                                      <p:cBhvr>
                                        <p:cTn id="92" dur="500"/>
                                        <p:tgtEl>
                                          <p:spTgt spid="105"/>
                                        </p:tgtEl>
                                      </p:cBhvr>
                                    </p:animEffect>
                                  </p:childTnLst>
                                </p:cTn>
                              </p:par>
                              <p:par>
                                <p:cTn id="93" presetID="31" presetClass="entr" presetSubtype="0" fill="hold" nodeType="withEffect">
                                  <p:stCondLst>
                                    <p:cond delay="0"/>
                                  </p:stCondLst>
                                  <p:childTnLst>
                                    <p:set>
                                      <p:cBhvr>
                                        <p:cTn id="94" dur="1" fill="hold">
                                          <p:stCondLst>
                                            <p:cond delay="0"/>
                                          </p:stCondLst>
                                        </p:cTn>
                                        <p:tgtEl>
                                          <p:spTgt spid="109"/>
                                        </p:tgtEl>
                                        <p:attrNameLst>
                                          <p:attrName>style.visibility</p:attrName>
                                        </p:attrNameLst>
                                      </p:cBhvr>
                                      <p:to>
                                        <p:strVal val="visible"/>
                                      </p:to>
                                    </p:set>
                                    <p:anim calcmode="lin" valueType="num">
                                      <p:cBhvr>
                                        <p:cTn id="95" dur="500" fill="hold"/>
                                        <p:tgtEl>
                                          <p:spTgt spid="109"/>
                                        </p:tgtEl>
                                        <p:attrNameLst>
                                          <p:attrName>ppt_w</p:attrName>
                                        </p:attrNameLst>
                                      </p:cBhvr>
                                      <p:tavLst>
                                        <p:tav tm="0">
                                          <p:val>
                                            <p:fltVal val="0"/>
                                          </p:val>
                                        </p:tav>
                                        <p:tav tm="100000">
                                          <p:val>
                                            <p:strVal val="#ppt_w"/>
                                          </p:val>
                                        </p:tav>
                                      </p:tavLst>
                                    </p:anim>
                                    <p:anim calcmode="lin" valueType="num">
                                      <p:cBhvr>
                                        <p:cTn id="96" dur="500" fill="hold"/>
                                        <p:tgtEl>
                                          <p:spTgt spid="109"/>
                                        </p:tgtEl>
                                        <p:attrNameLst>
                                          <p:attrName>ppt_h</p:attrName>
                                        </p:attrNameLst>
                                      </p:cBhvr>
                                      <p:tavLst>
                                        <p:tav tm="0">
                                          <p:val>
                                            <p:fltVal val="0"/>
                                          </p:val>
                                        </p:tav>
                                        <p:tav tm="100000">
                                          <p:val>
                                            <p:strVal val="#ppt_h"/>
                                          </p:val>
                                        </p:tav>
                                      </p:tavLst>
                                    </p:anim>
                                    <p:anim calcmode="lin" valueType="num">
                                      <p:cBhvr>
                                        <p:cTn id="97" dur="500" fill="hold"/>
                                        <p:tgtEl>
                                          <p:spTgt spid="109"/>
                                        </p:tgtEl>
                                        <p:attrNameLst>
                                          <p:attrName>style.rotation</p:attrName>
                                        </p:attrNameLst>
                                      </p:cBhvr>
                                      <p:tavLst>
                                        <p:tav tm="0">
                                          <p:val>
                                            <p:fltVal val="90"/>
                                          </p:val>
                                        </p:tav>
                                        <p:tav tm="100000">
                                          <p:val>
                                            <p:fltVal val="0"/>
                                          </p:val>
                                        </p:tav>
                                      </p:tavLst>
                                    </p:anim>
                                    <p:animEffect transition="in" filter="fade">
                                      <p:cBhvr>
                                        <p:cTn id="98" dur="500"/>
                                        <p:tgtEl>
                                          <p:spTgt spid="109"/>
                                        </p:tgtEl>
                                      </p:cBhvr>
                                    </p:animEffect>
                                  </p:childTnLst>
                                </p:cTn>
                              </p:par>
                              <p:par>
                                <p:cTn id="99" presetID="31" presetClass="entr" presetSubtype="0" fill="hold" nodeType="withEffect">
                                  <p:stCondLst>
                                    <p:cond delay="0"/>
                                  </p:stCondLst>
                                  <p:childTnLst>
                                    <p:set>
                                      <p:cBhvr>
                                        <p:cTn id="100" dur="1" fill="hold">
                                          <p:stCondLst>
                                            <p:cond delay="0"/>
                                          </p:stCondLst>
                                        </p:cTn>
                                        <p:tgtEl>
                                          <p:spTgt spid="163"/>
                                        </p:tgtEl>
                                        <p:attrNameLst>
                                          <p:attrName>style.visibility</p:attrName>
                                        </p:attrNameLst>
                                      </p:cBhvr>
                                      <p:to>
                                        <p:strVal val="visible"/>
                                      </p:to>
                                    </p:set>
                                    <p:anim calcmode="lin" valueType="num">
                                      <p:cBhvr>
                                        <p:cTn id="101" dur="500" fill="hold"/>
                                        <p:tgtEl>
                                          <p:spTgt spid="163"/>
                                        </p:tgtEl>
                                        <p:attrNameLst>
                                          <p:attrName>ppt_w</p:attrName>
                                        </p:attrNameLst>
                                      </p:cBhvr>
                                      <p:tavLst>
                                        <p:tav tm="0">
                                          <p:val>
                                            <p:fltVal val="0"/>
                                          </p:val>
                                        </p:tav>
                                        <p:tav tm="100000">
                                          <p:val>
                                            <p:strVal val="#ppt_w"/>
                                          </p:val>
                                        </p:tav>
                                      </p:tavLst>
                                    </p:anim>
                                    <p:anim calcmode="lin" valueType="num">
                                      <p:cBhvr>
                                        <p:cTn id="102" dur="500" fill="hold"/>
                                        <p:tgtEl>
                                          <p:spTgt spid="163"/>
                                        </p:tgtEl>
                                        <p:attrNameLst>
                                          <p:attrName>ppt_h</p:attrName>
                                        </p:attrNameLst>
                                      </p:cBhvr>
                                      <p:tavLst>
                                        <p:tav tm="0">
                                          <p:val>
                                            <p:fltVal val="0"/>
                                          </p:val>
                                        </p:tav>
                                        <p:tav tm="100000">
                                          <p:val>
                                            <p:strVal val="#ppt_h"/>
                                          </p:val>
                                        </p:tav>
                                      </p:tavLst>
                                    </p:anim>
                                    <p:anim calcmode="lin" valueType="num">
                                      <p:cBhvr>
                                        <p:cTn id="103" dur="500" fill="hold"/>
                                        <p:tgtEl>
                                          <p:spTgt spid="163"/>
                                        </p:tgtEl>
                                        <p:attrNameLst>
                                          <p:attrName>style.rotation</p:attrName>
                                        </p:attrNameLst>
                                      </p:cBhvr>
                                      <p:tavLst>
                                        <p:tav tm="0">
                                          <p:val>
                                            <p:fltVal val="90"/>
                                          </p:val>
                                        </p:tav>
                                        <p:tav tm="100000">
                                          <p:val>
                                            <p:fltVal val="0"/>
                                          </p:val>
                                        </p:tav>
                                      </p:tavLst>
                                    </p:anim>
                                    <p:animEffect transition="in" filter="fade">
                                      <p:cBhvr>
                                        <p:cTn id="104" dur="500"/>
                                        <p:tgtEl>
                                          <p:spTgt spid="163"/>
                                        </p:tgtEl>
                                      </p:cBhvr>
                                    </p:animEffect>
                                  </p:childTnLst>
                                </p:cTn>
                              </p:par>
                              <p:par>
                                <p:cTn id="105" presetID="31" presetClass="entr" presetSubtype="0" fill="hold" nodeType="withEffect">
                                  <p:stCondLst>
                                    <p:cond delay="0"/>
                                  </p:stCondLst>
                                  <p:childTnLst>
                                    <p:set>
                                      <p:cBhvr>
                                        <p:cTn id="106" dur="1" fill="hold">
                                          <p:stCondLst>
                                            <p:cond delay="0"/>
                                          </p:stCondLst>
                                        </p:cTn>
                                        <p:tgtEl>
                                          <p:spTgt spid="122"/>
                                        </p:tgtEl>
                                        <p:attrNameLst>
                                          <p:attrName>style.visibility</p:attrName>
                                        </p:attrNameLst>
                                      </p:cBhvr>
                                      <p:to>
                                        <p:strVal val="visible"/>
                                      </p:to>
                                    </p:set>
                                    <p:anim calcmode="lin" valueType="num">
                                      <p:cBhvr>
                                        <p:cTn id="107" dur="500" fill="hold"/>
                                        <p:tgtEl>
                                          <p:spTgt spid="122"/>
                                        </p:tgtEl>
                                        <p:attrNameLst>
                                          <p:attrName>ppt_w</p:attrName>
                                        </p:attrNameLst>
                                      </p:cBhvr>
                                      <p:tavLst>
                                        <p:tav tm="0">
                                          <p:val>
                                            <p:fltVal val="0"/>
                                          </p:val>
                                        </p:tav>
                                        <p:tav tm="100000">
                                          <p:val>
                                            <p:strVal val="#ppt_w"/>
                                          </p:val>
                                        </p:tav>
                                      </p:tavLst>
                                    </p:anim>
                                    <p:anim calcmode="lin" valueType="num">
                                      <p:cBhvr>
                                        <p:cTn id="108" dur="500" fill="hold"/>
                                        <p:tgtEl>
                                          <p:spTgt spid="122"/>
                                        </p:tgtEl>
                                        <p:attrNameLst>
                                          <p:attrName>ppt_h</p:attrName>
                                        </p:attrNameLst>
                                      </p:cBhvr>
                                      <p:tavLst>
                                        <p:tav tm="0">
                                          <p:val>
                                            <p:fltVal val="0"/>
                                          </p:val>
                                        </p:tav>
                                        <p:tav tm="100000">
                                          <p:val>
                                            <p:strVal val="#ppt_h"/>
                                          </p:val>
                                        </p:tav>
                                      </p:tavLst>
                                    </p:anim>
                                    <p:anim calcmode="lin" valueType="num">
                                      <p:cBhvr>
                                        <p:cTn id="109" dur="500" fill="hold"/>
                                        <p:tgtEl>
                                          <p:spTgt spid="122"/>
                                        </p:tgtEl>
                                        <p:attrNameLst>
                                          <p:attrName>style.rotation</p:attrName>
                                        </p:attrNameLst>
                                      </p:cBhvr>
                                      <p:tavLst>
                                        <p:tav tm="0">
                                          <p:val>
                                            <p:fltVal val="90"/>
                                          </p:val>
                                        </p:tav>
                                        <p:tav tm="100000">
                                          <p:val>
                                            <p:fltVal val="0"/>
                                          </p:val>
                                        </p:tav>
                                      </p:tavLst>
                                    </p:anim>
                                    <p:animEffect transition="in" filter="fade">
                                      <p:cBhvr>
                                        <p:cTn id="110" dur="500"/>
                                        <p:tgtEl>
                                          <p:spTgt spid="122"/>
                                        </p:tgtEl>
                                      </p:cBhvr>
                                    </p:animEffect>
                                  </p:childTnLst>
                                </p:cTn>
                              </p:par>
                            </p:childTnLst>
                          </p:cTn>
                        </p:par>
                        <p:par>
                          <p:cTn id="111" fill="hold">
                            <p:stCondLst>
                              <p:cond delay="7000"/>
                            </p:stCondLst>
                            <p:childTnLst>
                              <p:par>
                                <p:cTn id="112" presetID="53" presetClass="entr" presetSubtype="16" fill="hold" grpId="0" nodeType="afterEffect">
                                  <p:stCondLst>
                                    <p:cond delay="0"/>
                                  </p:stCondLst>
                                  <p:childTnLst>
                                    <p:set>
                                      <p:cBhvr>
                                        <p:cTn id="113" dur="1" fill="hold">
                                          <p:stCondLst>
                                            <p:cond delay="0"/>
                                          </p:stCondLst>
                                        </p:cTn>
                                        <p:tgtEl>
                                          <p:spTgt spid="126"/>
                                        </p:tgtEl>
                                        <p:attrNameLst>
                                          <p:attrName>style.visibility</p:attrName>
                                        </p:attrNameLst>
                                      </p:cBhvr>
                                      <p:to>
                                        <p:strVal val="visible"/>
                                      </p:to>
                                    </p:set>
                                    <p:anim calcmode="lin" valueType="num">
                                      <p:cBhvr>
                                        <p:cTn id="114" dur="500" fill="hold"/>
                                        <p:tgtEl>
                                          <p:spTgt spid="126"/>
                                        </p:tgtEl>
                                        <p:attrNameLst>
                                          <p:attrName>ppt_w</p:attrName>
                                        </p:attrNameLst>
                                      </p:cBhvr>
                                      <p:tavLst>
                                        <p:tav tm="0">
                                          <p:val>
                                            <p:fltVal val="0"/>
                                          </p:val>
                                        </p:tav>
                                        <p:tav tm="100000">
                                          <p:val>
                                            <p:strVal val="#ppt_w"/>
                                          </p:val>
                                        </p:tav>
                                      </p:tavLst>
                                    </p:anim>
                                    <p:anim calcmode="lin" valueType="num">
                                      <p:cBhvr>
                                        <p:cTn id="115" dur="500" fill="hold"/>
                                        <p:tgtEl>
                                          <p:spTgt spid="126"/>
                                        </p:tgtEl>
                                        <p:attrNameLst>
                                          <p:attrName>ppt_h</p:attrName>
                                        </p:attrNameLst>
                                      </p:cBhvr>
                                      <p:tavLst>
                                        <p:tav tm="0">
                                          <p:val>
                                            <p:fltVal val="0"/>
                                          </p:val>
                                        </p:tav>
                                        <p:tav tm="100000">
                                          <p:val>
                                            <p:strVal val="#ppt_h"/>
                                          </p:val>
                                        </p:tav>
                                      </p:tavLst>
                                    </p:anim>
                                    <p:animEffect transition="in" filter="fade">
                                      <p:cBhvr>
                                        <p:cTn id="116" dur="500"/>
                                        <p:tgtEl>
                                          <p:spTgt spid="126"/>
                                        </p:tgtEl>
                                      </p:cBhvr>
                                    </p:animEffect>
                                  </p:childTnLst>
                                </p:cTn>
                              </p:par>
                              <p:par>
                                <p:cTn id="117" presetID="53" presetClass="entr" presetSubtype="16" fill="hold" nodeType="withEffect">
                                  <p:stCondLst>
                                    <p:cond delay="0"/>
                                  </p:stCondLst>
                                  <p:childTnLst>
                                    <p:set>
                                      <p:cBhvr>
                                        <p:cTn id="118" dur="1" fill="hold">
                                          <p:stCondLst>
                                            <p:cond delay="0"/>
                                          </p:stCondLst>
                                        </p:cTn>
                                        <p:tgtEl>
                                          <p:spTgt spid="135"/>
                                        </p:tgtEl>
                                        <p:attrNameLst>
                                          <p:attrName>style.visibility</p:attrName>
                                        </p:attrNameLst>
                                      </p:cBhvr>
                                      <p:to>
                                        <p:strVal val="visible"/>
                                      </p:to>
                                    </p:set>
                                    <p:anim calcmode="lin" valueType="num">
                                      <p:cBhvr>
                                        <p:cTn id="119" dur="500" fill="hold"/>
                                        <p:tgtEl>
                                          <p:spTgt spid="135"/>
                                        </p:tgtEl>
                                        <p:attrNameLst>
                                          <p:attrName>ppt_w</p:attrName>
                                        </p:attrNameLst>
                                      </p:cBhvr>
                                      <p:tavLst>
                                        <p:tav tm="0">
                                          <p:val>
                                            <p:fltVal val="0"/>
                                          </p:val>
                                        </p:tav>
                                        <p:tav tm="100000">
                                          <p:val>
                                            <p:strVal val="#ppt_w"/>
                                          </p:val>
                                        </p:tav>
                                      </p:tavLst>
                                    </p:anim>
                                    <p:anim calcmode="lin" valueType="num">
                                      <p:cBhvr>
                                        <p:cTn id="120" dur="500" fill="hold"/>
                                        <p:tgtEl>
                                          <p:spTgt spid="135"/>
                                        </p:tgtEl>
                                        <p:attrNameLst>
                                          <p:attrName>ppt_h</p:attrName>
                                        </p:attrNameLst>
                                      </p:cBhvr>
                                      <p:tavLst>
                                        <p:tav tm="0">
                                          <p:val>
                                            <p:fltVal val="0"/>
                                          </p:val>
                                        </p:tav>
                                        <p:tav tm="100000">
                                          <p:val>
                                            <p:strVal val="#ppt_h"/>
                                          </p:val>
                                        </p:tav>
                                      </p:tavLst>
                                    </p:anim>
                                    <p:animEffect transition="in" filter="fade">
                                      <p:cBhvr>
                                        <p:cTn id="121" dur="500"/>
                                        <p:tgtEl>
                                          <p:spTgt spid="135"/>
                                        </p:tgtEl>
                                      </p:cBhvr>
                                    </p:animEffect>
                                  </p:childTnLst>
                                </p:cTn>
                              </p:par>
                              <p:par>
                                <p:cTn id="122" presetID="53" presetClass="entr" presetSubtype="16" fill="hold" grpId="0" nodeType="withEffect">
                                  <p:stCondLst>
                                    <p:cond delay="0"/>
                                  </p:stCondLst>
                                  <p:childTnLst>
                                    <p:set>
                                      <p:cBhvr>
                                        <p:cTn id="123" dur="1" fill="hold">
                                          <p:stCondLst>
                                            <p:cond delay="0"/>
                                          </p:stCondLst>
                                        </p:cTn>
                                        <p:tgtEl>
                                          <p:spTgt spid="132"/>
                                        </p:tgtEl>
                                        <p:attrNameLst>
                                          <p:attrName>style.visibility</p:attrName>
                                        </p:attrNameLst>
                                      </p:cBhvr>
                                      <p:to>
                                        <p:strVal val="visible"/>
                                      </p:to>
                                    </p:set>
                                    <p:anim calcmode="lin" valueType="num">
                                      <p:cBhvr>
                                        <p:cTn id="124" dur="500" fill="hold"/>
                                        <p:tgtEl>
                                          <p:spTgt spid="132"/>
                                        </p:tgtEl>
                                        <p:attrNameLst>
                                          <p:attrName>ppt_w</p:attrName>
                                        </p:attrNameLst>
                                      </p:cBhvr>
                                      <p:tavLst>
                                        <p:tav tm="0">
                                          <p:val>
                                            <p:fltVal val="0"/>
                                          </p:val>
                                        </p:tav>
                                        <p:tav tm="100000">
                                          <p:val>
                                            <p:strVal val="#ppt_w"/>
                                          </p:val>
                                        </p:tav>
                                      </p:tavLst>
                                    </p:anim>
                                    <p:anim calcmode="lin" valueType="num">
                                      <p:cBhvr>
                                        <p:cTn id="125" dur="500" fill="hold"/>
                                        <p:tgtEl>
                                          <p:spTgt spid="132"/>
                                        </p:tgtEl>
                                        <p:attrNameLst>
                                          <p:attrName>ppt_h</p:attrName>
                                        </p:attrNameLst>
                                      </p:cBhvr>
                                      <p:tavLst>
                                        <p:tav tm="0">
                                          <p:val>
                                            <p:fltVal val="0"/>
                                          </p:val>
                                        </p:tav>
                                        <p:tav tm="100000">
                                          <p:val>
                                            <p:strVal val="#ppt_h"/>
                                          </p:val>
                                        </p:tav>
                                      </p:tavLst>
                                    </p:anim>
                                    <p:animEffect transition="in" filter="fade">
                                      <p:cBhvr>
                                        <p:cTn id="126" dur="500"/>
                                        <p:tgtEl>
                                          <p:spTgt spid="132"/>
                                        </p:tgtEl>
                                      </p:cBhvr>
                                    </p:animEffect>
                                  </p:childTnLst>
                                </p:cTn>
                              </p:par>
                              <p:par>
                                <p:cTn id="127" presetID="53" presetClass="entr" presetSubtype="16" fill="hold" grpId="0" nodeType="withEffect">
                                  <p:stCondLst>
                                    <p:cond delay="0"/>
                                  </p:stCondLst>
                                  <p:childTnLst>
                                    <p:set>
                                      <p:cBhvr>
                                        <p:cTn id="128" dur="1" fill="hold">
                                          <p:stCondLst>
                                            <p:cond delay="0"/>
                                          </p:stCondLst>
                                        </p:cTn>
                                        <p:tgtEl>
                                          <p:spTgt spid="130"/>
                                        </p:tgtEl>
                                        <p:attrNameLst>
                                          <p:attrName>style.visibility</p:attrName>
                                        </p:attrNameLst>
                                      </p:cBhvr>
                                      <p:to>
                                        <p:strVal val="visible"/>
                                      </p:to>
                                    </p:set>
                                    <p:anim calcmode="lin" valueType="num">
                                      <p:cBhvr>
                                        <p:cTn id="129" dur="500" fill="hold"/>
                                        <p:tgtEl>
                                          <p:spTgt spid="130"/>
                                        </p:tgtEl>
                                        <p:attrNameLst>
                                          <p:attrName>ppt_w</p:attrName>
                                        </p:attrNameLst>
                                      </p:cBhvr>
                                      <p:tavLst>
                                        <p:tav tm="0">
                                          <p:val>
                                            <p:fltVal val="0"/>
                                          </p:val>
                                        </p:tav>
                                        <p:tav tm="100000">
                                          <p:val>
                                            <p:strVal val="#ppt_w"/>
                                          </p:val>
                                        </p:tav>
                                      </p:tavLst>
                                    </p:anim>
                                    <p:anim calcmode="lin" valueType="num">
                                      <p:cBhvr>
                                        <p:cTn id="130" dur="500" fill="hold"/>
                                        <p:tgtEl>
                                          <p:spTgt spid="130"/>
                                        </p:tgtEl>
                                        <p:attrNameLst>
                                          <p:attrName>ppt_h</p:attrName>
                                        </p:attrNameLst>
                                      </p:cBhvr>
                                      <p:tavLst>
                                        <p:tav tm="0">
                                          <p:val>
                                            <p:fltVal val="0"/>
                                          </p:val>
                                        </p:tav>
                                        <p:tav tm="100000">
                                          <p:val>
                                            <p:strVal val="#ppt_h"/>
                                          </p:val>
                                        </p:tav>
                                      </p:tavLst>
                                    </p:anim>
                                    <p:animEffect transition="in" filter="fade">
                                      <p:cBhvr>
                                        <p:cTn id="131" dur="500"/>
                                        <p:tgtEl>
                                          <p:spTgt spid="130"/>
                                        </p:tgtEl>
                                      </p:cBhvr>
                                    </p:animEffect>
                                  </p:childTnLst>
                                </p:cTn>
                              </p:par>
                              <p:par>
                                <p:cTn id="132" presetID="53" presetClass="entr" presetSubtype="16" fill="hold" grpId="0" nodeType="withEffect">
                                  <p:stCondLst>
                                    <p:cond delay="0"/>
                                  </p:stCondLst>
                                  <p:childTnLst>
                                    <p:set>
                                      <p:cBhvr>
                                        <p:cTn id="133" dur="1" fill="hold">
                                          <p:stCondLst>
                                            <p:cond delay="0"/>
                                          </p:stCondLst>
                                        </p:cTn>
                                        <p:tgtEl>
                                          <p:spTgt spid="128"/>
                                        </p:tgtEl>
                                        <p:attrNameLst>
                                          <p:attrName>style.visibility</p:attrName>
                                        </p:attrNameLst>
                                      </p:cBhvr>
                                      <p:to>
                                        <p:strVal val="visible"/>
                                      </p:to>
                                    </p:set>
                                    <p:anim calcmode="lin" valueType="num">
                                      <p:cBhvr>
                                        <p:cTn id="134" dur="500" fill="hold"/>
                                        <p:tgtEl>
                                          <p:spTgt spid="128"/>
                                        </p:tgtEl>
                                        <p:attrNameLst>
                                          <p:attrName>ppt_w</p:attrName>
                                        </p:attrNameLst>
                                      </p:cBhvr>
                                      <p:tavLst>
                                        <p:tav tm="0">
                                          <p:val>
                                            <p:fltVal val="0"/>
                                          </p:val>
                                        </p:tav>
                                        <p:tav tm="100000">
                                          <p:val>
                                            <p:strVal val="#ppt_w"/>
                                          </p:val>
                                        </p:tav>
                                      </p:tavLst>
                                    </p:anim>
                                    <p:anim calcmode="lin" valueType="num">
                                      <p:cBhvr>
                                        <p:cTn id="135" dur="500" fill="hold"/>
                                        <p:tgtEl>
                                          <p:spTgt spid="128"/>
                                        </p:tgtEl>
                                        <p:attrNameLst>
                                          <p:attrName>ppt_h</p:attrName>
                                        </p:attrNameLst>
                                      </p:cBhvr>
                                      <p:tavLst>
                                        <p:tav tm="0">
                                          <p:val>
                                            <p:fltVal val="0"/>
                                          </p:val>
                                        </p:tav>
                                        <p:tav tm="100000">
                                          <p:val>
                                            <p:strVal val="#ppt_h"/>
                                          </p:val>
                                        </p:tav>
                                      </p:tavLst>
                                    </p:anim>
                                    <p:animEffect transition="in" filter="fade">
                                      <p:cBhvr>
                                        <p:cTn id="136" dur="500"/>
                                        <p:tgtEl>
                                          <p:spTgt spid="128"/>
                                        </p:tgtEl>
                                      </p:cBhvr>
                                    </p:animEffect>
                                  </p:childTnLst>
                                </p:cTn>
                              </p:par>
                            </p:childTnLst>
                          </p:cTn>
                        </p:par>
                        <p:par>
                          <p:cTn id="137" fill="hold">
                            <p:stCondLst>
                              <p:cond delay="7500"/>
                            </p:stCondLst>
                            <p:childTnLst>
                              <p:par>
                                <p:cTn id="138" presetID="14" presetClass="entr" presetSubtype="5" fill="hold" grpId="0" nodeType="afterEffect">
                                  <p:stCondLst>
                                    <p:cond delay="0"/>
                                  </p:stCondLst>
                                  <p:childTnLst>
                                    <p:set>
                                      <p:cBhvr>
                                        <p:cTn id="139" dur="1" fill="hold">
                                          <p:stCondLst>
                                            <p:cond delay="0"/>
                                          </p:stCondLst>
                                        </p:cTn>
                                        <p:tgtEl>
                                          <p:spTgt spid="134"/>
                                        </p:tgtEl>
                                        <p:attrNameLst>
                                          <p:attrName>style.visibility</p:attrName>
                                        </p:attrNameLst>
                                      </p:cBhvr>
                                      <p:to>
                                        <p:strVal val="visible"/>
                                      </p:to>
                                    </p:set>
                                    <p:animEffect transition="in" filter="randombar(vertical)">
                                      <p:cBhvr>
                                        <p:cTn id="140" dur="500"/>
                                        <p:tgtEl>
                                          <p:spTgt spid="134"/>
                                        </p:tgtEl>
                                      </p:cBhvr>
                                    </p:animEffect>
                                  </p:childTnLst>
                                </p:cTn>
                              </p:par>
                              <p:par>
                                <p:cTn id="141" presetID="14" presetClass="entr" presetSubtype="5" fill="hold" grpId="0" nodeType="withEffect">
                                  <p:stCondLst>
                                    <p:cond delay="0"/>
                                  </p:stCondLst>
                                  <p:childTnLst>
                                    <p:set>
                                      <p:cBhvr>
                                        <p:cTn id="142" dur="1" fill="hold">
                                          <p:stCondLst>
                                            <p:cond delay="0"/>
                                          </p:stCondLst>
                                        </p:cTn>
                                        <p:tgtEl>
                                          <p:spTgt spid="171"/>
                                        </p:tgtEl>
                                        <p:attrNameLst>
                                          <p:attrName>style.visibility</p:attrName>
                                        </p:attrNameLst>
                                      </p:cBhvr>
                                      <p:to>
                                        <p:strVal val="visible"/>
                                      </p:to>
                                    </p:set>
                                    <p:animEffect transition="in" filter="randombar(vertical)">
                                      <p:cBhvr>
                                        <p:cTn id="143" dur="500"/>
                                        <p:tgtEl>
                                          <p:spTgt spid="171"/>
                                        </p:tgtEl>
                                      </p:cBhvr>
                                    </p:animEffect>
                                  </p:childTnLst>
                                </p:cTn>
                              </p:par>
                              <p:par>
                                <p:cTn id="144" presetID="14" presetClass="entr" presetSubtype="5" fill="hold" grpId="0" nodeType="withEffect">
                                  <p:stCondLst>
                                    <p:cond delay="0"/>
                                  </p:stCondLst>
                                  <p:childTnLst>
                                    <p:set>
                                      <p:cBhvr>
                                        <p:cTn id="145" dur="1" fill="hold">
                                          <p:stCondLst>
                                            <p:cond delay="0"/>
                                          </p:stCondLst>
                                        </p:cTn>
                                        <p:tgtEl>
                                          <p:spTgt spid="131"/>
                                        </p:tgtEl>
                                        <p:attrNameLst>
                                          <p:attrName>style.visibility</p:attrName>
                                        </p:attrNameLst>
                                      </p:cBhvr>
                                      <p:to>
                                        <p:strVal val="visible"/>
                                      </p:to>
                                    </p:set>
                                    <p:animEffect transition="in" filter="randombar(vertical)">
                                      <p:cBhvr>
                                        <p:cTn id="146" dur="500"/>
                                        <p:tgtEl>
                                          <p:spTgt spid="131"/>
                                        </p:tgtEl>
                                      </p:cBhvr>
                                    </p:animEffect>
                                  </p:childTnLst>
                                </p:cTn>
                              </p:par>
                              <p:par>
                                <p:cTn id="147" presetID="14" presetClass="entr" presetSubtype="5" fill="hold" grpId="0" nodeType="withEffect">
                                  <p:stCondLst>
                                    <p:cond delay="0"/>
                                  </p:stCondLst>
                                  <p:childTnLst>
                                    <p:set>
                                      <p:cBhvr>
                                        <p:cTn id="148" dur="1" fill="hold">
                                          <p:stCondLst>
                                            <p:cond delay="0"/>
                                          </p:stCondLst>
                                        </p:cTn>
                                        <p:tgtEl>
                                          <p:spTgt spid="172"/>
                                        </p:tgtEl>
                                        <p:attrNameLst>
                                          <p:attrName>style.visibility</p:attrName>
                                        </p:attrNameLst>
                                      </p:cBhvr>
                                      <p:to>
                                        <p:strVal val="visible"/>
                                      </p:to>
                                    </p:set>
                                    <p:animEffect transition="in" filter="randombar(vertical)">
                                      <p:cBhvr>
                                        <p:cTn id="149" dur="500"/>
                                        <p:tgtEl>
                                          <p:spTgt spid="172"/>
                                        </p:tgtEl>
                                      </p:cBhvr>
                                    </p:animEffect>
                                  </p:childTnLst>
                                </p:cTn>
                              </p:par>
                              <p:par>
                                <p:cTn id="150" presetID="14" presetClass="entr" presetSubtype="5" fill="hold" grpId="0" nodeType="withEffect">
                                  <p:stCondLst>
                                    <p:cond delay="0"/>
                                  </p:stCondLst>
                                  <p:childTnLst>
                                    <p:set>
                                      <p:cBhvr>
                                        <p:cTn id="151" dur="1" fill="hold">
                                          <p:stCondLst>
                                            <p:cond delay="0"/>
                                          </p:stCondLst>
                                        </p:cTn>
                                        <p:tgtEl>
                                          <p:spTgt spid="133"/>
                                        </p:tgtEl>
                                        <p:attrNameLst>
                                          <p:attrName>style.visibility</p:attrName>
                                        </p:attrNameLst>
                                      </p:cBhvr>
                                      <p:to>
                                        <p:strVal val="visible"/>
                                      </p:to>
                                    </p:set>
                                    <p:animEffect transition="in" filter="randombar(vertical)">
                                      <p:cBhvr>
                                        <p:cTn id="152" dur="500"/>
                                        <p:tgtEl>
                                          <p:spTgt spid="133"/>
                                        </p:tgtEl>
                                      </p:cBhvr>
                                    </p:animEffect>
                                  </p:childTnLst>
                                </p:cTn>
                              </p:par>
                              <p:par>
                                <p:cTn id="153" presetID="14" presetClass="entr" presetSubtype="5" fill="hold" grpId="0" nodeType="withEffect">
                                  <p:stCondLst>
                                    <p:cond delay="0"/>
                                  </p:stCondLst>
                                  <p:childTnLst>
                                    <p:set>
                                      <p:cBhvr>
                                        <p:cTn id="154" dur="1" fill="hold">
                                          <p:stCondLst>
                                            <p:cond delay="0"/>
                                          </p:stCondLst>
                                        </p:cTn>
                                        <p:tgtEl>
                                          <p:spTgt spid="169"/>
                                        </p:tgtEl>
                                        <p:attrNameLst>
                                          <p:attrName>style.visibility</p:attrName>
                                        </p:attrNameLst>
                                      </p:cBhvr>
                                      <p:to>
                                        <p:strVal val="visible"/>
                                      </p:to>
                                    </p:set>
                                    <p:animEffect transition="in" filter="randombar(vertical)">
                                      <p:cBhvr>
                                        <p:cTn id="155" dur="500"/>
                                        <p:tgtEl>
                                          <p:spTgt spid="169"/>
                                        </p:tgtEl>
                                      </p:cBhvr>
                                    </p:animEffect>
                                  </p:childTnLst>
                                </p:cTn>
                              </p:par>
                              <p:par>
                                <p:cTn id="156" presetID="14" presetClass="entr" presetSubtype="5" fill="hold" grpId="0" nodeType="withEffect">
                                  <p:stCondLst>
                                    <p:cond delay="0"/>
                                  </p:stCondLst>
                                  <p:childTnLst>
                                    <p:set>
                                      <p:cBhvr>
                                        <p:cTn id="157" dur="1" fill="hold">
                                          <p:stCondLst>
                                            <p:cond delay="0"/>
                                          </p:stCondLst>
                                        </p:cTn>
                                        <p:tgtEl>
                                          <p:spTgt spid="127"/>
                                        </p:tgtEl>
                                        <p:attrNameLst>
                                          <p:attrName>style.visibility</p:attrName>
                                        </p:attrNameLst>
                                      </p:cBhvr>
                                      <p:to>
                                        <p:strVal val="visible"/>
                                      </p:to>
                                    </p:set>
                                    <p:animEffect transition="in" filter="randombar(vertical)">
                                      <p:cBhvr>
                                        <p:cTn id="158" dur="500"/>
                                        <p:tgtEl>
                                          <p:spTgt spid="127"/>
                                        </p:tgtEl>
                                      </p:cBhvr>
                                    </p:animEffect>
                                  </p:childTnLst>
                                </p:cTn>
                              </p:par>
                              <p:par>
                                <p:cTn id="159" presetID="14" presetClass="entr" presetSubtype="5" fill="hold" grpId="0" nodeType="withEffect">
                                  <p:stCondLst>
                                    <p:cond delay="0"/>
                                  </p:stCondLst>
                                  <p:childTnLst>
                                    <p:set>
                                      <p:cBhvr>
                                        <p:cTn id="160" dur="1" fill="hold">
                                          <p:stCondLst>
                                            <p:cond delay="0"/>
                                          </p:stCondLst>
                                        </p:cTn>
                                        <p:tgtEl>
                                          <p:spTgt spid="168"/>
                                        </p:tgtEl>
                                        <p:attrNameLst>
                                          <p:attrName>style.visibility</p:attrName>
                                        </p:attrNameLst>
                                      </p:cBhvr>
                                      <p:to>
                                        <p:strVal val="visible"/>
                                      </p:to>
                                    </p:set>
                                    <p:animEffect transition="in" filter="randombar(vertical)">
                                      <p:cBhvr>
                                        <p:cTn id="161" dur="500"/>
                                        <p:tgtEl>
                                          <p:spTgt spid="168"/>
                                        </p:tgtEl>
                                      </p:cBhvr>
                                    </p:animEffect>
                                  </p:childTnLst>
                                </p:cTn>
                              </p:par>
                              <p:par>
                                <p:cTn id="162" presetID="14" presetClass="entr" presetSubtype="5" fill="hold" grpId="0" nodeType="withEffect">
                                  <p:stCondLst>
                                    <p:cond delay="0"/>
                                  </p:stCondLst>
                                  <p:childTnLst>
                                    <p:set>
                                      <p:cBhvr>
                                        <p:cTn id="163" dur="1" fill="hold">
                                          <p:stCondLst>
                                            <p:cond delay="0"/>
                                          </p:stCondLst>
                                        </p:cTn>
                                        <p:tgtEl>
                                          <p:spTgt spid="129"/>
                                        </p:tgtEl>
                                        <p:attrNameLst>
                                          <p:attrName>style.visibility</p:attrName>
                                        </p:attrNameLst>
                                      </p:cBhvr>
                                      <p:to>
                                        <p:strVal val="visible"/>
                                      </p:to>
                                    </p:set>
                                    <p:animEffect transition="in" filter="randombar(vertical)">
                                      <p:cBhvr>
                                        <p:cTn id="164" dur="500"/>
                                        <p:tgtEl>
                                          <p:spTgt spid="129"/>
                                        </p:tgtEl>
                                      </p:cBhvr>
                                    </p:animEffect>
                                  </p:childTnLst>
                                </p:cTn>
                              </p:par>
                              <p:par>
                                <p:cTn id="165" presetID="14" presetClass="entr" presetSubtype="5" fill="hold" grpId="0" nodeType="withEffect">
                                  <p:stCondLst>
                                    <p:cond delay="0"/>
                                  </p:stCondLst>
                                  <p:childTnLst>
                                    <p:set>
                                      <p:cBhvr>
                                        <p:cTn id="166" dur="1" fill="hold">
                                          <p:stCondLst>
                                            <p:cond delay="0"/>
                                          </p:stCondLst>
                                        </p:cTn>
                                        <p:tgtEl>
                                          <p:spTgt spid="170"/>
                                        </p:tgtEl>
                                        <p:attrNameLst>
                                          <p:attrName>style.visibility</p:attrName>
                                        </p:attrNameLst>
                                      </p:cBhvr>
                                      <p:to>
                                        <p:strVal val="visible"/>
                                      </p:to>
                                    </p:set>
                                    <p:animEffect transition="in" filter="randombar(vertical)">
                                      <p:cBhvr>
                                        <p:cTn id="167" dur="500"/>
                                        <p:tgtEl>
                                          <p:spTgt spid="1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6" grpId="0" animBg="1"/>
      <p:bldP spid="127" grpId="0"/>
      <p:bldP spid="128" grpId="0" animBg="1"/>
      <p:bldP spid="129" grpId="0"/>
      <p:bldP spid="130" grpId="0" animBg="1"/>
      <p:bldP spid="131" grpId="0"/>
      <p:bldP spid="132" grpId="0" animBg="1"/>
      <p:bldP spid="133" grpId="0"/>
      <p:bldP spid="134" grpId="0"/>
      <p:bldP spid="150" grpId="0" animBg="1"/>
      <p:bldP spid="151" grpId="0" animBg="1"/>
      <p:bldP spid="152" grpId="0" animBg="1"/>
      <p:bldP spid="153" grpId="0" animBg="1"/>
      <p:bldP spid="154" grpId="0" animBg="1"/>
      <p:bldP spid="168" grpId="0"/>
      <p:bldP spid="169" grpId="0"/>
      <p:bldP spid="170" grpId="0"/>
      <p:bldP spid="171" grpId="0"/>
      <p:bldP spid="17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5"/>
          <p:cNvSpPr>
            <a:spLocks noEditPoints="1"/>
          </p:cNvSpPr>
          <p:nvPr/>
        </p:nvSpPr>
        <p:spPr bwMode="auto">
          <a:xfrm>
            <a:off x="2985286" y="699542"/>
            <a:ext cx="3177001" cy="3300676"/>
          </a:xfrm>
          <a:custGeom>
            <a:avLst/>
            <a:gdLst>
              <a:gd name="T0" fmla="*/ 2614 w 3520"/>
              <a:gd name="T1" fmla="*/ 0 h 3078"/>
              <a:gd name="T2" fmla="*/ 3520 w 3520"/>
              <a:gd name="T3" fmla="*/ 1539 h 3078"/>
              <a:gd name="T4" fmla="*/ 2614 w 3520"/>
              <a:gd name="T5" fmla="*/ 3078 h 3078"/>
              <a:gd name="T6" fmla="*/ 906 w 3520"/>
              <a:gd name="T7" fmla="*/ 3078 h 3078"/>
              <a:gd name="T8" fmla="*/ 0 w 3520"/>
              <a:gd name="T9" fmla="*/ 1539 h 3078"/>
              <a:gd name="T10" fmla="*/ 906 w 3520"/>
              <a:gd name="T11" fmla="*/ 0 h 3078"/>
            </a:gdLst>
            <a:ahLst/>
            <a:cxnLst>
              <a:cxn ang="0">
                <a:pos x="T0" y="T1"/>
              </a:cxn>
              <a:cxn ang="0">
                <a:pos x="T2" y="T3"/>
              </a:cxn>
              <a:cxn ang="0">
                <a:pos x="T4" y="T5"/>
              </a:cxn>
              <a:cxn ang="0">
                <a:pos x="T6" y="T7"/>
              </a:cxn>
              <a:cxn ang="0">
                <a:pos x="T8" y="T9"/>
              </a:cxn>
              <a:cxn ang="0">
                <a:pos x="T10" y="T11"/>
              </a:cxn>
            </a:cxnLst>
            <a:rect l="0" t="0" r="r" b="b"/>
            <a:pathLst>
              <a:path w="3520" h="3078">
                <a:moveTo>
                  <a:pt x="2614" y="0"/>
                </a:moveTo>
                <a:cubicBezTo>
                  <a:pt x="3154" y="300"/>
                  <a:pt x="3520" y="877"/>
                  <a:pt x="3520" y="1539"/>
                </a:cubicBezTo>
                <a:cubicBezTo>
                  <a:pt x="3520" y="2201"/>
                  <a:pt x="3154" y="2778"/>
                  <a:pt x="2614" y="3078"/>
                </a:cubicBezTo>
                <a:moveTo>
                  <a:pt x="906" y="3078"/>
                </a:moveTo>
                <a:cubicBezTo>
                  <a:pt x="365" y="2778"/>
                  <a:pt x="0" y="2201"/>
                  <a:pt x="0" y="1539"/>
                </a:cubicBezTo>
                <a:cubicBezTo>
                  <a:pt x="0" y="877"/>
                  <a:pt x="365" y="300"/>
                  <a:pt x="90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3" name="Freeform 26"/>
          <p:cNvSpPr>
            <a:spLocks noEditPoints="1"/>
          </p:cNvSpPr>
          <p:nvPr/>
        </p:nvSpPr>
        <p:spPr bwMode="auto">
          <a:xfrm>
            <a:off x="2689972" y="699542"/>
            <a:ext cx="3767628" cy="3300676"/>
          </a:xfrm>
          <a:custGeom>
            <a:avLst/>
            <a:gdLst>
              <a:gd name="T0" fmla="*/ 3496 w 4174"/>
              <a:gd name="T1" fmla="*/ 0 h 3078"/>
              <a:gd name="T2" fmla="*/ 4174 w 4174"/>
              <a:gd name="T3" fmla="*/ 1539 h 3078"/>
              <a:gd name="T4" fmla="*/ 3496 w 4174"/>
              <a:gd name="T5" fmla="*/ 3078 h 3078"/>
              <a:gd name="T6" fmla="*/ 677 w 4174"/>
              <a:gd name="T7" fmla="*/ 3078 h 3078"/>
              <a:gd name="T8" fmla="*/ 0 w 4174"/>
              <a:gd name="T9" fmla="*/ 1539 h 3078"/>
              <a:gd name="T10" fmla="*/ 677 w 4174"/>
              <a:gd name="T11" fmla="*/ 0 h 3078"/>
            </a:gdLst>
            <a:ahLst/>
            <a:cxnLst>
              <a:cxn ang="0">
                <a:pos x="T0" y="T1"/>
              </a:cxn>
              <a:cxn ang="0">
                <a:pos x="T2" y="T3"/>
              </a:cxn>
              <a:cxn ang="0">
                <a:pos x="T4" y="T5"/>
              </a:cxn>
              <a:cxn ang="0">
                <a:pos x="T6" y="T7"/>
              </a:cxn>
              <a:cxn ang="0">
                <a:pos x="T8" y="T9"/>
              </a:cxn>
              <a:cxn ang="0">
                <a:pos x="T10" y="T11"/>
              </a:cxn>
            </a:cxnLst>
            <a:rect l="0" t="0" r="r" b="b"/>
            <a:pathLst>
              <a:path w="4174" h="3078">
                <a:moveTo>
                  <a:pt x="3496" y="0"/>
                </a:moveTo>
                <a:cubicBezTo>
                  <a:pt x="3912" y="381"/>
                  <a:pt x="4174" y="930"/>
                  <a:pt x="4174" y="1539"/>
                </a:cubicBezTo>
                <a:cubicBezTo>
                  <a:pt x="4174" y="2148"/>
                  <a:pt x="3912" y="2697"/>
                  <a:pt x="3496" y="3078"/>
                </a:cubicBezTo>
                <a:moveTo>
                  <a:pt x="677" y="3078"/>
                </a:moveTo>
                <a:cubicBezTo>
                  <a:pt x="261" y="2697"/>
                  <a:pt x="0" y="2148"/>
                  <a:pt x="0" y="1539"/>
                </a:cubicBezTo>
                <a:cubicBezTo>
                  <a:pt x="0" y="930"/>
                  <a:pt x="261" y="381"/>
                  <a:pt x="67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4" name="Freeform 27"/>
          <p:cNvSpPr>
            <a:spLocks noEditPoints="1"/>
          </p:cNvSpPr>
          <p:nvPr/>
        </p:nvSpPr>
        <p:spPr bwMode="auto">
          <a:xfrm>
            <a:off x="2338692" y="699542"/>
            <a:ext cx="4467807" cy="3300676"/>
          </a:xfrm>
          <a:custGeom>
            <a:avLst/>
            <a:gdLst>
              <a:gd name="T0" fmla="*/ 4412 w 4949"/>
              <a:gd name="T1" fmla="*/ 0 h 3078"/>
              <a:gd name="T2" fmla="*/ 4949 w 4949"/>
              <a:gd name="T3" fmla="*/ 1539 h 3078"/>
              <a:gd name="T4" fmla="*/ 4412 w 4949"/>
              <a:gd name="T5" fmla="*/ 3078 h 3078"/>
              <a:gd name="T6" fmla="*/ 537 w 4949"/>
              <a:gd name="T7" fmla="*/ 3078 h 3078"/>
              <a:gd name="T8" fmla="*/ 0 w 4949"/>
              <a:gd name="T9" fmla="*/ 1539 h 3078"/>
              <a:gd name="T10" fmla="*/ 537 w 4949"/>
              <a:gd name="T11" fmla="*/ 0 h 3078"/>
            </a:gdLst>
            <a:ahLst/>
            <a:cxnLst>
              <a:cxn ang="0">
                <a:pos x="T0" y="T1"/>
              </a:cxn>
              <a:cxn ang="0">
                <a:pos x="T2" y="T3"/>
              </a:cxn>
              <a:cxn ang="0">
                <a:pos x="T4" y="T5"/>
              </a:cxn>
              <a:cxn ang="0">
                <a:pos x="T6" y="T7"/>
              </a:cxn>
              <a:cxn ang="0">
                <a:pos x="T8" y="T9"/>
              </a:cxn>
              <a:cxn ang="0">
                <a:pos x="T10" y="T11"/>
              </a:cxn>
            </a:cxnLst>
            <a:rect l="0" t="0" r="r" b="b"/>
            <a:pathLst>
              <a:path w="4949" h="3078">
                <a:moveTo>
                  <a:pt x="4412" y="0"/>
                </a:moveTo>
                <a:cubicBezTo>
                  <a:pt x="4748" y="422"/>
                  <a:pt x="4949" y="957"/>
                  <a:pt x="4949" y="1539"/>
                </a:cubicBezTo>
                <a:cubicBezTo>
                  <a:pt x="4949" y="2121"/>
                  <a:pt x="4748" y="2656"/>
                  <a:pt x="4412" y="3078"/>
                </a:cubicBezTo>
                <a:moveTo>
                  <a:pt x="537" y="3078"/>
                </a:moveTo>
                <a:cubicBezTo>
                  <a:pt x="201" y="2656"/>
                  <a:pt x="0" y="2121"/>
                  <a:pt x="0" y="1539"/>
                </a:cubicBezTo>
                <a:cubicBezTo>
                  <a:pt x="0" y="957"/>
                  <a:pt x="201" y="422"/>
                  <a:pt x="53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5" name="Freeform 28"/>
          <p:cNvSpPr>
            <a:spLocks noEditPoints="1"/>
          </p:cNvSpPr>
          <p:nvPr/>
        </p:nvSpPr>
        <p:spPr bwMode="auto">
          <a:xfrm>
            <a:off x="1924300" y="699542"/>
            <a:ext cx="5297781" cy="3300676"/>
          </a:xfrm>
          <a:custGeom>
            <a:avLst/>
            <a:gdLst>
              <a:gd name="T0" fmla="*/ 5433 w 5869"/>
              <a:gd name="T1" fmla="*/ 0 h 3078"/>
              <a:gd name="T2" fmla="*/ 5869 w 5869"/>
              <a:gd name="T3" fmla="*/ 1539 h 3078"/>
              <a:gd name="T4" fmla="*/ 5433 w 5869"/>
              <a:gd name="T5" fmla="*/ 3078 h 3078"/>
              <a:gd name="T6" fmla="*/ 436 w 5869"/>
              <a:gd name="T7" fmla="*/ 3078 h 3078"/>
              <a:gd name="T8" fmla="*/ 0 w 5869"/>
              <a:gd name="T9" fmla="*/ 1539 h 3078"/>
              <a:gd name="T10" fmla="*/ 436 w 5869"/>
              <a:gd name="T11" fmla="*/ 0 h 3078"/>
            </a:gdLst>
            <a:ahLst/>
            <a:cxnLst>
              <a:cxn ang="0">
                <a:pos x="T0" y="T1"/>
              </a:cxn>
              <a:cxn ang="0">
                <a:pos x="T2" y="T3"/>
              </a:cxn>
              <a:cxn ang="0">
                <a:pos x="T4" y="T5"/>
              </a:cxn>
              <a:cxn ang="0">
                <a:pos x="T6" y="T7"/>
              </a:cxn>
              <a:cxn ang="0">
                <a:pos x="T8" y="T9"/>
              </a:cxn>
              <a:cxn ang="0">
                <a:pos x="T10" y="T11"/>
              </a:cxn>
            </a:cxnLst>
            <a:rect l="0" t="0" r="r" b="b"/>
            <a:pathLst>
              <a:path w="5869" h="3078">
                <a:moveTo>
                  <a:pt x="5433" y="0"/>
                </a:moveTo>
                <a:cubicBezTo>
                  <a:pt x="5709" y="447"/>
                  <a:pt x="5869" y="974"/>
                  <a:pt x="5869" y="1539"/>
                </a:cubicBezTo>
                <a:cubicBezTo>
                  <a:pt x="5869" y="2103"/>
                  <a:pt x="5709" y="2631"/>
                  <a:pt x="5433" y="3078"/>
                </a:cubicBezTo>
                <a:moveTo>
                  <a:pt x="436" y="3078"/>
                </a:moveTo>
                <a:cubicBezTo>
                  <a:pt x="160" y="2631"/>
                  <a:pt x="0" y="2103"/>
                  <a:pt x="0" y="1539"/>
                </a:cubicBezTo>
                <a:cubicBezTo>
                  <a:pt x="0" y="974"/>
                  <a:pt x="160" y="447"/>
                  <a:pt x="436"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6" name="Freeform 29"/>
          <p:cNvSpPr>
            <a:spLocks noEditPoints="1"/>
          </p:cNvSpPr>
          <p:nvPr/>
        </p:nvSpPr>
        <p:spPr bwMode="auto">
          <a:xfrm>
            <a:off x="1432509" y="699542"/>
            <a:ext cx="6281365" cy="3300676"/>
          </a:xfrm>
          <a:custGeom>
            <a:avLst/>
            <a:gdLst>
              <a:gd name="T0" fmla="*/ 6600 w 6959"/>
              <a:gd name="T1" fmla="*/ 0 h 3078"/>
              <a:gd name="T2" fmla="*/ 6959 w 6959"/>
              <a:gd name="T3" fmla="*/ 1539 h 3078"/>
              <a:gd name="T4" fmla="*/ 6600 w 6959"/>
              <a:gd name="T5" fmla="*/ 3078 h 3078"/>
              <a:gd name="T6" fmla="*/ 359 w 6959"/>
              <a:gd name="T7" fmla="*/ 3078 h 3078"/>
              <a:gd name="T8" fmla="*/ 0 w 6959"/>
              <a:gd name="T9" fmla="*/ 1539 h 3078"/>
              <a:gd name="T10" fmla="*/ 359 w 6959"/>
              <a:gd name="T11" fmla="*/ 0 h 3078"/>
            </a:gdLst>
            <a:ahLst/>
            <a:cxnLst>
              <a:cxn ang="0">
                <a:pos x="T0" y="T1"/>
              </a:cxn>
              <a:cxn ang="0">
                <a:pos x="T2" y="T3"/>
              </a:cxn>
              <a:cxn ang="0">
                <a:pos x="T4" y="T5"/>
              </a:cxn>
              <a:cxn ang="0">
                <a:pos x="T6" y="T7"/>
              </a:cxn>
              <a:cxn ang="0">
                <a:pos x="T8" y="T9"/>
              </a:cxn>
              <a:cxn ang="0">
                <a:pos x="T10" y="T11"/>
              </a:cxn>
            </a:cxnLst>
            <a:rect l="0" t="0" r="r" b="b"/>
            <a:pathLst>
              <a:path w="6959" h="3078">
                <a:moveTo>
                  <a:pt x="6600" y="0"/>
                </a:moveTo>
                <a:cubicBezTo>
                  <a:pt x="6830" y="464"/>
                  <a:pt x="6959" y="986"/>
                  <a:pt x="6959" y="1539"/>
                </a:cubicBezTo>
                <a:cubicBezTo>
                  <a:pt x="6959" y="2092"/>
                  <a:pt x="6830" y="2614"/>
                  <a:pt x="6600" y="3078"/>
                </a:cubicBezTo>
                <a:moveTo>
                  <a:pt x="359" y="3078"/>
                </a:moveTo>
                <a:cubicBezTo>
                  <a:pt x="129" y="2614"/>
                  <a:pt x="0" y="2092"/>
                  <a:pt x="0" y="1539"/>
                </a:cubicBezTo>
                <a:cubicBezTo>
                  <a:pt x="0" y="986"/>
                  <a:pt x="129" y="464"/>
                  <a:pt x="359"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sp>
        <p:nvSpPr>
          <p:cNvPr id="7" name="Freeform 30"/>
          <p:cNvSpPr>
            <a:spLocks noEditPoints="1"/>
          </p:cNvSpPr>
          <p:nvPr/>
        </p:nvSpPr>
        <p:spPr bwMode="auto">
          <a:xfrm>
            <a:off x="849027" y="699542"/>
            <a:ext cx="7448329" cy="3300676"/>
          </a:xfrm>
          <a:custGeom>
            <a:avLst/>
            <a:gdLst>
              <a:gd name="T0" fmla="*/ 7954 w 8251"/>
              <a:gd name="T1" fmla="*/ 0 h 3078"/>
              <a:gd name="T2" fmla="*/ 8251 w 8251"/>
              <a:gd name="T3" fmla="*/ 1539 h 3078"/>
              <a:gd name="T4" fmla="*/ 7954 w 8251"/>
              <a:gd name="T5" fmla="*/ 3078 h 3078"/>
              <a:gd name="T6" fmla="*/ 297 w 8251"/>
              <a:gd name="T7" fmla="*/ 3078 h 3078"/>
              <a:gd name="T8" fmla="*/ 0 w 8251"/>
              <a:gd name="T9" fmla="*/ 1539 h 3078"/>
              <a:gd name="T10" fmla="*/ 297 w 8251"/>
              <a:gd name="T11" fmla="*/ 0 h 3078"/>
            </a:gdLst>
            <a:ahLst/>
            <a:cxnLst>
              <a:cxn ang="0">
                <a:pos x="T0" y="T1"/>
              </a:cxn>
              <a:cxn ang="0">
                <a:pos x="T2" y="T3"/>
              </a:cxn>
              <a:cxn ang="0">
                <a:pos x="T4" y="T5"/>
              </a:cxn>
              <a:cxn ang="0">
                <a:pos x="T6" y="T7"/>
              </a:cxn>
              <a:cxn ang="0">
                <a:pos x="T8" y="T9"/>
              </a:cxn>
              <a:cxn ang="0">
                <a:pos x="T10" y="T11"/>
              </a:cxn>
            </a:cxnLst>
            <a:rect l="0" t="0" r="r" b="b"/>
            <a:pathLst>
              <a:path w="8251" h="3078">
                <a:moveTo>
                  <a:pt x="7954" y="0"/>
                </a:moveTo>
                <a:cubicBezTo>
                  <a:pt x="8146" y="475"/>
                  <a:pt x="8251" y="995"/>
                  <a:pt x="8251" y="1539"/>
                </a:cubicBezTo>
                <a:cubicBezTo>
                  <a:pt x="8251" y="2083"/>
                  <a:pt x="8146" y="2602"/>
                  <a:pt x="7954" y="3078"/>
                </a:cubicBezTo>
                <a:moveTo>
                  <a:pt x="297" y="3078"/>
                </a:moveTo>
                <a:cubicBezTo>
                  <a:pt x="106" y="2602"/>
                  <a:pt x="0" y="2083"/>
                  <a:pt x="0" y="1539"/>
                </a:cubicBezTo>
                <a:cubicBezTo>
                  <a:pt x="0" y="995"/>
                  <a:pt x="106" y="475"/>
                  <a:pt x="297" y="0"/>
                </a:cubicBezTo>
              </a:path>
            </a:pathLst>
          </a:custGeom>
          <a:noFill/>
          <a:ln w="9525" cap="flat">
            <a:gradFill>
              <a:gsLst>
                <a:gs pos="60000">
                  <a:schemeClr val="bg1">
                    <a:lumMod val="65000"/>
                  </a:schemeClr>
                </a:gs>
                <a:gs pos="40000">
                  <a:schemeClr val="bg1">
                    <a:lumMod val="65000"/>
                  </a:schemeClr>
                </a:gs>
                <a:gs pos="0">
                  <a:schemeClr val="bg1">
                    <a:alpha val="0"/>
                  </a:schemeClr>
                </a:gs>
                <a:gs pos="100000">
                  <a:schemeClr val="bg1">
                    <a:alpha val="0"/>
                  </a:schemeClr>
                </a:gs>
              </a:gsLst>
              <a:lin ang="5400000" scaled="0"/>
            </a:gra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prstTxWarp prst="textNoShape">
              <a:avLst/>
            </a:prstTxWarp>
          </a:bodyPr>
          <a:lstStyle/>
          <a:p>
            <a:pPr defTabSz="685800"/>
            <a:endParaRPr lang="zh-CN" altLang="en-US" sz="1400">
              <a:solidFill>
                <a:prstClr val="black"/>
              </a:solidFill>
            </a:endParaRPr>
          </a:p>
        </p:txBody>
      </p:sp>
      <p:grpSp>
        <p:nvGrpSpPr>
          <p:cNvPr id="8" name="组合 7"/>
          <p:cNvGrpSpPr/>
          <p:nvPr/>
        </p:nvGrpSpPr>
        <p:grpSpPr>
          <a:xfrm>
            <a:off x="3707887" y="1438149"/>
            <a:ext cx="1728225" cy="1728000"/>
            <a:chOff x="1827622" y="1343919"/>
            <a:chExt cx="2304000" cy="2304000"/>
          </a:xfrm>
        </p:grpSpPr>
        <p:sp>
          <p:nvSpPr>
            <p:cNvPr id="9" name="椭圆 8"/>
            <p:cNvSpPr/>
            <p:nvPr/>
          </p:nvSpPr>
          <p:spPr>
            <a:xfrm>
              <a:off x="1827622" y="1343919"/>
              <a:ext cx="2304000" cy="2304000"/>
            </a:xfrm>
            <a:prstGeom prst="ellipse">
              <a:avLst/>
            </a:prstGeom>
            <a:gradFill flip="none" rotWithShape="1">
              <a:gsLst>
                <a:gs pos="100000">
                  <a:schemeClr val="bg1">
                    <a:lumMod val="85000"/>
                  </a:schemeClr>
                </a:gs>
                <a:gs pos="0">
                  <a:schemeClr val="bg1"/>
                </a:gs>
              </a:gsLst>
              <a:path path="circle">
                <a:fillToRect l="100000" b="100000"/>
              </a:path>
              <a:tileRect t="-100000" r="-100000"/>
            </a:gradFill>
            <a:ln w="12700">
              <a:noFill/>
            </a:ln>
            <a:effectLst>
              <a:outerShdw blurRad="635000" dist="762000" dir="7800000" sx="88000" sy="88000" algn="tr"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endParaRPr lang="zh-CN" altLang="en-US" sz="1400">
                <a:solidFill>
                  <a:prstClr val="white"/>
                </a:solidFill>
              </a:endParaRPr>
            </a:p>
          </p:txBody>
        </p:sp>
        <p:sp>
          <p:nvSpPr>
            <p:cNvPr id="10" name="椭圆 9"/>
            <p:cNvSpPr/>
            <p:nvPr/>
          </p:nvSpPr>
          <p:spPr>
            <a:xfrm>
              <a:off x="1877481" y="1393778"/>
              <a:ext cx="2204282" cy="2204283"/>
            </a:xfrm>
            <a:prstGeom prst="ellipse">
              <a:avLst/>
            </a:prstGeom>
            <a:gradFill flip="none" rotWithShape="1">
              <a:gsLst>
                <a:gs pos="0">
                  <a:schemeClr val="bg1">
                    <a:lumMod val="85000"/>
                  </a:schemeClr>
                </a:gs>
                <a:gs pos="100000">
                  <a:srgbClr val="FEFEFE"/>
                </a:gs>
              </a:gsLst>
              <a:path path="circle">
                <a:fillToRect l="100000" b="100000"/>
              </a:path>
              <a:tileRect t="-100000" r="-100000"/>
            </a:gra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algn="ctr"/>
              <a:r>
                <a:rPr lang="zh-CN" altLang="zu-ZA" sz="1400" b="1" dirty="0">
                  <a:solidFill>
                    <a:srgbClr val="00A7B7"/>
                  </a:solidFill>
                  <a:latin typeface="微软雅黑" pitchFamily="34" charset="-122"/>
                  <a:ea typeface="微软雅黑" pitchFamily="34" charset="-122"/>
                </a:rPr>
                <a:t>工作不足之处</a:t>
              </a:r>
            </a:p>
          </p:txBody>
        </p:sp>
      </p:grpSp>
      <p:sp>
        <p:nvSpPr>
          <p:cNvPr id="16" name="文本框 9">
            <a:extLst>
              <a:ext uri="{FF2B5EF4-FFF2-40B4-BE49-F238E27FC236}">
                <a16:creationId xmlns:a16="http://schemas.microsoft.com/office/drawing/2014/main" xmlns="" id="{4377C79B-8BFD-4014-86C2-95993158DB02}"/>
              </a:ext>
            </a:extLst>
          </p:cNvPr>
          <p:cNvSpPr txBox="1">
            <a:spLocks noChangeArrowheads="1"/>
          </p:cNvSpPr>
          <p:nvPr/>
        </p:nvSpPr>
        <p:spPr bwMode="auto">
          <a:xfrm>
            <a:off x="2843450" y="3654447"/>
            <a:ext cx="1640086"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管理上的不足</a:t>
            </a:r>
          </a:p>
        </p:txBody>
      </p:sp>
      <p:grpSp>
        <p:nvGrpSpPr>
          <p:cNvPr id="17" name="组合 74">
            <a:extLst>
              <a:ext uri="{FF2B5EF4-FFF2-40B4-BE49-F238E27FC236}">
                <a16:creationId xmlns:a16="http://schemas.microsoft.com/office/drawing/2014/main" xmlns="" id="{CFB328D9-058C-45F8-BA83-0903F0E873E7}"/>
              </a:ext>
            </a:extLst>
          </p:cNvPr>
          <p:cNvGrpSpPr>
            <a:grpSpLocks/>
          </p:cNvGrpSpPr>
          <p:nvPr/>
        </p:nvGrpSpPr>
        <p:grpSpPr bwMode="auto">
          <a:xfrm>
            <a:off x="2985286" y="3678092"/>
            <a:ext cx="168474" cy="167666"/>
            <a:chOff x="5005199" y="3717032"/>
            <a:chExt cx="168551" cy="168551"/>
          </a:xfrm>
        </p:grpSpPr>
        <p:sp>
          <p:nvSpPr>
            <p:cNvPr id="18" name="椭圆 17">
              <a:extLst>
                <a:ext uri="{FF2B5EF4-FFF2-40B4-BE49-F238E27FC236}">
                  <a16:creationId xmlns:a16="http://schemas.microsoft.com/office/drawing/2014/main" xmlns="" id="{88AE3BA8-08EE-42CF-AB94-4467374ABBF5}"/>
                </a:ext>
              </a:extLst>
            </p:cNvPr>
            <p:cNvSpPr/>
            <p:nvPr/>
          </p:nvSpPr>
          <p:spPr>
            <a:xfrm>
              <a:off x="5005199" y="3717533"/>
              <a:ext cx="168352" cy="167568"/>
            </a:xfrm>
            <a:prstGeom prst="ellipse">
              <a:avLst/>
            </a:prstGeom>
            <a:solidFill>
              <a:srgbClr val="F99C34"/>
            </a:solidFill>
            <a:ln>
              <a:solidFill>
                <a:srgbClr val="F99C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19" name="等腰三角形 18">
              <a:extLst>
                <a:ext uri="{FF2B5EF4-FFF2-40B4-BE49-F238E27FC236}">
                  <a16:creationId xmlns:a16="http://schemas.microsoft.com/office/drawing/2014/main" xmlns="" id="{32F991A0-5782-4644-9CED-BEF41D67C482}"/>
                </a:ext>
              </a:extLst>
            </p:cNvPr>
            <p:cNvSpPr/>
            <p:nvPr/>
          </p:nvSpPr>
          <p:spPr>
            <a:xfrm rot="5400000">
              <a:off x="5039830" y="3741757"/>
              <a:ext cx="129267" cy="119117"/>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1" name="文本框 9">
            <a:extLst>
              <a:ext uri="{FF2B5EF4-FFF2-40B4-BE49-F238E27FC236}">
                <a16:creationId xmlns:a16="http://schemas.microsoft.com/office/drawing/2014/main" xmlns="" id="{9DD9F236-7FBF-4B20-8142-8F944DEE4EE7}"/>
              </a:ext>
            </a:extLst>
          </p:cNvPr>
          <p:cNvSpPr txBox="1">
            <a:spLocks noChangeArrowheads="1"/>
          </p:cNvSpPr>
          <p:nvPr/>
        </p:nvSpPr>
        <p:spPr bwMode="auto">
          <a:xfrm>
            <a:off x="4975327" y="3647855"/>
            <a:ext cx="2149695"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执行力上的不足</a:t>
            </a:r>
          </a:p>
        </p:txBody>
      </p:sp>
      <p:grpSp>
        <p:nvGrpSpPr>
          <p:cNvPr id="22" name="组合 79">
            <a:extLst>
              <a:ext uri="{FF2B5EF4-FFF2-40B4-BE49-F238E27FC236}">
                <a16:creationId xmlns:a16="http://schemas.microsoft.com/office/drawing/2014/main" xmlns="" id="{BD9E7C3D-22B1-4F0B-88B0-F94633CC1856}"/>
              </a:ext>
            </a:extLst>
          </p:cNvPr>
          <p:cNvGrpSpPr>
            <a:grpSpLocks/>
          </p:cNvGrpSpPr>
          <p:nvPr/>
        </p:nvGrpSpPr>
        <p:grpSpPr bwMode="auto">
          <a:xfrm>
            <a:off x="5086673" y="3677770"/>
            <a:ext cx="168524" cy="167666"/>
            <a:chOff x="5005199" y="3717032"/>
            <a:chExt cx="168551" cy="168551"/>
          </a:xfrm>
        </p:grpSpPr>
        <p:sp>
          <p:nvSpPr>
            <p:cNvPr id="23" name="椭圆 22">
              <a:extLst>
                <a:ext uri="{FF2B5EF4-FFF2-40B4-BE49-F238E27FC236}">
                  <a16:creationId xmlns:a16="http://schemas.microsoft.com/office/drawing/2014/main" xmlns="" id="{AC504480-A7CC-4515-8B2E-225A91ECD5E2}"/>
                </a:ext>
              </a:extLst>
            </p:cNvPr>
            <p:cNvSpPr/>
            <p:nvPr/>
          </p:nvSpPr>
          <p:spPr>
            <a:xfrm>
              <a:off x="5005199" y="3717533"/>
              <a:ext cx="168302" cy="167568"/>
            </a:xfrm>
            <a:prstGeom prst="ellipse">
              <a:avLst/>
            </a:prstGeom>
            <a:solidFill>
              <a:srgbClr val="F99C34"/>
            </a:solidFill>
            <a:ln>
              <a:solidFill>
                <a:srgbClr val="F99C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4" name="等腰三角形 23">
              <a:extLst>
                <a:ext uri="{FF2B5EF4-FFF2-40B4-BE49-F238E27FC236}">
                  <a16:creationId xmlns:a16="http://schemas.microsoft.com/office/drawing/2014/main" xmlns="" id="{16158056-95F5-4D28-AEF8-ABAAE1665B49}"/>
                </a:ext>
              </a:extLst>
            </p:cNvPr>
            <p:cNvSpPr/>
            <p:nvPr/>
          </p:nvSpPr>
          <p:spPr>
            <a:xfrm rot="5400000">
              <a:off x="5039801" y="3741776"/>
              <a:ext cx="129267" cy="11908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26" name="文本框 9">
            <a:extLst>
              <a:ext uri="{FF2B5EF4-FFF2-40B4-BE49-F238E27FC236}">
                <a16:creationId xmlns:a16="http://schemas.microsoft.com/office/drawing/2014/main" xmlns="" id="{E54F2E9B-E4FC-4C17-BEEF-16DBDDF430E2}"/>
              </a:ext>
            </a:extLst>
          </p:cNvPr>
          <p:cNvSpPr txBox="1">
            <a:spLocks noChangeArrowheads="1"/>
          </p:cNvSpPr>
          <p:nvPr/>
        </p:nvSpPr>
        <p:spPr bwMode="auto">
          <a:xfrm>
            <a:off x="2842392" y="3954815"/>
            <a:ext cx="2092008"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团队协作方面不足</a:t>
            </a:r>
          </a:p>
        </p:txBody>
      </p:sp>
      <p:grpSp>
        <p:nvGrpSpPr>
          <p:cNvPr id="27" name="组合 84">
            <a:extLst>
              <a:ext uri="{FF2B5EF4-FFF2-40B4-BE49-F238E27FC236}">
                <a16:creationId xmlns:a16="http://schemas.microsoft.com/office/drawing/2014/main" xmlns="" id="{5B91A8AE-BF49-4023-8032-1BE0DFB4222F}"/>
              </a:ext>
            </a:extLst>
          </p:cNvPr>
          <p:cNvGrpSpPr>
            <a:grpSpLocks/>
          </p:cNvGrpSpPr>
          <p:nvPr/>
        </p:nvGrpSpPr>
        <p:grpSpPr bwMode="auto">
          <a:xfrm>
            <a:off x="2985286" y="3967017"/>
            <a:ext cx="168540" cy="167666"/>
            <a:chOff x="5005199" y="3717032"/>
            <a:chExt cx="168551" cy="168551"/>
          </a:xfrm>
        </p:grpSpPr>
        <p:sp>
          <p:nvSpPr>
            <p:cNvPr id="28" name="椭圆 27">
              <a:extLst>
                <a:ext uri="{FF2B5EF4-FFF2-40B4-BE49-F238E27FC236}">
                  <a16:creationId xmlns:a16="http://schemas.microsoft.com/office/drawing/2014/main" xmlns="" id="{955BC505-5D12-4134-9B07-F0C916A8F362}"/>
                </a:ext>
              </a:extLst>
            </p:cNvPr>
            <p:cNvSpPr/>
            <p:nvPr/>
          </p:nvSpPr>
          <p:spPr>
            <a:xfrm>
              <a:off x="5005199" y="3717533"/>
              <a:ext cx="168286" cy="167568"/>
            </a:xfrm>
            <a:prstGeom prst="ellipse">
              <a:avLst/>
            </a:prstGeom>
            <a:solidFill>
              <a:srgbClr val="F99C34"/>
            </a:solidFill>
            <a:ln>
              <a:solidFill>
                <a:srgbClr val="F99C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29" name="等腰三角形 28">
              <a:extLst>
                <a:ext uri="{FF2B5EF4-FFF2-40B4-BE49-F238E27FC236}">
                  <a16:creationId xmlns:a16="http://schemas.microsoft.com/office/drawing/2014/main" xmlns="" id="{EC1C6DEE-C732-4321-A55D-F389F4CD1803}"/>
                </a:ext>
              </a:extLst>
            </p:cNvPr>
            <p:cNvSpPr/>
            <p:nvPr/>
          </p:nvSpPr>
          <p:spPr>
            <a:xfrm rot="5400000">
              <a:off x="5039791" y="3741781"/>
              <a:ext cx="129267" cy="119071"/>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1" name="文本框 9">
            <a:extLst>
              <a:ext uri="{FF2B5EF4-FFF2-40B4-BE49-F238E27FC236}">
                <a16:creationId xmlns:a16="http://schemas.microsoft.com/office/drawing/2014/main" xmlns="" id="{3DE6FFBC-073D-4924-8371-FB90D207E0D3}"/>
              </a:ext>
            </a:extLst>
          </p:cNvPr>
          <p:cNvSpPr txBox="1">
            <a:spLocks noChangeArrowheads="1"/>
          </p:cNvSpPr>
          <p:nvPr/>
        </p:nvSpPr>
        <p:spPr bwMode="auto">
          <a:xfrm>
            <a:off x="4956574" y="3946106"/>
            <a:ext cx="209200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不足之处的原因分析</a:t>
            </a:r>
          </a:p>
        </p:txBody>
      </p:sp>
      <p:grpSp>
        <p:nvGrpSpPr>
          <p:cNvPr id="32" name="组合 89">
            <a:extLst>
              <a:ext uri="{FF2B5EF4-FFF2-40B4-BE49-F238E27FC236}">
                <a16:creationId xmlns:a16="http://schemas.microsoft.com/office/drawing/2014/main" xmlns="" id="{2DD4B5F2-6ACA-40F0-A942-4FF2E62C8961}"/>
              </a:ext>
            </a:extLst>
          </p:cNvPr>
          <p:cNvGrpSpPr>
            <a:grpSpLocks/>
          </p:cNvGrpSpPr>
          <p:nvPr/>
        </p:nvGrpSpPr>
        <p:grpSpPr bwMode="auto">
          <a:xfrm>
            <a:off x="5100972" y="3959301"/>
            <a:ext cx="168627" cy="167666"/>
            <a:chOff x="5005199" y="3717032"/>
            <a:chExt cx="168551" cy="168551"/>
          </a:xfrm>
        </p:grpSpPr>
        <p:sp>
          <p:nvSpPr>
            <p:cNvPr id="33" name="椭圆 32">
              <a:extLst>
                <a:ext uri="{FF2B5EF4-FFF2-40B4-BE49-F238E27FC236}">
                  <a16:creationId xmlns:a16="http://schemas.microsoft.com/office/drawing/2014/main" xmlns="" id="{A89C5B00-ED93-42C7-917D-1A4266D44ED8}"/>
                </a:ext>
              </a:extLst>
            </p:cNvPr>
            <p:cNvSpPr/>
            <p:nvPr/>
          </p:nvSpPr>
          <p:spPr>
            <a:xfrm>
              <a:off x="5005199" y="3717533"/>
              <a:ext cx="168199" cy="167568"/>
            </a:xfrm>
            <a:prstGeom prst="ellipse">
              <a:avLst/>
            </a:prstGeom>
            <a:solidFill>
              <a:srgbClr val="F99C34"/>
            </a:solidFill>
            <a:ln>
              <a:solidFill>
                <a:srgbClr val="F99C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4" name="等腰三角形 33">
              <a:extLst>
                <a:ext uri="{FF2B5EF4-FFF2-40B4-BE49-F238E27FC236}">
                  <a16:creationId xmlns:a16="http://schemas.microsoft.com/office/drawing/2014/main" xmlns="" id="{0145130F-7771-46A6-B06A-00140BD97090}"/>
                </a:ext>
              </a:extLst>
            </p:cNvPr>
            <p:cNvSpPr/>
            <p:nvPr/>
          </p:nvSpPr>
          <p:spPr>
            <a:xfrm rot="5400000">
              <a:off x="5039740" y="3741812"/>
              <a:ext cx="129267" cy="119008"/>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
        <p:nvSpPr>
          <p:cNvPr id="36" name="文本框 9">
            <a:extLst>
              <a:ext uri="{FF2B5EF4-FFF2-40B4-BE49-F238E27FC236}">
                <a16:creationId xmlns:a16="http://schemas.microsoft.com/office/drawing/2014/main" xmlns="" id="{46D69C91-F781-422C-98EA-E264BC316521}"/>
              </a:ext>
            </a:extLst>
          </p:cNvPr>
          <p:cNvSpPr txBox="1">
            <a:spLocks noChangeArrowheads="1"/>
          </p:cNvSpPr>
          <p:nvPr/>
        </p:nvSpPr>
        <p:spPr bwMode="auto">
          <a:xfrm>
            <a:off x="2835427" y="4242612"/>
            <a:ext cx="1736572"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defRPr>
                <a:solidFill>
                  <a:schemeClr val="tx1"/>
                </a:solidFill>
                <a:latin typeface="等线" panose="02010600030101010101" pitchFamily="2" charset="-122"/>
                <a:ea typeface="等线" panose="02010600030101010101" pitchFamily="2" charset="-122"/>
              </a:defRPr>
            </a:lvl1pPr>
            <a:lvl2pPr indent="457200">
              <a:defRPr>
                <a:solidFill>
                  <a:schemeClr val="tx1"/>
                </a:solidFill>
                <a:latin typeface="等线" panose="02010600030101010101" pitchFamily="2" charset="-122"/>
                <a:ea typeface="等线" panose="02010600030101010101" pitchFamily="2" charset="-122"/>
              </a:defRPr>
            </a:lvl2pPr>
            <a:lvl3pPr>
              <a:defRPr>
                <a:solidFill>
                  <a:schemeClr val="tx1"/>
                </a:solidFill>
                <a:latin typeface="等线" panose="02010600030101010101" pitchFamily="2" charset="-122"/>
                <a:ea typeface="等线" panose="02010600030101010101" pitchFamily="2" charset="-122"/>
              </a:defRPr>
            </a:lvl3pPr>
            <a:lvl4pPr>
              <a:defRPr>
                <a:solidFill>
                  <a:schemeClr val="tx1"/>
                </a:solidFill>
                <a:latin typeface="等线" panose="02010600030101010101" pitchFamily="2" charset="-122"/>
                <a:ea typeface="等线" panose="02010600030101010101" pitchFamily="2" charset="-122"/>
              </a:defRPr>
            </a:lvl4pPr>
            <a:lvl5pPr>
              <a:defRPr>
                <a:solidFill>
                  <a:schemeClr val="tx1"/>
                </a:solidFill>
                <a:latin typeface="等线" panose="02010600030101010101" pitchFamily="2" charset="-122"/>
                <a:ea typeface="等线" panose="02010600030101010101" pitchFamily="2" charset="-122"/>
              </a:defRPr>
            </a:lvl5pPr>
            <a:lvl6pPr fontAlgn="base">
              <a:spcBef>
                <a:spcPct val="0"/>
              </a:spcBef>
              <a:spcAft>
                <a:spcPct val="0"/>
              </a:spcAft>
              <a:defRPr>
                <a:solidFill>
                  <a:schemeClr val="tx1"/>
                </a:solidFill>
                <a:latin typeface="等线" panose="02010600030101010101" pitchFamily="2" charset="-122"/>
                <a:ea typeface="等线" panose="02010600030101010101" pitchFamily="2" charset="-122"/>
              </a:defRPr>
            </a:lvl6pPr>
            <a:lvl7pPr fontAlgn="base">
              <a:spcBef>
                <a:spcPct val="0"/>
              </a:spcBef>
              <a:spcAft>
                <a:spcPct val="0"/>
              </a:spcAft>
              <a:defRPr>
                <a:solidFill>
                  <a:schemeClr val="tx1"/>
                </a:solidFill>
                <a:latin typeface="等线" panose="02010600030101010101" pitchFamily="2" charset="-122"/>
                <a:ea typeface="等线" panose="02010600030101010101" pitchFamily="2" charset="-122"/>
              </a:defRPr>
            </a:lvl7pPr>
            <a:lvl8pPr fontAlgn="base">
              <a:spcBef>
                <a:spcPct val="0"/>
              </a:spcBef>
              <a:spcAft>
                <a:spcPct val="0"/>
              </a:spcAft>
              <a:defRPr>
                <a:solidFill>
                  <a:schemeClr val="tx1"/>
                </a:solidFill>
                <a:latin typeface="等线" panose="02010600030101010101" pitchFamily="2" charset="-122"/>
                <a:ea typeface="等线" panose="02010600030101010101" pitchFamily="2" charset="-122"/>
              </a:defRPr>
            </a:lvl8pPr>
            <a:lvl9pPr fontAlgn="base">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marL="0" lvl="1"/>
            <a:r>
              <a:rPr lang="zh-CN" altLang="en-US" sz="1400" dirty="0">
                <a:solidFill>
                  <a:srgbClr val="595959"/>
                </a:solidFill>
                <a:latin typeface="微软雅黑" panose="020B0503020204020204" pitchFamily="34" charset="-122"/>
                <a:ea typeface="微软雅黑" panose="020B0503020204020204" pitchFamily="34" charset="-122"/>
              </a:rPr>
              <a:t>具体改善方法</a:t>
            </a:r>
          </a:p>
        </p:txBody>
      </p:sp>
      <p:grpSp>
        <p:nvGrpSpPr>
          <p:cNvPr id="37" name="组合 94">
            <a:extLst>
              <a:ext uri="{FF2B5EF4-FFF2-40B4-BE49-F238E27FC236}">
                <a16:creationId xmlns:a16="http://schemas.microsoft.com/office/drawing/2014/main" xmlns="" id="{064822DA-6718-4FAE-8ED3-4871352518D2}"/>
              </a:ext>
            </a:extLst>
          </p:cNvPr>
          <p:cNvGrpSpPr>
            <a:grpSpLocks/>
          </p:cNvGrpSpPr>
          <p:nvPr/>
        </p:nvGrpSpPr>
        <p:grpSpPr bwMode="auto">
          <a:xfrm>
            <a:off x="2985286" y="4254355"/>
            <a:ext cx="168552" cy="167665"/>
            <a:chOff x="5005199" y="3717032"/>
            <a:chExt cx="168551" cy="168551"/>
          </a:xfrm>
        </p:grpSpPr>
        <p:sp>
          <p:nvSpPr>
            <p:cNvPr id="38" name="椭圆 37">
              <a:extLst>
                <a:ext uri="{FF2B5EF4-FFF2-40B4-BE49-F238E27FC236}">
                  <a16:creationId xmlns:a16="http://schemas.microsoft.com/office/drawing/2014/main" xmlns="" id="{8D6129BD-6AC4-4355-BA31-FD990ABDD25F}"/>
                </a:ext>
              </a:extLst>
            </p:cNvPr>
            <p:cNvSpPr/>
            <p:nvPr/>
          </p:nvSpPr>
          <p:spPr>
            <a:xfrm>
              <a:off x="5005199" y="3717533"/>
              <a:ext cx="168274" cy="167568"/>
            </a:xfrm>
            <a:prstGeom prst="ellipse">
              <a:avLst/>
            </a:prstGeom>
            <a:solidFill>
              <a:srgbClr val="F99C34"/>
            </a:solidFill>
            <a:ln>
              <a:solidFill>
                <a:srgbClr val="F99C3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sp>
          <p:nvSpPr>
            <p:cNvPr id="39" name="等腰三角形 38">
              <a:extLst>
                <a:ext uri="{FF2B5EF4-FFF2-40B4-BE49-F238E27FC236}">
                  <a16:creationId xmlns:a16="http://schemas.microsoft.com/office/drawing/2014/main" xmlns="" id="{D30D2A05-D144-4A30-B80A-B380609BD9B0}"/>
                </a:ext>
              </a:extLst>
            </p:cNvPr>
            <p:cNvSpPr/>
            <p:nvPr/>
          </p:nvSpPr>
          <p:spPr>
            <a:xfrm rot="5400000">
              <a:off x="5039784" y="3741785"/>
              <a:ext cx="129266" cy="119062"/>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endParaRPr lang="zh-CN" altLang="en-US" noProof="1">
                <a:solidFill>
                  <a:schemeClr val="tx1">
                    <a:lumMod val="65000"/>
                    <a:lumOff val="35000"/>
                  </a:schemeClr>
                </a:solidFill>
              </a:endParaRPr>
            </a:p>
          </p:txBody>
        </p:sp>
      </p:grpSp>
    </p:spTree>
    <p:extLst>
      <p:ext uri="{BB962C8B-B14F-4D97-AF65-F5344CB8AC3E}">
        <p14:creationId xmlns:p14="http://schemas.microsoft.com/office/powerpoint/2010/main" val="960340085"/>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strVal val="4/3*#ppt_w"/>
                                          </p:val>
                                        </p:tav>
                                        <p:tav tm="100000">
                                          <p:val>
                                            <p:strVal val="#ppt_w"/>
                                          </p:val>
                                        </p:tav>
                                      </p:tavLst>
                                    </p:anim>
                                    <p:anim calcmode="lin" valueType="num">
                                      <p:cBhvr>
                                        <p:cTn id="8" dur="500" fill="hold"/>
                                        <p:tgtEl>
                                          <p:spTgt spid="8"/>
                                        </p:tgtEl>
                                        <p:attrNameLst>
                                          <p:attrName>ppt_h</p:attrName>
                                        </p:attrNameLst>
                                      </p:cBhvr>
                                      <p:tavLst>
                                        <p:tav tm="0">
                                          <p:val>
                                            <p:strVal val="4/3*#ppt_h"/>
                                          </p:val>
                                        </p:tav>
                                        <p:tav tm="100000">
                                          <p:val>
                                            <p:strVal val="#ppt_h"/>
                                          </p:val>
                                        </p:tav>
                                      </p:tavLst>
                                    </p:anim>
                                  </p:childTnLst>
                                </p:cTn>
                              </p:par>
                              <p:par>
                                <p:cTn id="9" presetID="23" presetClass="entr" presetSubtype="16"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1500" fill="hold"/>
                                        <p:tgtEl>
                                          <p:spTgt spid="7"/>
                                        </p:tgtEl>
                                        <p:attrNameLst>
                                          <p:attrName>ppt_w</p:attrName>
                                        </p:attrNameLst>
                                      </p:cBhvr>
                                      <p:tavLst>
                                        <p:tav tm="0">
                                          <p:val>
                                            <p:fltVal val="0"/>
                                          </p:val>
                                        </p:tav>
                                        <p:tav tm="100000">
                                          <p:val>
                                            <p:strVal val="#ppt_w"/>
                                          </p:val>
                                        </p:tav>
                                      </p:tavLst>
                                    </p:anim>
                                    <p:anim calcmode="lin" valueType="num">
                                      <p:cBhvr>
                                        <p:cTn id="12" dur="1500" fill="hold"/>
                                        <p:tgtEl>
                                          <p:spTgt spid="7"/>
                                        </p:tgtEl>
                                        <p:attrNameLst>
                                          <p:attrName>ppt_h</p:attrName>
                                        </p:attrNameLst>
                                      </p:cBhvr>
                                      <p:tavLst>
                                        <p:tav tm="0">
                                          <p:val>
                                            <p:fltVal val="0"/>
                                          </p:val>
                                        </p:tav>
                                        <p:tav tm="100000">
                                          <p:val>
                                            <p:strVal val="#ppt_h"/>
                                          </p:val>
                                        </p:tav>
                                      </p:tavLst>
                                    </p:anim>
                                  </p:childTnLst>
                                </p:cTn>
                              </p:par>
                              <p:par>
                                <p:cTn id="13" presetID="23" presetClass="entr" presetSubtype="16" fill="hold" grpId="0" nodeType="withEffect">
                                  <p:stCondLst>
                                    <p:cond delay="100"/>
                                  </p:stCondLst>
                                  <p:childTnLst>
                                    <p:set>
                                      <p:cBhvr>
                                        <p:cTn id="14" dur="1" fill="hold">
                                          <p:stCondLst>
                                            <p:cond delay="0"/>
                                          </p:stCondLst>
                                        </p:cTn>
                                        <p:tgtEl>
                                          <p:spTgt spid="6"/>
                                        </p:tgtEl>
                                        <p:attrNameLst>
                                          <p:attrName>style.visibility</p:attrName>
                                        </p:attrNameLst>
                                      </p:cBhvr>
                                      <p:to>
                                        <p:strVal val="visible"/>
                                      </p:to>
                                    </p:set>
                                    <p:anim calcmode="lin" valueType="num">
                                      <p:cBhvr>
                                        <p:cTn id="15" dur="1500" fill="hold"/>
                                        <p:tgtEl>
                                          <p:spTgt spid="6"/>
                                        </p:tgtEl>
                                        <p:attrNameLst>
                                          <p:attrName>ppt_w</p:attrName>
                                        </p:attrNameLst>
                                      </p:cBhvr>
                                      <p:tavLst>
                                        <p:tav tm="0">
                                          <p:val>
                                            <p:fltVal val="0"/>
                                          </p:val>
                                        </p:tav>
                                        <p:tav tm="100000">
                                          <p:val>
                                            <p:strVal val="#ppt_w"/>
                                          </p:val>
                                        </p:tav>
                                      </p:tavLst>
                                    </p:anim>
                                    <p:anim calcmode="lin" valueType="num">
                                      <p:cBhvr>
                                        <p:cTn id="16" dur="1500" fill="hold"/>
                                        <p:tgtEl>
                                          <p:spTgt spid="6"/>
                                        </p:tgtEl>
                                        <p:attrNameLst>
                                          <p:attrName>ppt_h</p:attrName>
                                        </p:attrNameLst>
                                      </p:cBhvr>
                                      <p:tavLst>
                                        <p:tav tm="0">
                                          <p:val>
                                            <p:fltVal val="0"/>
                                          </p:val>
                                        </p:tav>
                                        <p:tav tm="100000">
                                          <p:val>
                                            <p:strVal val="#ppt_h"/>
                                          </p:val>
                                        </p:tav>
                                      </p:tavLst>
                                    </p:anim>
                                  </p:childTnLst>
                                </p:cTn>
                              </p:par>
                              <p:par>
                                <p:cTn id="17" presetID="23" presetClass="entr" presetSubtype="16" fill="hold" grpId="0" nodeType="withEffect">
                                  <p:stCondLst>
                                    <p:cond delay="200"/>
                                  </p:stCondLst>
                                  <p:childTnLst>
                                    <p:set>
                                      <p:cBhvr>
                                        <p:cTn id="18" dur="1" fill="hold">
                                          <p:stCondLst>
                                            <p:cond delay="0"/>
                                          </p:stCondLst>
                                        </p:cTn>
                                        <p:tgtEl>
                                          <p:spTgt spid="5"/>
                                        </p:tgtEl>
                                        <p:attrNameLst>
                                          <p:attrName>style.visibility</p:attrName>
                                        </p:attrNameLst>
                                      </p:cBhvr>
                                      <p:to>
                                        <p:strVal val="visible"/>
                                      </p:to>
                                    </p:set>
                                    <p:anim calcmode="lin" valueType="num">
                                      <p:cBhvr>
                                        <p:cTn id="19" dur="1500" fill="hold"/>
                                        <p:tgtEl>
                                          <p:spTgt spid="5"/>
                                        </p:tgtEl>
                                        <p:attrNameLst>
                                          <p:attrName>ppt_w</p:attrName>
                                        </p:attrNameLst>
                                      </p:cBhvr>
                                      <p:tavLst>
                                        <p:tav tm="0">
                                          <p:val>
                                            <p:fltVal val="0"/>
                                          </p:val>
                                        </p:tav>
                                        <p:tav tm="100000">
                                          <p:val>
                                            <p:strVal val="#ppt_w"/>
                                          </p:val>
                                        </p:tav>
                                      </p:tavLst>
                                    </p:anim>
                                    <p:anim calcmode="lin" valueType="num">
                                      <p:cBhvr>
                                        <p:cTn id="20" dur="1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grpId="0" nodeType="withEffect">
                                  <p:stCondLst>
                                    <p:cond delay="300"/>
                                  </p:stCondLst>
                                  <p:childTnLst>
                                    <p:set>
                                      <p:cBhvr>
                                        <p:cTn id="22" dur="1" fill="hold">
                                          <p:stCondLst>
                                            <p:cond delay="0"/>
                                          </p:stCondLst>
                                        </p:cTn>
                                        <p:tgtEl>
                                          <p:spTgt spid="4"/>
                                        </p:tgtEl>
                                        <p:attrNameLst>
                                          <p:attrName>style.visibility</p:attrName>
                                        </p:attrNameLst>
                                      </p:cBhvr>
                                      <p:to>
                                        <p:strVal val="visible"/>
                                      </p:to>
                                    </p:set>
                                    <p:anim calcmode="lin" valueType="num">
                                      <p:cBhvr>
                                        <p:cTn id="23" dur="1500" fill="hold"/>
                                        <p:tgtEl>
                                          <p:spTgt spid="4"/>
                                        </p:tgtEl>
                                        <p:attrNameLst>
                                          <p:attrName>ppt_w</p:attrName>
                                        </p:attrNameLst>
                                      </p:cBhvr>
                                      <p:tavLst>
                                        <p:tav tm="0">
                                          <p:val>
                                            <p:fltVal val="0"/>
                                          </p:val>
                                        </p:tav>
                                        <p:tav tm="100000">
                                          <p:val>
                                            <p:strVal val="#ppt_w"/>
                                          </p:val>
                                        </p:tav>
                                      </p:tavLst>
                                    </p:anim>
                                    <p:anim calcmode="lin" valueType="num">
                                      <p:cBhvr>
                                        <p:cTn id="24" dur="1500" fill="hold"/>
                                        <p:tgtEl>
                                          <p:spTgt spid="4"/>
                                        </p:tgtEl>
                                        <p:attrNameLst>
                                          <p:attrName>ppt_h</p:attrName>
                                        </p:attrNameLst>
                                      </p:cBhvr>
                                      <p:tavLst>
                                        <p:tav tm="0">
                                          <p:val>
                                            <p:fltVal val="0"/>
                                          </p:val>
                                        </p:tav>
                                        <p:tav tm="100000">
                                          <p:val>
                                            <p:strVal val="#ppt_h"/>
                                          </p:val>
                                        </p:tav>
                                      </p:tavLst>
                                    </p:anim>
                                  </p:childTnLst>
                                </p:cTn>
                              </p:par>
                              <p:par>
                                <p:cTn id="25" presetID="23" presetClass="entr" presetSubtype="16" fill="hold" grpId="0" nodeType="withEffect">
                                  <p:stCondLst>
                                    <p:cond delay="400"/>
                                  </p:stCondLst>
                                  <p:childTnLst>
                                    <p:set>
                                      <p:cBhvr>
                                        <p:cTn id="26" dur="1" fill="hold">
                                          <p:stCondLst>
                                            <p:cond delay="0"/>
                                          </p:stCondLst>
                                        </p:cTn>
                                        <p:tgtEl>
                                          <p:spTgt spid="3"/>
                                        </p:tgtEl>
                                        <p:attrNameLst>
                                          <p:attrName>style.visibility</p:attrName>
                                        </p:attrNameLst>
                                      </p:cBhvr>
                                      <p:to>
                                        <p:strVal val="visible"/>
                                      </p:to>
                                    </p:set>
                                    <p:anim calcmode="lin" valueType="num">
                                      <p:cBhvr>
                                        <p:cTn id="27" dur="1500" fill="hold"/>
                                        <p:tgtEl>
                                          <p:spTgt spid="3"/>
                                        </p:tgtEl>
                                        <p:attrNameLst>
                                          <p:attrName>ppt_w</p:attrName>
                                        </p:attrNameLst>
                                      </p:cBhvr>
                                      <p:tavLst>
                                        <p:tav tm="0">
                                          <p:val>
                                            <p:fltVal val="0"/>
                                          </p:val>
                                        </p:tav>
                                        <p:tav tm="100000">
                                          <p:val>
                                            <p:strVal val="#ppt_w"/>
                                          </p:val>
                                        </p:tav>
                                      </p:tavLst>
                                    </p:anim>
                                    <p:anim calcmode="lin" valueType="num">
                                      <p:cBhvr>
                                        <p:cTn id="28" dur="1500" fill="hold"/>
                                        <p:tgtEl>
                                          <p:spTgt spid="3"/>
                                        </p:tgtEl>
                                        <p:attrNameLst>
                                          <p:attrName>ppt_h</p:attrName>
                                        </p:attrNameLst>
                                      </p:cBhvr>
                                      <p:tavLst>
                                        <p:tav tm="0">
                                          <p:val>
                                            <p:fltVal val="0"/>
                                          </p:val>
                                        </p:tav>
                                        <p:tav tm="100000">
                                          <p:val>
                                            <p:strVal val="#ppt_h"/>
                                          </p:val>
                                        </p:tav>
                                      </p:tavLst>
                                    </p:anim>
                                  </p:childTnLst>
                                </p:cTn>
                              </p:par>
                              <p:par>
                                <p:cTn id="29" presetID="23" presetClass="entr" presetSubtype="16" fill="hold" grpId="0" nodeType="withEffect">
                                  <p:stCondLst>
                                    <p:cond delay="500"/>
                                  </p:stCondLst>
                                  <p:childTnLst>
                                    <p:set>
                                      <p:cBhvr>
                                        <p:cTn id="30" dur="1" fill="hold">
                                          <p:stCondLst>
                                            <p:cond delay="0"/>
                                          </p:stCondLst>
                                        </p:cTn>
                                        <p:tgtEl>
                                          <p:spTgt spid="2"/>
                                        </p:tgtEl>
                                        <p:attrNameLst>
                                          <p:attrName>style.visibility</p:attrName>
                                        </p:attrNameLst>
                                      </p:cBhvr>
                                      <p:to>
                                        <p:strVal val="visible"/>
                                      </p:to>
                                    </p:set>
                                    <p:anim calcmode="lin" valueType="num">
                                      <p:cBhvr>
                                        <p:cTn id="31" dur="1500" fill="hold"/>
                                        <p:tgtEl>
                                          <p:spTgt spid="2"/>
                                        </p:tgtEl>
                                        <p:attrNameLst>
                                          <p:attrName>ppt_w</p:attrName>
                                        </p:attrNameLst>
                                      </p:cBhvr>
                                      <p:tavLst>
                                        <p:tav tm="0">
                                          <p:val>
                                            <p:fltVal val="0"/>
                                          </p:val>
                                        </p:tav>
                                        <p:tav tm="100000">
                                          <p:val>
                                            <p:strVal val="#ppt_w"/>
                                          </p:val>
                                        </p:tav>
                                      </p:tavLst>
                                    </p:anim>
                                    <p:anim calcmode="lin" valueType="num">
                                      <p:cBhvr>
                                        <p:cTn id="32" dur="1500" fill="hold"/>
                                        <p:tgtEl>
                                          <p:spTgt spid="2"/>
                                        </p:tgtEl>
                                        <p:attrNameLst>
                                          <p:attrName>ppt_h</p:attrName>
                                        </p:attrNameLst>
                                      </p:cBhvr>
                                      <p:tavLst>
                                        <p:tav tm="0">
                                          <p:val>
                                            <p:fltVal val="0"/>
                                          </p:val>
                                        </p:tav>
                                        <p:tav tm="100000">
                                          <p:val>
                                            <p:strVal val="#ppt_h"/>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16"/>
                                        </p:tgtEl>
                                        <p:attrNameLst>
                                          <p:attrName>style.visibility</p:attrName>
                                        </p:attrNameLst>
                                      </p:cBhvr>
                                      <p:to>
                                        <p:strVal val="visible"/>
                                      </p:to>
                                    </p:set>
                                    <p:anim calcmode="lin" valueType="num">
                                      <p:cBhvr additive="base">
                                        <p:cTn id="41" dur="500" fill="hold"/>
                                        <p:tgtEl>
                                          <p:spTgt spid="16"/>
                                        </p:tgtEl>
                                        <p:attrNameLst>
                                          <p:attrName>ppt_x</p:attrName>
                                        </p:attrNameLst>
                                      </p:cBhvr>
                                      <p:tavLst>
                                        <p:tav tm="0">
                                          <p:val>
                                            <p:strVal val="#ppt_x"/>
                                          </p:val>
                                        </p:tav>
                                        <p:tav tm="100000">
                                          <p:val>
                                            <p:strVal val="#ppt_x"/>
                                          </p:val>
                                        </p:tav>
                                      </p:tavLst>
                                    </p:anim>
                                    <p:anim calcmode="lin" valueType="num">
                                      <p:cBhvr additive="base">
                                        <p:cTn id="4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2" presetClass="entr" presetSubtype="4" fill="hold" nodeType="clickEffect">
                                  <p:stCondLst>
                                    <p:cond delay="0"/>
                                  </p:stCondLst>
                                  <p:childTnLst>
                                    <p:set>
                                      <p:cBhvr>
                                        <p:cTn id="46" dur="1" fill="hold">
                                          <p:stCondLst>
                                            <p:cond delay="0"/>
                                          </p:stCondLst>
                                        </p:cTn>
                                        <p:tgtEl>
                                          <p:spTgt spid="22"/>
                                        </p:tgtEl>
                                        <p:attrNameLst>
                                          <p:attrName>style.visibility</p:attrName>
                                        </p:attrNameLst>
                                      </p:cBhvr>
                                      <p:to>
                                        <p:strVal val="visible"/>
                                      </p:to>
                                    </p:set>
                                    <p:anim calcmode="lin" valueType="num">
                                      <p:cBhvr additive="base">
                                        <p:cTn id="47" dur="500" fill="hold"/>
                                        <p:tgtEl>
                                          <p:spTgt spid="22"/>
                                        </p:tgtEl>
                                        <p:attrNameLst>
                                          <p:attrName>ppt_x</p:attrName>
                                        </p:attrNameLst>
                                      </p:cBhvr>
                                      <p:tavLst>
                                        <p:tav tm="0">
                                          <p:val>
                                            <p:strVal val="#ppt_x"/>
                                          </p:val>
                                        </p:tav>
                                        <p:tav tm="100000">
                                          <p:val>
                                            <p:strVal val="#ppt_x"/>
                                          </p:val>
                                        </p:tav>
                                      </p:tavLst>
                                    </p:anim>
                                    <p:anim calcmode="lin" valueType="num">
                                      <p:cBhvr additive="base">
                                        <p:cTn id="48" dur="500" fill="hold"/>
                                        <p:tgtEl>
                                          <p:spTgt spid="22"/>
                                        </p:tgtEl>
                                        <p:attrNameLst>
                                          <p:attrName>ppt_y</p:attrName>
                                        </p:attrNameLst>
                                      </p:cBhvr>
                                      <p:tavLst>
                                        <p:tav tm="0">
                                          <p:val>
                                            <p:strVal val="1+#ppt_h/2"/>
                                          </p:val>
                                        </p:tav>
                                        <p:tav tm="100000">
                                          <p:val>
                                            <p:strVal val="#ppt_y"/>
                                          </p:val>
                                        </p:tav>
                                      </p:tavLst>
                                    </p:anim>
                                  </p:childTnLst>
                                </p:cTn>
                              </p:par>
                              <p:par>
                                <p:cTn id="49" presetID="2" presetClass="entr" presetSubtype="4" fill="hold" grpId="0" nodeType="withEffect">
                                  <p:stCondLst>
                                    <p:cond delay="0"/>
                                  </p:stCondLst>
                                  <p:childTnLst>
                                    <p:set>
                                      <p:cBhvr>
                                        <p:cTn id="50" dur="1" fill="hold">
                                          <p:stCondLst>
                                            <p:cond delay="0"/>
                                          </p:stCondLst>
                                        </p:cTn>
                                        <p:tgtEl>
                                          <p:spTgt spid="21"/>
                                        </p:tgtEl>
                                        <p:attrNameLst>
                                          <p:attrName>style.visibility</p:attrName>
                                        </p:attrNameLst>
                                      </p:cBhvr>
                                      <p:to>
                                        <p:strVal val="visible"/>
                                      </p:to>
                                    </p:set>
                                    <p:anim calcmode="lin" valueType="num">
                                      <p:cBhvr additive="base">
                                        <p:cTn id="51" dur="500" fill="hold"/>
                                        <p:tgtEl>
                                          <p:spTgt spid="21"/>
                                        </p:tgtEl>
                                        <p:attrNameLst>
                                          <p:attrName>ppt_x</p:attrName>
                                        </p:attrNameLst>
                                      </p:cBhvr>
                                      <p:tavLst>
                                        <p:tav tm="0">
                                          <p:val>
                                            <p:strVal val="#ppt_x"/>
                                          </p:val>
                                        </p:tav>
                                        <p:tav tm="100000">
                                          <p:val>
                                            <p:strVal val="#ppt_x"/>
                                          </p:val>
                                        </p:tav>
                                      </p:tavLst>
                                    </p:anim>
                                    <p:anim calcmode="lin" valueType="num">
                                      <p:cBhvr additive="base">
                                        <p:cTn id="52" dur="500" fill="hold"/>
                                        <p:tgtEl>
                                          <p:spTgt spid="21"/>
                                        </p:tgtEl>
                                        <p:attrNameLst>
                                          <p:attrName>ppt_y</p:attrName>
                                        </p:attrNameLst>
                                      </p:cBhvr>
                                      <p:tavLst>
                                        <p:tav tm="0">
                                          <p:val>
                                            <p:strVal val="1+#ppt_h/2"/>
                                          </p:val>
                                        </p:tav>
                                        <p:tav tm="100000">
                                          <p:val>
                                            <p:strVal val="#ppt_y"/>
                                          </p:val>
                                        </p:tav>
                                      </p:tavLst>
                                    </p:anim>
                                  </p:childTnLst>
                                </p:cTn>
                              </p:par>
                            </p:childTnLst>
                          </p:cTn>
                        </p:par>
                      </p:childTnLst>
                    </p:cTn>
                  </p:par>
                  <p:par>
                    <p:cTn id="53" fill="hold">
                      <p:stCondLst>
                        <p:cond delay="indefinite"/>
                      </p:stCondLst>
                      <p:childTnLst>
                        <p:par>
                          <p:cTn id="54" fill="hold">
                            <p:stCondLst>
                              <p:cond delay="0"/>
                            </p:stCondLst>
                            <p:childTnLst>
                              <p:par>
                                <p:cTn id="55" presetID="2" presetClass="entr" presetSubtype="4" fill="hold"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additive="base">
                                        <p:cTn id="57" dur="500" fill="hold"/>
                                        <p:tgtEl>
                                          <p:spTgt spid="27"/>
                                        </p:tgtEl>
                                        <p:attrNameLst>
                                          <p:attrName>ppt_x</p:attrName>
                                        </p:attrNameLst>
                                      </p:cBhvr>
                                      <p:tavLst>
                                        <p:tav tm="0">
                                          <p:val>
                                            <p:strVal val="#ppt_x"/>
                                          </p:val>
                                        </p:tav>
                                        <p:tav tm="100000">
                                          <p:val>
                                            <p:strVal val="#ppt_x"/>
                                          </p:val>
                                        </p:tav>
                                      </p:tavLst>
                                    </p:anim>
                                    <p:anim calcmode="lin" valueType="num">
                                      <p:cBhvr additive="base">
                                        <p:cTn id="58" dur="500" fill="hold"/>
                                        <p:tgtEl>
                                          <p:spTgt spid="27"/>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fill="hold"/>
                                        <p:tgtEl>
                                          <p:spTgt spid="26"/>
                                        </p:tgtEl>
                                        <p:attrNameLst>
                                          <p:attrName>ppt_x</p:attrName>
                                        </p:attrNameLst>
                                      </p:cBhvr>
                                      <p:tavLst>
                                        <p:tav tm="0">
                                          <p:val>
                                            <p:strVal val="#ppt_x"/>
                                          </p:val>
                                        </p:tav>
                                        <p:tav tm="100000">
                                          <p:val>
                                            <p:strVal val="#ppt_x"/>
                                          </p:val>
                                        </p:tav>
                                      </p:tavLst>
                                    </p:anim>
                                    <p:anim calcmode="lin" valueType="num">
                                      <p:cBhvr additive="base">
                                        <p:cTn id="62" dur="500" fill="hold"/>
                                        <p:tgtEl>
                                          <p:spTgt spid="26"/>
                                        </p:tgtEl>
                                        <p:attrNameLst>
                                          <p:attrName>ppt_y</p:attrName>
                                        </p:attrNameLst>
                                      </p:cBhvr>
                                      <p:tavLst>
                                        <p:tav tm="0">
                                          <p:val>
                                            <p:strVal val="1+#ppt_h/2"/>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2" presetClass="entr" presetSubtype="4" fill="hold" nodeType="clickEffect">
                                  <p:stCondLst>
                                    <p:cond delay="0"/>
                                  </p:stCondLst>
                                  <p:childTnLst>
                                    <p:set>
                                      <p:cBhvr>
                                        <p:cTn id="66" dur="1" fill="hold">
                                          <p:stCondLst>
                                            <p:cond delay="0"/>
                                          </p:stCondLst>
                                        </p:cTn>
                                        <p:tgtEl>
                                          <p:spTgt spid="32"/>
                                        </p:tgtEl>
                                        <p:attrNameLst>
                                          <p:attrName>style.visibility</p:attrName>
                                        </p:attrNameLst>
                                      </p:cBhvr>
                                      <p:to>
                                        <p:strVal val="visible"/>
                                      </p:to>
                                    </p:set>
                                    <p:anim calcmode="lin" valueType="num">
                                      <p:cBhvr additive="base">
                                        <p:cTn id="67" dur="500" fill="hold"/>
                                        <p:tgtEl>
                                          <p:spTgt spid="32"/>
                                        </p:tgtEl>
                                        <p:attrNameLst>
                                          <p:attrName>ppt_x</p:attrName>
                                        </p:attrNameLst>
                                      </p:cBhvr>
                                      <p:tavLst>
                                        <p:tav tm="0">
                                          <p:val>
                                            <p:strVal val="#ppt_x"/>
                                          </p:val>
                                        </p:tav>
                                        <p:tav tm="100000">
                                          <p:val>
                                            <p:strVal val="#ppt_x"/>
                                          </p:val>
                                        </p:tav>
                                      </p:tavLst>
                                    </p:anim>
                                    <p:anim calcmode="lin" valueType="num">
                                      <p:cBhvr additive="base">
                                        <p:cTn id="68" dur="500" fill="hold"/>
                                        <p:tgtEl>
                                          <p:spTgt spid="32"/>
                                        </p:tgtEl>
                                        <p:attrNameLst>
                                          <p:attrName>ppt_y</p:attrName>
                                        </p:attrNameLst>
                                      </p:cBhvr>
                                      <p:tavLst>
                                        <p:tav tm="0">
                                          <p:val>
                                            <p:strVal val="1+#ppt_h/2"/>
                                          </p:val>
                                        </p:tav>
                                        <p:tav tm="100000">
                                          <p:val>
                                            <p:strVal val="#ppt_y"/>
                                          </p:val>
                                        </p:tav>
                                      </p:tavLst>
                                    </p:anim>
                                  </p:childTnLst>
                                </p:cTn>
                              </p:par>
                              <p:par>
                                <p:cTn id="69" presetID="2" presetClass="entr" presetSubtype="4" fill="hold" grpId="0" nodeType="withEffect">
                                  <p:stCondLst>
                                    <p:cond delay="0"/>
                                  </p:stCondLst>
                                  <p:childTnLst>
                                    <p:set>
                                      <p:cBhvr>
                                        <p:cTn id="70" dur="1" fill="hold">
                                          <p:stCondLst>
                                            <p:cond delay="0"/>
                                          </p:stCondLst>
                                        </p:cTn>
                                        <p:tgtEl>
                                          <p:spTgt spid="31"/>
                                        </p:tgtEl>
                                        <p:attrNameLst>
                                          <p:attrName>style.visibility</p:attrName>
                                        </p:attrNameLst>
                                      </p:cBhvr>
                                      <p:to>
                                        <p:strVal val="visible"/>
                                      </p:to>
                                    </p:set>
                                    <p:anim calcmode="lin" valueType="num">
                                      <p:cBhvr additive="base">
                                        <p:cTn id="71" dur="500" fill="hold"/>
                                        <p:tgtEl>
                                          <p:spTgt spid="31"/>
                                        </p:tgtEl>
                                        <p:attrNameLst>
                                          <p:attrName>ppt_x</p:attrName>
                                        </p:attrNameLst>
                                      </p:cBhvr>
                                      <p:tavLst>
                                        <p:tav tm="0">
                                          <p:val>
                                            <p:strVal val="#ppt_x"/>
                                          </p:val>
                                        </p:tav>
                                        <p:tav tm="100000">
                                          <p:val>
                                            <p:strVal val="#ppt_x"/>
                                          </p:val>
                                        </p:tav>
                                      </p:tavLst>
                                    </p:anim>
                                    <p:anim calcmode="lin" valueType="num">
                                      <p:cBhvr additive="base">
                                        <p:cTn id="72" dur="500" fill="hold"/>
                                        <p:tgtEl>
                                          <p:spTgt spid="31"/>
                                        </p:tgtEl>
                                        <p:attrNameLst>
                                          <p:attrName>ppt_y</p:attrName>
                                        </p:attrNameLst>
                                      </p:cBhvr>
                                      <p:tavLst>
                                        <p:tav tm="0">
                                          <p:val>
                                            <p:strVal val="1+#ppt_h/2"/>
                                          </p:val>
                                        </p:tav>
                                        <p:tav tm="100000">
                                          <p:val>
                                            <p:strVal val="#ppt_y"/>
                                          </p:val>
                                        </p:tav>
                                      </p:tavLst>
                                    </p:anim>
                                  </p:childTnLst>
                                </p:cTn>
                              </p:par>
                            </p:childTnLst>
                          </p:cTn>
                        </p:par>
                      </p:childTnLst>
                    </p:cTn>
                  </p:par>
                  <p:par>
                    <p:cTn id="73" fill="hold">
                      <p:stCondLst>
                        <p:cond delay="indefinite"/>
                      </p:stCondLst>
                      <p:childTnLst>
                        <p:par>
                          <p:cTn id="74" fill="hold">
                            <p:stCondLst>
                              <p:cond delay="0"/>
                            </p:stCondLst>
                            <p:childTnLst>
                              <p:par>
                                <p:cTn id="75" presetID="2" presetClass="entr" presetSubtype="4" fill="hold" nodeType="clickEffect">
                                  <p:stCondLst>
                                    <p:cond delay="0"/>
                                  </p:stCondLst>
                                  <p:childTnLst>
                                    <p:set>
                                      <p:cBhvr>
                                        <p:cTn id="76" dur="1" fill="hold">
                                          <p:stCondLst>
                                            <p:cond delay="0"/>
                                          </p:stCondLst>
                                        </p:cTn>
                                        <p:tgtEl>
                                          <p:spTgt spid="37"/>
                                        </p:tgtEl>
                                        <p:attrNameLst>
                                          <p:attrName>style.visibility</p:attrName>
                                        </p:attrNameLst>
                                      </p:cBhvr>
                                      <p:to>
                                        <p:strVal val="visible"/>
                                      </p:to>
                                    </p:set>
                                    <p:anim calcmode="lin" valueType="num">
                                      <p:cBhvr additive="base">
                                        <p:cTn id="77" dur="500" fill="hold"/>
                                        <p:tgtEl>
                                          <p:spTgt spid="37"/>
                                        </p:tgtEl>
                                        <p:attrNameLst>
                                          <p:attrName>ppt_x</p:attrName>
                                        </p:attrNameLst>
                                      </p:cBhvr>
                                      <p:tavLst>
                                        <p:tav tm="0">
                                          <p:val>
                                            <p:strVal val="#ppt_x"/>
                                          </p:val>
                                        </p:tav>
                                        <p:tav tm="100000">
                                          <p:val>
                                            <p:strVal val="#ppt_x"/>
                                          </p:val>
                                        </p:tav>
                                      </p:tavLst>
                                    </p:anim>
                                    <p:anim calcmode="lin" valueType="num">
                                      <p:cBhvr additive="base">
                                        <p:cTn id="78" dur="500" fill="hold"/>
                                        <p:tgtEl>
                                          <p:spTgt spid="37"/>
                                        </p:tgtEl>
                                        <p:attrNameLst>
                                          <p:attrName>ppt_y</p:attrName>
                                        </p:attrNameLst>
                                      </p:cBhvr>
                                      <p:tavLst>
                                        <p:tav tm="0">
                                          <p:val>
                                            <p:strVal val="1+#ppt_h/2"/>
                                          </p:val>
                                        </p:tav>
                                        <p:tav tm="100000">
                                          <p:val>
                                            <p:strVal val="#ppt_y"/>
                                          </p:val>
                                        </p:tav>
                                      </p:tavLst>
                                    </p:anim>
                                  </p:childTnLst>
                                </p:cTn>
                              </p:par>
                              <p:par>
                                <p:cTn id="79" presetID="2" presetClass="entr" presetSubtype="4" fill="hold" grpId="0" nodeType="withEffect">
                                  <p:stCondLst>
                                    <p:cond delay="0"/>
                                  </p:stCondLst>
                                  <p:childTnLst>
                                    <p:set>
                                      <p:cBhvr>
                                        <p:cTn id="80" dur="1" fill="hold">
                                          <p:stCondLst>
                                            <p:cond delay="0"/>
                                          </p:stCondLst>
                                        </p:cTn>
                                        <p:tgtEl>
                                          <p:spTgt spid="36"/>
                                        </p:tgtEl>
                                        <p:attrNameLst>
                                          <p:attrName>style.visibility</p:attrName>
                                        </p:attrNameLst>
                                      </p:cBhvr>
                                      <p:to>
                                        <p:strVal val="visible"/>
                                      </p:to>
                                    </p:set>
                                    <p:anim calcmode="lin" valueType="num">
                                      <p:cBhvr additive="base">
                                        <p:cTn id="81" dur="500" fill="hold"/>
                                        <p:tgtEl>
                                          <p:spTgt spid="36"/>
                                        </p:tgtEl>
                                        <p:attrNameLst>
                                          <p:attrName>ppt_x</p:attrName>
                                        </p:attrNameLst>
                                      </p:cBhvr>
                                      <p:tavLst>
                                        <p:tav tm="0">
                                          <p:val>
                                            <p:strVal val="#ppt_x"/>
                                          </p:val>
                                        </p:tav>
                                        <p:tav tm="100000">
                                          <p:val>
                                            <p:strVal val="#ppt_x"/>
                                          </p:val>
                                        </p:tav>
                                      </p:tavLst>
                                    </p:anim>
                                    <p:anim calcmode="lin" valueType="num">
                                      <p:cBhvr additive="base">
                                        <p:cTn id="82"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16" grpId="0"/>
      <p:bldP spid="21" grpId="0"/>
      <p:bldP spid="26" grpId="0"/>
      <p:bldP spid="31"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管理上的不足</a:t>
            </a:r>
          </a:p>
        </p:txBody>
      </p:sp>
      <p:grpSp>
        <p:nvGrpSpPr>
          <p:cNvPr id="60" name="组合 59"/>
          <p:cNvGrpSpPr/>
          <p:nvPr/>
        </p:nvGrpSpPr>
        <p:grpSpPr>
          <a:xfrm>
            <a:off x="3878522" y="1492979"/>
            <a:ext cx="3145487" cy="1570884"/>
            <a:chOff x="5170690" y="1991099"/>
            <a:chExt cx="4193436" cy="2094997"/>
          </a:xfrm>
        </p:grpSpPr>
        <p:sp>
          <p:nvSpPr>
            <p:cNvPr id="61" name="任意多边形 60"/>
            <p:cNvSpPr/>
            <p:nvPr/>
          </p:nvSpPr>
          <p:spPr>
            <a:xfrm rot="2700000" flipH="1">
              <a:off x="6665409" y="1089791"/>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2" name="任意多边形 61"/>
            <p:cNvSpPr/>
            <p:nvPr/>
          </p:nvSpPr>
          <p:spPr>
            <a:xfrm rot="2700000" flipH="1">
              <a:off x="6368381" y="1367627"/>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8000">
                  <a:srgbClr val="01484F"/>
                </a:gs>
                <a:gs pos="58000">
                  <a:srgbClr val="0192A1"/>
                </a:gs>
                <a:gs pos="32000">
                  <a:srgbClr val="5EB8C1"/>
                </a:gs>
                <a:gs pos="0">
                  <a:srgbClr val="01D7ED"/>
                </a:gs>
                <a:gs pos="100000">
                  <a:srgbClr val="013F45"/>
                </a:gs>
              </a:gsLst>
              <a:lin ang="54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3" name="文本框 19"/>
            <p:cNvSpPr txBox="1"/>
            <p:nvPr/>
          </p:nvSpPr>
          <p:spPr>
            <a:xfrm rot="18900000" flipH="1">
              <a:off x="7064660" y="2333165"/>
              <a:ext cx="1520941" cy="430831"/>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4</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64" name="组合 63"/>
          <p:cNvGrpSpPr/>
          <p:nvPr/>
        </p:nvGrpSpPr>
        <p:grpSpPr>
          <a:xfrm>
            <a:off x="2089324" y="2331506"/>
            <a:ext cx="3183536" cy="1622250"/>
            <a:chOff x="2785403" y="3109394"/>
            <a:chExt cx="4244162" cy="2163501"/>
          </a:xfrm>
        </p:grpSpPr>
        <p:sp>
          <p:nvSpPr>
            <p:cNvPr id="65" name="任意多边形 64"/>
            <p:cNvSpPr/>
            <p:nvPr/>
          </p:nvSpPr>
          <p:spPr>
            <a:xfrm rot="2700000" flipV="1">
              <a:off x="3686711" y="2574178"/>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6" name="任意多边形 65"/>
            <p:cNvSpPr/>
            <p:nvPr/>
          </p:nvSpPr>
          <p:spPr>
            <a:xfrm rot="2700000" flipV="1">
              <a:off x="4311096" y="1911703"/>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53000">
                  <a:srgbClr val="77448C"/>
                </a:gs>
                <a:gs pos="23000">
                  <a:srgbClr val="3E2349"/>
                </a:gs>
                <a:gs pos="0">
                  <a:srgbClr val="3C2246"/>
                </a:gs>
                <a:gs pos="84000">
                  <a:srgbClr val="AA78BE"/>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7" name="文本框 16"/>
            <p:cNvSpPr txBox="1"/>
            <p:nvPr/>
          </p:nvSpPr>
          <p:spPr>
            <a:xfrm rot="18900000">
              <a:off x="3497300" y="4310013"/>
              <a:ext cx="1728572"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rPr>
                <a:t> 2</a:t>
              </a:r>
              <a:endParaRPr lang="zh-CN" altLang="en-US" sz="1500" b="1" dirty="0">
                <a:solidFill>
                  <a:prstClr val="white"/>
                </a:solidFill>
                <a:effectLst>
                  <a:innerShdw blurRad="25400" dist="25400" dir="162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2786828" y="844420"/>
            <a:ext cx="1588018" cy="3117504"/>
            <a:chOff x="3715286" y="1126154"/>
            <a:chExt cx="2117081" cy="4157634"/>
          </a:xfrm>
        </p:grpSpPr>
        <p:sp>
          <p:nvSpPr>
            <p:cNvPr id="69" name="任意多边形 68"/>
            <p:cNvSpPr/>
            <p:nvPr/>
          </p:nvSpPr>
          <p:spPr>
            <a:xfrm rot="18900000">
              <a:off x="3715286" y="1126154"/>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0" name="任意多边形 69"/>
            <p:cNvSpPr/>
            <p:nvPr/>
          </p:nvSpPr>
          <p:spPr>
            <a:xfrm rot="18900000">
              <a:off x="4311589" y="1367628"/>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flip="none" rotWithShape="1">
              <a:gsLst>
                <a:gs pos="57000">
                  <a:srgbClr val="FFB850"/>
                </a:gs>
                <a:gs pos="34000">
                  <a:srgbClr val="FFA015"/>
                </a:gs>
                <a:gs pos="0">
                  <a:srgbClr val="EE8E00"/>
                </a:gs>
                <a:gs pos="89000">
                  <a:srgbClr val="FFC671"/>
                </a:gs>
              </a:gsLst>
              <a:lin ang="16200000" scaled="0"/>
              <a:tileRect/>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1" name="文本框 4"/>
            <p:cNvSpPr txBox="1"/>
            <p:nvPr/>
          </p:nvSpPr>
          <p:spPr>
            <a:xfrm rot="2700000">
              <a:off x="3578489" y="2402306"/>
              <a:ext cx="1695452" cy="430830"/>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1</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2" name="组合 71"/>
          <p:cNvGrpSpPr/>
          <p:nvPr/>
        </p:nvGrpSpPr>
        <p:grpSpPr>
          <a:xfrm>
            <a:off x="4776538" y="1433446"/>
            <a:ext cx="1585691" cy="3197437"/>
            <a:chOff x="6367888" y="1911704"/>
            <a:chExt cx="2113980" cy="4264236"/>
          </a:xfrm>
        </p:grpSpPr>
        <p:sp>
          <p:nvSpPr>
            <p:cNvPr id="73" name="任意多边形 72"/>
            <p:cNvSpPr/>
            <p:nvPr/>
          </p:nvSpPr>
          <p:spPr>
            <a:xfrm rot="18900000" flipH="1" flipV="1">
              <a:off x="6684459" y="2575915"/>
              <a:ext cx="1797409" cy="3600025"/>
            </a:xfrm>
            <a:custGeom>
              <a:avLst/>
              <a:gdLst>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898813 h 2887114"/>
                <a:gd name="connsiteX19" fmla="*/ 256150 w 1520778"/>
                <a:gd name="connsiteY19" fmla="*/ 2323543 h 2887114"/>
                <a:gd name="connsiteX20" fmla="*/ 255573 w 1520778"/>
                <a:gd name="connsiteY20" fmla="*/ 2323543 h 2887114"/>
                <a:gd name="connsiteX0" fmla="*/ 255574 w 1520778"/>
                <a:gd name="connsiteY0" fmla="*/ 2887114 h 2887114"/>
                <a:gd name="connsiteX1" fmla="*/ 1264783 w 1520778"/>
                <a:gd name="connsiteY1" fmla="*/ 2887114 h 2887114"/>
                <a:gd name="connsiteX2" fmla="*/ 1264783 w 1520778"/>
                <a:gd name="connsiteY2" fmla="*/ 2323543 h 2887114"/>
                <a:gd name="connsiteX3" fmla="*/ 1264628 w 1520778"/>
                <a:gd name="connsiteY3" fmla="*/ 2323543 h 2887114"/>
                <a:gd name="connsiteX4" fmla="*/ 1264627 w 1520778"/>
                <a:gd name="connsiteY4" fmla="*/ 898812 h 2887114"/>
                <a:gd name="connsiteX5" fmla="*/ 1272244 w 1520778"/>
                <a:gd name="connsiteY5" fmla="*/ 906947 h 2887114"/>
                <a:gd name="connsiteX6" fmla="*/ 1478137 w 1520778"/>
                <a:gd name="connsiteY6" fmla="*/ 906946 h 2887114"/>
                <a:gd name="connsiteX7" fmla="*/ 1478137 w 1520778"/>
                <a:gd name="connsiteY7" fmla="*/ 687063 h 2887114"/>
                <a:gd name="connsiteX8" fmla="*/ 1464592 w 1520778"/>
                <a:gd name="connsiteY8" fmla="*/ 672597 h 2887114"/>
                <a:gd name="connsiteX9" fmla="*/ 1457674 w 1520778"/>
                <a:gd name="connsiteY9" fmla="*/ 663080 h 2887114"/>
                <a:gd name="connsiteX10" fmla="*/ 890811 w 1520778"/>
                <a:gd name="connsiteY10" fmla="*/ 57693 h 2887114"/>
                <a:gd name="connsiteX11" fmla="*/ 760389 w 1520778"/>
                <a:gd name="connsiteY11" fmla="*/ 0 h 2887114"/>
                <a:gd name="connsiteX12" fmla="*/ 629968 w 1520778"/>
                <a:gd name="connsiteY12" fmla="*/ 57693 h 2887114"/>
                <a:gd name="connsiteX13" fmla="*/ 63103 w 1520778"/>
                <a:gd name="connsiteY13" fmla="*/ 663080 h 2887114"/>
                <a:gd name="connsiteX14" fmla="*/ 56184 w 1520778"/>
                <a:gd name="connsiteY14" fmla="*/ 672600 h 2887114"/>
                <a:gd name="connsiteX15" fmla="*/ 42642 w 1520778"/>
                <a:gd name="connsiteY15" fmla="*/ 687063 h 2887114"/>
                <a:gd name="connsiteX16" fmla="*/ 42642 w 1520778"/>
                <a:gd name="connsiteY16" fmla="*/ 906946 h 2887114"/>
                <a:gd name="connsiteX17" fmla="*/ 248534 w 1520778"/>
                <a:gd name="connsiteY17" fmla="*/ 906947 h 2887114"/>
                <a:gd name="connsiteX18" fmla="*/ 256150 w 1520778"/>
                <a:gd name="connsiteY18" fmla="*/ 2323543 h 2887114"/>
                <a:gd name="connsiteX19" fmla="*/ 255573 w 1520778"/>
                <a:gd name="connsiteY19" fmla="*/ 2323543 h 2887114"/>
                <a:gd name="connsiteX20" fmla="*/ 255574 w 1520778"/>
                <a:gd name="connsiteY20"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264715 w 1513249"/>
                <a:gd name="connsiteY5" fmla="*/ 906947 h 2887114"/>
                <a:gd name="connsiteX6" fmla="*/ 1470608 w 1513249"/>
                <a:gd name="connsiteY6" fmla="*/ 906946 h 2887114"/>
                <a:gd name="connsiteX7" fmla="*/ 1470608 w 1513249"/>
                <a:gd name="connsiteY7" fmla="*/ 687063 h 2887114"/>
                <a:gd name="connsiteX8" fmla="*/ 1457063 w 1513249"/>
                <a:gd name="connsiteY8" fmla="*/ 672597 h 2887114"/>
                <a:gd name="connsiteX9" fmla="*/ 1450145 w 1513249"/>
                <a:gd name="connsiteY9" fmla="*/ 663080 h 2887114"/>
                <a:gd name="connsiteX10" fmla="*/ 883282 w 1513249"/>
                <a:gd name="connsiteY10" fmla="*/ 57693 h 2887114"/>
                <a:gd name="connsiteX11" fmla="*/ 752860 w 1513249"/>
                <a:gd name="connsiteY11" fmla="*/ 0 h 2887114"/>
                <a:gd name="connsiteX12" fmla="*/ 622439 w 1513249"/>
                <a:gd name="connsiteY12" fmla="*/ 57693 h 2887114"/>
                <a:gd name="connsiteX13" fmla="*/ 55574 w 1513249"/>
                <a:gd name="connsiteY13" fmla="*/ 663080 h 2887114"/>
                <a:gd name="connsiteX14" fmla="*/ 48655 w 1513249"/>
                <a:gd name="connsiteY14" fmla="*/ 672600 h 2887114"/>
                <a:gd name="connsiteX15" fmla="*/ 35113 w 1513249"/>
                <a:gd name="connsiteY15" fmla="*/ 687063 h 2887114"/>
                <a:gd name="connsiteX16" fmla="*/ 35113 w 1513249"/>
                <a:gd name="connsiteY16" fmla="*/ 906946 h 2887114"/>
                <a:gd name="connsiteX17" fmla="*/ 248621 w 1513249"/>
                <a:gd name="connsiteY17" fmla="*/ 2323543 h 2887114"/>
                <a:gd name="connsiteX18" fmla="*/ 248044 w 1513249"/>
                <a:gd name="connsiteY18" fmla="*/ 2323543 h 2887114"/>
                <a:gd name="connsiteX19" fmla="*/ 248045 w 1513249"/>
                <a:gd name="connsiteY19"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257098 w 1513249"/>
                <a:gd name="connsiteY4" fmla="*/ 898812 h 2887114"/>
                <a:gd name="connsiteX5" fmla="*/ 1470608 w 1513249"/>
                <a:gd name="connsiteY5" fmla="*/ 906946 h 2887114"/>
                <a:gd name="connsiteX6" fmla="*/ 1470608 w 1513249"/>
                <a:gd name="connsiteY6" fmla="*/ 687063 h 2887114"/>
                <a:gd name="connsiteX7" fmla="*/ 1457063 w 1513249"/>
                <a:gd name="connsiteY7" fmla="*/ 672597 h 2887114"/>
                <a:gd name="connsiteX8" fmla="*/ 1450145 w 1513249"/>
                <a:gd name="connsiteY8" fmla="*/ 663080 h 2887114"/>
                <a:gd name="connsiteX9" fmla="*/ 883282 w 1513249"/>
                <a:gd name="connsiteY9" fmla="*/ 57693 h 2887114"/>
                <a:gd name="connsiteX10" fmla="*/ 752860 w 1513249"/>
                <a:gd name="connsiteY10" fmla="*/ 0 h 2887114"/>
                <a:gd name="connsiteX11" fmla="*/ 622439 w 1513249"/>
                <a:gd name="connsiteY11" fmla="*/ 57693 h 2887114"/>
                <a:gd name="connsiteX12" fmla="*/ 55574 w 1513249"/>
                <a:gd name="connsiteY12" fmla="*/ 663080 h 2887114"/>
                <a:gd name="connsiteX13" fmla="*/ 48655 w 1513249"/>
                <a:gd name="connsiteY13" fmla="*/ 672600 h 2887114"/>
                <a:gd name="connsiteX14" fmla="*/ 35113 w 1513249"/>
                <a:gd name="connsiteY14" fmla="*/ 687063 h 2887114"/>
                <a:gd name="connsiteX15" fmla="*/ 35113 w 1513249"/>
                <a:gd name="connsiteY15" fmla="*/ 906946 h 2887114"/>
                <a:gd name="connsiteX16" fmla="*/ 248621 w 1513249"/>
                <a:gd name="connsiteY16" fmla="*/ 2323543 h 2887114"/>
                <a:gd name="connsiteX17" fmla="*/ 248044 w 1513249"/>
                <a:gd name="connsiteY17" fmla="*/ 2323543 h 2887114"/>
                <a:gd name="connsiteX18" fmla="*/ 248045 w 1513249"/>
                <a:gd name="connsiteY18" fmla="*/ 2887114 h 2887114"/>
                <a:gd name="connsiteX0" fmla="*/ 248045 w 1513249"/>
                <a:gd name="connsiteY0" fmla="*/ 2887114 h 2887114"/>
                <a:gd name="connsiteX1" fmla="*/ 1257254 w 1513249"/>
                <a:gd name="connsiteY1" fmla="*/ 2887114 h 2887114"/>
                <a:gd name="connsiteX2" fmla="*/ 1257254 w 1513249"/>
                <a:gd name="connsiteY2" fmla="*/ 2323543 h 2887114"/>
                <a:gd name="connsiteX3" fmla="*/ 1257099 w 1513249"/>
                <a:gd name="connsiteY3" fmla="*/ 2323543 h 2887114"/>
                <a:gd name="connsiteX4" fmla="*/ 1470608 w 1513249"/>
                <a:gd name="connsiteY4" fmla="*/ 906946 h 2887114"/>
                <a:gd name="connsiteX5" fmla="*/ 1470608 w 1513249"/>
                <a:gd name="connsiteY5" fmla="*/ 687063 h 2887114"/>
                <a:gd name="connsiteX6" fmla="*/ 1457063 w 1513249"/>
                <a:gd name="connsiteY6" fmla="*/ 672597 h 2887114"/>
                <a:gd name="connsiteX7" fmla="*/ 1450145 w 1513249"/>
                <a:gd name="connsiteY7" fmla="*/ 663080 h 2887114"/>
                <a:gd name="connsiteX8" fmla="*/ 883282 w 1513249"/>
                <a:gd name="connsiteY8" fmla="*/ 57693 h 2887114"/>
                <a:gd name="connsiteX9" fmla="*/ 752860 w 1513249"/>
                <a:gd name="connsiteY9" fmla="*/ 0 h 2887114"/>
                <a:gd name="connsiteX10" fmla="*/ 622439 w 1513249"/>
                <a:gd name="connsiteY10" fmla="*/ 57693 h 2887114"/>
                <a:gd name="connsiteX11" fmla="*/ 55574 w 1513249"/>
                <a:gd name="connsiteY11" fmla="*/ 663080 h 2887114"/>
                <a:gd name="connsiteX12" fmla="*/ 48655 w 1513249"/>
                <a:gd name="connsiteY12" fmla="*/ 672600 h 2887114"/>
                <a:gd name="connsiteX13" fmla="*/ 35113 w 1513249"/>
                <a:gd name="connsiteY13" fmla="*/ 687063 h 2887114"/>
                <a:gd name="connsiteX14" fmla="*/ 35113 w 1513249"/>
                <a:gd name="connsiteY14" fmla="*/ 906946 h 2887114"/>
                <a:gd name="connsiteX15" fmla="*/ 248621 w 1513249"/>
                <a:gd name="connsiteY15" fmla="*/ 2323543 h 2887114"/>
                <a:gd name="connsiteX16" fmla="*/ 248044 w 1513249"/>
                <a:gd name="connsiteY16" fmla="*/ 2323543 h 2887114"/>
                <a:gd name="connsiteX17" fmla="*/ 248045 w 1513249"/>
                <a:gd name="connsiteY17"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1415032 w 1478136"/>
                <a:gd name="connsiteY7" fmla="*/ 663080 h 2887114"/>
                <a:gd name="connsiteX8" fmla="*/ 848169 w 1478136"/>
                <a:gd name="connsiteY8" fmla="*/ 57693 h 2887114"/>
                <a:gd name="connsiteX9" fmla="*/ 717747 w 1478136"/>
                <a:gd name="connsiteY9" fmla="*/ 0 h 2887114"/>
                <a:gd name="connsiteX10" fmla="*/ 587326 w 1478136"/>
                <a:gd name="connsiteY10" fmla="*/ 57693 h 2887114"/>
                <a:gd name="connsiteX11" fmla="*/ 20461 w 1478136"/>
                <a:gd name="connsiteY11" fmla="*/ 663080 h 2887114"/>
                <a:gd name="connsiteX12" fmla="*/ 13542 w 1478136"/>
                <a:gd name="connsiteY12" fmla="*/ 672600 h 2887114"/>
                <a:gd name="connsiteX13" fmla="*/ 0 w 1478136"/>
                <a:gd name="connsiteY13" fmla="*/ 906946 h 2887114"/>
                <a:gd name="connsiteX14" fmla="*/ 213508 w 1478136"/>
                <a:gd name="connsiteY14" fmla="*/ 2323543 h 2887114"/>
                <a:gd name="connsiteX15" fmla="*/ 212931 w 1478136"/>
                <a:gd name="connsiteY15" fmla="*/ 2323543 h 2887114"/>
                <a:gd name="connsiteX16" fmla="*/ 212932 w 1478136"/>
                <a:gd name="connsiteY16"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1421950 w 1478136"/>
                <a:gd name="connsiteY6" fmla="*/ 672597 h 2887114"/>
                <a:gd name="connsiteX7" fmla="*/ 848169 w 1478136"/>
                <a:gd name="connsiteY7" fmla="*/ 57693 h 2887114"/>
                <a:gd name="connsiteX8" fmla="*/ 717747 w 1478136"/>
                <a:gd name="connsiteY8" fmla="*/ 0 h 2887114"/>
                <a:gd name="connsiteX9" fmla="*/ 587326 w 1478136"/>
                <a:gd name="connsiteY9" fmla="*/ 57693 h 2887114"/>
                <a:gd name="connsiteX10" fmla="*/ 20461 w 1478136"/>
                <a:gd name="connsiteY10" fmla="*/ 663080 h 2887114"/>
                <a:gd name="connsiteX11" fmla="*/ 13542 w 1478136"/>
                <a:gd name="connsiteY11" fmla="*/ 672600 h 2887114"/>
                <a:gd name="connsiteX12" fmla="*/ 0 w 1478136"/>
                <a:gd name="connsiteY12" fmla="*/ 906946 h 2887114"/>
                <a:gd name="connsiteX13" fmla="*/ 213508 w 1478136"/>
                <a:gd name="connsiteY13" fmla="*/ 2323543 h 2887114"/>
                <a:gd name="connsiteX14" fmla="*/ 212931 w 1478136"/>
                <a:gd name="connsiteY14" fmla="*/ 2323543 h 2887114"/>
                <a:gd name="connsiteX15" fmla="*/ 212932 w 1478136"/>
                <a:gd name="connsiteY15" fmla="*/ 2887114 h 2887114"/>
                <a:gd name="connsiteX0" fmla="*/ 212932 w 1478136"/>
                <a:gd name="connsiteY0" fmla="*/ 2887114 h 2887114"/>
                <a:gd name="connsiteX1" fmla="*/ 1222141 w 1478136"/>
                <a:gd name="connsiteY1" fmla="*/ 2887114 h 2887114"/>
                <a:gd name="connsiteX2" fmla="*/ 1222141 w 1478136"/>
                <a:gd name="connsiteY2" fmla="*/ 2323543 h 2887114"/>
                <a:gd name="connsiteX3" fmla="*/ 1221986 w 1478136"/>
                <a:gd name="connsiteY3" fmla="*/ 2323543 h 2887114"/>
                <a:gd name="connsiteX4" fmla="*/ 1435495 w 1478136"/>
                <a:gd name="connsiteY4" fmla="*/ 906946 h 2887114"/>
                <a:gd name="connsiteX5" fmla="*/ 1435495 w 1478136"/>
                <a:gd name="connsiteY5" fmla="*/ 687063 h 2887114"/>
                <a:gd name="connsiteX6" fmla="*/ 848169 w 1478136"/>
                <a:gd name="connsiteY6" fmla="*/ 57693 h 2887114"/>
                <a:gd name="connsiteX7" fmla="*/ 717747 w 1478136"/>
                <a:gd name="connsiteY7" fmla="*/ 0 h 2887114"/>
                <a:gd name="connsiteX8" fmla="*/ 587326 w 1478136"/>
                <a:gd name="connsiteY8" fmla="*/ 57693 h 2887114"/>
                <a:gd name="connsiteX9" fmla="*/ 20461 w 1478136"/>
                <a:gd name="connsiteY9" fmla="*/ 663080 h 2887114"/>
                <a:gd name="connsiteX10" fmla="*/ 13542 w 1478136"/>
                <a:gd name="connsiteY10" fmla="*/ 672600 h 2887114"/>
                <a:gd name="connsiteX11" fmla="*/ 0 w 1478136"/>
                <a:gd name="connsiteY11" fmla="*/ 906946 h 2887114"/>
                <a:gd name="connsiteX12" fmla="*/ 213508 w 1478136"/>
                <a:gd name="connsiteY12" fmla="*/ 2323543 h 2887114"/>
                <a:gd name="connsiteX13" fmla="*/ 212931 w 1478136"/>
                <a:gd name="connsiteY13" fmla="*/ 2323543 h 2887114"/>
                <a:gd name="connsiteX14" fmla="*/ 212932 w 1478136"/>
                <a:gd name="connsiteY14" fmla="*/ 2887114 h 2887114"/>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13542 w 1435495"/>
                <a:gd name="connsiteY9" fmla="*/ 701172 h 2915686"/>
                <a:gd name="connsiteX10" fmla="*/ 0 w 1435495"/>
                <a:gd name="connsiteY10" fmla="*/ 935518 h 2915686"/>
                <a:gd name="connsiteX11" fmla="*/ 213508 w 1435495"/>
                <a:gd name="connsiteY11" fmla="*/ 2352115 h 2915686"/>
                <a:gd name="connsiteX12" fmla="*/ 212931 w 1435495"/>
                <a:gd name="connsiteY12" fmla="*/ 2352115 h 2915686"/>
                <a:gd name="connsiteX13" fmla="*/ 212932 w 1435495"/>
                <a:gd name="connsiteY13" fmla="*/ 2915686 h 2915686"/>
                <a:gd name="connsiteX0" fmla="*/ 212932 w 1435495"/>
                <a:gd name="connsiteY0" fmla="*/ 2915686 h 2915686"/>
                <a:gd name="connsiteX1" fmla="*/ 1222141 w 1435495"/>
                <a:gd name="connsiteY1" fmla="*/ 2915686 h 2915686"/>
                <a:gd name="connsiteX2" fmla="*/ 1222141 w 1435495"/>
                <a:gd name="connsiteY2" fmla="*/ 2352115 h 2915686"/>
                <a:gd name="connsiteX3" fmla="*/ 1221986 w 1435495"/>
                <a:gd name="connsiteY3" fmla="*/ 2352115 h 2915686"/>
                <a:gd name="connsiteX4" fmla="*/ 1435495 w 1435495"/>
                <a:gd name="connsiteY4" fmla="*/ 935518 h 2915686"/>
                <a:gd name="connsiteX5" fmla="*/ 848169 w 1435495"/>
                <a:gd name="connsiteY5" fmla="*/ 86265 h 2915686"/>
                <a:gd name="connsiteX6" fmla="*/ 717747 w 1435495"/>
                <a:gd name="connsiteY6" fmla="*/ 28572 h 2915686"/>
                <a:gd name="connsiteX7" fmla="*/ 587326 w 1435495"/>
                <a:gd name="connsiteY7" fmla="*/ 86265 h 2915686"/>
                <a:gd name="connsiteX8" fmla="*/ 20461 w 1435495"/>
                <a:gd name="connsiteY8" fmla="*/ 691652 h 2915686"/>
                <a:gd name="connsiteX9" fmla="*/ 0 w 1435495"/>
                <a:gd name="connsiteY9" fmla="*/ 935518 h 2915686"/>
                <a:gd name="connsiteX10" fmla="*/ 213508 w 1435495"/>
                <a:gd name="connsiteY10" fmla="*/ 2352115 h 2915686"/>
                <a:gd name="connsiteX11" fmla="*/ 212931 w 1435495"/>
                <a:gd name="connsiteY11" fmla="*/ 2352115 h 2915686"/>
                <a:gd name="connsiteX12" fmla="*/ 212932 w 1435495"/>
                <a:gd name="connsiteY12" fmla="*/ 2915686 h 29156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35495" h="2915686">
                  <a:moveTo>
                    <a:pt x="212932" y="2915686"/>
                  </a:moveTo>
                  <a:lnTo>
                    <a:pt x="1222141" y="2915686"/>
                  </a:lnTo>
                  <a:lnTo>
                    <a:pt x="1222141" y="2352115"/>
                  </a:lnTo>
                  <a:lnTo>
                    <a:pt x="1221986" y="2352115"/>
                  </a:lnTo>
                  <a:cubicBezTo>
                    <a:pt x="1257545" y="2116016"/>
                    <a:pt x="1399910" y="1208265"/>
                    <a:pt x="1435495" y="935518"/>
                  </a:cubicBezTo>
                  <a:cubicBezTo>
                    <a:pt x="1373192" y="557876"/>
                    <a:pt x="967794" y="237423"/>
                    <a:pt x="848169" y="86265"/>
                  </a:cubicBezTo>
                  <a:cubicBezTo>
                    <a:pt x="728544" y="-64893"/>
                    <a:pt x="764951" y="28571"/>
                    <a:pt x="717747" y="28572"/>
                  </a:cubicBezTo>
                  <a:cubicBezTo>
                    <a:pt x="670544" y="28571"/>
                    <a:pt x="623340" y="47803"/>
                    <a:pt x="587326" y="86265"/>
                  </a:cubicBezTo>
                  <a:lnTo>
                    <a:pt x="20461" y="691652"/>
                  </a:lnTo>
                  <a:lnTo>
                    <a:pt x="0" y="935518"/>
                  </a:lnTo>
                  <a:cubicBezTo>
                    <a:pt x="35585" y="1208265"/>
                    <a:pt x="178020" y="2116016"/>
                    <a:pt x="213508" y="2352115"/>
                  </a:cubicBezTo>
                  <a:lnTo>
                    <a:pt x="212931" y="2352115"/>
                  </a:lnTo>
                  <a:cubicBezTo>
                    <a:pt x="212931" y="2539972"/>
                    <a:pt x="212932" y="2727829"/>
                    <a:pt x="212932" y="2915686"/>
                  </a:cubicBezTo>
                  <a:close/>
                </a:path>
              </a:pathLst>
            </a:custGeom>
            <a:gradFill flip="none" rotWithShape="1">
              <a:gsLst>
                <a:gs pos="51000">
                  <a:schemeClr val="tx1">
                    <a:alpha val="10000"/>
                  </a:schemeClr>
                </a:gs>
                <a:gs pos="0">
                  <a:srgbClr val="3C2246">
                    <a:alpha val="33000"/>
                  </a:srgbClr>
                </a:gs>
                <a:gs pos="100000">
                  <a:schemeClr val="bg1">
                    <a:alpha val="0"/>
                  </a:schemeClr>
                </a:gs>
              </a:gsLst>
              <a:path path="circle">
                <a:fillToRect l="50000" t="50000" r="50000" b="50000"/>
              </a:path>
              <a:tileRect/>
            </a:gradFill>
            <a:ln>
              <a:noFill/>
            </a:ln>
            <a:effectLst>
              <a:softEdge rad="21590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4" name="任意多边形 73"/>
            <p:cNvSpPr/>
            <p:nvPr/>
          </p:nvSpPr>
          <p:spPr>
            <a:xfrm rot="18900000" flipH="1" flipV="1">
              <a:off x="6367888" y="1911704"/>
              <a:ext cx="1520778" cy="3916160"/>
            </a:xfrm>
            <a:custGeom>
              <a:avLst/>
              <a:gdLst>
                <a:gd name="connsiteX0" fmla="*/ 1204282 w 2055930"/>
                <a:gd name="connsiteY0" fmla="*/ 77995 h 5294232"/>
                <a:gd name="connsiteX1" fmla="*/ 1970620 w 2055930"/>
                <a:gd name="connsiteY1" fmla="*/ 896414 h 5294232"/>
                <a:gd name="connsiteX2" fmla="*/ 1979972 w 2055930"/>
                <a:gd name="connsiteY2" fmla="*/ 909280 h 5294232"/>
                <a:gd name="connsiteX3" fmla="*/ 1998283 w 2055930"/>
                <a:gd name="connsiteY3" fmla="*/ 928836 h 5294232"/>
                <a:gd name="connsiteX4" fmla="*/ 1998283 w 2055930"/>
                <a:gd name="connsiteY4" fmla="*/ 1226095 h 5294232"/>
                <a:gd name="connsiteX5" fmla="*/ 1719939 w 2055930"/>
                <a:gd name="connsiteY5" fmla="*/ 1226095 h 5294232"/>
                <a:gd name="connsiteX6" fmla="*/ 1709641 w 2055930"/>
                <a:gd name="connsiteY6" fmla="*/ 1215098 h 5294232"/>
                <a:gd name="connsiteX7" fmla="*/ 1709642 w 2055930"/>
                <a:gd name="connsiteY7" fmla="*/ 3141183 h 5294232"/>
                <a:gd name="connsiteX8" fmla="*/ 1709852 w 2055930"/>
                <a:gd name="connsiteY8" fmla="*/ 3141183 h 5294232"/>
                <a:gd name="connsiteX9" fmla="*/ 1709852 w 2055930"/>
                <a:gd name="connsiteY9" fmla="*/ 5294232 h 5294232"/>
                <a:gd name="connsiteX10" fmla="*/ 345508 w 2055930"/>
                <a:gd name="connsiteY10" fmla="*/ 3929889 h 5294232"/>
                <a:gd name="connsiteX11" fmla="*/ 345508 w 2055930"/>
                <a:gd name="connsiteY11" fmla="*/ 3141183 h 5294232"/>
                <a:gd name="connsiteX12" fmla="*/ 346288 w 2055930"/>
                <a:gd name="connsiteY12" fmla="*/ 3141183 h 5294232"/>
                <a:gd name="connsiteX13" fmla="*/ 346287 w 2055930"/>
                <a:gd name="connsiteY13" fmla="*/ 1215100 h 5294232"/>
                <a:gd name="connsiteX14" fmla="*/ 335992 w 2055930"/>
                <a:gd name="connsiteY14" fmla="*/ 1226095 h 5294232"/>
                <a:gd name="connsiteX15" fmla="*/ 57647 w 2055930"/>
                <a:gd name="connsiteY15" fmla="*/ 1226095 h 5294232"/>
                <a:gd name="connsiteX16" fmla="*/ 57647 w 2055930"/>
                <a:gd name="connsiteY16" fmla="*/ 928836 h 5294232"/>
                <a:gd name="connsiteX17" fmla="*/ 75954 w 2055930"/>
                <a:gd name="connsiteY17" fmla="*/ 909284 h 5294232"/>
                <a:gd name="connsiteX18" fmla="*/ 85309 w 2055930"/>
                <a:gd name="connsiteY18" fmla="*/ 896413 h 5294232"/>
                <a:gd name="connsiteX19" fmla="*/ 851649 w 2055930"/>
                <a:gd name="connsiteY19" fmla="*/ 77995 h 5294232"/>
                <a:gd name="connsiteX20" fmla="*/ 1027965 w 2055930"/>
                <a:gd name="connsiteY20" fmla="*/ 0 h 5294232"/>
                <a:gd name="connsiteX21" fmla="*/ 1204282 w 2055930"/>
                <a:gd name="connsiteY21" fmla="*/ 77995 h 52942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055930" h="5294232">
                  <a:moveTo>
                    <a:pt x="1204282" y="77995"/>
                  </a:moveTo>
                  <a:lnTo>
                    <a:pt x="1970620" y="896414"/>
                  </a:lnTo>
                  <a:lnTo>
                    <a:pt x="1979972" y="909280"/>
                  </a:lnTo>
                  <a:lnTo>
                    <a:pt x="1998283" y="928836"/>
                  </a:lnTo>
                  <a:cubicBezTo>
                    <a:pt x="2075146" y="1010922"/>
                    <a:pt x="2075146" y="1144010"/>
                    <a:pt x="1998283" y="1226095"/>
                  </a:cubicBezTo>
                  <a:cubicBezTo>
                    <a:pt x="1921420" y="1308181"/>
                    <a:pt x="1796802" y="1308181"/>
                    <a:pt x="1719939" y="1226095"/>
                  </a:cubicBezTo>
                  <a:lnTo>
                    <a:pt x="1709641" y="1215098"/>
                  </a:lnTo>
                  <a:lnTo>
                    <a:pt x="1709642" y="3141183"/>
                  </a:lnTo>
                  <a:lnTo>
                    <a:pt x="1709852" y="3141183"/>
                  </a:lnTo>
                  <a:lnTo>
                    <a:pt x="1709852" y="5294232"/>
                  </a:lnTo>
                  <a:lnTo>
                    <a:pt x="345508" y="3929889"/>
                  </a:lnTo>
                  <a:lnTo>
                    <a:pt x="345508" y="3141183"/>
                  </a:lnTo>
                  <a:lnTo>
                    <a:pt x="346288" y="3141183"/>
                  </a:lnTo>
                  <a:lnTo>
                    <a:pt x="346287" y="1215100"/>
                  </a:lnTo>
                  <a:lnTo>
                    <a:pt x="335992" y="1226095"/>
                  </a:lnTo>
                  <a:cubicBezTo>
                    <a:pt x="259128" y="1308181"/>
                    <a:pt x="134510" y="1308181"/>
                    <a:pt x="57647" y="1226095"/>
                  </a:cubicBezTo>
                  <a:cubicBezTo>
                    <a:pt x="-19216" y="1144009"/>
                    <a:pt x="-19216" y="1010922"/>
                    <a:pt x="57647" y="928836"/>
                  </a:cubicBezTo>
                  <a:lnTo>
                    <a:pt x="75954" y="909284"/>
                  </a:lnTo>
                  <a:lnTo>
                    <a:pt x="85309" y="896413"/>
                  </a:lnTo>
                  <a:lnTo>
                    <a:pt x="851649" y="77995"/>
                  </a:lnTo>
                  <a:cubicBezTo>
                    <a:pt x="900337" y="25998"/>
                    <a:pt x="964152" y="-1"/>
                    <a:pt x="1027965" y="0"/>
                  </a:cubicBezTo>
                  <a:cubicBezTo>
                    <a:pt x="1091779" y="-1"/>
                    <a:pt x="1155594" y="25998"/>
                    <a:pt x="1204282" y="77995"/>
                  </a:cubicBezTo>
                  <a:close/>
                </a:path>
              </a:pathLst>
            </a:custGeom>
            <a:gradFill>
              <a:gsLst>
                <a:gs pos="75000">
                  <a:srgbClr val="E34F4F"/>
                </a:gs>
                <a:gs pos="52000">
                  <a:srgbClr val="E87071"/>
                </a:gs>
                <a:gs pos="0">
                  <a:srgbClr val="EF9B9B"/>
                </a:gs>
                <a:gs pos="100000">
                  <a:srgbClr val="E24A4A"/>
                </a:gs>
              </a:gsLst>
              <a:lin ang="1620000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5" name="文本框 20"/>
            <p:cNvSpPr txBox="1"/>
            <p:nvPr/>
          </p:nvSpPr>
          <p:spPr>
            <a:xfrm rot="2700000" flipH="1">
              <a:off x="6862428" y="4248310"/>
              <a:ext cx="1846816" cy="430986"/>
            </a:xfrm>
            <a:prstGeom prst="rect">
              <a:avLst/>
            </a:prstGeom>
            <a:noFill/>
            <a:effectLst>
              <a:innerShdw blurRad="63500" dist="50800" dir="13500000">
                <a:prstClr val="black">
                  <a:alpha val="50000"/>
                </a:prstClr>
              </a:innerShdw>
            </a:effectLst>
          </p:spPr>
          <p:txBody>
            <a:bodyPr wrap="square" rtlCol="0">
              <a:spAutoFit/>
            </a:bodyPr>
            <a:lstStyle/>
            <a:p>
              <a:pPr algn="ctr"/>
              <a:r>
                <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添加标题</a:t>
              </a:r>
              <a:r>
                <a:rPr lang="en-US" altLang="zh-CN"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rPr>
                <a:t> 3</a:t>
              </a:r>
              <a:endParaRPr lang="zh-CN" altLang="en-US" sz="1500" b="1" dirty="0">
                <a:solidFill>
                  <a:prstClr val="white"/>
                </a:solidFill>
                <a:effectLst>
                  <a:innerShdw blurRad="25400" dist="25400" dir="10800000">
                    <a:prstClr val="black">
                      <a:alpha val="50000"/>
                    </a:prstClr>
                  </a:innerShdw>
                </a:effectLst>
                <a:latin typeface="微软雅黑" panose="020B0503020204020204" pitchFamily="34" charset="-122"/>
                <a:ea typeface="微软雅黑" panose="020B0503020204020204" pitchFamily="34" charset="-122"/>
              </a:endParaRPr>
            </a:p>
          </p:txBody>
        </p:sp>
      </p:grpSp>
      <p:grpSp>
        <p:nvGrpSpPr>
          <p:cNvPr id="76" name="Group 4"/>
          <p:cNvGrpSpPr>
            <a:grpSpLocks noChangeAspect="1"/>
          </p:cNvGrpSpPr>
          <p:nvPr/>
        </p:nvGrpSpPr>
        <p:grpSpPr bwMode="auto">
          <a:xfrm>
            <a:off x="6600432" y="1485468"/>
            <a:ext cx="308531" cy="238487"/>
            <a:chOff x="3494" y="1896"/>
            <a:chExt cx="688" cy="532"/>
          </a:xfrm>
          <a:solidFill>
            <a:srgbClr val="01ACBE"/>
          </a:solidFill>
        </p:grpSpPr>
        <p:sp>
          <p:nvSpPr>
            <p:cNvPr id="77" name="Rectangle 5"/>
            <p:cNvSpPr>
              <a:spLocks noChangeArrowheads="1"/>
            </p:cNvSpPr>
            <p:nvPr/>
          </p:nvSpPr>
          <p:spPr bwMode="auto">
            <a:xfrm>
              <a:off x="4124" y="2007"/>
              <a:ext cx="58"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8" name="Freeform 6"/>
            <p:cNvSpPr>
              <a:spLocks noEditPoints="1"/>
            </p:cNvSpPr>
            <p:nvPr/>
          </p:nvSpPr>
          <p:spPr bwMode="auto">
            <a:xfrm>
              <a:off x="3608" y="1896"/>
              <a:ext cx="459" cy="532"/>
            </a:xfrm>
            <a:custGeom>
              <a:avLst/>
              <a:gdLst>
                <a:gd name="T0" fmla="*/ 176 w 192"/>
                <a:gd name="T1" fmla="*/ 46 h 222"/>
                <a:gd name="T2" fmla="*/ 132 w 192"/>
                <a:gd name="T3" fmla="*/ 0 h 222"/>
                <a:gd name="T4" fmla="*/ 60 w 192"/>
                <a:gd name="T5" fmla="*/ 0 h 222"/>
                <a:gd name="T6" fmla="*/ 18 w 192"/>
                <a:gd name="T7" fmla="*/ 46 h 222"/>
                <a:gd name="T8" fmla="*/ 0 w 192"/>
                <a:gd name="T9" fmla="*/ 46 h 222"/>
                <a:gd name="T10" fmla="*/ 0 w 192"/>
                <a:gd name="T11" fmla="*/ 222 h 222"/>
                <a:gd name="T12" fmla="*/ 192 w 192"/>
                <a:gd name="T13" fmla="*/ 222 h 222"/>
                <a:gd name="T14" fmla="*/ 192 w 192"/>
                <a:gd name="T15" fmla="*/ 46 h 222"/>
                <a:gd name="T16" fmla="*/ 176 w 192"/>
                <a:gd name="T17" fmla="*/ 46 h 222"/>
                <a:gd name="T18" fmla="*/ 113 w 192"/>
                <a:gd name="T19" fmla="*/ 42 h 222"/>
                <a:gd name="T20" fmla="*/ 77 w 192"/>
                <a:gd name="T21" fmla="*/ 42 h 222"/>
                <a:gd name="T22" fmla="*/ 67 w 192"/>
                <a:gd name="T23" fmla="*/ 31 h 222"/>
                <a:gd name="T24" fmla="*/ 77 w 192"/>
                <a:gd name="T25" fmla="*/ 20 h 222"/>
                <a:gd name="T26" fmla="*/ 113 w 192"/>
                <a:gd name="T27" fmla="*/ 20 h 222"/>
                <a:gd name="T28" fmla="*/ 124 w 192"/>
                <a:gd name="T29" fmla="*/ 31 h 222"/>
                <a:gd name="T30" fmla="*/ 113 w 192"/>
                <a:gd name="T31" fmla="*/ 4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2" h="222">
                  <a:moveTo>
                    <a:pt x="176" y="46"/>
                  </a:moveTo>
                  <a:cubicBezTo>
                    <a:pt x="166" y="26"/>
                    <a:pt x="148" y="0"/>
                    <a:pt x="132" y="0"/>
                  </a:cubicBezTo>
                  <a:cubicBezTo>
                    <a:pt x="60" y="0"/>
                    <a:pt x="60" y="0"/>
                    <a:pt x="60" y="0"/>
                  </a:cubicBezTo>
                  <a:cubicBezTo>
                    <a:pt x="45" y="0"/>
                    <a:pt x="29" y="25"/>
                    <a:pt x="18" y="46"/>
                  </a:cubicBezTo>
                  <a:cubicBezTo>
                    <a:pt x="0" y="46"/>
                    <a:pt x="0" y="46"/>
                    <a:pt x="0" y="46"/>
                  </a:cubicBezTo>
                  <a:cubicBezTo>
                    <a:pt x="0" y="222"/>
                    <a:pt x="0" y="222"/>
                    <a:pt x="0" y="222"/>
                  </a:cubicBezTo>
                  <a:cubicBezTo>
                    <a:pt x="192" y="222"/>
                    <a:pt x="192" y="222"/>
                    <a:pt x="192" y="222"/>
                  </a:cubicBezTo>
                  <a:cubicBezTo>
                    <a:pt x="192" y="46"/>
                    <a:pt x="192" y="46"/>
                    <a:pt x="192" y="46"/>
                  </a:cubicBezTo>
                  <a:lnTo>
                    <a:pt x="176" y="46"/>
                  </a:lnTo>
                  <a:close/>
                  <a:moveTo>
                    <a:pt x="113" y="42"/>
                  </a:moveTo>
                  <a:cubicBezTo>
                    <a:pt x="77" y="42"/>
                    <a:pt x="77" y="42"/>
                    <a:pt x="77" y="42"/>
                  </a:cubicBezTo>
                  <a:cubicBezTo>
                    <a:pt x="72" y="42"/>
                    <a:pt x="67" y="37"/>
                    <a:pt x="67" y="31"/>
                  </a:cubicBezTo>
                  <a:cubicBezTo>
                    <a:pt x="67" y="25"/>
                    <a:pt x="72" y="20"/>
                    <a:pt x="77" y="20"/>
                  </a:cubicBezTo>
                  <a:cubicBezTo>
                    <a:pt x="113" y="20"/>
                    <a:pt x="113" y="20"/>
                    <a:pt x="113" y="20"/>
                  </a:cubicBezTo>
                  <a:cubicBezTo>
                    <a:pt x="119" y="20"/>
                    <a:pt x="124" y="25"/>
                    <a:pt x="124" y="31"/>
                  </a:cubicBezTo>
                  <a:cubicBezTo>
                    <a:pt x="124" y="37"/>
                    <a:pt x="119" y="42"/>
                    <a:pt x="11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9" name="Rectangle 7"/>
            <p:cNvSpPr>
              <a:spLocks noChangeArrowheads="1"/>
            </p:cNvSpPr>
            <p:nvPr/>
          </p:nvSpPr>
          <p:spPr bwMode="auto">
            <a:xfrm>
              <a:off x="3494" y="2007"/>
              <a:ext cx="57" cy="42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0" name="组合 79"/>
          <p:cNvGrpSpPr/>
          <p:nvPr/>
        </p:nvGrpSpPr>
        <p:grpSpPr>
          <a:xfrm>
            <a:off x="6607264" y="3154028"/>
            <a:ext cx="264416" cy="265093"/>
            <a:chOff x="458010" y="4063526"/>
            <a:chExt cx="1087437" cy="1090612"/>
          </a:xfrm>
          <a:solidFill>
            <a:srgbClr val="E87071"/>
          </a:solidFill>
        </p:grpSpPr>
        <p:sp>
          <p:nvSpPr>
            <p:cNvPr id="81" name="Freeform 11"/>
            <p:cNvSpPr>
              <a:spLocks noEditPoints="1"/>
            </p:cNvSpPr>
            <p:nvPr/>
          </p:nvSpPr>
          <p:spPr bwMode="auto">
            <a:xfrm>
              <a:off x="458010" y="4063526"/>
              <a:ext cx="1087437" cy="1090612"/>
            </a:xfrm>
            <a:custGeom>
              <a:avLst/>
              <a:gdLst>
                <a:gd name="T0" fmla="*/ 0 w 685"/>
                <a:gd name="T1" fmla="*/ 0 h 687"/>
                <a:gd name="T2" fmla="*/ 0 w 685"/>
                <a:gd name="T3" fmla="*/ 687 h 687"/>
                <a:gd name="T4" fmla="*/ 685 w 685"/>
                <a:gd name="T5" fmla="*/ 687 h 687"/>
                <a:gd name="T6" fmla="*/ 685 w 685"/>
                <a:gd name="T7" fmla="*/ 0 h 687"/>
                <a:gd name="T8" fmla="*/ 0 w 685"/>
                <a:gd name="T9" fmla="*/ 0 h 687"/>
                <a:gd name="T10" fmla="*/ 58 w 685"/>
                <a:gd name="T11" fmla="*/ 57 h 687"/>
                <a:gd name="T12" fmla="*/ 628 w 685"/>
                <a:gd name="T13" fmla="*/ 57 h 687"/>
                <a:gd name="T14" fmla="*/ 628 w 685"/>
                <a:gd name="T15" fmla="*/ 441 h 687"/>
                <a:gd name="T16" fmla="*/ 442 w 685"/>
                <a:gd name="T17" fmla="*/ 630 h 687"/>
                <a:gd name="T18" fmla="*/ 58 w 685"/>
                <a:gd name="T19" fmla="*/ 630 h 687"/>
                <a:gd name="T20" fmla="*/ 58 w 685"/>
                <a:gd name="T21" fmla="*/ 57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5" h="687">
                  <a:moveTo>
                    <a:pt x="0" y="0"/>
                  </a:moveTo>
                  <a:lnTo>
                    <a:pt x="0" y="687"/>
                  </a:lnTo>
                  <a:lnTo>
                    <a:pt x="685" y="687"/>
                  </a:lnTo>
                  <a:lnTo>
                    <a:pt x="685" y="0"/>
                  </a:lnTo>
                  <a:lnTo>
                    <a:pt x="0" y="0"/>
                  </a:lnTo>
                  <a:close/>
                  <a:moveTo>
                    <a:pt x="58" y="57"/>
                  </a:moveTo>
                  <a:lnTo>
                    <a:pt x="628" y="57"/>
                  </a:lnTo>
                  <a:lnTo>
                    <a:pt x="628" y="441"/>
                  </a:lnTo>
                  <a:lnTo>
                    <a:pt x="442" y="630"/>
                  </a:lnTo>
                  <a:lnTo>
                    <a:pt x="58" y="630"/>
                  </a:lnTo>
                  <a:lnTo>
                    <a:pt x="58" y="5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2" name="Rectangle 12"/>
            <p:cNvSpPr>
              <a:spLocks noChangeArrowheads="1"/>
            </p:cNvSpPr>
            <p:nvPr/>
          </p:nvSpPr>
          <p:spPr bwMode="auto">
            <a:xfrm>
              <a:off x="682625" y="4338638"/>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3" name="Rectangle 13"/>
            <p:cNvSpPr>
              <a:spLocks noChangeArrowheads="1"/>
            </p:cNvSpPr>
            <p:nvPr/>
          </p:nvSpPr>
          <p:spPr bwMode="auto">
            <a:xfrm>
              <a:off x="682625" y="4562475"/>
              <a:ext cx="636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4" name="Rectangle 14"/>
            <p:cNvSpPr>
              <a:spLocks noChangeArrowheads="1"/>
            </p:cNvSpPr>
            <p:nvPr/>
          </p:nvSpPr>
          <p:spPr bwMode="auto">
            <a:xfrm>
              <a:off x="682625" y="4786313"/>
              <a:ext cx="382587" cy="7143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grpSp>
        <p:nvGrpSpPr>
          <p:cNvPr id="85" name="Group 17"/>
          <p:cNvGrpSpPr>
            <a:grpSpLocks noChangeAspect="1"/>
          </p:cNvGrpSpPr>
          <p:nvPr/>
        </p:nvGrpSpPr>
        <p:grpSpPr bwMode="auto">
          <a:xfrm>
            <a:off x="1293339" y="3108657"/>
            <a:ext cx="318530" cy="341800"/>
            <a:chOff x="231" y="1205"/>
            <a:chExt cx="640" cy="687"/>
          </a:xfrm>
          <a:solidFill>
            <a:srgbClr val="663A77"/>
          </a:solidFill>
        </p:grpSpPr>
        <p:sp>
          <p:nvSpPr>
            <p:cNvPr id="86" name="Freeform 18"/>
            <p:cNvSpPr>
              <a:spLocks/>
            </p:cNvSpPr>
            <p:nvPr/>
          </p:nvSpPr>
          <p:spPr bwMode="auto">
            <a:xfrm>
              <a:off x="231" y="1205"/>
              <a:ext cx="499" cy="687"/>
            </a:xfrm>
            <a:custGeom>
              <a:avLst/>
              <a:gdLst>
                <a:gd name="T0" fmla="*/ 442 w 499"/>
                <a:gd name="T1" fmla="*/ 629 h 687"/>
                <a:gd name="T2" fmla="*/ 57 w 499"/>
                <a:gd name="T3" fmla="*/ 629 h 687"/>
                <a:gd name="T4" fmla="*/ 57 w 499"/>
                <a:gd name="T5" fmla="*/ 200 h 687"/>
                <a:gd name="T6" fmla="*/ 200 w 499"/>
                <a:gd name="T7" fmla="*/ 200 h 687"/>
                <a:gd name="T8" fmla="*/ 200 w 499"/>
                <a:gd name="T9" fmla="*/ 57 h 687"/>
                <a:gd name="T10" fmla="*/ 442 w 499"/>
                <a:gd name="T11" fmla="*/ 57 h 687"/>
                <a:gd name="T12" fmla="*/ 442 w 499"/>
                <a:gd name="T13" fmla="*/ 116 h 687"/>
                <a:gd name="T14" fmla="*/ 494 w 499"/>
                <a:gd name="T15" fmla="*/ 64 h 687"/>
                <a:gd name="T16" fmla="*/ 499 w 499"/>
                <a:gd name="T17" fmla="*/ 59 h 687"/>
                <a:gd name="T18" fmla="*/ 499 w 499"/>
                <a:gd name="T19" fmla="*/ 0 h 687"/>
                <a:gd name="T20" fmla="*/ 143 w 499"/>
                <a:gd name="T21" fmla="*/ 0 h 687"/>
                <a:gd name="T22" fmla="*/ 143 w 499"/>
                <a:gd name="T23" fmla="*/ 0 h 687"/>
                <a:gd name="T24" fmla="*/ 0 w 499"/>
                <a:gd name="T25" fmla="*/ 143 h 687"/>
                <a:gd name="T26" fmla="*/ 0 w 499"/>
                <a:gd name="T27" fmla="*/ 687 h 687"/>
                <a:gd name="T28" fmla="*/ 499 w 499"/>
                <a:gd name="T29" fmla="*/ 687 h 687"/>
                <a:gd name="T30" fmla="*/ 499 w 499"/>
                <a:gd name="T31" fmla="*/ 429 h 687"/>
                <a:gd name="T32" fmla="*/ 442 w 499"/>
                <a:gd name="T33" fmla="*/ 486 h 687"/>
                <a:gd name="T34" fmla="*/ 442 w 499"/>
                <a:gd name="T35" fmla="*/ 629 h 6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499" h="687">
                  <a:moveTo>
                    <a:pt x="442" y="629"/>
                  </a:moveTo>
                  <a:lnTo>
                    <a:pt x="57" y="629"/>
                  </a:lnTo>
                  <a:lnTo>
                    <a:pt x="57" y="200"/>
                  </a:lnTo>
                  <a:lnTo>
                    <a:pt x="200" y="200"/>
                  </a:lnTo>
                  <a:lnTo>
                    <a:pt x="200" y="57"/>
                  </a:lnTo>
                  <a:lnTo>
                    <a:pt x="442" y="57"/>
                  </a:lnTo>
                  <a:lnTo>
                    <a:pt x="442" y="116"/>
                  </a:lnTo>
                  <a:lnTo>
                    <a:pt x="494" y="64"/>
                  </a:lnTo>
                  <a:lnTo>
                    <a:pt x="499" y="59"/>
                  </a:lnTo>
                  <a:lnTo>
                    <a:pt x="499" y="0"/>
                  </a:lnTo>
                  <a:lnTo>
                    <a:pt x="143" y="0"/>
                  </a:lnTo>
                  <a:lnTo>
                    <a:pt x="143" y="0"/>
                  </a:lnTo>
                  <a:lnTo>
                    <a:pt x="0" y="143"/>
                  </a:lnTo>
                  <a:lnTo>
                    <a:pt x="0" y="687"/>
                  </a:lnTo>
                  <a:lnTo>
                    <a:pt x="499" y="687"/>
                  </a:lnTo>
                  <a:lnTo>
                    <a:pt x="499" y="429"/>
                  </a:lnTo>
                  <a:lnTo>
                    <a:pt x="442" y="486"/>
                  </a:lnTo>
                  <a:lnTo>
                    <a:pt x="442" y="62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7" name="Freeform 19"/>
            <p:cNvSpPr>
              <a:spLocks noEditPoints="1"/>
            </p:cNvSpPr>
            <p:nvPr/>
          </p:nvSpPr>
          <p:spPr bwMode="auto">
            <a:xfrm>
              <a:off x="436" y="1310"/>
              <a:ext cx="435" cy="431"/>
            </a:xfrm>
            <a:custGeom>
              <a:avLst/>
              <a:gdLst>
                <a:gd name="T0" fmla="*/ 50 w 435"/>
                <a:gd name="T1" fmla="*/ 279 h 431"/>
                <a:gd name="T2" fmla="*/ 50 w 435"/>
                <a:gd name="T3" fmla="*/ 279 h 431"/>
                <a:gd name="T4" fmla="*/ 50 w 435"/>
                <a:gd name="T5" fmla="*/ 279 h 431"/>
                <a:gd name="T6" fmla="*/ 50 w 435"/>
                <a:gd name="T7" fmla="*/ 279 h 431"/>
                <a:gd name="T8" fmla="*/ 0 w 435"/>
                <a:gd name="T9" fmla="*/ 431 h 431"/>
                <a:gd name="T10" fmla="*/ 155 w 435"/>
                <a:gd name="T11" fmla="*/ 381 h 431"/>
                <a:gd name="T12" fmla="*/ 155 w 435"/>
                <a:gd name="T13" fmla="*/ 381 h 431"/>
                <a:gd name="T14" fmla="*/ 155 w 435"/>
                <a:gd name="T15" fmla="*/ 381 h 431"/>
                <a:gd name="T16" fmla="*/ 155 w 435"/>
                <a:gd name="T17" fmla="*/ 381 h 431"/>
                <a:gd name="T18" fmla="*/ 435 w 435"/>
                <a:gd name="T19" fmla="*/ 102 h 431"/>
                <a:gd name="T20" fmla="*/ 330 w 435"/>
                <a:gd name="T21" fmla="*/ 0 h 431"/>
                <a:gd name="T22" fmla="*/ 50 w 435"/>
                <a:gd name="T23" fmla="*/ 279 h 431"/>
                <a:gd name="T24" fmla="*/ 50 w 435"/>
                <a:gd name="T25" fmla="*/ 279 h 431"/>
                <a:gd name="T26" fmla="*/ 141 w 435"/>
                <a:gd name="T27" fmla="*/ 360 h 431"/>
                <a:gd name="T28" fmla="*/ 38 w 435"/>
                <a:gd name="T29" fmla="*/ 396 h 431"/>
                <a:gd name="T30" fmla="*/ 72 w 435"/>
                <a:gd name="T31" fmla="*/ 291 h 431"/>
                <a:gd name="T32" fmla="*/ 141 w 435"/>
                <a:gd name="T33" fmla="*/ 360 h 4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35" h="431">
                  <a:moveTo>
                    <a:pt x="50" y="279"/>
                  </a:moveTo>
                  <a:lnTo>
                    <a:pt x="50" y="279"/>
                  </a:lnTo>
                  <a:lnTo>
                    <a:pt x="50" y="279"/>
                  </a:lnTo>
                  <a:lnTo>
                    <a:pt x="50" y="279"/>
                  </a:lnTo>
                  <a:lnTo>
                    <a:pt x="0" y="431"/>
                  </a:lnTo>
                  <a:lnTo>
                    <a:pt x="155" y="381"/>
                  </a:lnTo>
                  <a:lnTo>
                    <a:pt x="155" y="381"/>
                  </a:lnTo>
                  <a:lnTo>
                    <a:pt x="155" y="381"/>
                  </a:lnTo>
                  <a:lnTo>
                    <a:pt x="155" y="381"/>
                  </a:lnTo>
                  <a:lnTo>
                    <a:pt x="435" y="102"/>
                  </a:lnTo>
                  <a:lnTo>
                    <a:pt x="330" y="0"/>
                  </a:lnTo>
                  <a:lnTo>
                    <a:pt x="50" y="279"/>
                  </a:lnTo>
                  <a:lnTo>
                    <a:pt x="50" y="279"/>
                  </a:lnTo>
                  <a:close/>
                  <a:moveTo>
                    <a:pt x="141" y="360"/>
                  </a:moveTo>
                  <a:lnTo>
                    <a:pt x="38" y="396"/>
                  </a:lnTo>
                  <a:lnTo>
                    <a:pt x="72" y="291"/>
                  </a:lnTo>
                  <a:lnTo>
                    <a:pt x="141" y="3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88" name="Freeform 310"/>
          <p:cNvSpPr>
            <a:spLocks noEditPoints="1"/>
          </p:cNvSpPr>
          <p:nvPr/>
        </p:nvSpPr>
        <p:spPr bwMode="auto">
          <a:xfrm>
            <a:off x="1298879" y="1451103"/>
            <a:ext cx="314106" cy="309862"/>
          </a:xfrm>
          <a:custGeom>
            <a:avLst/>
            <a:gdLst>
              <a:gd name="T0" fmla="*/ 31 w 32"/>
              <a:gd name="T1" fmla="*/ 13 h 31"/>
              <a:gd name="T2" fmla="*/ 28 w 32"/>
              <a:gd name="T3" fmla="*/ 13 h 31"/>
              <a:gd name="T4" fmla="*/ 26 w 32"/>
              <a:gd name="T5" fmla="*/ 9 h 31"/>
              <a:gd name="T6" fmla="*/ 28 w 32"/>
              <a:gd name="T7" fmla="*/ 7 h 31"/>
              <a:gd name="T8" fmla="*/ 28 w 32"/>
              <a:gd name="T9" fmla="*/ 6 h 31"/>
              <a:gd name="T10" fmla="*/ 26 w 32"/>
              <a:gd name="T11" fmla="*/ 3 h 31"/>
              <a:gd name="T12" fmla="*/ 25 w 32"/>
              <a:gd name="T13" fmla="*/ 3 h 31"/>
              <a:gd name="T14" fmla="*/ 22 w 32"/>
              <a:gd name="T15" fmla="*/ 6 h 31"/>
              <a:gd name="T16" fmla="*/ 19 w 32"/>
              <a:gd name="T17" fmla="*/ 4 h 31"/>
              <a:gd name="T18" fmla="*/ 19 w 32"/>
              <a:gd name="T19" fmla="*/ 1 h 31"/>
              <a:gd name="T20" fmla="*/ 18 w 32"/>
              <a:gd name="T21" fmla="*/ 0 h 31"/>
              <a:gd name="T22" fmla="*/ 14 w 32"/>
              <a:gd name="T23" fmla="*/ 0 h 31"/>
              <a:gd name="T24" fmla="*/ 13 w 32"/>
              <a:gd name="T25" fmla="*/ 1 h 31"/>
              <a:gd name="T26" fmla="*/ 13 w 32"/>
              <a:gd name="T27" fmla="*/ 4 h 31"/>
              <a:gd name="T28" fmla="*/ 10 w 32"/>
              <a:gd name="T29" fmla="*/ 6 h 31"/>
              <a:gd name="T30" fmla="*/ 8 w 32"/>
              <a:gd name="T31" fmla="*/ 3 h 31"/>
              <a:gd name="T32" fmla="*/ 6 w 32"/>
              <a:gd name="T33" fmla="*/ 3 h 31"/>
              <a:gd name="T34" fmla="*/ 4 w 32"/>
              <a:gd name="T35" fmla="*/ 6 h 31"/>
              <a:gd name="T36" fmla="*/ 4 w 32"/>
              <a:gd name="T37" fmla="*/ 7 h 31"/>
              <a:gd name="T38" fmla="*/ 6 w 32"/>
              <a:gd name="T39" fmla="*/ 9 h 31"/>
              <a:gd name="T40" fmla="*/ 5 w 32"/>
              <a:gd name="T41" fmla="*/ 13 h 31"/>
              <a:gd name="T42" fmla="*/ 1 w 32"/>
              <a:gd name="T43" fmla="*/ 13 h 31"/>
              <a:gd name="T44" fmla="*/ 0 w 32"/>
              <a:gd name="T45" fmla="*/ 14 h 31"/>
              <a:gd name="T46" fmla="*/ 0 w 32"/>
              <a:gd name="T47" fmla="*/ 17 h 31"/>
              <a:gd name="T48" fmla="*/ 1 w 32"/>
              <a:gd name="T49" fmla="*/ 18 h 31"/>
              <a:gd name="T50" fmla="*/ 5 w 32"/>
              <a:gd name="T51" fmla="*/ 18 h 31"/>
              <a:gd name="T52" fmla="*/ 6 w 32"/>
              <a:gd name="T53" fmla="*/ 22 h 31"/>
              <a:gd name="T54" fmla="*/ 4 w 32"/>
              <a:gd name="T55" fmla="*/ 24 h 31"/>
              <a:gd name="T56" fmla="*/ 4 w 32"/>
              <a:gd name="T57" fmla="*/ 25 h 31"/>
              <a:gd name="T58" fmla="*/ 6 w 32"/>
              <a:gd name="T59" fmla="*/ 28 h 31"/>
              <a:gd name="T60" fmla="*/ 8 w 32"/>
              <a:gd name="T61" fmla="*/ 28 h 31"/>
              <a:gd name="T62" fmla="*/ 10 w 32"/>
              <a:gd name="T63" fmla="*/ 26 h 31"/>
              <a:gd name="T64" fmla="*/ 13 w 32"/>
              <a:gd name="T65" fmla="*/ 27 h 31"/>
              <a:gd name="T66" fmla="*/ 13 w 32"/>
              <a:gd name="T67" fmla="*/ 30 h 31"/>
              <a:gd name="T68" fmla="*/ 14 w 32"/>
              <a:gd name="T69" fmla="*/ 31 h 31"/>
              <a:gd name="T70" fmla="*/ 18 w 32"/>
              <a:gd name="T71" fmla="*/ 31 h 31"/>
              <a:gd name="T72" fmla="*/ 19 w 32"/>
              <a:gd name="T73" fmla="*/ 30 h 31"/>
              <a:gd name="T74" fmla="*/ 19 w 32"/>
              <a:gd name="T75" fmla="*/ 27 h 31"/>
              <a:gd name="T76" fmla="*/ 22 w 32"/>
              <a:gd name="T77" fmla="*/ 26 h 31"/>
              <a:gd name="T78" fmla="*/ 25 w 32"/>
              <a:gd name="T79" fmla="*/ 28 h 31"/>
              <a:gd name="T80" fmla="*/ 26 w 32"/>
              <a:gd name="T81" fmla="*/ 28 h 31"/>
              <a:gd name="T82" fmla="*/ 28 w 32"/>
              <a:gd name="T83" fmla="*/ 25 h 31"/>
              <a:gd name="T84" fmla="*/ 28 w 32"/>
              <a:gd name="T85" fmla="*/ 24 h 31"/>
              <a:gd name="T86" fmla="*/ 26 w 32"/>
              <a:gd name="T87" fmla="*/ 22 h 31"/>
              <a:gd name="T88" fmla="*/ 28 w 32"/>
              <a:gd name="T89" fmla="*/ 18 h 31"/>
              <a:gd name="T90" fmla="*/ 31 w 32"/>
              <a:gd name="T91" fmla="*/ 18 h 31"/>
              <a:gd name="T92" fmla="*/ 32 w 32"/>
              <a:gd name="T93" fmla="*/ 17 h 31"/>
              <a:gd name="T94" fmla="*/ 32 w 32"/>
              <a:gd name="T95" fmla="*/ 14 h 31"/>
              <a:gd name="T96" fmla="*/ 31 w 32"/>
              <a:gd name="T97" fmla="*/ 13 h 31"/>
              <a:gd name="T98" fmla="*/ 16 w 32"/>
              <a:gd name="T99" fmla="*/ 23 h 31"/>
              <a:gd name="T100" fmla="*/ 9 w 32"/>
              <a:gd name="T101" fmla="*/ 16 h 31"/>
              <a:gd name="T102" fmla="*/ 16 w 32"/>
              <a:gd name="T103" fmla="*/ 9 h 31"/>
              <a:gd name="T104" fmla="*/ 23 w 32"/>
              <a:gd name="T105" fmla="*/ 16 h 31"/>
              <a:gd name="T106" fmla="*/ 16 w 32"/>
              <a:gd name="T107" fmla="*/ 23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2" h="31">
                <a:moveTo>
                  <a:pt x="31" y="13"/>
                </a:moveTo>
                <a:cubicBezTo>
                  <a:pt x="28" y="13"/>
                  <a:pt x="28" y="13"/>
                  <a:pt x="28" y="13"/>
                </a:cubicBezTo>
                <a:cubicBezTo>
                  <a:pt x="27" y="12"/>
                  <a:pt x="27" y="10"/>
                  <a:pt x="26" y="9"/>
                </a:cubicBezTo>
                <a:cubicBezTo>
                  <a:pt x="28" y="7"/>
                  <a:pt x="28" y="7"/>
                  <a:pt x="28" y="7"/>
                </a:cubicBezTo>
                <a:cubicBezTo>
                  <a:pt x="29" y="7"/>
                  <a:pt x="29" y="6"/>
                  <a:pt x="28" y="6"/>
                </a:cubicBezTo>
                <a:cubicBezTo>
                  <a:pt x="26" y="3"/>
                  <a:pt x="26" y="3"/>
                  <a:pt x="26" y="3"/>
                </a:cubicBezTo>
                <a:cubicBezTo>
                  <a:pt x="26" y="3"/>
                  <a:pt x="25" y="3"/>
                  <a:pt x="25" y="3"/>
                </a:cubicBezTo>
                <a:cubicBezTo>
                  <a:pt x="22" y="6"/>
                  <a:pt x="22" y="6"/>
                  <a:pt x="22" y="6"/>
                </a:cubicBezTo>
                <a:cubicBezTo>
                  <a:pt x="21" y="5"/>
                  <a:pt x="20" y="4"/>
                  <a:pt x="19" y="4"/>
                </a:cubicBezTo>
                <a:cubicBezTo>
                  <a:pt x="19" y="1"/>
                  <a:pt x="19" y="1"/>
                  <a:pt x="19" y="1"/>
                </a:cubicBezTo>
                <a:cubicBezTo>
                  <a:pt x="19" y="0"/>
                  <a:pt x="18" y="0"/>
                  <a:pt x="18" y="0"/>
                </a:cubicBezTo>
                <a:cubicBezTo>
                  <a:pt x="14" y="0"/>
                  <a:pt x="14" y="0"/>
                  <a:pt x="14" y="0"/>
                </a:cubicBezTo>
                <a:cubicBezTo>
                  <a:pt x="14" y="0"/>
                  <a:pt x="13" y="0"/>
                  <a:pt x="13" y="1"/>
                </a:cubicBezTo>
                <a:cubicBezTo>
                  <a:pt x="13" y="4"/>
                  <a:pt x="13" y="4"/>
                  <a:pt x="13" y="4"/>
                </a:cubicBezTo>
                <a:cubicBezTo>
                  <a:pt x="12" y="4"/>
                  <a:pt x="11" y="5"/>
                  <a:pt x="10" y="6"/>
                </a:cubicBezTo>
                <a:cubicBezTo>
                  <a:pt x="8" y="3"/>
                  <a:pt x="8" y="3"/>
                  <a:pt x="8" y="3"/>
                </a:cubicBezTo>
                <a:cubicBezTo>
                  <a:pt x="7" y="3"/>
                  <a:pt x="7" y="3"/>
                  <a:pt x="6" y="3"/>
                </a:cubicBezTo>
                <a:cubicBezTo>
                  <a:pt x="4" y="6"/>
                  <a:pt x="4" y="6"/>
                  <a:pt x="4" y="6"/>
                </a:cubicBezTo>
                <a:cubicBezTo>
                  <a:pt x="3" y="6"/>
                  <a:pt x="3" y="7"/>
                  <a:pt x="4" y="7"/>
                </a:cubicBezTo>
                <a:cubicBezTo>
                  <a:pt x="6" y="9"/>
                  <a:pt x="6" y="9"/>
                  <a:pt x="6" y="9"/>
                </a:cubicBezTo>
                <a:cubicBezTo>
                  <a:pt x="5" y="10"/>
                  <a:pt x="5" y="12"/>
                  <a:pt x="5" y="13"/>
                </a:cubicBezTo>
                <a:cubicBezTo>
                  <a:pt x="1" y="13"/>
                  <a:pt x="1" y="13"/>
                  <a:pt x="1" y="13"/>
                </a:cubicBezTo>
                <a:cubicBezTo>
                  <a:pt x="1" y="13"/>
                  <a:pt x="0" y="13"/>
                  <a:pt x="0" y="14"/>
                </a:cubicBezTo>
                <a:cubicBezTo>
                  <a:pt x="0" y="17"/>
                  <a:pt x="0" y="17"/>
                  <a:pt x="0" y="17"/>
                </a:cubicBezTo>
                <a:cubicBezTo>
                  <a:pt x="0" y="18"/>
                  <a:pt x="1" y="18"/>
                  <a:pt x="1" y="18"/>
                </a:cubicBezTo>
                <a:cubicBezTo>
                  <a:pt x="5" y="18"/>
                  <a:pt x="5" y="18"/>
                  <a:pt x="5" y="18"/>
                </a:cubicBezTo>
                <a:cubicBezTo>
                  <a:pt x="5" y="20"/>
                  <a:pt x="5" y="21"/>
                  <a:pt x="6" y="22"/>
                </a:cubicBezTo>
                <a:cubicBezTo>
                  <a:pt x="4" y="24"/>
                  <a:pt x="4" y="24"/>
                  <a:pt x="4" y="24"/>
                </a:cubicBezTo>
                <a:cubicBezTo>
                  <a:pt x="3" y="25"/>
                  <a:pt x="3" y="25"/>
                  <a:pt x="4" y="25"/>
                </a:cubicBezTo>
                <a:cubicBezTo>
                  <a:pt x="6" y="28"/>
                  <a:pt x="6" y="28"/>
                  <a:pt x="6" y="28"/>
                </a:cubicBezTo>
                <a:cubicBezTo>
                  <a:pt x="7" y="28"/>
                  <a:pt x="7" y="28"/>
                  <a:pt x="8" y="28"/>
                </a:cubicBezTo>
                <a:cubicBezTo>
                  <a:pt x="10" y="26"/>
                  <a:pt x="10" y="26"/>
                  <a:pt x="10" y="26"/>
                </a:cubicBezTo>
                <a:cubicBezTo>
                  <a:pt x="11" y="26"/>
                  <a:pt x="12" y="27"/>
                  <a:pt x="13" y="27"/>
                </a:cubicBezTo>
                <a:cubicBezTo>
                  <a:pt x="13" y="30"/>
                  <a:pt x="13" y="30"/>
                  <a:pt x="13" y="30"/>
                </a:cubicBezTo>
                <a:cubicBezTo>
                  <a:pt x="13" y="31"/>
                  <a:pt x="14" y="31"/>
                  <a:pt x="14" y="31"/>
                </a:cubicBezTo>
                <a:cubicBezTo>
                  <a:pt x="18" y="31"/>
                  <a:pt x="18" y="31"/>
                  <a:pt x="18" y="31"/>
                </a:cubicBezTo>
                <a:cubicBezTo>
                  <a:pt x="18" y="31"/>
                  <a:pt x="19" y="31"/>
                  <a:pt x="19" y="30"/>
                </a:cubicBezTo>
                <a:cubicBezTo>
                  <a:pt x="19" y="27"/>
                  <a:pt x="19" y="27"/>
                  <a:pt x="19" y="27"/>
                </a:cubicBezTo>
                <a:cubicBezTo>
                  <a:pt x="20" y="27"/>
                  <a:pt x="21" y="26"/>
                  <a:pt x="22" y="26"/>
                </a:cubicBezTo>
                <a:cubicBezTo>
                  <a:pt x="25" y="28"/>
                  <a:pt x="25" y="28"/>
                  <a:pt x="25" y="28"/>
                </a:cubicBezTo>
                <a:cubicBezTo>
                  <a:pt x="25" y="28"/>
                  <a:pt x="26" y="28"/>
                  <a:pt x="26" y="28"/>
                </a:cubicBezTo>
                <a:cubicBezTo>
                  <a:pt x="28" y="25"/>
                  <a:pt x="28" y="25"/>
                  <a:pt x="28" y="25"/>
                </a:cubicBezTo>
                <a:cubicBezTo>
                  <a:pt x="29" y="25"/>
                  <a:pt x="29" y="25"/>
                  <a:pt x="28" y="24"/>
                </a:cubicBezTo>
                <a:cubicBezTo>
                  <a:pt x="26" y="22"/>
                  <a:pt x="26" y="22"/>
                  <a:pt x="26" y="22"/>
                </a:cubicBezTo>
                <a:cubicBezTo>
                  <a:pt x="27" y="21"/>
                  <a:pt x="27" y="20"/>
                  <a:pt x="28" y="18"/>
                </a:cubicBezTo>
                <a:cubicBezTo>
                  <a:pt x="31" y="18"/>
                  <a:pt x="31" y="18"/>
                  <a:pt x="31" y="18"/>
                </a:cubicBezTo>
                <a:cubicBezTo>
                  <a:pt x="31" y="18"/>
                  <a:pt x="32" y="18"/>
                  <a:pt x="32" y="17"/>
                </a:cubicBezTo>
                <a:cubicBezTo>
                  <a:pt x="32" y="14"/>
                  <a:pt x="32" y="14"/>
                  <a:pt x="32" y="14"/>
                </a:cubicBezTo>
                <a:cubicBezTo>
                  <a:pt x="32" y="13"/>
                  <a:pt x="31" y="13"/>
                  <a:pt x="31" y="13"/>
                </a:cubicBezTo>
                <a:close/>
                <a:moveTo>
                  <a:pt x="16" y="23"/>
                </a:moveTo>
                <a:cubicBezTo>
                  <a:pt x="12" y="23"/>
                  <a:pt x="9" y="19"/>
                  <a:pt x="9" y="16"/>
                </a:cubicBezTo>
                <a:cubicBezTo>
                  <a:pt x="9" y="12"/>
                  <a:pt x="12" y="9"/>
                  <a:pt x="16" y="9"/>
                </a:cubicBezTo>
                <a:cubicBezTo>
                  <a:pt x="20" y="9"/>
                  <a:pt x="23" y="12"/>
                  <a:pt x="23" y="16"/>
                </a:cubicBezTo>
                <a:cubicBezTo>
                  <a:pt x="23" y="19"/>
                  <a:pt x="20" y="23"/>
                  <a:pt x="16" y="23"/>
                </a:cubicBezTo>
                <a:close/>
              </a:path>
            </a:pathLst>
          </a:custGeom>
          <a:solidFill>
            <a:srgbClr val="FFB850"/>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89" name="文本框 35"/>
          <p:cNvSpPr txBox="1"/>
          <p:nvPr/>
        </p:nvSpPr>
        <p:spPr>
          <a:xfrm>
            <a:off x="1582159"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0" name="文本框 37"/>
          <p:cNvSpPr txBox="1"/>
          <p:nvPr/>
        </p:nvSpPr>
        <p:spPr>
          <a:xfrm>
            <a:off x="1582159"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1" name="文本框 39"/>
          <p:cNvSpPr txBox="1"/>
          <p:nvPr/>
        </p:nvSpPr>
        <p:spPr>
          <a:xfrm>
            <a:off x="6887864" y="1422639"/>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2" name="文本框 41"/>
          <p:cNvSpPr txBox="1"/>
          <p:nvPr/>
        </p:nvSpPr>
        <p:spPr>
          <a:xfrm>
            <a:off x="6887864" y="3099564"/>
            <a:ext cx="1120532" cy="323165"/>
          </a:xfrm>
          <a:prstGeom prst="rect">
            <a:avLst/>
          </a:prstGeom>
          <a:noFill/>
        </p:spPr>
        <p:txBody>
          <a:bodyPr wrap="square" rtlCol="0">
            <a:spAutoFit/>
          </a:bodyPr>
          <a:lstStyle/>
          <a:p>
            <a:r>
              <a:rPr lang="zh-CN" altLang="en-US" sz="1500" dirty="0">
                <a:solidFill>
                  <a:prstClr val="black">
                    <a:lumMod val="75000"/>
                    <a:lumOff val="25000"/>
                  </a:prstClr>
                </a:solidFill>
                <a:latin typeface="微软雅黑" panose="020B0503020204020204" pitchFamily="34" charset="-122"/>
                <a:ea typeface="微软雅黑" panose="020B0503020204020204" pitchFamily="34" charset="-122"/>
              </a:rPr>
              <a:t>添加标题</a:t>
            </a:r>
          </a:p>
        </p:txBody>
      </p:sp>
      <p:sp>
        <p:nvSpPr>
          <p:cNvPr id="93" name="文本框 113"/>
          <p:cNvSpPr txBox="1"/>
          <p:nvPr/>
        </p:nvSpPr>
        <p:spPr>
          <a:xfrm>
            <a:off x="1310214"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4" name="文本框 113"/>
          <p:cNvSpPr txBox="1"/>
          <p:nvPr/>
        </p:nvSpPr>
        <p:spPr>
          <a:xfrm>
            <a:off x="1277205"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5" name="文本框 113"/>
          <p:cNvSpPr txBox="1"/>
          <p:nvPr/>
        </p:nvSpPr>
        <p:spPr>
          <a:xfrm>
            <a:off x="6549478" y="1707854"/>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
        <p:nvSpPr>
          <p:cNvPr id="96" name="文本框 113"/>
          <p:cNvSpPr txBox="1"/>
          <p:nvPr/>
        </p:nvSpPr>
        <p:spPr>
          <a:xfrm>
            <a:off x="6516469" y="3461326"/>
            <a:ext cx="1155278"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spTree>
    <p:extLst>
      <p:ext uri="{BB962C8B-B14F-4D97-AF65-F5344CB8AC3E}">
        <p14:creationId xmlns:p14="http://schemas.microsoft.com/office/powerpoint/2010/main" val="2650744747"/>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wipe(down)">
                                      <p:cBhvr>
                                        <p:cTn id="11" dur="500"/>
                                        <p:tgtEl>
                                          <p:spTgt spid="68"/>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60"/>
                                        </p:tgtEl>
                                        <p:attrNameLst>
                                          <p:attrName>style.visibility</p:attrName>
                                        </p:attrNameLst>
                                      </p:cBhvr>
                                      <p:to>
                                        <p:strVal val="visible"/>
                                      </p:to>
                                    </p:set>
                                    <p:animEffect transition="in" filter="wipe(down)">
                                      <p:cBhvr>
                                        <p:cTn id="15" dur="500"/>
                                        <p:tgtEl>
                                          <p:spTgt spid="60"/>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72"/>
                                        </p:tgtEl>
                                        <p:attrNameLst>
                                          <p:attrName>style.visibility</p:attrName>
                                        </p:attrNameLst>
                                      </p:cBhvr>
                                      <p:to>
                                        <p:strVal val="visible"/>
                                      </p:to>
                                    </p:set>
                                    <p:animEffect transition="in" filter="wipe(up)">
                                      <p:cBhvr>
                                        <p:cTn id="19" dur="500"/>
                                        <p:tgtEl>
                                          <p:spTgt spid="72"/>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64"/>
                                        </p:tgtEl>
                                        <p:attrNameLst>
                                          <p:attrName>style.visibility</p:attrName>
                                        </p:attrNameLst>
                                      </p:cBhvr>
                                      <p:to>
                                        <p:strVal val="visible"/>
                                      </p:to>
                                    </p:set>
                                    <p:animEffect transition="in" filter="wipe(up)">
                                      <p:cBhvr>
                                        <p:cTn id="23" dur="500"/>
                                        <p:tgtEl>
                                          <p:spTgt spid="6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88"/>
                                        </p:tgtEl>
                                        <p:attrNameLst>
                                          <p:attrName>style.visibility</p:attrName>
                                        </p:attrNameLst>
                                      </p:cBhvr>
                                      <p:to>
                                        <p:strVal val="visible"/>
                                      </p:to>
                                    </p:set>
                                    <p:anim calcmode="lin" valueType="num">
                                      <p:cBhvr>
                                        <p:cTn id="27" dur="500" fill="hold"/>
                                        <p:tgtEl>
                                          <p:spTgt spid="88"/>
                                        </p:tgtEl>
                                        <p:attrNameLst>
                                          <p:attrName>ppt_w</p:attrName>
                                        </p:attrNameLst>
                                      </p:cBhvr>
                                      <p:tavLst>
                                        <p:tav tm="0">
                                          <p:val>
                                            <p:fltVal val="0"/>
                                          </p:val>
                                        </p:tav>
                                        <p:tav tm="100000">
                                          <p:val>
                                            <p:strVal val="#ppt_w"/>
                                          </p:val>
                                        </p:tav>
                                      </p:tavLst>
                                    </p:anim>
                                    <p:anim calcmode="lin" valueType="num">
                                      <p:cBhvr>
                                        <p:cTn id="28" dur="500" fill="hold"/>
                                        <p:tgtEl>
                                          <p:spTgt spid="88"/>
                                        </p:tgtEl>
                                        <p:attrNameLst>
                                          <p:attrName>ppt_h</p:attrName>
                                        </p:attrNameLst>
                                      </p:cBhvr>
                                      <p:tavLst>
                                        <p:tav tm="0">
                                          <p:val>
                                            <p:fltVal val="0"/>
                                          </p:val>
                                        </p:tav>
                                        <p:tav tm="100000">
                                          <p:val>
                                            <p:strVal val="#ppt_h"/>
                                          </p:val>
                                        </p:tav>
                                      </p:tavLst>
                                    </p:anim>
                                    <p:animEffect transition="in" filter="fade">
                                      <p:cBhvr>
                                        <p:cTn id="29" dur="500"/>
                                        <p:tgtEl>
                                          <p:spTgt spid="88"/>
                                        </p:tgtEl>
                                      </p:cBhvr>
                                    </p:animEffect>
                                  </p:childTnLst>
                                </p:cTn>
                              </p:par>
                              <p:par>
                                <p:cTn id="30" presetID="53" presetClass="entr" presetSubtype="16" fill="hold" nodeType="withEffect">
                                  <p:stCondLst>
                                    <p:cond delay="0"/>
                                  </p:stCondLst>
                                  <p:childTnLst>
                                    <p:set>
                                      <p:cBhvr>
                                        <p:cTn id="31" dur="1" fill="hold">
                                          <p:stCondLst>
                                            <p:cond delay="0"/>
                                          </p:stCondLst>
                                        </p:cTn>
                                        <p:tgtEl>
                                          <p:spTgt spid="85"/>
                                        </p:tgtEl>
                                        <p:attrNameLst>
                                          <p:attrName>style.visibility</p:attrName>
                                        </p:attrNameLst>
                                      </p:cBhvr>
                                      <p:to>
                                        <p:strVal val="visible"/>
                                      </p:to>
                                    </p:set>
                                    <p:anim calcmode="lin" valueType="num">
                                      <p:cBhvr>
                                        <p:cTn id="32" dur="500" fill="hold"/>
                                        <p:tgtEl>
                                          <p:spTgt spid="85"/>
                                        </p:tgtEl>
                                        <p:attrNameLst>
                                          <p:attrName>ppt_w</p:attrName>
                                        </p:attrNameLst>
                                      </p:cBhvr>
                                      <p:tavLst>
                                        <p:tav tm="0">
                                          <p:val>
                                            <p:fltVal val="0"/>
                                          </p:val>
                                        </p:tav>
                                        <p:tav tm="100000">
                                          <p:val>
                                            <p:strVal val="#ppt_w"/>
                                          </p:val>
                                        </p:tav>
                                      </p:tavLst>
                                    </p:anim>
                                    <p:anim calcmode="lin" valueType="num">
                                      <p:cBhvr>
                                        <p:cTn id="33" dur="500" fill="hold"/>
                                        <p:tgtEl>
                                          <p:spTgt spid="85"/>
                                        </p:tgtEl>
                                        <p:attrNameLst>
                                          <p:attrName>ppt_h</p:attrName>
                                        </p:attrNameLst>
                                      </p:cBhvr>
                                      <p:tavLst>
                                        <p:tav tm="0">
                                          <p:val>
                                            <p:fltVal val="0"/>
                                          </p:val>
                                        </p:tav>
                                        <p:tav tm="100000">
                                          <p:val>
                                            <p:strVal val="#ppt_h"/>
                                          </p:val>
                                        </p:tav>
                                      </p:tavLst>
                                    </p:anim>
                                    <p:animEffect transition="in" filter="fade">
                                      <p:cBhvr>
                                        <p:cTn id="34" dur="500"/>
                                        <p:tgtEl>
                                          <p:spTgt spid="85"/>
                                        </p:tgtEl>
                                      </p:cBhvr>
                                    </p:animEffect>
                                  </p:childTnLst>
                                </p:cTn>
                              </p:par>
                              <p:par>
                                <p:cTn id="35" presetID="53" presetClass="entr" presetSubtype="16" fill="hold" nodeType="withEffect">
                                  <p:stCondLst>
                                    <p:cond delay="0"/>
                                  </p:stCondLst>
                                  <p:childTnLst>
                                    <p:set>
                                      <p:cBhvr>
                                        <p:cTn id="36" dur="1" fill="hold">
                                          <p:stCondLst>
                                            <p:cond delay="0"/>
                                          </p:stCondLst>
                                        </p:cTn>
                                        <p:tgtEl>
                                          <p:spTgt spid="76"/>
                                        </p:tgtEl>
                                        <p:attrNameLst>
                                          <p:attrName>style.visibility</p:attrName>
                                        </p:attrNameLst>
                                      </p:cBhvr>
                                      <p:to>
                                        <p:strVal val="visible"/>
                                      </p:to>
                                    </p:set>
                                    <p:anim calcmode="lin" valueType="num">
                                      <p:cBhvr>
                                        <p:cTn id="37" dur="500" fill="hold"/>
                                        <p:tgtEl>
                                          <p:spTgt spid="76"/>
                                        </p:tgtEl>
                                        <p:attrNameLst>
                                          <p:attrName>ppt_w</p:attrName>
                                        </p:attrNameLst>
                                      </p:cBhvr>
                                      <p:tavLst>
                                        <p:tav tm="0">
                                          <p:val>
                                            <p:fltVal val="0"/>
                                          </p:val>
                                        </p:tav>
                                        <p:tav tm="100000">
                                          <p:val>
                                            <p:strVal val="#ppt_w"/>
                                          </p:val>
                                        </p:tav>
                                      </p:tavLst>
                                    </p:anim>
                                    <p:anim calcmode="lin" valueType="num">
                                      <p:cBhvr>
                                        <p:cTn id="38" dur="500" fill="hold"/>
                                        <p:tgtEl>
                                          <p:spTgt spid="76"/>
                                        </p:tgtEl>
                                        <p:attrNameLst>
                                          <p:attrName>ppt_h</p:attrName>
                                        </p:attrNameLst>
                                      </p:cBhvr>
                                      <p:tavLst>
                                        <p:tav tm="0">
                                          <p:val>
                                            <p:fltVal val="0"/>
                                          </p:val>
                                        </p:tav>
                                        <p:tav tm="100000">
                                          <p:val>
                                            <p:strVal val="#ppt_h"/>
                                          </p:val>
                                        </p:tav>
                                      </p:tavLst>
                                    </p:anim>
                                    <p:animEffect transition="in" filter="fade">
                                      <p:cBhvr>
                                        <p:cTn id="39" dur="500"/>
                                        <p:tgtEl>
                                          <p:spTgt spid="76"/>
                                        </p:tgtEl>
                                      </p:cBhvr>
                                    </p:animEffect>
                                  </p:childTnLst>
                                </p:cTn>
                              </p:par>
                              <p:par>
                                <p:cTn id="40" presetID="53" presetClass="entr" presetSubtype="16" fill="hold" nodeType="withEffect">
                                  <p:stCondLst>
                                    <p:cond delay="0"/>
                                  </p:stCondLst>
                                  <p:childTnLst>
                                    <p:set>
                                      <p:cBhvr>
                                        <p:cTn id="41" dur="1" fill="hold">
                                          <p:stCondLst>
                                            <p:cond delay="0"/>
                                          </p:stCondLst>
                                        </p:cTn>
                                        <p:tgtEl>
                                          <p:spTgt spid="80"/>
                                        </p:tgtEl>
                                        <p:attrNameLst>
                                          <p:attrName>style.visibility</p:attrName>
                                        </p:attrNameLst>
                                      </p:cBhvr>
                                      <p:to>
                                        <p:strVal val="visible"/>
                                      </p:to>
                                    </p:set>
                                    <p:anim calcmode="lin" valueType="num">
                                      <p:cBhvr>
                                        <p:cTn id="42" dur="500" fill="hold"/>
                                        <p:tgtEl>
                                          <p:spTgt spid="80"/>
                                        </p:tgtEl>
                                        <p:attrNameLst>
                                          <p:attrName>ppt_w</p:attrName>
                                        </p:attrNameLst>
                                      </p:cBhvr>
                                      <p:tavLst>
                                        <p:tav tm="0">
                                          <p:val>
                                            <p:fltVal val="0"/>
                                          </p:val>
                                        </p:tav>
                                        <p:tav tm="100000">
                                          <p:val>
                                            <p:strVal val="#ppt_w"/>
                                          </p:val>
                                        </p:tav>
                                      </p:tavLst>
                                    </p:anim>
                                    <p:anim calcmode="lin" valueType="num">
                                      <p:cBhvr>
                                        <p:cTn id="43" dur="500" fill="hold"/>
                                        <p:tgtEl>
                                          <p:spTgt spid="80"/>
                                        </p:tgtEl>
                                        <p:attrNameLst>
                                          <p:attrName>ppt_h</p:attrName>
                                        </p:attrNameLst>
                                      </p:cBhvr>
                                      <p:tavLst>
                                        <p:tav tm="0">
                                          <p:val>
                                            <p:fltVal val="0"/>
                                          </p:val>
                                        </p:tav>
                                        <p:tav tm="100000">
                                          <p:val>
                                            <p:strVal val="#ppt_h"/>
                                          </p:val>
                                        </p:tav>
                                      </p:tavLst>
                                    </p:anim>
                                    <p:animEffect transition="in" filter="fade">
                                      <p:cBhvr>
                                        <p:cTn id="44" dur="500"/>
                                        <p:tgtEl>
                                          <p:spTgt spid="80"/>
                                        </p:tgtEl>
                                      </p:cBhvr>
                                    </p:animEffect>
                                  </p:childTnLst>
                                </p:cTn>
                              </p:par>
                            </p:childTnLst>
                          </p:cTn>
                        </p:par>
                        <p:par>
                          <p:cTn id="45" fill="hold">
                            <p:stCondLst>
                              <p:cond delay="3000"/>
                            </p:stCondLst>
                            <p:childTnLst>
                              <p:par>
                                <p:cTn id="46" presetID="22" presetClass="entr" presetSubtype="8" fill="hold" grpId="0" nodeType="afterEffect">
                                  <p:stCondLst>
                                    <p:cond delay="0"/>
                                  </p:stCondLst>
                                  <p:childTnLst>
                                    <p:set>
                                      <p:cBhvr>
                                        <p:cTn id="47" dur="1" fill="hold">
                                          <p:stCondLst>
                                            <p:cond delay="0"/>
                                          </p:stCondLst>
                                        </p:cTn>
                                        <p:tgtEl>
                                          <p:spTgt spid="89"/>
                                        </p:tgtEl>
                                        <p:attrNameLst>
                                          <p:attrName>style.visibility</p:attrName>
                                        </p:attrNameLst>
                                      </p:cBhvr>
                                      <p:to>
                                        <p:strVal val="visible"/>
                                      </p:to>
                                    </p:set>
                                    <p:animEffect transition="in" filter="wipe(left)">
                                      <p:cBhvr>
                                        <p:cTn id="48" dur="500"/>
                                        <p:tgtEl>
                                          <p:spTgt spid="89"/>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91"/>
                                        </p:tgtEl>
                                        <p:attrNameLst>
                                          <p:attrName>style.visibility</p:attrName>
                                        </p:attrNameLst>
                                      </p:cBhvr>
                                      <p:to>
                                        <p:strVal val="visible"/>
                                      </p:to>
                                    </p:set>
                                    <p:animEffect transition="in" filter="wipe(left)">
                                      <p:cBhvr>
                                        <p:cTn id="51" dur="500"/>
                                        <p:tgtEl>
                                          <p:spTgt spid="91"/>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92"/>
                                        </p:tgtEl>
                                        <p:attrNameLst>
                                          <p:attrName>style.visibility</p:attrName>
                                        </p:attrNameLst>
                                      </p:cBhvr>
                                      <p:to>
                                        <p:strVal val="visible"/>
                                      </p:to>
                                    </p:set>
                                    <p:animEffect transition="in" filter="wipe(left)">
                                      <p:cBhvr>
                                        <p:cTn id="54" dur="500"/>
                                        <p:tgtEl>
                                          <p:spTgt spid="92"/>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90"/>
                                        </p:tgtEl>
                                        <p:attrNameLst>
                                          <p:attrName>style.visibility</p:attrName>
                                        </p:attrNameLst>
                                      </p:cBhvr>
                                      <p:to>
                                        <p:strVal val="visible"/>
                                      </p:to>
                                    </p:set>
                                    <p:animEffect transition="in" filter="wipe(left)">
                                      <p:cBhvr>
                                        <p:cTn id="57" dur="500"/>
                                        <p:tgtEl>
                                          <p:spTgt spid="90"/>
                                        </p:tgtEl>
                                      </p:cBhvr>
                                    </p:animEffect>
                                  </p:childTnLst>
                                </p:cTn>
                              </p:par>
                            </p:childTnLst>
                          </p:cTn>
                        </p:par>
                        <p:par>
                          <p:cTn id="58" fill="hold">
                            <p:stCondLst>
                              <p:cond delay="3500"/>
                            </p:stCondLst>
                            <p:childTnLst>
                              <p:par>
                                <p:cTn id="59" presetID="22" presetClass="entr" presetSubtype="1" fill="hold" grpId="0" nodeType="afterEffect">
                                  <p:stCondLst>
                                    <p:cond delay="0"/>
                                  </p:stCondLst>
                                  <p:childTnLst>
                                    <p:set>
                                      <p:cBhvr>
                                        <p:cTn id="60" dur="1" fill="hold">
                                          <p:stCondLst>
                                            <p:cond delay="0"/>
                                          </p:stCondLst>
                                        </p:cTn>
                                        <p:tgtEl>
                                          <p:spTgt spid="93"/>
                                        </p:tgtEl>
                                        <p:attrNameLst>
                                          <p:attrName>style.visibility</p:attrName>
                                        </p:attrNameLst>
                                      </p:cBhvr>
                                      <p:to>
                                        <p:strVal val="visible"/>
                                      </p:to>
                                    </p:set>
                                    <p:animEffect transition="in" filter="wipe(up)">
                                      <p:cBhvr>
                                        <p:cTn id="61" dur="500"/>
                                        <p:tgtEl>
                                          <p:spTgt spid="93"/>
                                        </p:tgtEl>
                                      </p:cBhvr>
                                    </p:animEffect>
                                  </p:childTnLst>
                                </p:cTn>
                              </p:par>
                              <p:par>
                                <p:cTn id="62" presetID="22" presetClass="entr" presetSubtype="1" fill="hold" grpId="0" nodeType="withEffect">
                                  <p:stCondLst>
                                    <p:cond delay="0"/>
                                  </p:stCondLst>
                                  <p:childTnLst>
                                    <p:set>
                                      <p:cBhvr>
                                        <p:cTn id="63" dur="1" fill="hold">
                                          <p:stCondLst>
                                            <p:cond delay="0"/>
                                          </p:stCondLst>
                                        </p:cTn>
                                        <p:tgtEl>
                                          <p:spTgt spid="95"/>
                                        </p:tgtEl>
                                        <p:attrNameLst>
                                          <p:attrName>style.visibility</p:attrName>
                                        </p:attrNameLst>
                                      </p:cBhvr>
                                      <p:to>
                                        <p:strVal val="visible"/>
                                      </p:to>
                                    </p:set>
                                    <p:animEffect transition="in" filter="wipe(up)">
                                      <p:cBhvr>
                                        <p:cTn id="64" dur="500"/>
                                        <p:tgtEl>
                                          <p:spTgt spid="95"/>
                                        </p:tgtEl>
                                      </p:cBhvr>
                                    </p:animEffect>
                                  </p:childTnLst>
                                </p:cTn>
                              </p:par>
                              <p:par>
                                <p:cTn id="65" presetID="22" presetClass="entr" presetSubtype="1" fill="hold" grpId="0" nodeType="with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wipe(up)">
                                      <p:cBhvr>
                                        <p:cTn id="67" dur="500"/>
                                        <p:tgtEl>
                                          <p:spTgt spid="94"/>
                                        </p:tgtEl>
                                      </p:cBhvr>
                                    </p:animEffect>
                                  </p:childTnLst>
                                </p:cTn>
                              </p:par>
                              <p:par>
                                <p:cTn id="68" presetID="22" presetClass="entr" presetSubtype="1" fill="hold" grpId="0" nodeType="withEffect">
                                  <p:stCondLst>
                                    <p:cond delay="0"/>
                                  </p:stCondLst>
                                  <p:childTnLst>
                                    <p:set>
                                      <p:cBhvr>
                                        <p:cTn id="69" dur="1" fill="hold">
                                          <p:stCondLst>
                                            <p:cond delay="0"/>
                                          </p:stCondLst>
                                        </p:cTn>
                                        <p:tgtEl>
                                          <p:spTgt spid="96"/>
                                        </p:tgtEl>
                                        <p:attrNameLst>
                                          <p:attrName>style.visibility</p:attrName>
                                        </p:attrNameLst>
                                      </p:cBhvr>
                                      <p:to>
                                        <p:strVal val="visible"/>
                                      </p:to>
                                    </p:set>
                                    <p:animEffect transition="in" filter="wipe(up)">
                                      <p:cBhvr>
                                        <p:cTn id="70"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88" grpId="0" animBg="1"/>
      <p:bldP spid="89" grpId="0"/>
      <p:bldP spid="90" grpId="0"/>
      <p:bldP spid="91" grpId="0"/>
      <p:bldP spid="92" grpId="0"/>
      <p:bldP spid="93" grpId="0"/>
      <p:bldP spid="94" grpId="0"/>
      <p:bldP spid="95" grpId="0"/>
      <p:bldP spid="9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6E4180"/>
                </a:solidFill>
                <a:latin typeface="微软雅黑" panose="020B0503020204020204" pitchFamily="34" charset="-122"/>
                <a:ea typeface="微软雅黑" panose="020B0503020204020204" pitchFamily="34" charset="-122"/>
              </a:rPr>
              <a:t>执行力上的不足</a:t>
            </a:r>
          </a:p>
        </p:txBody>
      </p:sp>
      <p:sp>
        <p:nvSpPr>
          <p:cNvPr id="29" name="文本框 2"/>
          <p:cNvSpPr txBox="1"/>
          <p:nvPr/>
        </p:nvSpPr>
        <p:spPr>
          <a:xfrm>
            <a:off x="4122483" y="2171774"/>
            <a:ext cx="689741" cy="1323439"/>
          </a:xfrm>
          <a:prstGeom prst="rect">
            <a:avLst/>
          </a:prstGeom>
          <a:noFill/>
        </p:spPr>
        <p:txBody>
          <a:bodyPr wrap="square" rtlCol="0">
            <a:spAutoFit/>
          </a:bodyPr>
          <a:lstStyle/>
          <a:p>
            <a:pPr algn="ctr"/>
            <a:r>
              <a:rPr lang="zh-CN" altLang="en-US" sz="2000" dirty="0">
                <a:solidFill>
                  <a:schemeClr val="accent5"/>
                </a:solidFill>
                <a:latin typeface="微软雅黑" panose="020B0503020204020204" pitchFamily="34" charset="-122"/>
                <a:ea typeface="微软雅黑" panose="020B0503020204020204" pitchFamily="34" charset="-122"/>
              </a:rPr>
              <a:t>添加标题</a:t>
            </a:r>
          </a:p>
        </p:txBody>
      </p:sp>
      <p:grpSp>
        <p:nvGrpSpPr>
          <p:cNvPr id="30" name="组合 29"/>
          <p:cNvGrpSpPr/>
          <p:nvPr/>
        </p:nvGrpSpPr>
        <p:grpSpPr>
          <a:xfrm>
            <a:off x="2984235" y="1838959"/>
            <a:ext cx="1129136" cy="973042"/>
            <a:chOff x="3978461" y="2452512"/>
            <a:chExt cx="1505319" cy="1297689"/>
          </a:xfrm>
        </p:grpSpPr>
        <p:sp>
          <p:nvSpPr>
            <p:cNvPr id="31" name="梯形 30"/>
            <p:cNvSpPr/>
            <p:nvPr/>
          </p:nvSpPr>
          <p:spPr>
            <a:xfrm>
              <a:off x="4344623"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2" name="六边形 31"/>
            <p:cNvSpPr/>
            <p:nvPr/>
          </p:nvSpPr>
          <p:spPr>
            <a:xfrm>
              <a:off x="3978461"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3" name="任意多边形 32"/>
            <p:cNvSpPr/>
            <p:nvPr/>
          </p:nvSpPr>
          <p:spPr>
            <a:xfrm>
              <a:off x="4051993"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4" name="梯形 71"/>
            <p:cNvSpPr/>
            <p:nvPr/>
          </p:nvSpPr>
          <p:spPr>
            <a:xfrm rot="14580000" flipH="1">
              <a:off x="4859296"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5" name="任意多边形 34"/>
            <p:cNvSpPr/>
            <p:nvPr/>
          </p:nvSpPr>
          <p:spPr>
            <a:xfrm>
              <a:off x="4052375"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36" name="梯形 35"/>
            <p:cNvSpPr/>
            <p:nvPr/>
          </p:nvSpPr>
          <p:spPr>
            <a:xfrm flipV="1">
              <a:off x="4344623"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37" name="组合 36"/>
          <p:cNvGrpSpPr/>
          <p:nvPr/>
        </p:nvGrpSpPr>
        <p:grpSpPr>
          <a:xfrm>
            <a:off x="3171588" y="2009215"/>
            <a:ext cx="758324" cy="632528"/>
            <a:chOff x="4228234" y="2679573"/>
            <a:chExt cx="1010966" cy="843565"/>
          </a:xfrm>
        </p:grpSpPr>
        <p:sp>
          <p:nvSpPr>
            <p:cNvPr id="38" name="六边形 37"/>
            <p:cNvSpPr/>
            <p:nvPr/>
          </p:nvSpPr>
          <p:spPr>
            <a:xfrm>
              <a:off x="4241852" y="2679573"/>
              <a:ext cx="978537" cy="843565"/>
            </a:xfrm>
            <a:prstGeom prst="hexagon">
              <a:avLst/>
            </a:prstGeom>
            <a:solidFill>
              <a:srgbClr val="01ACBE"/>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39" name="文本框 1"/>
            <p:cNvSpPr txBox="1"/>
            <p:nvPr/>
          </p:nvSpPr>
          <p:spPr>
            <a:xfrm>
              <a:off x="4228234"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01</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40" name="组合 39"/>
          <p:cNvGrpSpPr/>
          <p:nvPr/>
        </p:nvGrpSpPr>
        <p:grpSpPr>
          <a:xfrm>
            <a:off x="2984235" y="2809743"/>
            <a:ext cx="1129136" cy="973042"/>
            <a:chOff x="3978461" y="3747190"/>
            <a:chExt cx="1505319" cy="1297689"/>
          </a:xfrm>
        </p:grpSpPr>
        <p:sp>
          <p:nvSpPr>
            <p:cNvPr id="41" name="梯形 40"/>
            <p:cNvSpPr/>
            <p:nvPr/>
          </p:nvSpPr>
          <p:spPr>
            <a:xfrm>
              <a:off x="4344623"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2" name="梯形 41"/>
            <p:cNvSpPr/>
            <p:nvPr/>
          </p:nvSpPr>
          <p:spPr>
            <a:xfrm flipV="1">
              <a:off x="4344623"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3" name="六边形 42"/>
            <p:cNvSpPr/>
            <p:nvPr/>
          </p:nvSpPr>
          <p:spPr>
            <a:xfrm>
              <a:off x="3978461"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4" name="任意多边形 43"/>
            <p:cNvSpPr/>
            <p:nvPr/>
          </p:nvSpPr>
          <p:spPr>
            <a:xfrm>
              <a:off x="4051993"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45" name="梯形 71"/>
            <p:cNvSpPr/>
            <p:nvPr/>
          </p:nvSpPr>
          <p:spPr>
            <a:xfrm rot="14580000" flipH="1">
              <a:off x="4859296"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6" name="任意多边形 45"/>
            <p:cNvSpPr/>
            <p:nvPr/>
          </p:nvSpPr>
          <p:spPr>
            <a:xfrm>
              <a:off x="4052375"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47" name="组合 46"/>
          <p:cNvGrpSpPr/>
          <p:nvPr/>
        </p:nvGrpSpPr>
        <p:grpSpPr>
          <a:xfrm>
            <a:off x="3171588" y="2979998"/>
            <a:ext cx="758324" cy="632528"/>
            <a:chOff x="4228234" y="3974251"/>
            <a:chExt cx="1010966" cy="843565"/>
          </a:xfrm>
        </p:grpSpPr>
        <p:sp>
          <p:nvSpPr>
            <p:cNvPr id="48" name="六边形 47"/>
            <p:cNvSpPr/>
            <p:nvPr/>
          </p:nvSpPr>
          <p:spPr>
            <a:xfrm>
              <a:off x="4241852" y="3974251"/>
              <a:ext cx="978537" cy="843565"/>
            </a:xfrm>
            <a:prstGeom prst="hexagon">
              <a:avLst/>
            </a:prstGeom>
            <a:solidFill>
              <a:srgbClr val="E87071"/>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49" name="文本框 26"/>
            <p:cNvSpPr txBox="1"/>
            <p:nvPr/>
          </p:nvSpPr>
          <p:spPr>
            <a:xfrm>
              <a:off x="4228234"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02</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50" name="组合 49"/>
          <p:cNvGrpSpPr/>
          <p:nvPr/>
        </p:nvGrpSpPr>
        <p:grpSpPr>
          <a:xfrm>
            <a:off x="4763750" y="1838959"/>
            <a:ext cx="1129136" cy="973042"/>
            <a:chOff x="6350839" y="2452512"/>
            <a:chExt cx="1505319" cy="1297689"/>
          </a:xfrm>
        </p:grpSpPr>
        <p:sp>
          <p:nvSpPr>
            <p:cNvPr id="51" name="梯形 50"/>
            <p:cNvSpPr/>
            <p:nvPr/>
          </p:nvSpPr>
          <p:spPr>
            <a:xfrm>
              <a:off x="6717001" y="3523139"/>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2" name="梯形 51"/>
            <p:cNvSpPr/>
            <p:nvPr/>
          </p:nvSpPr>
          <p:spPr>
            <a:xfrm flipV="1">
              <a:off x="6717001" y="2515055"/>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3" name="六边形 52"/>
            <p:cNvSpPr/>
            <p:nvPr/>
          </p:nvSpPr>
          <p:spPr>
            <a:xfrm>
              <a:off x="6350839" y="2452512"/>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4" name="任意多边形 53"/>
            <p:cNvSpPr/>
            <p:nvPr/>
          </p:nvSpPr>
          <p:spPr>
            <a:xfrm>
              <a:off x="6424371" y="2515056"/>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55" name="梯形 71"/>
            <p:cNvSpPr/>
            <p:nvPr/>
          </p:nvSpPr>
          <p:spPr>
            <a:xfrm rot="14580000" flipH="1">
              <a:off x="7231674" y="2760492"/>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6" name="任意多边形 55"/>
            <p:cNvSpPr/>
            <p:nvPr/>
          </p:nvSpPr>
          <p:spPr>
            <a:xfrm>
              <a:off x="6424753" y="2519273"/>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57" name="组合 56"/>
          <p:cNvGrpSpPr/>
          <p:nvPr/>
        </p:nvGrpSpPr>
        <p:grpSpPr>
          <a:xfrm>
            <a:off x="4940821" y="2009215"/>
            <a:ext cx="758324" cy="632528"/>
            <a:chOff x="6586905" y="2679573"/>
            <a:chExt cx="1010966" cy="843565"/>
          </a:xfrm>
        </p:grpSpPr>
        <p:sp>
          <p:nvSpPr>
            <p:cNvPr id="58" name="六边形 57"/>
            <p:cNvSpPr/>
            <p:nvPr/>
          </p:nvSpPr>
          <p:spPr>
            <a:xfrm>
              <a:off x="6614230" y="2679573"/>
              <a:ext cx="978537" cy="843565"/>
            </a:xfrm>
            <a:prstGeom prst="hexagon">
              <a:avLst/>
            </a:prstGeom>
            <a:solidFill>
              <a:srgbClr val="663A77"/>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59" name="文本框 47"/>
            <p:cNvSpPr txBox="1"/>
            <p:nvPr/>
          </p:nvSpPr>
          <p:spPr>
            <a:xfrm>
              <a:off x="6586905" y="2842334"/>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05</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60" name="组合 59"/>
          <p:cNvGrpSpPr/>
          <p:nvPr/>
        </p:nvGrpSpPr>
        <p:grpSpPr>
          <a:xfrm>
            <a:off x="4763750" y="2809743"/>
            <a:ext cx="1129136" cy="973042"/>
            <a:chOff x="6350839" y="3747190"/>
            <a:chExt cx="1505319" cy="1297689"/>
          </a:xfrm>
        </p:grpSpPr>
        <p:sp>
          <p:nvSpPr>
            <p:cNvPr id="61" name="梯形 60"/>
            <p:cNvSpPr/>
            <p:nvPr/>
          </p:nvSpPr>
          <p:spPr>
            <a:xfrm>
              <a:off x="6717001" y="4817817"/>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2" name="梯形 61"/>
            <p:cNvSpPr/>
            <p:nvPr/>
          </p:nvSpPr>
          <p:spPr>
            <a:xfrm flipV="1">
              <a:off x="6717001" y="3809733"/>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3" name="六边形 62"/>
            <p:cNvSpPr/>
            <p:nvPr/>
          </p:nvSpPr>
          <p:spPr>
            <a:xfrm>
              <a:off x="6350839" y="3747190"/>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4" name="任意多边形 63"/>
            <p:cNvSpPr/>
            <p:nvPr/>
          </p:nvSpPr>
          <p:spPr>
            <a:xfrm>
              <a:off x="6424371" y="3809734"/>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65" name="梯形 71"/>
            <p:cNvSpPr/>
            <p:nvPr/>
          </p:nvSpPr>
          <p:spPr>
            <a:xfrm rot="14580000" flipH="1">
              <a:off x="7231674" y="4055170"/>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6" name="任意多边形 65"/>
            <p:cNvSpPr/>
            <p:nvPr/>
          </p:nvSpPr>
          <p:spPr>
            <a:xfrm>
              <a:off x="6424753" y="3813951"/>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67" name="组合 66"/>
          <p:cNvGrpSpPr/>
          <p:nvPr/>
        </p:nvGrpSpPr>
        <p:grpSpPr>
          <a:xfrm>
            <a:off x="4940821" y="2979998"/>
            <a:ext cx="758324" cy="632528"/>
            <a:chOff x="6586905" y="3974251"/>
            <a:chExt cx="1010966" cy="843565"/>
          </a:xfrm>
        </p:grpSpPr>
        <p:sp>
          <p:nvSpPr>
            <p:cNvPr id="68" name="六边形 67"/>
            <p:cNvSpPr/>
            <p:nvPr/>
          </p:nvSpPr>
          <p:spPr>
            <a:xfrm>
              <a:off x="6614230" y="3974251"/>
              <a:ext cx="978537" cy="843565"/>
            </a:xfrm>
            <a:prstGeom prst="hexagon">
              <a:avLst/>
            </a:prstGeom>
            <a:solidFill>
              <a:srgbClr val="C65885"/>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69" name="文本框 50"/>
            <p:cNvSpPr txBox="1"/>
            <p:nvPr/>
          </p:nvSpPr>
          <p:spPr>
            <a:xfrm>
              <a:off x="6586905" y="4118520"/>
              <a:ext cx="1010966"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04</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70" name="组合 69"/>
          <p:cNvGrpSpPr/>
          <p:nvPr/>
        </p:nvGrpSpPr>
        <p:grpSpPr>
          <a:xfrm>
            <a:off x="3873976" y="3286451"/>
            <a:ext cx="1129136" cy="973042"/>
            <a:chOff x="5164627" y="4382948"/>
            <a:chExt cx="1505319" cy="1297689"/>
          </a:xfrm>
        </p:grpSpPr>
        <p:sp>
          <p:nvSpPr>
            <p:cNvPr id="71" name="梯形 70"/>
            <p:cNvSpPr/>
            <p:nvPr/>
          </p:nvSpPr>
          <p:spPr>
            <a:xfrm>
              <a:off x="5530789" y="5453575"/>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 name="梯形 71"/>
            <p:cNvSpPr/>
            <p:nvPr/>
          </p:nvSpPr>
          <p:spPr>
            <a:xfrm flipV="1">
              <a:off x="5530789" y="4445491"/>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3" name="六边形 72"/>
            <p:cNvSpPr/>
            <p:nvPr/>
          </p:nvSpPr>
          <p:spPr>
            <a:xfrm>
              <a:off x="5164627" y="4382948"/>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4" name="任意多边形 73"/>
            <p:cNvSpPr/>
            <p:nvPr/>
          </p:nvSpPr>
          <p:spPr>
            <a:xfrm>
              <a:off x="5238159" y="4445492"/>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75" name="梯形 71"/>
            <p:cNvSpPr/>
            <p:nvPr/>
          </p:nvSpPr>
          <p:spPr>
            <a:xfrm rot="14580000" flipH="1">
              <a:off x="6045462" y="4690928"/>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6" name="任意多边形 75"/>
            <p:cNvSpPr/>
            <p:nvPr/>
          </p:nvSpPr>
          <p:spPr>
            <a:xfrm>
              <a:off x="5238541" y="4449709"/>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77" name="组合 76"/>
          <p:cNvGrpSpPr/>
          <p:nvPr/>
        </p:nvGrpSpPr>
        <p:grpSpPr>
          <a:xfrm>
            <a:off x="4045057" y="3456706"/>
            <a:ext cx="760486" cy="632528"/>
            <a:chOff x="5392706" y="4610009"/>
            <a:chExt cx="1013849" cy="843565"/>
          </a:xfrm>
        </p:grpSpPr>
        <p:sp>
          <p:nvSpPr>
            <p:cNvPr id="78" name="六边形 77"/>
            <p:cNvSpPr/>
            <p:nvPr/>
          </p:nvSpPr>
          <p:spPr>
            <a:xfrm>
              <a:off x="5428018" y="4610009"/>
              <a:ext cx="978537" cy="843565"/>
            </a:xfrm>
            <a:prstGeom prst="hexagon">
              <a:avLst/>
            </a:prstGeom>
            <a:solidFill>
              <a:srgbClr val="00AF92"/>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9" name="文本框 52"/>
            <p:cNvSpPr txBox="1"/>
            <p:nvPr/>
          </p:nvSpPr>
          <p:spPr>
            <a:xfrm>
              <a:off x="5392706" y="4771239"/>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03</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80" name="组合 79"/>
          <p:cNvGrpSpPr/>
          <p:nvPr/>
        </p:nvGrpSpPr>
        <p:grpSpPr>
          <a:xfrm>
            <a:off x="3873976" y="1352961"/>
            <a:ext cx="1129136" cy="973042"/>
            <a:chOff x="5164627" y="1804365"/>
            <a:chExt cx="1505319" cy="1297689"/>
          </a:xfrm>
        </p:grpSpPr>
        <p:sp>
          <p:nvSpPr>
            <p:cNvPr id="81" name="梯形 80"/>
            <p:cNvSpPr/>
            <p:nvPr/>
          </p:nvSpPr>
          <p:spPr>
            <a:xfrm flipV="1">
              <a:off x="5530789" y="1866908"/>
              <a:ext cx="773977" cy="164519"/>
            </a:xfrm>
            <a:prstGeom prst="trapezoid">
              <a:avLst>
                <a:gd name="adj" fmla="val 66343"/>
              </a:avLst>
            </a:prstGeom>
            <a:gradFill>
              <a:gsLst>
                <a:gs pos="100000">
                  <a:srgbClr val="DFDFDF"/>
                </a:gs>
                <a:gs pos="0">
                  <a:srgbClr val="B4B4B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2" name="六边形 81"/>
            <p:cNvSpPr/>
            <p:nvPr/>
          </p:nvSpPr>
          <p:spPr>
            <a:xfrm>
              <a:off x="5164627" y="1804365"/>
              <a:ext cx="1505319" cy="1297689"/>
            </a:xfrm>
            <a:prstGeom prst="hexagon">
              <a:avLst/>
            </a:prstGeom>
            <a:gradFill flip="none" rotWithShape="1">
              <a:gsLst>
                <a:gs pos="61000">
                  <a:srgbClr val="F6F6F6"/>
                </a:gs>
                <a:gs pos="37000">
                  <a:srgbClr val="E0E0E0"/>
                </a:gs>
                <a:gs pos="17000">
                  <a:srgbClr val="DEDEDE"/>
                </a:gs>
                <a:gs pos="100000">
                  <a:schemeClr val="bg1"/>
                </a:gs>
              </a:gsLst>
              <a:lin ang="13500000" scaled="1"/>
              <a:tileRect/>
            </a:gradFill>
            <a:ln w="19050">
              <a:noFill/>
            </a:ln>
            <a:effectLst>
              <a:outerShdw blurRad="381000" dist="127000" dir="2400000" algn="tl" rotWithShape="0">
                <a:srgbClr val="696969">
                  <a:alpha val="47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3" name="任意多边形 82"/>
            <p:cNvSpPr/>
            <p:nvPr/>
          </p:nvSpPr>
          <p:spPr>
            <a:xfrm>
              <a:off x="5238159" y="1866909"/>
              <a:ext cx="1360218" cy="1172601"/>
            </a:xfrm>
            <a:custGeom>
              <a:avLst/>
              <a:gdLst>
                <a:gd name="connsiteX0" fmla="*/ 407876 w 1381020"/>
                <a:gd name="connsiteY0" fmla="*/ 167033 h 1190534"/>
                <a:gd name="connsiteX1" fmla="*/ 193759 w 1381020"/>
                <a:gd name="connsiteY1" fmla="*/ 595266 h 1190534"/>
                <a:gd name="connsiteX2" fmla="*/ 407876 w 1381020"/>
                <a:gd name="connsiteY2" fmla="*/ 1023499 h 1190534"/>
                <a:gd name="connsiteX3" fmla="*/ 973145 w 1381020"/>
                <a:gd name="connsiteY3" fmla="*/ 1023499 h 1190534"/>
                <a:gd name="connsiteX4" fmla="*/ 1187261 w 1381020"/>
                <a:gd name="connsiteY4" fmla="*/ 595266 h 1190534"/>
                <a:gd name="connsiteX5" fmla="*/ 973145 w 1381020"/>
                <a:gd name="connsiteY5" fmla="*/ 167033 h 1190534"/>
                <a:gd name="connsiteX6" fmla="*/ 297634 w 1381020"/>
                <a:gd name="connsiteY6" fmla="*/ 0 h 1190534"/>
                <a:gd name="connsiteX7" fmla="*/ 1083387 w 1381020"/>
                <a:gd name="connsiteY7" fmla="*/ 0 h 1190534"/>
                <a:gd name="connsiteX8" fmla="*/ 1381020 w 1381020"/>
                <a:gd name="connsiteY8" fmla="*/ 595267 h 1190534"/>
                <a:gd name="connsiteX9" fmla="*/ 1083387 w 1381020"/>
                <a:gd name="connsiteY9" fmla="*/ 1190534 h 1190534"/>
                <a:gd name="connsiteX10" fmla="*/ 297634 w 1381020"/>
                <a:gd name="connsiteY10" fmla="*/ 1190534 h 1190534"/>
                <a:gd name="connsiteX11" fmla="*/ 0 w 1381020"/>
                <a:gd name="connsiteY11" fmla="*/ 595267 h 1190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020" h="1190534">
                  <a:moveTo>
                    <a:pt x="407876" y="167033"/>
                  </a:moveTo>
                  <a:lnTo>
                    <a:pt x="193759" y="595266"/>
                  </a:lnTo>
                  <a:lnTo>
                    <a:pt x="407876" y="1023499"/>
                  </a:lnTo>
                  <a:lnTo>
                    <a:pt x="973145" y="1023499"/>
                  </a:lnTo>
                  <a:lnTo>
                    <a:pt x="1187261" y="595266"/>
                  </a:lnTo>
                  <a:lnTo>
                    <a:pt x="973145" y="167033"/>
                  </a:lnTo>
                  <a:close/>
                  <a:moveTo>
                    <a:pt x="297634" y="0"/>
                  </a:moveTo>
                  <a:lnTo>
                    <a:pt x="1083387" y="0"/>
                  </a:lnTo>
                  <a:lnTo>
                    <a:pt x="1381020" y="595267"/>
                  </a:lnTo>
                  <a:lnTo>
                    <a:pt x="1083387" y="1190534"/>
                  </a:lnTo>
                  <a:lnTo>
                    <a:pt x="297634" y="1190534"/>
                  </a:lnTo>
                  <a:lnTo>
                    <a:pt x="0" y="595267"/>
                  </a:lnTo>
                  <a:close/>
                </a:path>
              </a:pathLst>
            </a:custGeom>
            <a:gradFill>
              <a:gsLst>
                <a:gs pos="57000">
                  <a:srgbClr val="F5F5F5"/>
                </a:gs>
                <a:gs pos="32000">
                  <a:srgbClr val="DEDEDE"/>
                </a:gs>
                <a:gs pos="0">
                  <a:srgbClr val="CBCBCB"/>
                </a:gs>
                <a:gs pos="100000">
                  <a:schemeClr val="bg1"/>
                </a:gs>
              </a:gsLst>
              <a:lin ang="2700000" scaled="1"/>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sp>
          <p:nvSpPr>
            <p:cNvPr id="84" name="梯形 83"/>
            <p:cNvSpPr/>
            <p:nvPr/>
          </p:nvSpPr>
          <p:spPr>
            <a:xfrm>
              <a:off x="5530789" y="2874992"/>
              <a:ext cx="773977" cy="164519"/>
            </a:xfrm>
            <a:prstGeom prst="trapezoid">
              <a:avLst>
                <a:gd name="adj" fmla="val 66343"/>
              </a:avLst>
            </a:prstGeom>
            <a:gradFill>
              <a:gsLst>
                <a:gs pos="0">
                  <a:srgbClr val="E6E6E6"/>
                </a:gs>
                <a:gs pos="100000">
                  <a:srgbClr val="F7F7F7"/>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5" name="梯形 71"/>
            <p:cNvSpPr/>
            <p:nvPr/>
          </p:nvSpPr>
          <p:spPr>
            <a:xfrm rot="14580000" flipH="1">
              <a:off x="6045462" y="2112345"/>
              <a:ext cx="656958" cy="169043"/>
            </a:xfrm>
            <a:custGeom>
              <a:avLst/>
              <a:gdLst>
                <a:gd name="connsiteX0" fmla="*/ 0 w 667005"/>
                <a:gd name="connsiteY0" fmla="*/ 171628 h 171628"/>
                <a:gd name="connsiteX1" fmla="*/ 85140 w 667005"/>
                <a:gd name="connsiteY1" fmla="*/ 0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737 h 171737"/>
                <a:gd name="connsiteX1" fmla="*/ 99339 w 667005"/>
                <a:gd name="connsiteY1" fmla="*/ 0 h 171737"/>
                <a:gd name="connsiteX2" fmla="*/ 581865 w 667005"/>
                <a:gd name="connsiteY2" fmla="*/ 109 h 171737"/>
                <a:gd name="connsiteX3" fmla="*/ 667005 w 667005"/>
                <a:gd name="connsiteY3" fmla="*/ 171737 h 171737"/>
                <a:gd name="connsiteX4" fmla="*/ 0 w 667005"/>
                <a:gd name="connsiteY4" fmla="*/ 171737 h 171737"/>
                <a:gd name="connsiteX0" fmla="*/ 0 w 667005"/>
                <a:gd name="connsiteY0" fmla="*/ 171628 h 171628"/>
                <a:gd name="connsiteX1" fmla="*/ 140601 w 667005"/>
                <a:gd name="connsiteY1" fmla="*/ 10938 h 171628"/>
                <a:gd name="connsiteX2" fmla="*/ 581865 w 667005"/>
                <a:gd name="connsiteY2" fmla="*/ 0 h 171628"/>
                <a:gd name="connsiteX3" fmla="*/ 667005 w 667005"/>
                <a:gd name="connsiteY3" fmla="*/ 171628 h 171628"/>
                <a:gd name="connsiteX4" fmla="*/ 0 w 667005"/>
                <a:gd name="connsiteY4" fmla="*/ 171628 h 171628"/>
                <a:gd name="connsiteX0" fmla="*/ 0 w 667005"/>
                <a:gd name="connsiteY0" fmla="*/ 171628 h 171628"/>
                <a:gd name="connsiteX1" fmla="*/ 103609 w 667005"/>
                <a:gd name="connsiteY1" fmla="*/ 1280 h 171628"/>
                <a:gd name="connsiteX2" fmla="*/ 581865 w 667005"/>
                <a:gd name="connsiteY2" fmla="*/ 0 h 171628"/>
                <a:gd name="connsiteX3" fmla="*/ 667005 w 667005"/>
                <a:gd name="connsiteY3" fmla="*/ 171628 h 171628"/>
                <a:gd name="connsiteX4" fmla="*/ 0 w 667005"/>
                <a:gd name="connsiteY4" fmla="*/ 171628 h 1716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7005" h="171628">
                  <a:moveTo>
                    <a:pt x="0" y="171628"/>
                  </a:moveTo>
                  <a:lnTo>
                    <a:pt x="103609" y="1280"/>
                  </a:lnTo>
                  <a:lnTo>
                    <a:pt x="581865" y="0"/>
                  </a:lnTo>
                  <a:lnTo>
                    <a:pt x="667005" y="171628"/>
                  </a:lnTo>
                  <a:lnTo>
                    <a:pt x="0" y="171628"/>
                  </a:lnTo>
                  <a:close/>
                </a:path>
              </a:pathLst>
            </a:custGeom>
            <a:gradFill>
              <a:gsLst>
                <a:gs pos="0">
                  <a:srgbClr val="DEDEDE"/>
                </a:gs>
                <a:gs pos="100000">
                  <a:srgbClr val="F4F4F4"/>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6" name="任意多边形 85"/>
            <p:cNvSpPr/>
            <p:nvPr/>
          </p:nvSpPr>
          <p:spPr>
            <a:xfrm>
              <a:off x="5238541" y="1871126"/>
              <a:ext cx="406992" cy="586301"/>
            </a:xfrm>
            <a:custGeom>
              <a:avLst/>
              <a:gdLst>
                <a:gd name="connsiteX0" fmla="*/ 297634 w 413216"/>
                <a:gd name="connsiteY0" fmla="*/ 0 h 595267"/>
                <a:gd name="connsiteX1" fmla="*/ 302996 w 413216"/>
                <a:gd name="connsiteY1" fmla="*/ 0 h 595267"/>
                <a:gd name="connsiteX2" fmla="*/ 413216 w 413216"/>
                <a:gd name="connsiteY2" fmla="*/ 167033 h 595267"/>
                <a:gd name="connsiteX3" fmla="*/ 407876 w 413216"/>
                <a:gd name="connsiteY3" fmla="*/ 167033 h 595267"/>
                <a:gd name="connsiteX4" fmla="*/ 193759 w 413216"/>
                <a:gd name="connsiteY4" fmla="*/ 595266 h 595267"/>
                <a:gd name="connsiteX5" fmla="*/ 193760 w 413216"/>
                <a:gd name="connsiteY5" fmla="*/ 595267 h 595267"/>
                <a:gd name="connsiteX6" fmla="*/ 0 w 413216"/>
                <a:gd name="connsiteY6" fmla="*/ 595267 h 5952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216" h="595267">
                  <a:moveTo>
                    <a:pt x="297634" y="0"/>
                  </a:moveTo>
                  <a:lnTo>
                    <a:pt x="302996" y="0"/>
                  </a:lnTo>
                  <a:lnTo>
                    <a:pt x="413216" y="167033"/>
                  </a:lnTo>
                  <a:lnTo>
                    <a:pt x="407876" y="167033"/>
                  </a:lnTo>
                  <a:lnTo>
                    <a:pt x="193759" y="595266"/>
                  </a:lnTo>
                  <a:lnTo>
                    <a:pt x="193760" y="595267"/>
                  </a:lnTo>
                  <a:lnTo>
                    <a:pt x="0" y="595267"/>
                  </a:lnTo>
                  <a:close/>
                </a:path>
              </a:pathLst>
            </a:custGeom>
            <a:gradFill>
              <a:gsLst>
                <a:gs pos="100000">
                  <a:srgbClr val="DFDFDF"/>
                </a:gs>
                <a:gs pos="0">
                  <a:srgbClr val="B4B4B4"/>
                </a:gs>
              </a:gsLst>
              <a:lin ang="2700000" scaled="0"/>
            </a:gradFill>
            <a:ln w="19050">
              <a:noFill/>
            </a:ln>
            <a:effectLst>
              <a:softEdge rad="0"/>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solidFill>
                  <a:prstClr val="white"/>
                </a:solidFill>
              </a:endParaRPr>
            </a:p>
          </p:txBody>
        </p:sp>
      </p:grpSp>
      <p:grpSp>
        <p:nvGrpSpPr>
          <p:cNvPr id="87" name="组合 86"/>
          <p:cNvGrpSpPr/>
          <p:nvPr/>
        </p:nvGrpSpPr>
        <p:grpSpPr>
          <a:xfrm>
            <a:off x="4045057" y="1523217"/>
            <a:ext cx="760486" cy="632528"/>
            <a:chOff x="5392706" y="2031426"/>
            <a:chExt cx="1013849" cy="843565"/>
          </a:xfrm>
        </p:grpSpPr>
        <p:sp>
          <p:nvSpPr>
            <p:cNvPr id="88" name="六边形 87"/>
            <p:cNvSpPr/>
            <p:nvPr/>
          </p:nvSpPr>
          <p:spPr>
            <a:xfrm>
              <a:off x="5428018" y="2031426"/>
              <a:ext cx="978537" cy="843565"/>
            </a:xfrm>
            <a:prstGeom prst="hexagon">
              <a:avLst/>
            </a:prstGeom>
            <a:solidFill>
              <a:srgbClr val="FFB850"/>
            </a:solidFill>
            <a:ln w="19050">
              <a:noFill/>
            </a:ln>
            <a:effectLst>
              <a:innerShdw blurRad="76200" dist="63500" dir="13500000">
                <a:prstClr val="black">
                  <a:alpha val="46000"/>
                </a:prstClr>
              </a:innerShdw>
              <a:softEdge rad="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89" name="文本框 54"/>
            <p:cNvSpPr txBox="1"/>
            <p:nvPr/>
          </p:nvSpPr>
          <p:spPr>
            <a:xfrm>
              <a:off x="5392706" y="2200064"/>
              <a:ext cx="1010965"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ea typeface="时尚中黑简体" panose="01010104010101010101" pitchFamily="2" charset="-122"/>
                </a:rPr>
                <a:t>06</a:t>
              </a:r>
              <a:endParaRPr lang="zh-CN" altLang="en-US" sz="2100" dirty="0">
                <a:solidFill>
                  <a:prstClr val="white"/>
                </a:solidFill>
                <a:latin typeface="Impact" panose="020B0806030902050204" pitchFamily="34" charset="0"/>
                <a:ea typeface="时尚中黑简体" panose="01010104010101010101" pitchFamily="2" charset="-122"/>
              </a:endParaRPr>
            </a:p>
          </p:txBody>
        </p:sp>
      </p:grpSp>
      <p:grpSp>
        <p:nvGrpSpPr>
          <p:cNvPr id="90" name="组合 89"/>
          <p:cNvGrpSpPr/>
          <p:nvPr/>
        </p:nvGrpSpPr>
        <p:grpSpPr>
          <a:xfrm>
            <a:off x="4946610" y="1517564"/>
            <a:ext cx="1950945" cy="269441"/>
            <a:chOff x="5415884" y="5002052"/>
            <a:chExt cx="2972305" cy="359338"/>
          </a:xfrm>
        </p:grpSpPr>
        <p:sp>
          <p:nvSpPr>
            <p:cNvPr id="91" name="任意多边形 90"/>
            <p:cNvSpPr/>
            <p:nvPr/>
          </p:nvSpPr>
          <p:spPr>
            <a:xfrm flipH="1">
              <a:off x="5487706" y="5063233"/>
              <a:ext cx="2900483"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2" name="椭圆 91"/>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3" name="组合 92"/>
          <p:cNvGrpSpPr/>
          <p:nvPr/>
        </p:nvGrpSpPr>
        <p:grpSpPr>
          <a:xfrm>
            <a:off x="5825406" y="2518809"/>
            <a:ext cx="1072148" cy="269441"/>
            <a:chOff x="5415884" y="5002052"/>
            <a:chExt cx="1633441" cy="359338"/>
          </a:xfrm>
        </p:grpSpPr>
        <p:sp>
          <p:nvSpPr>
            <p:cNvPr id="94" name="任意多边形 93"/>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5" name="椭圆 94"/>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6" name="组合 95"/>
          <p:cNvGrpSpPr/>
          <p:nvPr/>
        </p:nvGrpSpPr>
        <p:grpSpPr>
          <a:xfrm>
            <a:off x="5825406" y="3508513"/>
            <a:ext cx="1072148" cy="269441"/>
            <a:chOff x="5415884" y="5002052"/>
            <a:chExt cx="1633441" cy="359338"/>
          </a:xfrm>
        </p:grpSpPr>
        <p:sp>
          <p:nvSpPr>
            <p:cNvPr id="97" name="任意多边形 96"/>
            <p:cNvSpPr/>
            <p:nvPr/>
          </p:nvSpPr>
          <p:spPr>
            <a:xfrm flipH="1">
              <a:off x="5487704" y="5063233"/>
              <a:ext cx="156162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98" name="椭圆 97"/>
            <p:cNvSpPr/>
            <p:nvPr/>
          </p:nvSpPr>
          <p:spPr>
            <a:xfrm flipH="1">
              <a:off x="5415884" y="5002052"/>
              <a:ext cx="118316" cy="12254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99" name="组合 98"/>
          <p:cNvGrpSpPr/>
          <p:nvPr/>
        </p:nvGrpSpPr>
        <p:grpSpPr>
          <a:xfrm flipH="1" flipV="1">
            <a:off x="1970113" y="3818826"/>
            <a:ext cx="1973312" cy="265265"/>
            <a:chOff x="5415884" y="5007622"/>
            <a:chExt cx="3006387" cy="353769"/>
          </a:xfrm>
        </p:grpSpPr>
        <p:sp>
          <p:nvSpPr>
            <p:cNvPr id="100" name="任意多边形 99"/>
            <p:cNvSpPr/>
            <p:nvPr/>
          </p:nvSpPr>
          <p:spPr>
            <a:xfrm flipH="1">
              <a:off x="5521870" y="5063234"/>
              <a:ext cx="2900401"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1" name="椭圆 100"/>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2" name="组合 101"/>
          <p:cNvGrpSpPr/>
          <p:nvPr/>
        </p:nvGrpSpPr>
        <p:grpSpPr>
          <a:xfrm flipH="1" flipV="1">
            <a:off x="1958012" y="2846194"/>
            <a:ext cx="1082327" cy="265266"/>
            <a:chOff x="5415884" y="5007622"/>
            <a:chExt cx="1648950" cy="353770"/>
          </a:xfrm>
        </p:grpSpPr>
        <p:sp>
          <p:nvSpPr>
            <p:cNvPr id="103" name="任意多边形 102"/>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4" name="椭圆 103"/>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5" name="组合 104"/>
          <p:cNvGrpSpPr/>
          <p:nvPr/>
        </p:nvGrpSpPr>
        <p:grpSpPr>
          <a:xfrm flipH="1" flipV="1">
            <a:off x="1958012" y="1870688"/>
            <a:ext cx="1082327" cy="265266"/>
            <a:chOff x="5415884" y="5007622"/>
            <a:chExt cx="1648950" cy="353770"/>
          </a:xfrm>
        </p:grpSpPr>
        <p:sp>
          <p:nvSpPr>
            <p:cNvPr id="106" name="任意多边形 105"/>
            <p:cNvSpPr/>
            <p:nvPr/>
          </p:nvSpPr>
          <p:spPr>
            <a:xfrm flipH="1">
              <a:off x="5521870" y="5063235"/>
              <a:ext cx="1542964" cy="298157"/>
            </a:xfrm>
            <a:custGeom>
              <a:avLst/>
              <a:gdLst>
                <a:gd name="connsiteX0" fmla="*/ 1054100 w 1054100"/>
                <a:gd name="connsiteY0" fmla="*/ 0 h 488950"/>
                <a:gd name="connsiteX1" fmla="*/ 0 w 1054100"/>
                <a:gd name="connsiteY1" fmla="*/ 0 h 488950"/>
                <a:gd name="connsiteX2" fmla="*/ 0 w 1054100"/>
                <a:gd name="connsiteY2" fmla="*/ 488950 h 488950"/>
              </a:gdLst>
              <a:ahLst/>
              <a:cxnLst>
                <a:cxn ang="0">
                  <a:pos x="connsiteX0" y="connsiteY0"/>
                </a:cxn>
                <a:cxn ang="0">
                  <a:pos x="connsiteX1" y="connsiteY1"/>
                </a:cxn>
                <a:cxn ang="0">
                  <a:pos x="connsiteX2" y="connsiteY2"/>
                </a:cxn>
              </a:cxnLst>
              <a:rect l="l" t="t" r="r" b="b"/>
              <a:pathLst>
                <a:path w="1054100" h="488950">
                  <a:moveTo>
                    <a:pt x="1054100" y="0"/>
                  </a:moveTo>
                  <a:lnTo>
                    <a:pt x="0" y="0"/>
                  </a:lnTo>
                  <a:lnTo>
                    <a:pt x="0" y="488950"/>
                  </a:lnTo>
                </a:path>
              </a:pathLst>
            </a:custGeom>
            <a:noFill/>
            <a:ln w="19050">
              <a:solidFill>
                <a:schemeClr val="bg1"/>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07" name="椭圆 106"/>
            <p:cNvSpPr/>
            <p:nvPr/>
          </p:nvSpPr>
          <p:spPr>
            <a:xfrm flipH="1">
              <a:off x="5415884" y="5007622"/>
              <a:ext cx="118316" cy="1114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nvGrpSpPr>
          <p:cNvPr id="108" name="组合 107"/>
          <p:cNvGrpSpPr/>
          <p:nvPr/>
        </p:nvGrpSpPr>
        <p:grpSpPr>
          <a:xfrm>
            <a:off x="1277205" y="1280820"/>
            <a:ext cx="1550802" cy="626301"/>
            <a:chOff x="1702718" y="1708155"/>
            <a:chExt cx="2067467" cy="835260"/>
          </a:xfrm>
        </p:grpSpPr>
        <p:sp>
          <p:nvSpPr>
            <p:cNvPr id="109" name="Freeform 32"/>
            <p:cNvSpPr>
              <a:spLocks noEditPoints="1"/>
            </p:cNvSpPr>
            <p:nvPr/>
          </p:nvSpPr>
          <p:spPr bwMode="auto">
            <a:xfrm>
              <a:off x="1798061" y="1709757"/>
              <a:ext cx="346328" cy="247893"/>
            </a:xfrm>
            <a:custGeom>
              <a:avLst/>
              <a:gdLst>
                <a:gd name="T0" fmla="*/ 92 w 244"/>
                <a:gd name="T1" fmla="*/ 48 h 175"/>
                <a:gd name="T2" fmla="*/ 102 w 244"/>
                <a:gd name="T3" fmla="*/ 27 h 175"/>
                <a:gd name="T4" fmla="*/ 75 w 244"/>
                <a:gd name="T5" fmla="*/ 0 h 175"/>
                <a:gd name="T6" fmla="*/ 48 w 244"/>
                <a:gd name="T7" fmla="*/ 27 h 175"/>
                <a:gd name="T8" fmla="*/ 58 w 244"/>
                <a:gd name="T9" fmla="*/ 48 h 175"/>
                <a:gd name="T10" fmla="*/ 10 w 244"/>
                <a:gd name="T11" fmla="*/ 123 h 175"/>
                <a:gd name="T12" fmla="*/ 46 w 244"/>
                <a:gd name="T13" fmla="*/ 97 h 175"/>
                <a:gd name="T14" fmla="*/ 32 w 244"/>
                <a:gd name="T15" fmla="*/ 175 h 175"/>
                <a:gd name="T16" fmla="*/ 57 w 244"/>
                <a:gd name="T17" fmla="*/ 175 h 175"/>
                <a:gd name="T18" fmla="*/ 75 w 244"/>
                <a:gd name="T19" fmla="*/ 142 h 175"/>
                <a:gd name="T20" fmla="*/ 93 w 244"/>
                <a:gd name="T21" fmla="*/ 175 h 175"/>
                <a:gd name="T22" fmla="*/ 118 w 244"/>
                <a:gd name="T23" fmla="*/ 175 h 175"/>
                <a:gd name="T24" fmla="*/ 104 w 244"/>
                <a:gd name="T25" fmla="*/ 97 h 175"/>
                <a:gd name="T26" fmla="*/ 140 w 244"/>
                <a:gd name="T27" fmla="*/ 123 h 175"/>
                <a:gd name="T28" fmla="*/ 92 w 244"/>
                <a:gd name="T29" fmla="*/ 48 h 175"/>
                <a:gd name="T30" fmla="*/ 208 w 244"/>
                <a:gd name="T31" fmla="*/ 97 h 175"/>
                <a:gd name="T32" fmla="*/ 214 w 244"/>
                <a:gd name="T33" fmla="*/ 84 h 175"/>
                <a:gd name="T34" fmla="*/ 198 w 244"/>
                <a:gd name="T35" fmla="*/ 68 h 175"/>
                <a:gd name="T36" fmla="*/ 181 w 244"/>
                <a:gd name="T37" fmla="*/ 84 h 175"/>
                <a:gd name="T38" fmla="*/ 187 w 244"/>
                <a:gd name="T39" fmla="*/ 97 h 175"/>
                <a:gd name="T40" fmla="*/ 158 w 244"/>
                <a:gd name="T41" fmla="*/ 143 h 175"/>
                <a:gd name="T42" fmla="*/ 180 w 244"/>
                <a:gd name="T43" fmla="*/ 127 h 175"/>
                <a:gd name="T44" fmla="*/ 171 w 244"/>
                <a:gd name="T45" fmla="*/ 175 h 175"/>
                <a:gd name="T46" fmla="*/ 186 w 244"/>
                <a:gd name="T47" fmla="*/ 175 h 175"/>
                <a:gd name="T48" fmla="*/ 198 w 244"/>
                <a:gd name="T49" fmla="*/ 155 h 175"/>
                <a:gd name="T50" fmla="*/ 209 w 244"/>
                <a:gd name="T51" fmla="*/ 175 h 175"/>
                <a:gd name="T52" fmla="*/ 224 w 244"/>
                <a:gd name="T53" fmla="*/ 175 h 175"/>
                <a:gd name="T54" fmla="*/ 216 w 244"/>
                <a:gd name="T55" fmla="*/ 127 h 175"/>
                <a:gd name="T56" fmla="*/ 237 w 244"/>
                <a:gd name="T57" fmla="*/ 143 h 175"/>
                <a:gd name="T58" fmla="*/ 208 w 244"/>
                <a:gd name="T59" fmla="*/ 97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4" h="175">
                  <a:moveTo>
                    <a:pt x="92" y="48"/>
                  </a:moveTo>
                  <a:cubicBezTo>
                    <a:pt x="98" y="43"/>
                    <a:pt x="102" y="36"/>
                    <a:pt x="102" y="27"/>
                  </a:cubicBezTo>
                  <a:cubicBezTo>
                    <a:pt x="102" y="12"/>
                    <a:pt x="90" y="0"/>
                    <a:pt x="75" y="0"/>
                  </a:cubicBezTo>
                  <a:cubicBezTo>
                    <a:pt x="60" y="0"/>
                    <a:pt x="48" y="12"/>
                    <a:pt x="48" y="27"/>
                  </a:cubicBezTo>
                  <a:cubicBezTo>
                    <a:pt x="48" y="36"/>
                    <a:pt x="52" y="43"/>
                    <a:pt x="58" y="48"/>
                  </a:cubicBezTo>
                  <a:cubicBezTo>
                    <a:pt x="31" y="58"/>
                    <a:pt x="0" y="113"/>
                    <a:pt x="10" y="123"/>
                  </a:cubicBezTo>
                  <a:cubicBezTo>
                    <a:pt x="19" y="131"/>
                    <a:pt x="34" y="114"/>
                    <a:pt x="46" y="97"/>
                  </a:cubicBezTo>
                  <a:cubicBezTo>
                    <a:pt x="39" y="123"/>
                    <a:pt x="34" y="151"/>
                    <a:pt x="32" y="175"/>
                  </a:cubicBezTo>
                  <a:cubicBezTo>
                    <a:pt x="57" y="175"/>
                    <a:pt x="57" y="175"/>
                    <a:pt x="57" y="175"/>
                  </a:cubicBezTo>
                  <a:cubicBezTo>
                    <a:pt x="57" y="161"/>
                    <a:pt x="66" y="142"/>
                    <a:pt x="75" y="142"/>
                  </a:cubicBezTo>
                  <a:cubicBezTo>
                    <a:pt x="84" y="142"/>
                    <a:pt x="93" y="161"/>
                    <a:pt x="93" y="175"/>
                  </a:cubicBezTo>
                  <a:cubicBezTo>
                    <a:pt x="118" y="175"/>
                    <a:pt x="118" y="175"/>
                    <a:pt x="118" y="175"/>
                  </a:cubicBezTo>
                  <a:cubicBezTo>
                    <a:pt x="116" y="151"/>
                    <a:pt x="111" y="123"/>
                    <a:pt x="104" y="97"/>
                  </a:cubicBezTo>
                  <a:cubicBezTo>
                    <a:pt x="116" y="114"/>
                    <a:pt x="131" y="131"/>
                    <a:pt x="140" y="123"/>
                  </a:cubicBezTo>
                  <a:cubicBezTo>
                    <a:pt x="150" y="113"/>
                    <a:pt x="119" y="58"/>
                    <a:pt x="92" y="48"/>
                  </a:cubicBezTo>
                  <a:close/>
                  <a:moveTo>
                    <a:pt x="208" y="97"/>
                  </a:moveTo>
                  <a:cubicBezTo>
                    <a:pt x="212" y="94"/>
                    <a:pt x="214" y="89"/>
                    <a:pt x="214" y="84"/>
                  </a:cubicBezTo>
                  <a:cubicBezTo>
                    <a:pt x="214" y="75"/>
                    <a:pt x="207" y="68"/>
                    <a:pt x="198" y="68"/>
                  </a:cubicBezTo>
                  <a:cubicBezTo>
                    <a:pt x="188" y="68"/>
                    <a:pt x="181" y="75"/>
                    <a:pt x="181" y="84"/>
                  </a:cubicBezTo>
                  <a:cubicBezTo>
                    <a:pt x="181" y="89"/>
                    <a:pt x="183" y="94"/>
                    <a:pt x="187" y="97"/>
                  </a:cubicBezTo>
                  <a:cubicBezTo>
                    <a:pt x="170" y="103"/>
                    <a:pt x="151" y="137"/>
                    <a:pt x="158" y="143"/>
                  </a:cubicBezTo>
                  <a:cubicBezTo>
                    <a:pt x="163" y="148"/>
                    <a:pt x="172" y="137"/>
                    <a:pt x="180" y="127"/>
                  </a:cubicBezTo>
                  <a:cubicBezTo>
                    <a:pt x="176" y="143"/>
                    <a:pt x="173" y="160"/>
                    <a:pt x="171" y="175"/>
                  </a:cubicBezTo>
                  <a:cubicBezTo>
                    <a:pt x="186" y="175"/>
                    <a:pt x="186" y="175"/>
                    <a:pt x="186" y="175"/>
                  </a:cubicBezTo>
                  <a:cubicBezTo>
                    <a:pt x="186" y="167"/>
                    <a:pt x="192" y="155"/>
                    <a:pt x="198" y="155"/>
                  </a:cubicBezTo>
                  <a:cubicBezTo>
                    <a:pt x="203" y="155"/>
                    <a:pt x="209" y="167"/>
                    <a:pt x="209" y="175"/>
                  </a:cubicBezTo>
                  <a:cubicBezTo>
                    <a:pt x="224" y="175"/>
                    <a:pt x="224" y="175"/>
                    <a:pt x="224" y="175"/>
                  </a:cubicBezTo>
                  <a:cubicBezTo>
                    <a:pt x="223" y="160"/>
                    <a:pt x="219" y="143"/>
                    <a:pt x="216" y="127"/>
                  </a:cubicBezTo>
                  <a:cubicBezTo>
                    <a:pt x="223" y="137"/>
                    <a:pt x="232" y="148"/>
                    <a:pt x="237" y="143"/>
                  </a:cubicBezTo>
                  <a:cubicBezTo>
                    <a:pt x="244" y="137"/>
                    <a:pt x="225" y="103"/>
                    <a:pt x="208" y="97"/>
                  </a:cubicBezTo>
                  <a:close/>
                </a:path>
              </a:pathLst>
            </a:custGeom>
            <a:solidFill>
              <a:srgbClr val="01ACBE"/>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0" name="文本框 164"/>
            <p:cNvSpPr txBox="1"/>
            <p:nvPr/>
          </p:nvSpPr>
          <p:spPr>
            <a:xfrm>
              <a:off x="2082879" y="1708155"/>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1" name="文本框 113"/>
            <p:cNvSpPr txBox="1"/>
            <p:nvPr/>
          </p:nvSpPr>
          <p:spPr>
            <a:xfrm>
              <a:off x="1702718" y="1958505"/>
              <a:ext cx="2067467" cy="58491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2" name="组合 111"/>
          <p:cNvGrpSpPr/>
          <p:nvPr/>
        </p:nvGrpSpPr>
        <p:grpSpPr>
          <a:xfrm>
            <a:off x="1331219" y="2256326"/>
            <a:ext cx="1550802" cy="606133"/>
            <a:chOff x="1774726" y="3009130"/>
            <a:chExt cx="2067467" cy="808364"/>
          </a:xfrm>
        </p:grpSpPr>
        <p:grpSp>
          <p:nvGrpSpPr>
            <p:cNvPr id="113" name="组合 112"/>
            <p:cNvGrpSpPr/>
            <p:nvPr/>
          </p:nvGrpSpPr>
          <p:grpSpPr>
            <a:xfrm>
              <a:off x="1816005" y="3027926"/>
              <a:ext cx="281614" cy="254819"/>
              <a:chOff x="8578850" y="285750"/>
              <a:chExt cx="817563" cy="739775"/>
            </a:xfrm>
            <a:solidFill>
              <a:srgbClr val="E87071"/>
            </a:solidFill>
          </p:grpSpPr>
          <p:sp>
            <p:nvSpPr>
              <p:cNvPr id="116" name="Freeform 35"/>
              <p:cNvSpPr>
                <a:spLocks/>
              </p:cNvSpPr>
              <p:nvPr/>
            </p:nvSpPr>
            <p:spPr bwMode="auto">
              <a:xfrm>
                <a:off x="8578850" y="530225"/>
                <a:ext cx="615950" cy="495300"/>
              </a:xfrm>
              <a:custGeom>
                <a:avLst/>
                <a:gdLst>
                  <a:gd name="T0" fmla="*/ 164 w 164"/>
                  <a:gd name="T1" fmla="*/ 59 h 132"/>
                  <a:gd name="T2" fmla="*/ 131 w 164"/>
                  <a:gd name="T3" fmla="*/ 63 h 132"/>
                  <a:gd name="T4" fmla="*/ 108 w 164"/>
                  <a:gd name="T5" fmla="*/ 61 h 132"/>
                  <a:gd name="T6" fmla="*/ 76 w 164"/>
                  <a:gd name="T7" fmla="*/ 83 h 132"/>
                  <a:gd name="T8" fmla="*/ 77 w 164"/>
                  <a:gd name="T9" fmla="*/ 50 h 132"/>
                  <a:gd name="T10" fmla="*/ 41 w 164"/>
                  <a:gd name="T11" fmla="*/ 0 h 132"/>
                  <a:gd name="T12" fmla="*/ 0 w 164"/>
                  <a:gd name="T13" fmla="*/ 48 h 132"/>
                  <a:gd name="T14" fmla="*/ 83 w 164"/>
                  <a:gd name="T15" fmla="*/ 105 h 132"/>
                  <a:gd name="T16" fmla="*/ 108 w 164"/>
                  <a:gd name="T17" fmla="*/ 102 h 132"/>
                  <a:gd name="T18" fmla="*/ 138 w 164"/>
                  <a:gd name="T19" fmla="*/ 132 h 132"/>
                  <a:gd name="T20" fmla="*/ 130 w 164"/>
                  <a:gd name="T21" fmla="*/ 95 h 132"/>
                  <a:gd name="T22" fmla="*/ 164 w 164"/>
                  <a:gd name="T23" fmla="*/ 59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4" h="132">
                    <a:moveTo>
                      <a:pt x="164" y="59"/>
                    </a:moveTo>
                    <a:cubicBezTo>
                      <a:pt x="154" y="62"/>
                      <a:pt x="143" y="63"/>
                      <a:pt x="131" y="63"/>
                    </a:cubicBezTo>
                    <a:cubicBezTo>
                      <a:pt x="123" y="63"/>
                      <a:pt x="115" y="62"/>
                      <a:pt x="108" y="61"/>
                    </a:cubicBezTo>
                    <a:cubicBezTo>
                      <a:pt x="104" y="64"/>
                      <a:pt x="76" y="83"/>
                      <a:pt x="76" y="83"/>
                    </a:cubicBezTo>
                    <a:cubicBezTo>
                      <a:pt x="76" y="83"/>
                      <a:pt x="76" y="56"/>
                      <a:pt x="77" y="50"/>
                    </a:cubicBezTo>
                    <a:cubicBezTo>
                      <a:pt x="55" y="38"/>
                      <a:pt x="41" y="20"/>
                      <a:pt x="41" y="0"/>
                    </a:cubicBezTo>
                    <a:cubicBezTo>
                      <a:pt x="17" y="10"/>
                      <a:pt x="0" y="28"/>
                      <a:pt x="0" y="48"/>
                    </a:cubicBezTo>
                    <a:cubicBezTo>
                      <a:pt x="0" y="80"/>
                      <a:pt x="37" y="105"/>
                      <a:pt x="83" y="105"/>
                    </a:cubicBezTo>
                    <a:cubicBezTo>
                      <a:pt x="92" y="105"/>
                      <a:pt x="100" y="104"/>
                      <a:pt x="108" y="102"/>
                    </a:cubicBezTo>
                    <a:cubicBezTo>
                      <a:pt x="138" y="132"/>
                      <a:pt x="138" y="132"/>
                      <a:pt x="138" y="132"/>
                    </a:cubicBezTo>
                    <a:cubicBezTo>
                      <a:pt x="130" y="95"/>
                      <a:pt x="130" y="95"/>
                      <a:pt x="130" y="95"/>
                    </a:cubicBezTo>
                    <a:cubicBezTo>
                      <a:pt x="148" y="87"/>
                      <a:pt x="160" y="74"/>
                      <a:pt x="164"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17" name="Freeform 36"/>
              <p:cNvSpPr>
                <a:spLocks/>
              </p:cNvSpPr>
              <p:nvPr/>
            </p:nvSpPr>
            <p:spPr bwMode="auto">
              <a:xfrm>
                <a:off x="8777288" y="285750"/>
                <a:ext cx="619125" cy="469900"/>
              </a:xfrm>
              <a:custGeom>
                <a:avLst/>
                <a:gdLst>
                  <a:gd name="T0" fmla="*/ 83 w 165"/>
                  <a:gd name="T1" fmla="*/ 0 h 125"/>
                  <a:gd name="T2" fmla="*/ 0 w 165"/>
                  <a:gd name="T3" fmla="*/ 56 h 125"/>
                  <a:gd name="T4" fmla="*/ 36 w 165"/>
                  <a:gd name="T5" fmla="*/ 102 h 125"/>
                  <a:gd name="T6" fmla="*/ 35 w 165"/>
                  <a:gd name="T7" fmla="*/ 125 h 125"/>
                  <a:gd name="T8" fmla="*/ 57 w 165"/>
                  <a:gd name="T9" fmla="*/ 110 h 125"/>
                  <a:gd name="T10" fmla="*/ 83 w 165"/>
                  <a:gd name="T11" fmla="*/ 113 h 125"/>
                  <a:gd name="T12" fmla="*/ 165 w 165"/>
                  <a:gd name="T13" fmla="*/ 56 h 125"/>
                  <a:gd name="T14" fmla="*/ 83 w 165"/>
                  <a:gd name="T15" fmla="*/ 0 h 1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65" h="125">
                    <a:moveTo>
                      <a:pt x="83" y="0"/>
                    </a:moveTo>
                    <a:cubicBezTo>
                      <a:pt x="37" y="0"/>
                      <a:pt x="0" y="25"/>
                      <a:pt x="0" y="56"/>
                    </a:cubicBezTo>
                    <a:cubicBezTo>
                      <a:pt x="0" y="75"/>
                      <a:pt x="14" y="92"/>
                      <a:pt x="36" y="102"/>
                    </a:cubicBezTo>
                    <a:cubicBezTo>
                      <a:pt x="35" y="125"/>
                      <a:pt x="35" y="125"/>
                      <a:pt x="35" y="125"/>
                    </a:cubicBezTo>
                    <a:cubicBezTo>
                      <a:pt x="57" y="110"/>
                      <a:pt x="57" y="110"/>
                      <a:pt x="57" y="110"/>
                    </a:cubicBezTo>
                    <a:cubicBezTo>
                      <a:pt x="65" y="112"/>
                      <a:pt x="74" y="113"/>
                      <a:pt x="83" y="113"/>
                    </a:cubicBezTo>
                    <a:cubicBezTo>
                      <a:pt x="128" y="113"/>
                      <a:pt x="165" y="87"/>
                      <a:pt x="165" y="56"/>
                    </a:cubicBezTo>
                    <a:cubicBezTo>
                      <a:pt x="165" y="25"/>
                      <a:pt x="128" y="0"/>
                      <a:pt x="8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14" name="文本框 159"/>
            <p:cNvSpPr txBox="1"/>
            <p:nvPr/>
          </p:nvSpPr>
          <p:spPr>
            <a:xfrm>
              <a:off x="2082879" y="300913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15" name="文本框 113"/>
            <p:cNvSpPr txBox="1"/>
            <p:nvPr/>
          </p:nvSpPr>
          <p:spPr>
            <a:xfrm>
              <a:off x="1774726" y="3232583"/>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18" name="组合 117"/>
          <p:cNvGrpSpPr/>
          <p:nvPr/>
        </p:nvGrpSpPr>
        <p:grpSpPr>
          <a:xfrm>
            <a:off x="1358762" y="3203380"/>
            <a:ext cx="1550802" cy="679170"/>
            <a:chOff x="1811447" y="4272161"/>
            <a:chExt cx="2067467" cy="905769"/>
          </a:xfrm>
        </p:grpSpPr>
        <p:grpSp>
          <p:nvGrpSpPr>
            <p:cNvPr id="119" name="组合 118"/>
            <p:cNvGrpSpPr/>
            <p:nvPr/>
          </p:nvGrpSpPr>
          <p:grpSpPr>
            <a:xfrm>
              <a:off x="1811447" y="4272161"/>
              <a:ext cx="270029" cy="304739"/>
              <a:chOff x="10815638" y="1174750"/>
              <a:chExt cx="728663" cy="822325"/>
            </a:xfrm>
            <a:solidFill>
              <a:srgbClr val="00AF92"/>
            </a:solidFill>
          </p:grpSpPr>
          <p:sp>
            <p:nvSpPr>
              <p:cNvPr id="122" name="Freeform 33"/>
              <p:cNvSpPr>
                <a:spLocks noEditPoints="1"/>
              </p:cNvSpPr>
              <p:nvPr/>
            </p:nvSpPr>
            <p:spPr bwMode="auto">
              <a:xfrm>
                <a:off x="10815638" y="1174750"/>
                <a:ext cx="728663" cy="822325"/>
              </a:xfrm>
              <a:custGeom>
                <a:avLst/>
                <a:gdLst>
                  <a:gd name="T0" fmla="*/ 103 w 194"/>
                  <a:gd name="T1" fmla="*/ 26 h 219"/>
                  <a:gd name="T2" fmla="*/ 103 w 194"/>
                  <a:gd name="T3" fmla="*/ 18 h 219"/>
                  <a:gd name="T4" fmla="*/ 120 w 194"/>
                  <a:gd name="T5" fmla="*/ 18 h 219"/>
                  <a:gd name="T6" fmla="*/ 120 w 194"/>
                  <a:gd name="T7" fmla="*/ 0 h 219"/>
                  <a:gd name="T8" fmla="*/ 74 w 194"/>
                  <a:gd name="T9" fmla="*/ 0 h 219"/>
                  <a:gd name="T10" fmla="*/ 74 w 194"/>
                  <a:gd name="T11" fmla="*/ 18 h 219"/>
                  <a:gd name="T12" fmla="*/ 91 w 194"/>
                  <a:gd name="T13" fmla="*/ 18 h 219"/>
                  <a:gd name="T14" fmla="*/ 91 w 194"/>
                  <a:gd name="T15" fmla="*/ 26 h 219"/>
                  <a:gd name="T16" fmla="*/ 0 w 194"/>
                  <a:gd name="T17" fmla="*/ 122 h 219"/>
                  <a:gd name="T18" fmla="*/ 97 w 194"/>
                  <a:gd name="T19" fmla="*/ 219 h 219"/>
                  <a:gd name="T20" fmla="*/ 194 w 194"/>
                  <a:gd name="T21" fmla="*/ 122 h 219"/>
                  <a:gd name="T22" fmla="*/ 103 w 194"/>
                  <a:gd name="T23" fmla="*/ 26 h 219"/>
                  <a:gd name="T24" fmla="*/ 158 w 194"/>
                  <a:gd name="T25" fmla="*/ 180 h 219"/>
                  <a:gd name="T26" fmla="*/ 145 w 194"/>
                  <a:gd name="T27" fmla="*/ 167 h 219"/>
                  <a:gd name="T28" fmla="*/ 142 w 194"/>
                  <a:gd name="T29" fmla="*/ 171 h 219"/>
                  <a:gd name="T30" fmla="*/ 154 w 194"/>
                  <a:gd name="T31" fmla="*/ 183 h 219"/>
                  <a:gd name="T32" fmla="*/ 100 w 194"/>
                  <a:gd name="T33" fmla="*/ 206 h 219"/>
                  <a:gd name="T34" fmla="*/ 100 w 194"/>
                  <a:gd name="T35" fmla="*/ 188 h 219"/>
                  <a:gd name="T36" fmla="*/ 95 w 194"/>
                  <a:gd name="T37" fmla="*/ 188 h 219"/>
                  <a:gd name="T38" fmla="*/ 95 w 194"/>
                  <a:gd name="T39" fmla="*/ 206 h 219"/>
                  <a:gd name="T40" fmla="*/ 40 w 194"/>
                  <a:gd name="T41" fmla="*/ 183 h 219"/>
                  <a:gd name="T42" fmla="*/ 52 w 194"/>
                  <a:gd name="T43" fmla="*/ 171 h 219"/>
                  <a:gd name="T44" fmla="*/ 49 w 194"/>
                  <a:gd name="T45" fmla="*/ 167 h 219"/>
                  <a:gd name="T46" fmla="*/ 36 w 194"/>
                  <a:gd name="T47" fmla="*/ 180 h 219"/>
                  <a:gd name="T48" fmla="*/ 14 w 194"/>
                  <a:gd name="T49" fmla="*/ 125 h 219"/>
                  <a:gd name="T50" fmla="*/ 31 w 194"/>
                  <a:gd name="T51" fmla="*/ 125 h 219"/>
                  <a:gd name="T52" fmla="*/ 31 w 194"/>
                  <a:gd name="T53" fmla="*/ 120 h 219"/>
                  <a:gd name="T54" fmla="*/ 14 w 194"/>
                  <a:gd name="T55" fmla="*/ 120 h 219"/>
                  <a:gd name="T56" fmla="*/ 36 w 194"/>
                  <a:gd name="T57" fmla="*/ 65 h 219"/>
                  <a:gd name="T58" fmla="*/ 49 w 194"/>
                  <a:gd name="T59" fmla="*/ 78 h 219"/>
                  <a:gd name="T60" fmla="*/ 52 w 194"/>
                  <a:gd name="T61" fmla="*/ 74 h 219"/>
                  <a:gd name="T62" fmla="*/ 40 w 194"/>
                  <a:gd name="T63" fmla="*/ 62 h 219"/>
                  <a:gd name="T64" fmla="*/ 95 w 194"/>
                  <a:gd name="T65" fmla="*/ 39 h 219"/>
                  <a:gd name="T66" fmla="*/ 95 w 194"/>
                  <a:gd name="T67" fmla="*/ 56 h 219"/>
                  <a:gd name="T68" fmla="*/ 100 w 194"/>
                  <a:gd name="T69" fmla="*/ 56 h 219"/>
                  <a:gd name="T70" fmla="*/ 100 w 194"/>
                  <a:gd name="T71" fmla="*/ 39 h 219"/>
                  <a:gd name="T72" fmla="*/ 154 w 194"/>
                  <a:gd name="T73" fmla="*/ 62 h 219"/>
                  <a:gd name="T74" fmla="*/ 142 w 194"/>
                  <a:gd name="T75" fmla="*/ 74 h 219"/>
                  <a:gd name="T76" fmla="*/ 145 w 194"/>
                  <a:gd name="T77" fmla="*/ 78 h 219"/>
                  <a:gd name="T78" fmla="*/ 158 w 194"/>
                  <a:gd name="T79" fmla="*/ 65 h 219"/>
                  <a:gd name="T80" fmla="*/ 180 w 194"/>
                  <a:gd name="T81" fmla="*/ 120 h 219"/>
                  <a:gd name="T82" fmla="*/ 163 w 194"/>
                  <a:gd name="T83" fmla="*/ 120 h 219"/>
                  <a:gd name="T84" fmla="*/ 163 w 194"/>
                  <a:gd name="T85" fmla="*/ 125 h 219"/>
                  <a:gd name="T86" fmla="*/ 180 w 194"/>
                  <a:gd name="T87" fmla="*/ 125 h 219"/>
                  <a:gd name="T88" fmla="*/ 158 w 194"/>
                  <a:gd name="T89" fmla="*/ 18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4" h="219">
                    <a:moveTo>
                      <a:pt x="103" y="26"/>
                    </a:moveTo>
                    <a:cubicBezTo>
                      <a:pt x="103" y="18"/>
                      <a:pt x="103" y="18"/>
                      <a:pt x="103" y="18"/>
                    </a:cubicBezTo>
                    <a:cubicBezTo>
                      <a:pt x="120" y="18"/>
                      <a:pt x="120" y="18"/>
                      <a:pt x="120" y="18"/>
                    </a:cubicBezTo>
                    <a:cubicBezTo>
                      <a:pt x="120" y="0"/>
                      <a:pt x="120" y="0"/>
                      <a:pt x="120" y="0"/>
                    </a:cubicBezTo>
                    <a:cubicBezTo>
                      <a:pt x="74" y="0"/>
                      <a:pt x="74" y="0"/>
                      <a:pt x="74" y="0"/>
                    </a:cubicBezTo>
                    <a:cubicBezTo>
                      <a:pt x="74" y="18"/>
                      <a:pt x="74" y="18"/>
                      <a:pt x="74" y="18"/>
                    </a:cubicBezTo>
                    <a:cubicBezTo>
                      <a:pt x="91" y="18"/>
                      <a:pt x="91" y="18"/>
                      <a:pt x="91" y="18"/>
                    </a:cubicBezTo>
                    <a:cubicBezTo>
                      <a:pt x="91" y="26"/>
                      <a:pt x="91" y="26"/>
                      <a:pt x="91" y="26"/>
                    </a:cubicBezTo>
                    <a:cubicBezTo>
                      <a:pt x="41" y="29"/>
                      <a:pt x="0" y="71"/>
                      <a:pt x="0" y="122"/>
                    </a:cubicBezTo>
                    <a:cubicBezTo>
                      <a:pt x="0" y="176"/>
                      <a:pt x="44" y="219"/>
                      <a:pt x="97" y="219"/>
                    </a:cubicBezTo>
                    <a:cubicBezTo>
                      <a:pt x="150" y="219"/>
                      <a:pt x="194" y="176"/>
                      <a:pt x="194" y="122"/>
                    </a:cubicBezTo>
                    <a:cubicBezTo>
                      <a:pt x="194" y="71"/>
                      <a:pt x="154" y="29"/>
                      <a:pt x="103" y="26"/>
                    </a:cubicBezTo>
                    <a:close/>
                    <a:moveTo>
                      <a:pt x="158" y="180"/>
                    </a:moveTo>
                    <a:cubicBezTo>
                      <a:pt x="145" y="167"/>
                      <a:pt x="145" y="167"/>
                      <a:pt x="145" y="167"/>
                    </a:cubicBezTo>
                    <a:cubicBezTo>
                      <a:pt x="142" y="171"/>
                      <a:pt x="142" y="171"/>
                      <a:pt x="142" y="171"/>
                    </a:cubicBezTo>
                    <a:cubicBezTo>
                      <a:pt x="154" y="183"/>
                      <a:pt x="154" y="183"/>
                      <a:pt x="154" y="183"/>
                    </a:cubicBezTo>
                    <a:cubicBezTo>
                      <a:pt x="140" y="197"/>
                      <a:pt x="121" y="205"/>
                      <a:pt x="100" y="206"/>
                    </a:cubicBezTo>
                    <a:cubicBezTo>
                      <a:pt x="100" y="188"/>
                      <a:pt x="100" y="188"/>
                      <a:pt x="100" y="188"/>
                    </a:cubicBezTo>
                    <a:cubicBezTo>
                      <a:pt x="95" y="188"/>
                      <a:pt x="95" y="188"/>
                      <a:pt x="95" y="188"/>
                    </a:cubicBezTo>
                    <a:cubicBezTo>
                      <a:pt x="95" y="206"/>
                      <a:pt x="95" y="206"/>
                      <a:pt x="95" y="206"/>
                    </a:cubicBezTo>
                    <a:cubicBezTo>
                      <a:pt x="73" y="205"/>
                      <a:pt x="54" y="197"/>
                      <a:pt x="40" y="183"/>
                    </a:cubicBezTo>
                    <a:cubicBezTo>
                      <a:pt x="52" y="171"/>
                      <a:pt x="52" y="171"/>
                      <a:pt x="52" y="171"/>
                    </a:cubicBezTo>
                    <a:cubicBezTo>
                      <a:pt x="49" y="167"/>
                      <a:pt x="49" y="167"/>
                      <a:pt x="49" y="167"/>
                    </a:cubicBezTo>
                    <a:cubicBezTo>
                      <a:pt x="36" y="180"/>
                      <a:pt x="36" y="180"/>
                      <a:pt x="36" y="180"/>
                    </a:cubicBezTo>
                    <a:cubicBezTo>
                      <a:pt x="23" y="165"/>
                      <a:pt x="14" y="146"/>
                      <a:pt x="14" y="125"/>
                    </a:cubicBezTo>
                    <a:cubicBezTo>
                      <a:pt x="31" y="125"/>
                      <a:pt x="31" y="125"/>
                      <a:pt x="31" y="125"/>
                    </a:cubicBezTo>
                    <a:cubicBezTo>
                      <a:pt x="31" y="120"/>
                      <a:pt x="31" y="120"/>
                      <a:pt x="31" y="120"/>
                    </a:cubicBezTo>
                    <a:cubicBezTo>
                      <a:pt x="14" y="120"/>
                      <a:pt x="14" y="120"/>
                      <a:pt x="14" y="120"/>
                    </a:cubicBezTo>
                    <a:cubicBezTo>
                      <a:pt x="14" y="99"/>
                      <a:pt x="23" y="80"/>
                      <a:pt x="36" y="65"/>
                    </a:cubicBezTo>
                    <a:cubicBezTo>
                      <a:pt x="49" y="78"/>
                      <a:pt x="49" y="78"/>
                      <a:pt x="49" y="78"/>
                    </a:cubicBezTo>
                    <a:cubicBezTo>
                      <a:pt x="52" y="74"/>
                      <a:pt x="52" y="74"/>
                      <a:pt x="52" y="74"/>
                    </a:cubicBezTo>
                    <a:cubicBezTo>
                      <a:pt x="40" y="62"/>
                      <a:pt x="40" y="62"/>
                      <a:pt x="40" y="62"/>
                    </a:cubicBezTo>
                    <a:cubicBezTo>
                      <a:pt x="54" y="48"/>
                      <a:pt x="73" y="40"/>
                      <a:pt x="95" y="39"/>
                    </a:cubicBezTo>
                    <a:cubicBezTo>
                      <a:pt x="95" y="56"/>
                      <a:pt x="95" y="56"/>
                      <a:pt x="95" y="56"/>
                    </a:cubicBezTo>
                    <a:cubicBezTo>
                      <a:pt x="100" y="56"/>
                      <a:pt x="100" y="56"/>
                      <a:pt x="100" y="56"/>
                    </a:cubicBezTo>
                    <a:cubicBezTo>
                      <a:pt x="100" y="39"/>
                      <a:pt x="100" y="39"/>
                      <a:pt x="100" y="39"/>
                    </a:cubicBezTo>
                    <a:cubicBezTo>
                      <a:pt x="121" y="40"/>
                      <a:pt x="140" y="48"/>
                      <a:pt x="154" y="62"/>
                    </a:cubicBezTo>
                    <a:cubicBezTo>
                      <a:pt x="142" y="74"/>
                      <a:pt x="142" y="74"/>
                      <a:pt x="142" y="74"/>
                    </a:cubicBezTo>
                    <a:cubicBezTo>
                      <a:pt x="145" y="78"/>
                      <a:pt x="145" y="78"/>
                      <a:pt x="145" y="78"/>
                    </a:cubicBezTo>
                    <a:cubicBezTo>
                      <a:pt x="158" y="65"/>
                      <a:pt x="158" y="65"/>
                      <a:pt x="158" y="65"/>
                    </a:cubicBezTo>
                    <a:cubicBezTo>
                      <a:pt x="171" y="80"/>
                      <a:pt x="180" y="99"/>
                      <a:pt x="180" y="120"/>
                    </a:cubicBezTo>
                    <a:cubicBezTo>
                      <a:pt x="163" y="120"/>
                      <a:pt x="163" y="120"/>
                      <a:pt x="163" y="120"/>
                    </a:cubicBezTo>
                    <a:cubicBezTo>
                      <a:pt x="163" y="125"/>
                      <a:pt x="163" y="125"/>
                      <a:pt x="163" y="125"/>
                    </a:cubicBezTo>
                    <a:cubicBezTo>
                      <a:pt x="180" y="125"/>
                      <a:pt x="180" y="125"/>
                      <a:pt x="180" y="125"/>
                    </a:cubicBezTo>
                    <a:cubicBezTo>
                      <a:pt x="180" y="146"/>
                      <a:pt x="171" y="165"/>
                      <a:pt x="158" y="18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3" name="Freeform 34"/>
              <p:cNvSpPr>
                <a:spLocks/>
              </p:cNvSpPr>
              <p:nvPr/>
            </p:nvSpPr>
            <p:spPr bwMode="auto">
              <a:xfrm>
                <a:off x="11153775" y="1404937"/>
                <a:ext cx="160338" cy="273050"/>
              </a:xfrm>
              <a:custGeom>
                <a:avLst/>
                <a:gdLst>
                  <a:gd name="T0" fmla="*/ 101 w 101"/>
                  <a:gd name="T1" fmla="*/ 66 h 172"/>
                  <a:gd name="T2" fmla="*/ 94 w 101"/>
                  <a:gd name="T3" fmla="*/ 59 h 172"/>
                  <a:gd name="T4" fmla="*/ 21 w 101"/>
                  <a:gd name="T5" fmla="*/ 132 h 172"/>
                  <a:gd name="T6" fmla="*/ 21 w 101"/>
                  <a:gd name="T7" fmla="*/ 0 h 172"/>
                  <a:gd name="T8" fmla="*/ 11 w 101"/>
                  <a:gd name="T9" fmla="*/ 0 h 172"/>
                  <a:gd name="T10" fmla="*/ 11 w 101"/>
                  <a:gd name="T11" fmla="*/ 141 h 172"/>
                  <a:gd name="T12" fmla="*/ 0 w 101"/>
                  <a:gd name="T13" fmla="*/ 153 h 172"/>
                  <a:gd name="T14" fmla="*/ 7 w 101"/>
                  <a:gd name="T15" fmla="*/ 163 h 172"/>
                  <a:gd name="T16" fmla="*/ 11 w 101"/>
                  <a:gd name="T17" fmla="*/ 158 h 172"/>
                  <a:gd name="T18" fmla="*/ 11 w 101"/>
                  <a:gd name="T19" fmla="*/ 172 h 172"/>
                  <a:gd name="T20" fmla="*/ 21 w 101"/>
                  <a:gd name="T21" fmla="*/ 172 h 172"/>
                  <a:gd name="T22" fmla="*/ 21 w 101"/>
                  <a:gd name="T23" fmla="*/ 146 h 172"/>
                  <a:gd name="T24" fmla="*/ 101 w 101"/>
                  <a:gd name="T25" fmla="*/ 66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01" h="172">
                    <a:moveTo>
                      <a:pt x="101" y="66"/>
                    </a:moveTo>
                    <a:lnTo>
                      <a:pt x="94" y="59"/>
                    </a:lnTo>
                    <a:lnTo>
                      <a:pt x="21" y="132"/>
                    </a:lnTo>
                    <a:lnTo>
                      <a:pt x="21" y="0"/>
                    </a:lnTo>
                    <a:lnTo>
                      <a:pt x="11" y="0"/>
                    </a:lnTo>
                    <a:lnTo>
                      <a:pt x="11" y="141"/>
                    </a:lnTo>
                    <a:lnTo>
                      <a:pt x="0" y="153"/>
                    </a:lnTo>
                    <a:lnTo>
                      <a:pt x="7" y="163"/>
                    </a:lnTo>
                    <a:lnTo>
                      <a:pt x="11" y="158"/>
                    </a:lnTo>
                    <a:lnTo>
                      <a:pt x="11" y="172"/>
                    </a:lnTo>
                    <a:lnTo>
                      <a:pt x="21" y="172"/>
                    </a:lnTo>
                    <a:lnTo>
                      <a:pt x="21" y="146"/>
                    </a:lnTo>
                    <a:lnTo>
                      <a:pt x="101"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0" name="文本框 154"/>
            <p:cNvSpPr txBox="1"/>
            <p:nvPr/>
          </p:nvSpPr>
          <p:spPr>
            <a:xfrm>
              <a:off x="2082878" y="4306270"/>
              <a:ext cx="1275251" cy="554125"/>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21" name="文本框 113"/>
            <p:cNvSpPr txBox="1"/>
            <p:nvPr/>
          </p:nvSpPr>
          <p:spPr>
            <a:xfrm>
              <a:off x="1811447" y="4593019"/>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24" name="组合 123"/>
          <p:cNvGrpSpPr/>
          <p:nvPr/>
        </p:nvGrpSpPr>
        <p:grpSpPr>
          <a:xfrm>
            <a:off x="6430770" y="1767288"/>
            <a:ext cx="1579399" cy="687995"/>
            <a:chOff x="8573242" y="2356927"/>
            <a:chExt cx="2105591" cy="917538"/>
          </a:xfrm>
        </p:grpSpPr>
        <p:sp>
          <p:nvSpPr>
            <p:cNvPr id="125" name="文本框 117"/>
            <p:cNvSpPr txBox="1"/>
            <p:nvPr/>
          </p:nvSpPr>
          <p:spPr>
            <a:xfrm>
              <a:off x="8840808" y="2356927"/>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26" name="Group 11"/>
            <p:cNvGrpSpPr>
              <a:grpSpLocks noChangeAspect="1"/>
            </p:cNvGrpSpPr>
            <p:nvPr/>
          </p:nvGrpSpPr>
          <p:grpSpPr bwMode="auto">
            <a:xfrm>
              <a:off x="8573242" y="2380412"/>
              <a:ext cx="307453" cy="267243"/>
              <a:chOff x="4838" y="1902"/>
              <a:chExt cx="497" cy="432"/>
            </a:xfrm>
            <a:solidFill>
              <a:srgbClr val="FFB850"/>
            </a:solidFill>
          </p:grpSpPr>
          <p:sp>
            <p:nvSpPr>
              <p:cNvPr id="128" name="Freeform 12"/>
              <p:cNvSpPr>
                <a:spLocks noEditPoints="1"/>
              </p:cNvSpPr>
              <p:nvPr/>
            </p:nvSpPr>
            <p:spPr bwMode="auto">
              <a:xfrm>
                <a:off x="5001" y="1999"/>
                <a:ext cx="334" cy="335"/>
              </a:xfrm>
              <a:custGeom>
                <a:avLst/>
                <a:gdLst>
                  <a:gd name="T0" fmla="*/ 9 w 80"/>
                  <a:gd name="T1" fmla="*/ 19 h 80"/>
                  <a:gd name="T2" fmla="*/ 10 w 80"/>
                  <a:gd name="T3" fmla="*/ 26 h 80"/>
                  <a:gd name="T4" fmla="*/ 5 w 80"/>
                  <a:gd name="T5" fmla="*/ 27 h 80"/>
                  <a:gd name="T6" fmla="*/ 0 w 80"/>
                  <a:gd name="T7" fmla="*/ 31 h 80"/>
                  <a:gd name="T8" fmla="*/ 3 w 80"/>
                  <a:gd name="T9" fmla="*/ 37 h 80"/>
                  <a:gd name="T10" fmla="*/ 7 w 80"/>
                  <a:gd name="T11" fmla="*/ 42 h 80"/>
                  <a:gd name="T12" fmla="*/ 3 w 80"/>
                  <a:gd name="T13" fmla="*/ 46 h 80"/>
                  <a:gd name="T14" fmla="*/ 1 w 80"/>
                  <a:gd name="T15" fmla="*/ 52 h 80"/>
                  <a:gd name="T16" fmla="*/ 7 w 80"/>
                  <a:gd name="T17" fmla="*/ 56 h 80"/>
                  <a:gd name="T18" fmla="*/ 11 w 80"/>
                  <a:gd name="T19" fmla="*/ 57 h 80"/>
                  <a:gd name="T20" fmla="*/ 11 w 80"/>
                  <a:gd name="T21" fmla="*/ 63 h 80"/>
                  <a:gd name="T22" fmla="*/ 13 w 80"/>
                  <a:gd name="T23" fmla="*/ 70 h 80"/>
                  <a:gd name="T24" fmla="*/ 19 w 80"/>
                  <a:gd name="T25" fmla="*/ 70 h 80"/>
                  <a:gd name="T26" fmla="*/ 25 w 80"/>
                  <a:gd name="T27" fmla="*/ 70 h 80"/>
                  <a:gd name="T28" fmla="*/ 27 w 80"/>
                  <a:gd name="T29" fmla="*/ 74 h 80"/>
                  <a:gd name="T30" fmla="*/ 31 w 80"/>
                  <a:gd name="T31" fmla="*/ 79 h 80"/>
                  <a:gd name="T32" fmla="*/ 37 w 80"/>
                  <a:gd name="T33" fmla="*/ 76 h 80"/>
                  <a:gd name="T34" fmla="*/ 42 w 80"/>
                  <a:gd name="T35" fmla="*/ 73 h 80"/>
                  <a:gd name="T36" fmla="*/ 46 w 80"/>
                  <a:gd name="T37" fmla="*/ 76 h 80"/>
                  <a:gd name="T38" fmla="*/ 52 w 80"/>
                  <a:gd name="T39" fmla="*/ 78 h 80"/>
                  <a:gd name="T40" fmla="*/ 56 w 80"/>
                  <a:gd name="T41" fmla="*/ 73 h 80"/>
                  <a:gd name="T42" fmla="*/ 58 w 80"/>
                  <a:gd name="T43" fmla="*/ 67 h 80"/>
                  <a:gd name="T44" fmla="*/ 63 w 80"/>
                  <a:gd name="T45" fmla="*/ 68 h 80"/>
                  <a:gd name="T46" fmla="*/ 69 w 80"/>
                  <a:gd name="T47" fmla="*/ 67 h 80"/>
                  <a:gd name="T48" fmla="*/ 70 w 80"/>
                  <a:gd name="T49" fmla="*/ 60 h 80"/>
                  <a:gd name="T50" fmla="*/ 69 w 80"/>
                  <a:gd name="T51" fmla="*/ 54 h 80"/>
                  <a:gd name="T52" fmla="*/ 74 w 80"/>
                  <a:gd name="T53" fmla="*/ 53 h 80"/>
                  <a:gd name="T54" fmla="*/ 79 w 80"/>
                  <a:gd name="T55" fmla="*/ 48 h 80"/>
                  <a:gd name="T56" fmla="*/ 76 w 80"/>
                  <a:gd name="T57" fmla="*/ 42 h 80"/>
                  <a:gd name="T58" fmla="*/ 72 w 80"/>
                  <a:gd name="T59" fmla="*/ 37 h 80"/>
                  <a:gd name="T60" fmla="*/ 76 w 80"/>
                  <a:gd name="T61" fmla="*/ 34 h 80"/>
                  <a:gd name="T62" fmla="*/ 78 w 80"/>
                  <a:gd name="T63" fmla="*/ 27 h 80"/>
                  <a:gd name="T64" fmla="*/ 73 w 80"/>
                  <a:gd name="T65" fmla="*/ 24 h 80"/>
                  <a:gd name="T66" fmla="*/ 67 w 80"/>
                  <a:gd name="T67" fmla="*/ 21 h 80"/>
                  <a:gd name="T68" fmla="*/ 68 w 80"/>
                  <a:gd name="T69" fmla="*/ 16 h 80"/>
                  <a:gd name="T70" fmla="*/ 67 w 80"/>
                  <a:gd name="T71" fmla="*/ 10 h 80"/>
                  <a:gd name="T72" fmla="*/ 60 w 80"/>
                  <a:gd name="T73" fmla="*/ 9 h 80"/>
                  <a:gd name="T74" fmla="*/ 54 w 80"/>
                  <a:gd name="T75" fmla="*/ 10 h 80"/>
                  <a:gd name="T76" fmla="*/ 52 w 80"/>
                  <a:gd name="T77" fmla="*/ 5 h 80"/>
                  <a:gd name="T78" fmla="*/ 48 w 80"/>
                  <a:gd name="T79" fmla="*/ 0 h 80"/>
                  <a:gd name="T80" fmla="*/ 42 w 80"/>
                  <a:gd name="T81" fmla="*/ 3 h 80"/>
                  <a:gd name="T82" fmla="*/ 37 w 80"/>
                  <a:gd name="T83" fmla="*/ 7 h 80"/>
                  <a:gd name="T84" fmla="*/ 33 w 80"/>
                  <a:gd name="T85" fmla="*/ 3 h 80"/>
                  <a:gd name="T86" fmla="*/ 27 w 80"/>
                  <a:gd name="T87" fmla="*/ 1 h 80"/>
                  <a:gd name="T88" fmla="*/ 23 w 80"/>
                  <a:gd name="T89" fmla="*/ 7 h 80"/>
                  <a:gd name="T90" fmla="*/ 21 w 80"/>
                  <a:gd name="T91" fmla="*/ 13 h 80"/>
                  <a:gd name="T92" fmla="*/ 16 w 80"/>
                  <a:gd name="T93" fmla="*/ 11 h 80"/>
                  <a:gd name="T94" fmla="*/ 10 w 80"/>
                  <a:gd name="T95" fmla="*/ 13 h 80"/>
                  <a:gd name="T96" fmla="*/ 9 w 80"/>
                  <a:gd name="T97" fmla="*/ 19 h 80"/>
                  <a:gd name="T98" fmla="*/ 32 w 80"/>
                  <a:gd name="T99" fmla="*/ 18 h 80"/>
                  <a:gd name="T100" fmla="*/ 62 w 80"/>
                  <a:gd name="T101" fmla="*/ 33 h 80"/>
                  <a:gd name="T102" fmla="*/ 47 w 80"/>
                  <a:gd name="T103" fmla="*/ 62 h 80"/>
                  <a:gd name="T104" fmla="*/ 18 w 80"/>
                  <a:gd name="T105" fmla="*/ 47 h 80"/>
                  <a:gd name="T106" fmla="*/ 32 w 80"/>
                  <a:gd name="T107" fmla="*/ 1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0" h="80">
                    <a:moveTo>
                      <a:pt x="9" y="19"/>
                    </a:moveTo>
                    <a:cubicBezTo>
                      <a:pt x="11" y="21"/>
                      <a:pt x="10" y="25"/>
                      <a:pt x="10" y="26"/>
                    </a:cubicBezTo>
                    <a:cubicBezTo>
                      <a:pt x="9" y="27"/>
                      <a:pt x="7" y="27"/>
                      <a:pt x="5" y="27"/>
                    </a:cubicBezTo>
                    <a:cubicBezTo>
                      <a:pt x="3" y="26"/>
                      <a:pt x="1" y="28"/>
                      <a:pt x="0" y="31"/>
                    </a:cubicBezTo>
                    <a:cubicBezTo>
                      <a:pt x="0" y="34"/>
                      <a:pt x="1" y="37"/>
                      <a:pt x="3" y="37"/>
                    </a:cubicBezTo>
                    <a:cubicBezTo>
                      <a:pt x="5" y="38"/>
                      <a:pt x="7" y="41"/>
                      <a:pt x="7" y="42"/>
                    </a:cubicBezTo>
                    <a:cubicBezTo>
                      <a:pt x="7" y="44"/>
                      <a:pt x="5" y="45"/>
                      <a:pt x="3" y="46"/>
                    </a:cubicBezTo>
                    <a:cubicBezTo>
                      <a:pt x="1" y="47"/>
                      <a:pt x="0" y="49"/>
                      <a:pt x="1" y="52"/>
                    </a:cubicBezTo>
                    <a:cubicBezTo>
                      <a:pt x="2" y="55"/>
                      <a:pt x="4" y="57"/>
                      <a:pt x="7" y="56"/>
                    </a:cubicBezTo>
                    <a:cubicBezTo>
                      <a:pt x="9" y="55"/>
                      <a:pt x="11" y="56"/>
                      <a:pt x="11" y="57"/>
                    </a:cubicBezTo>
                    <a:cubicBezTo>
                      <a:pt x="12" y="58"/>
                      <a:pt x="13" y="62"/>
                      <a:pt x="11" y="63"/>
                    </a:cubicBezTo>
                    <a:cubicBezTo>
                      <a:pt x="10" y="65"/>
                      <a:pt x="10" y="68"/>
                      <a:pt x="13" y="70"/>
                    </a:cubicBezTo>
                    <a:cubicBezTo>
                      <a:pt x="15" y="72"/>
                      <a:pt x="18" y="72"/>
                      <a:pt x="19" y="70"/>
                    </a:cubicBezTo>
                    <a:cubicBezTo>
                      <a:pt x="20" y="69"/>
                      <a:pt x="24" y="69"/>
                      <a:pt x="25" y="70"/>
                    </a:cubicBezTo>
                    <a:cubicBezTo>
                      <a:pt x="27" y="70"/>
                      <a:pt x="27" y="72"/>
                      <a:pt x="27" y="74"/>
                    </a:cubicBezTo>
                    <a:cubicBezTo>
                      <a:pt x="26" y="76"/>
                      <a:pt x="28" y="78"/>
                      <a:pt x="31" y="79"/>
                    </a:cubicBezTo>
                    <a:cubicBezTo>
                      <a:pt x="34" y="80"/>
                      <a:pt x="37" y="79"/>
                      <a:pt x="37" y="76"/>
                    </a:cubicBezTo>
                    <a:cubicBezTo>
                      <a:pt x="37" y="74"/>
                      <a:pt x="41" y="73"/>
                      <a:pt x="42" y="73"/>
                    </a:cubicBezTo>
                    <a:cubicBezTo>
                      <a:pt x="43" y="72"/>
                      <a:pt x="45" y="74"/>
                      <a:pt x="46" y="76"/>
                    </a:cubicBezTo>
                    <a:cubicBezTo>
                      <a:pt x="46" y="78"/>
                      <a:pt x="49" y="79"/>
                      <a:pt x="52" y="78"/>
                    </a:cubicBezTo>
                    <a:cubicBezTo>
                      <a:pt x="55" y="77"/>
                      <a:pt x="56" y="75"/>
                      <a:pt x="56" y="73"/>
                    </a:cubicBezTo>
                    <a:cubicBezTo>
                      <a:pt x="55" y="71"/>
                      <a:pt x="57" y="68"/>
                      <a:pt x="58" y="67"/>
                    </a:cubicBezTo>
                    <a:cubicBezTo>
                      <a:pt x="59" y="66"/>
                      <a:pt x="61" y="67"/>
                      <a:pt x="63" y="68"/>
                    </a:cubicBezTo>
                    <a:cubicBezTo>
                      <a:pt x="65" y="70"/>
                      <a:pt x="67" y="69"/>
                      <a:pt x="69" y="67"/>
                    </a:cubicBezTo>
                    <a:cubicBezTo>
                      <a:pt x="71" y="65"/>
                      <a:pt x="72" y="62"/>
                      <a:pt x="70" y="60"/>
                    </a:cubicBezTo>
                    <a:cubicBezTo>
                      <a:pt x="69" y="59"/>
                      <a:pt x="69" y="55"/>
                      <a:pt x="69" y="54"/>
                    </a:cubicBezTo>
                    <a:cubicBezTo>
                      <a:pt x="70" y="53"/>
                      <a:pt x="72" y="52"/>
                      <a:pt x="74" y="53"/>
                    </a:cubicBezTo>
                    <a:cubicBezTo>
                      <a:pt x="76" y="53"/>
                      <a:pt x="78" y="51"/>
                      <a:pt x="79" y="48"/>
                    </a:cubicBezTo>
                    <a:cubicBezTo>
                      <a:pt x="80" y="45"/>
                      <a:pt x="78" y="43"/>
                      <a:pt x="76" y="42"/>
                    </a:cubicBezTo>
                    <a:cubicBezTo>
                      <a:pt x="74" y="42"/>
                      <a:pt x="72" y="38"/>
                      <a:pt x="72" y="37"/>
                    </a:cubicBezTo>
                    <a:cubicBezTo>
                      <a:pt x="72" y="36"/>
                      <a:pt x="74" y="34"/>
                      <a:pt x="76" y="34"/>
                    </a:cubicBezTo>
                    <a:cubicBezTo>
                      <a:pt x="78" y="33"/>
                      <a:pt x="79" y="30"/>
                      <a:pt x="78" y="27"/>
                    </a:cubicBezTo>
                    <a:cubicBezTo>
                      <a:pt x="77" y="25"/>
                      <a:pt x="75" y="23"/>
                      <a:pt x="73" y="24"/>
                    </a:cubicBezTo>
                    <a:cubicBezTo>
                      <a:pt x="71" y="24"/>
                      <a:pt x="67" y="22"/>
                      <a:pt x="67" y="21"/>
                    </a:cubicBezTo>
                    <a:cubicBezTo>
                      <a:pt x="66" y="20"/>
                      <a:pt x="66" y="18"/>
                      <a:pt x="68" y="16"/>
                    </a:cubicBezTo>
                    <a:cubicBezTo>
                      <a:pt x="69" y="15"/>
                      <a:pt x="69" y="12"/>
                      <a:pt x="67" y="10"/>
                    </a:cubicBezTo>
                    <a:cubicBezTo>
                      <a:pt x="64" y="8"/>
                      <a:pt x="61" y="8"/>
                      <a:pt x="60" y="9"/>
                    </a:cubicBezTo>
                    <a:cubicBezTo>
                      <a:pt x="59" y="11"/>
                      <a:pt x="55" y="10"/>
                      <a:pt x="54" y="10"/>
                    </a:cubicBezTo>
                    <a:cubicBezTo>
                      <a:pt x="52" y="9"/>
                      <a:pt x="52" y="7"/>
                      <a:pt x="52" y="5"/>
                    </a:cubicBezTo>
                    <a:cubicBezTo>
                      <a:pt x="53" y="3"/>
                      <a:pt x="51" y="1"/>
                      <a:pt x="48" y="0"/>
                    </a:cubicBezTo>
                    <a:cubicBezTo>
                      <a:pt x="45" y="0"/>
                      <a:pt x="42" y="1"/>
                      <a:pt x="42" y="3"/>
                    </a:cubicBezTo>
                    <a:cubicBezTo>
                      <a:pt x="42" y="5"/>
                      <a:pt x="38" y="7"/>
                      <a:pt x="37" y="7"/>
                    </a:cubicBezTo>
                    <a:cubicBezTo>
                      <a:pt x="36" y="7"/>
                      <a:pt x="34" y="5"/>
                      <a:pt x="33" y="3"/>
                    </a:cubicBezTo>
                    <a:cubicBezTo>
                      <a:pt x="33" y="1"/>
                      <a:pt x="30" y="1"/>
                      <a:pt x="27" y="1"/>
                    </a:cubicBezTo>
                    <a:cubicBezTo>
                      <a:pt x="24" y="2"/>
                      <a:pt x="23" y="5"/>
                      <a:pt x="23" y="7"/>
                    </a:cubicBezTo>
                    <a:cubicBezTo>
                      <a:pt x="24" y="9"/>
                      <a:pt x="22" y="12"/>
                      <a:pt x="21" y="13"/>
                    </a:cubicBezTo>
                    <a:cubicBezTo>
                      <a:pt x="20" y="13"/>
                      <a:pt x="18" y="13"/>
                      <a:pt x="16" y="11"/>
                    </a:cubicBezTo>
                    <a:cubicBezTo>
                      <a:pt x="15" y="10"/>
                      <a:pt x="12" y="11"/>
                      <a:pt x="10" y="13"/>
                    </a:cubicBezTo>
                    <a:cubicBezTo>
                      <a:pt x="8" y="15"/>
                      <a:pt x="7" y="18"/>
                      <a:pt x="9" y="19"/>
                    </a:cubicBezTo>
                    <a:close/>
                    <a:moveTo>
                      <a:pt x="32" y="18"/>
                    </a:moveTo>
                    <a:cubicBezTo>
                      <a:pt x="45" y="14"/>
                      <a:pt x="58" y="21"/>
                      <a:pt x="62" y="33"/>
                    </a:cubicBezTo>
                    <a:cubicBezTo>
                      <a:pt x="65" y="45"/>
                      <a:pt x="59" y="58"/>
                      <a:pt x="47" y="62"/>
                    </a:cubicBezTo>
                    <a:cubicBezTo>
                      <a:pt x="34" y="66"/>
                      <a:pt x="21" y="59"/>
                      <a:pt x="18" y="47"/>
                    </a:cubicBezTo>
                    <a:cubicBezTo>
                      <a:pt x="14" y="35"/>
                      <a:pt x="20" y="22"/>
                      <a:pt x="32"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29" name="Freeform 13"/>
              <p:cNvSpPr>
                <a:spLocks noEditPoints="1"/>
              </p:cNvSpPr>
              <p:nvPr/>
            </p:nvSpPr>
            <p:spPr bwMode="auto">
              <a:xfrm>
                <a:off x="4838" y="1902"/>
                <a:ext cx="217" cy="214"/>
              </a:xfrm>
              <a:custGeom>
                <a:avLst/>
                <a:gdLst>
                  <a:gd name="T0" fmla="*/ 6 w 52"/>
                  <a:gd name="T1" fmla="*/ 12 h 51"/>
                  <a:gd name="T2" fmla="*/ 7 w 52"/>
                  <a:gd name="T3" fmla="*/ 16 h 51"/>
                  <a:gd name="T4" fmla="*/ 4 w 52"/>
                  <a:gd name="T5" fmla="*/ 17 h 51"/>
                  <a:gd name="T6" fmla="*/ 1 w 52"/>
                  <a:gd name="T7" fmla="*/ 20 h 51"/>
                  <a:gd name="T8" fmla="*/ 3 w 52"/>
                  <a:gd name="T9" fmla="*/ 24 h 51"/>
                  <a:gd name="T10" fmla="*/ 5 w 52"/>
                  <a:gd name="T11" fmla="*/ 27 h 51"/>
                  <a:gd name="T12" fmla="*/ 3 w 52"/>
                  <a:gd name="T13" fmla="*/ 29 h 51"/>
                  <a:gd name="T14" fmla="*/ 1 w 52"/>
                  <a:gd name="T15" fmla="*/ 33 h 51"/>
                  <a:gd name="T16" fmla="*/ 5 w 52"/>
                  <a:gd name="T17" fmla="*/ 36 h 51"/>
                  <a:gd name="T18" fmla="*/ 8 w 52"/>
                  <a:gd name="T19" fmla="*/ 36 h 51"/>
                  <a:gd name="T20" fmla="*/ 8 w 52"/>
                  <a:gd name="T21" fmla="*/ 41 h 51"/>
                  <a:gd name="T22" fmla="*/ 9 w 52"/>
                  <a:gd name="T23" fmla="*/ 45 h 51"/>
                  <a:gd name="T24" fmla="*/ 13 w 52"/>
                  <a:gd name="T25" fmla="*/ 45 h 51"/>
                  <a:gd name="T26" fmla="*/ 17 w 52"/>
                  <a:gd name="T27" fmla="*/ 45 h 51"/>
                  <a:gd name="T28" fmla="*/ 18 w 52"/>
                  <a:gd name="T29" fmla="*/ 48 h 51"/>
                  <a:gd name="T30" fmla="*/ 21 w 52"/>
                  <a:gd name="T31" fmla="*/ 51 h 51"/>
                  <a:gd name="T32" fmla="*/ 25 w 52"/>
                  <a:gd name="T33" fmla="*/ 49 h 51"/>
                  <a:gd name="T34" fmla="*/ 28 w 52"/>
                  <a:gd name="T35" fmla="*/ 47 h 51"/>
                  <a:gd name="T36" fmla="*/ 30 w 52"/>
                  <a:gd name="T37" fmla="*/ 49 h 51"/>
                  <a:gd name="T38" fmla="*/ 34 w 52"/>
                  <a:gd name="T39" fmla="*/ 50 h 51"/>
                  <a:gd name="T40" fmla="*/ 37 w 52"/>
                  <a:gd name="T41" fmla="*/ 47 h 51"/>
                  <a:gd name="T42" fmla="*/ 38 w 52"/>
                  <a:gd name="T43" fmla="*/ 43 h 51"/>
                  <a:gd name="T44" fmla="*/ 41 w 52"/>
                  <a:gd name="T45" fmla="*/ 44 h 51"/>
                  <a:gd name="T46" fmla="*/ 45 w 52"/>
                  <a:gd name="T47" fmla="*/ 43 h 51"/>
                  <a:gd name="T48" fmla="*/ 46 w 52"/>
                  <a:gd name="T49" fmla="*/ 39 h 51"/>
                  <a:gd name="T50" fmla="*/ 45 w 52"/>
                  <a:gd name="T51" fmla="*/ 35 h 51"/>
                  <a:gd name="T52" fmla="*/ 48 w 52"/>
                  <a:gd name="T53" fmla="*/ 34 h 51"/>
                  <a:gd name="T54" fmla="*/ 51 w 52"/>
                  <a:gd name="T55" fmla="*/ 31 h 51"/>
                  <a:gd name="T56" fmla="*/ 50 w 52"/>
                  <a:gd name="T57" fmla="*/ 27 h 51"/>
                  <a:gd name="T58" fmla="*/ 47 w 52"/>
                  <a:gd name="T59" fmla="*/ 24 h 51"/>
                  <a:gd name="T60" fmla="*/ 49 w 52"/>
                  <a:gd name="T61" fmla="*/ 22 h 51"/>
                  <a:gd name="T62" fmla="*/ 51 w 52"/>
                  <a:gd name="T63" fmla="*/ 18 h 51"/>
                  <a:gd name="T64" fmla="*/ 47 w 52"/>
                  <a:gd name="T65" fmla="*/ 15 h 51"/>
                  <a:gd name="T66" fmla="*/ 44 w 52"/>
                  <a:gd name="T67" fmla="*/ 13 h 51"/>
                  <a:gd name="T68" fmla="*/ 44 w 52"/>
                  <a:gd name="T69" fmla="*/ 10 h 51"/>
                  <a:gd name="T70" fmla="*/ 43 w 52"/>
                  <a:gd name="T71" fmla="*/ 6 h 51"/>
                  <a:gd name="T72" fmla="*/ 39 w 52"/>
                  <a:gd name="T73" fmla="*/ 6 h 51"/>
                  <a:gd name="T74" fmla="*/ 35 w 52"/>
                  <a:gd name="T75" fmla="*/ 6 h 51"/>
                  <a:gd name="T76" fmla="*/ 34 w 52"/>
                  <a:gd name="T77" fmla="*/ 3 h 51"/>
                  <a:gd name="T78" fmla="*/ 32 w 52"/>
                  <a:gd name="T79" fmla="*/ 0 h 51"/>
                  <a:gd name="T80" fmla="*/ 28 w 52"/>
                  <a:gd name="T81" fmla="*/ 2 h 51"/>
                  <a:gd name="T82" fmla="*/ 24 w 52"/>
                  <a:gd name="T83" fmla="*/ 4 h 51"/>
                  <a:gd name="T84" fmla="*/ 22 w 52"/>
                  <a:gd name="T85" fmla="*/ 2 h 51"/>
                  <a:gd name="T86" fmla="*/ 18 w 52"/>
                  <a:gd name="T87" fmla="*/ 1 h 51"/>
                  <a:gd name="T88" fmla="*/ 16 w 52"/>
                  <a:gd name="T89" fmla="*/ 4 h 51"/>
                  <a:gd name="T90" fmla="*/ 14 w 52"/>
                  <a:gd name="T91" fmla="*/ 8 h 51"/>
                  <a:gd name="T92" fmla="*/ 11 w 52"/>
                  <a:gd name="T93" fmla="*/ 7 h 51"/>
                  <a:gd name="T94" fmla="*/ 7 w 52"/>
                  <a:gd name="T95" fmla="*/ 8 h 51"/>
                  <a:gd name="T96" fmla="*/ 6 w 52"/>
                  <a:gd name="T97" fmla="*/ 12 h 51"/>
                  <a:gd name="T98" fmla="*/ 22 w 52"/>
                  <a:gd name="T99" fmla="*/ 11 h 51"/>
                  <a:gd name="T100" fmla="*/ 40 w 52"/>
                  <a:gd name="T101" fmla="*/ 21 h 51"/>
                  <a:gd name="T102" fmla="*/ 31 w 52"/>
                  <a:gd name="T103" fmla="*/ 40 h 51"/>
                  <a:gd name="T104" fmla="*/ 12 w 52"/>
                  <a:gd name="T105" fmla="*/ 30 h 51"/>
                  <a:gd name="T106" fmla="*/ 22 w 52"/>
                  <a:gd name="T107" fmla="*/ 1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52" h="51">
                    <a:moveTo>
                      <a:pt x="6" y="12"/>
                    </a:moveTo>
                    <a:cubicBezTo>
                      <a:pt x="7" y="13"/>
                      <a:pt x="7" y="16"/>
                      <a:pt x="7" y="16"/>
                    </a:cubicBezTo>
                    <a:cubicBezTo>
                      <a:pt x="7" y="17"/>
                      <a:pt x="5" y="18"/>
                      <a:pt x="4" y="17"/>
                    </a:cubicBezTo>
                    <a:cubicBezTo>
                      <a:pt x="3" y="17"/>
                      <a:pt x="1" y="18"/>
                      <a:pt x="1" y="20"/>
                    </a:cubicBezTo>
                    <a:cubicBezTo>
                      <a:pt x="0" y="22"/>
                      <a:pt x="1" y="24"/>
                      <a:pt x="3" y="24"/>
                    </a:cubicBezTo>
                    <a:cubicBezTo>
                      <a:pt x="4" y="24"/>
                      <a:pt x="5" y="26"/>
                      <a:pt x="5" y="27"/>
                    </a:cubicBezTo>
                    <a:cubicBezTo>
                      <a:pt x="5" y="28"/>
                      <a:pt x="4" y="29"/>
                      <a:pt x="3" y="29"/>
                    </a:cubicBezTo>
                    <a:cubicBezTo>
                      <a:pt x="1" y="30"/>
                      <a:pt x="1" y="32"/>
                      <a:pt x="1" y="33"/>
                    </a:cubicBezTo>
                    <a:cubicBezTo>
                      <a:pt x="2" y="35"/>
                      <a:pt x="4" y="36"/>
                      <a:pt x="5" y="36"/>
                    </a:cubicBezTo>
                    <a:cubicBezTo>
                      <a:pt x="6" y="36"/>
                      <a:pt x="8" y="36"/>
                      <a:pt x="8" y="36"/>
                    </a:cubicBezTo>
                    <a:cubicBezTo>
                      <a:pt x="8" y="37"/>
                      <a:pt x="9" y="40"/>
                      <a:pt x="8" y="41"/>
                    </a:cubicBezTo>
                    <a:cubicBezTo>
                      <a:pt x="7" y="42"/>
                      <a:pt x="7" y="43"/>
                      <a:pt x="9" y="45"/>
                    </a:cubicBezTo>
                    <a:cubicBezTo>
                      <a:pt x="10" y="46"/>
                      <a:pt x="12" y="46"/>
                      <a:pt x="13" y="45"/>
                    </a:cubicBezTo>
                    <a:cubicBezTo>
                      <a:pt x="14" y="44"/>
                      <a:pt x="16" y="44"/>
                      <a:pt x="17" y="45"/>
                    </a:cubicBezTo>
                    <a:cubicBezTo>
                      <a:pt x="18" y="45"/>
                      <a:pt x="18" y="46"/>
                      <a:pt x="18" y="48"/>
                    </a:cubicBezTo>
                    <a:cubicBezTo>
                      <a:pt x="18" y="49"/>
                      <a:pt x="19" y="50"/>
                      <a:pt x="21" y="51"/>
                    </a:cubicBezTo>
                    <a:cubicBezTo>
                      <a:pt x="22" y="51"/>
                      <a:pt x="24" y="50"/>
                      <a:pt x="25" y="49"/>
                    </a:cubicBezTo>
                    <a:cubicBezTo>
                      <a:pt x="25" y="48"/>
                      <a:pt x="27" y="47"/>
                      <a:pt x="28" y="47"/>
                    </a:cubicBezTo>
                    <a:cubicBezTo>
                      <a:pt x="29" y="47"/>
                      <a:pt x="30" y="48"/>
                      <a:pt x="30" y="49"/>
                    </a:cubicBezTo>
                    <a:cubicBezTo>
                      <a:pt x="30" y="50"/>
                      <a:pt x="32" y="51"/>
                      <a:pt x="34" y="50"/>
                    </a:cubicBezTo>
                    <a:cubicBezTo>
                      <a:pt x="36" y="50"/>
                      <a:pt x="37" y="48"/>
                      <a:pt x="37" y="47"/>
                    </a:cubicBezTo>
                    <a:cubicBezTo>
                      <a:pt x="36" y="45"/>
                      <a:pt x="38" y="43"/>
                      <a:pt x="38" y="43"/>
                    </a:cubicBezTo>
                    <a:cubicBezTo>
                      <a:pt x="39" y="42"/>
                      <a:pt x="40" y="43"/>
                      <a:pt x="41" y="44"/>
                    </a:cubicBezTo>
                    <a:cubicBezTo>
                      <a:pt x="42" y="45"/>
                      <a:pt x="44" y="44"/>
                      <a:pt x="45" y="43"/>
                    </a:cubicBezTo>
                    <a:cubicBezTo>
                      <a:pt x="47" y="42"/>
                      <a:pt x="47" y="40"/>
                      <a:pt x="46" y="39"/>
                    </a:cubicBezTo>
                    <a:cubicBezTo>
                      <a:pt x="45" y="38"/>
                      <a:pt x="45" y="35"/>
                      <a:pt x="45" y="35"/>
                    </a:cubicBezTo>
                    <a:cubicBezTo>
                      <a:pt x="46" y="34"/>
                      <a:pt x="47" y="34"/>
                      <a:pt x="48" y="34"/>
                    </a:cubicBezTo>
                    <a:cubicBezTo>
                      <a:pt x="50" y="34"/>
                      <a:pt x="51" y="33"/>
                      <a:pt x="51" y="31"/>
                    </a:cubicBezTo>
                    <a:cubicBezTo>
                      <a:pt x="52" y="29"/>
                      <a:pt x="51" y="27"/>
                      <a:pt x="50" y="27"/>
                    </a:cubicBezTo>
                    <a:cubicBezTo>
                      <a:pt x="48" y="27"/>
                      <a:pt x="47" y="25"/>
                      <a:pt x="47" y="24"/>
                    </a:cubicBezTo>
                    <a:cubicBezTo>
                      <a:pt x="47" y="23"/>
                      <a:pt x="48" y="22"/>
                      <a:pt x="49" y="22"/>
                    </a:cubicBezTo>
                    <a:cubicBezTo>
                      <a:pt x="51" y="21"/>
                      <a:pt x="51" y="19"/>
                      <a:pt x="51" y="18"/>
                    </a:cubicBezTo>
                    <a:cubicBezTo>
                      <a:pt x="50" y="16"/>
                      <a:pt x="49" y="15"/>
                      <a:pt x="47" y="15"/>
                    </a:cubicBezTo>
                    <a:cubicBezTo>
                      <a:pt x="46" y="16"/>
                      <a:pt x="44" y="14"/>
                      <a:pt x="44" y="13"/>
                    </a:cubicBezTo>
                    <a:cubicBezTo>
                      <a:pt x="43" y="13"/>
                      <a:pt x="43" y="11"/>
                      <a:pt x="44" y="10"/>
                    </a:cubicBezTo>
                    <a:cubicBezTo>
                      <a:pt x="45" y="9"/>
                      <a:pt x="45" y="8"/>
                      <a:pt x="43" y="6"/>
                    </a:cubicBezTo>
                    <a:cubicBezTo>
                      <a:pt x="42" y="5"/>
                      <a:pt x="40" y="5"/>
                      <a:pt x="39" y="6"/>
                    </a:cubicBezTo>
                    <a:cubicBezTo>
                      <a:pt x="38" y="7"/>
                      <a:pt x="36" y="7"/>
                      <a:pt x="35" y="6"/>
                    </a:cubicBezTo>
                    <a:cubicBezTo>
                      <a:pt x="34" y="6"/>
                      <a:pt x="34" y="5"/>
                      <a:pt x="34" y="3"/>
                    </a:cubicBezTo>
                    <a:cubicBezTo>
                      <a:pt x="35" y="2"/>
                      <a:pt x="33" y="1"/>
                      <a:pt x="32" y="0"/>
                    </a:cubicBezTo>
                    <a:cubicBezTo>
                      <a:pt x="30" y="0"/>
                      <a:pt x="28" y="1"/>
                      <a:pt x="28" y="2"/>
                    </a:cubicBezTo>
                    <a:cubicBezTo>
                      <a:pt x="27" y="3"/>
                      <a:pt x="25" y="4"/>
                      <a:pt x="24" y="4"/>
                    </a:cubicBezTo>
                    <a:cubicBezTo>
                      <a:pt x="24" y="4"/>
                      <a:pt x="23" y="3"/>
                      <a:pt x="22" y="2"/>
                    </a:cubicBezTo>
                    <a:cubicBezTo>
                      <a:pt x="22" y="1"/>
                      <a:pt x="20" y="0"/>
                      <a:pt x="18" y="1"/>
                    </a:cubicBezTo>
                    <a:cubicBezTo>
                      <a:pt x="16" y="1"/>
                      <a:pt x="15" y="3"/>
                      <a:pt x="16" y="4"/>
                    </a:cubicBezTo>
                    <a:cubicBezTo>
                      <a:pt x="16" y="6"/>
                      <a:pt x="15" y="8"/>
                      <a:pt x="14" y="8"/>
                    </a:cubicBezTo>
                    <a:cubicBezTo>
                      <a:pt x="13" y="9"/>
                      <a:pt x="12" y="8"/>
                      <a:pt x="11" y="7"/>
                    </a:cubicBezTo>
                    <a:cubicBezTo>
                      <a:pt x="10" y="6"/>
                      <a:pt x="8" y="7"/>
                      <a:pt x="7" y="8"/>
                    </a:cubicBezTo>
                    <a:cubicBezTo>
                      <a:pt x="6" y="10"/>
                      <a:pt x="5" y="11"/>
                      <a:pt x="6" y="12"/>
                    </a:cubicBezTo>
                    <a:close/>
                    <a:moveTo>
                      <a:pt x="22" y="11"/>
                    </a:moveTo>
                    <a:cubicBezTo>
                      <a:pt x="29" y="9"/>
                      <a:pt x="38" y="13"/>
                      <a:pt x="40" y="21"/>
                    </a:cubicBezTo>
                    <a:cubicBezTo>
                      <a:pt x="43" y="29"/>
                      <a:pt x="38" y="37"/>
                      <a:pt x="31" y="40"/>
                    </a:cubicBezTo>
                    <a:cubicBezTo>
                      <a:pt x="23" y="42"/>
                      <a:pt x="14" y="38"/>
                      <a:pt x="12" y="30"/>
                    </a:cubicBezTo>
                    <a:cubicBezTo>
                      <a:pt x="9" y="22"/>
                      <a:pt x="14" y="14"/>
                      <a:pt x="22"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0" name="Freeform 14"/>
              <p:cNvSpPr>
                <a:spLocks noEditPoints="1"/>
              </p:cNvSpPr>
              <p:nvPr/>
            </p:nvSpPr>
            <p:spPr bwMode="auto">
              <a:xfrm>
                <a:off x="4842" y="2116"/>
                <a:ext cx="163" cy="168"/>
              </a:xfrm>
              <a:custGeom>
                <a:avLst/>
                <a:gdLst>
                  <a:gd name="T0" fmla="*/ 4 w 39"/>
                  <a:gd name="T1" fmla="*/ 10 h 40"/>
                  <a:gd name="T2" fmla="*/ 5 w 39"/>
                  <a:gd name="T3" fmla="*/ 13 h 40"/>
                  <a:gd name="T4" fmla="*/ 2 w 39"/>
                  <a:gd name="T5" fmla="*/ 13 h 40"/>
                  <a:gd name="T6" fmla="*/ 0 w 39"/>
                  <a:gd name="T7" fmla="*/ 16 h 40"/>
                  <a:gd name="T8" fmla="*/ 1 w 39"/>
                  <a:gd name="T9" fmla="*/ 19 h 40"/>
                  <a:gd name="T10" fmla="*/ 3 w 39"/>
                  <a:gd name="T11" fmla="*/ 21 h 40"/>
                  <a:gd name="T12" fmla="*/ 2 w 39"/>
                  <a:gd name="T13" fmla="*/ 23 h 40"/>
                  <a:gd name="T14" fmla="*/ 1 w 39"/>
                  <a:gd name="T15" fmla="*/ 26 h 40"/>
                  <a:gd name="T16" fmla="*/ 3 w 39"/>
                  <a:gd name="T17" fmla="*/ 28 h 40"/>
                  <a:gd name="T18" fmla="*/ 5 w 39"/>
                  <a:gd name="T19" fmla="*/ 28 h 40"/>
                  <a:gd name="T20" fmla="*/ 5 w 39"/>
                  <a:gd name="T21" fmla="*/ 31 h 40"/>
                  <a:gd name="T22" fmla="*/ 6 w 39"/>
                  <a:gd name="T23" fmla="*/ 35 h 40"/>
                  <a:gd name="T24" fmla="*/ 9 w 39"/>
                  <a:gd name="T25" fmla="*/ 35 h 40"/>
                  <a:gd name="T26" fmla="*/ 13 w 39"/>
                  <a:gd name="T27" fmla="*/ 34 h 40"/>
                  <a:gd name="T28" fmla="*/ 13 w 39"/>
                  <a:gd name="T29" fmla="*/ 37 h 40"/>
                  <a:gd name="T30" fmla="*/ 15 w 39"/>
                  <a:gd name="T31" fmla="*/ 39 h 40"/>
                  <a:gd name="T32" fmla="*/ 18 w 39"/>
                  <a:gd name="T33" fmla="*/ 38 h 40"/>
                  <a:gd name="T34" fmla="*/ 21 w 39"/>
                  <a:gd name="T35" fmla="*/ 36 h 40"/>
                  <a:gd name="T36" fmla="*/ 22 w 39"/>
                  <a:gd name="T37" fmla="*/ 38 h 40"/>
                  <a:gd name="T38" fmla="*/ 26 w 39"/>
                  <a:gd name="T39" fmla="*/ 39 h 40"/>
                  <a:gd name="T40" fmla="*/ 27 w 39"/>
                  <a:gd name="T41" fmla="*/ 36 h 40"/>
                  <a:gd name="T42" fmla="*/ 29 w 39"/>
                  <a:gd name="T43" fmla="*/ 33 h 40"/>
                  <a:gd name="T44" fmla="*/ 31 w 39"/>
                  <a:gd name="T45" fmla="*/ 34 h 40"/>
                  <a:gd name="T46" fmla="*/ 34 w 39"/>
                  <a:gd name="T47" fmla="*/ 33 h 40"/>
                  <a:gd name="T48" fmla="*/ 35 w 39"/>
                  <a:gd name="T49" fmla="*/ 30 h 40"/>
                  <a:gd name="T50" fmla="*/ 34 w 39"/>
                  <a:gd name="T51" fmla="*/ 27 h 40"/>
                  <a:gd name="T52" fmla="*/ 36 w 39"/>
                  <a:gd name="T53" fmla="*/ 26 h 40"/>
                  <a:gd name="T54" fmla="*/ 39 w 39"/>
                  <a:gd name="T55" fmla="*/ 24 h 40"/>
                  <a:gd name="T56" fmla="*/ 38 w 39"/>
                  <a:gd name="T57" fmla="*/ 21 h 40"/>
                  <a:gd name="T58" fmla="*/ 36 w 39"/>
                  <a:gd name="T59" fmla="*/ 18 h 40"/>
                  <a:gd name="T60" fmla="*/ 37 w 39"/>
                  <a:gd name="T61" fmla="*/ 17 h 40"/>
                  <a:gd name="T62" fmla="*/ 38 w 39"/>
                  <a:gd name="T63" fmla="*/ 14 h 40"/>
                  <a:gd name="T64" fmla="*/ 36 w 39"/>
                  <a:gd name="T65" fmla="*/ 12 h 40"/>
                  <a:gd name="T66" fmla="*/ 33 w 39"/>
                  <a:gd name="T67" fmla="*/ 10 h 40"/>
                  <a:gd name="T68" fmla="*/ 33 w 39"/>
                  <a:gd name="T69" fmla="*/ 8 h 40"/>
                  <a:gd name="T70" fmla="*/ 33 w 39"/>
                  <a:gd name="T71" fmla="*/ 5 h 40"/>
                  <a:gd name="T72" fmla="*/ 30 w 39"/>
                  <a:gd name="T73" fmla="*/ 5 h 40"/>
                  <a:gd name="T74" fmla="*/ 26 w 39"/>
                  <a:gd name="T75" fmla="*/ 5 h 40"/>
                  <a:gd name="T76" fmla="*/ 26 w 39"/>
                  <a:gd name="T77" fmla="*/ 3 h 40"/>
                  <a:gd name="T78" fmla="*/ 24 w 39"/>
                  <a:gd name="T79" fmla="*/ 0 h 40"/>
                  <a:gd name="T80" fmla="*/ 21 w 39"/>
                  <a:gd name="T81" fmla="*/ 2 h 40"/>
                  <a:gd name="T82" fmla="*/ 18 w 39"/>
                  <a:gd name="T83" fmla="*/ 4 h 40"/>
                  <a:gd name="T84" fmla="*/ 16 w 39"/>
                  <a:gd name="T85" fmla="*/ 2 h 40"/>
                  <a:gd name="T86" fmla="*/ 13 w 39"/>
                  <a:gd name="T87" fmla="*/ 1 h 40"/>
                  <a:gd name="T88" fmla="*/ 11 w 39"/>
                  <a:gd name="T89" fmla="*/ 3 h 40"/>
                  <a:gd name="T90" fmla="*/ 10 w 39"/>
                  <a:gd name="T91" fmla="*/ 6 h 40"/>
                  <a:gd name="T92" fmla="*/ 8 w 39"/>
                  <a:gd name="T93" fmla="*/ 6 h 40"/>
                  <a:gd name="T94" fmla="*/ 5 w 39"/>
                  <a:gd name="T95" fmla="*/ 6 h 40"/>
                  <a:gd name="T96" fmla="*/ 4 w 39"/>
                  <a:gd name="T97" fmla="*/ 10 h 40"/>
                  <a:gd name="T98" fmla="*/ 16 w 39"/>
                  <a:gd name="T99" fmla="*/ 9 h 40"/>
                  <a:gd name="T100" fmla="*/ 30 w 39"/>
                  <a:gd name="T101" fmla="*/ 16 h 40"/>
                  <a:gd name="T102" fmla="*/ 23 w 39"/>
                  <a:gd name="T103" fmla="*/ 31 h 40"/>
                  <a:gd name="T104" fmla="*/ 9 w 39"/>
                  <a:gd name="T105" fmla="*/ 23 h 40"/>
                  <a:gd name="T106" fmla="*/ 16 w 39"/>
                  <a:gd name="T107" fmla="*/ 9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9" h="40">
                    <a:moveTo>
                      <a:pt x="4" y="10"/>
                    </a:moveTo>
                    <a:cubicBezTo>
                      <a:pt x="5" y="10"/>
                      <a:pt x="5" y="12"/>
                      <a:pt x="5" y="13"/>
                    </a:cubicBezTo>
                    <a:cubicBezTo>
                      <a:pt x="4" y="13"/>
                      <a:pt x="3" y="14"/>
                      <a:pt x="2" y="13"/>
                    </a:cubicBezTo>
                    <a:cubicBezTo>
                      <a:pt x="1" y="13"/>
                      <a:pt x="0" y="14"/>
                      <a:pt x="0" y="16"/>
                    </a:cubicBezTo>
                    <a:cubicBezTo>
                      <a:pt x="0" y="17"/>
                      <a:pt x="0" y="18"/>
                      <a:pt x="1" y="19"/>
                    </a:cubicBezTo>
                    <a:cubicBezTo>
                      <a:pt x="2" y="19"/>
                      <a:pt x="3" y="20"/>
                      <a:pt x="3" y="21"/>
                    </a:cubicBezTo>
                    <a:cubicBezTo>
                      <a:pt x="3" y="22"/>
                      <a:pt x="3" y="22"/>
                      <a:pt x="2" y="23"/>
                    </a:cubicBezTo>
                    <a:cubicBezTo>
                      <a:pt x="1" y="23"/>
                      <a:pt x="0" y="24"/>
                      <a:pt x="1" y="26"/>
                    </a:cubicBezTo>
                    <a:cubicBezTo>
                      <a:pt x="1" y="27"/>
                      <a:pt x="2" y="28"/>
                      <a:pt x="3" y="28"/>
                    </a:cubicBezTo>
                    <a:cubicBezTo>
                      <a:pt x="4" y="27"/>
                      <a:pt x="5" y="28"/>
                      <a:pt x="5" y="28"/>
                    </a:cubicBezTo>
                    <a:cubicBezTo>
                      <a:pt x="6" y="29"/>
                      <a:pt x="6" y="31"/>
                      <a:pt x="5" y="31"/>
                    </a:cubicBezTo>
                    <a:cubicBezTo>
                      <a:pt x="5" y="32"/>
                      <a:pt x="5" y="34"/>
                      <a:pt x="6" y="35"/>
                    </a:cubicBezTo>
                    <a:cubicBezTo>
                      <a:pt x="7" y="35"/>
                      <a:pt x="9" y="36"/>
                      <a:pt x="9" y="35"/>
                    </a:cubicBezTo>
                    <a:cubicBezTo>
                      <a:pt x="10" y="34"/>
                      <a:pt x="12" y="34"/>
                      <a:pt x="13" y="34"/>
                    </a:cubicBezTo>
                    <a:cubicBezTo>
                      <a:pt x="13" y="35"/>
                      <a:pt x="13" y="36"/>
                      <a:pt x="13" y="37"/>
                    </a:cubicBezTo>
                    <a:cubicBezTo>
                      <a:pt x="13" y="38"/>
                      <a:pt x="14" y="39"/>
                      <a:pt x="15" y="39"/>
                    </a:cubicBezTo>
                    <a:cubicBezTo>
                      <a:pt x="17" y="40"/>
                      <a:pt x="18" y="39"/>
                      <a:pt x="18" y="38"/>
                    </a:cubicBezTo>
                    <a:cubicBezTo>
                      <a:pt x="18" y="37"/>
                      <a:pt x="20" y="36"/>
                      <a:pt x="21" y="36"/>
                    </a:cubicBezTo>
                    <a:cubicBezTo>
                      <a:pt x="21" y="36"/>
                      <a:pt x="22" y="37"/>
                      <a:pt x="22" y="38"/>
                    </a:cubicBezTo>
                    <a:cubicBezTo>
                      <a:pt x="23" y="39"/>
                      <a:pt x="24" y="39"/>
                      <a:pt x="26" y="39"/>
                    </a:cubicBezTo>
                    <a:cubicBezTo>
                      <a:pt x="27" y="38"/>
                      <a:pt x="28" y="37"/>
                      <a:pt x="27" y="36"/>
                    </a:cubicBezTo>
                    <a:cubicBezTo>
                      <a:pt x="27" y="35"/>
                      <a:pt x="28" y="33"/>
                      <a:pt x="29" y="33"/>
                    </a:cubicBezTo>
                    <a:cubicBezTo>
                      <a:pt x="29" y="33"/>
                      <a:pt x="30" y="33"/>
                      <a:pt x="31" y="34"/>
                    </a:cubicBezTo>
                    <a:cubicBezTo>
                      <a:pt x="32" y="34"/>
                      <a:pt x="33" y="34"/>
                      <a:pt x="34" y="33"/>
                    </a:cubicBezTo>
                    <a:cubicBezTo>
                      <a:pt x="35" y="32"/>
                      <a:pt x="35" y="31"/>
                      <a:pt x="35" y="30"/>
                    </a:cubicBezTo>
                    <a:cubicBezTo>
                      <a:pt x="34" y="29"/>
                      <a:pt x="34" y="27"/>
                      <a:pt x="34" y="27"/>
                    </a:cubicBezTo>
                    <a:cubicBezTo>
                      <a:pt x="34" y="26"/>
                      <a:pt x="35" y="26"/>
                      <a:pt x="36" y="26"/>
                    </a:cubicBezTo>
                    <a:cubicBezTo>
                      <a:pt x="38" y="26"/>
                      <a:pt x="39" y="25"/>
                      <a:pt x="39" y="24"/>
                    </a:cubicBezTo>
                    <a:cubicBezTo>
                      <a:pt x="39" y="23"/>
                      <a:pt x="39" y="21"/>
                      <a:pt x="38" y="21"/>
                    </a:cubicBezTo>
                    <a:cubicBezTo>
                      <a:pt x="37" y="21"/>
                      <a:pt x="36" y="19"/>
                      <a:pt x="36" y="18"/>
                    </a:cubicBezTo>
                    <a:cubicBezTo>
                      <a:pt x="36" y="18"/>
                      <a:pt x="36" y="17"/>
                      <a:pt x="37" y="17"/>
                    </a:cubicBezTo>
                    <a:cubicBezTo>
                      <a:pt x="38" y="16"/>
                      <a:pt x="39" y="15"/>
                      <a:pt x="38" y="14"/>
                    </a:cubicBezTo>
                    <a:cubicBezTo>
                      <a:pt x="38" y="12"/>
                      <a:pt x="37" y="11"/>
                      <a:pt x="36" y="12"/>
                    </a:cubicBezTo>
                    <a:cubicBezTo>
                      <a:pt x="35" y="12"/>
                      <a:pt x="33" y="11"/>
                      <a:pt x="33" y="10"/>
                    </a:cubicBezTo>
                    <a:cubicBezTo>
                      <a:pt x="32" y="10"/>
                      <a:pt x="33" y="9"/>
                      <a:pt x="33" y="8"/>
                    </a:cubicBezTo>
                    <a:cubicBezTo>
                      <a:pt x="34" y="7"/>
                      <a:pt x="34" y="6"/>
                      <a:pt x="33" y="5"/>
                    </a:cubicBezTo>
                    <a:cubicBezTo>
                      <a:pt x="32" y="4"/>
                      <a:pt x="30" y="4"/>
                      <a:pt x="30" y="5"/>
                    </a:cubicBezTo>
                    <a:cubicBezTo>
                      <a:pt x="29" y="5"/>
                      <a:pt x="27" y="5"/>
                      <a:pt x="26" y="5"/>
                    </a:cubicBezTo>
                    <a:cubicBezTo>
                      <a:pt x="26" y="5"/>
                      <a:pt x="26" y="4"/>
                      <a:pt x="26" y="3"/>
                    </a:cubicBezTo>
                    <a:cubicBezTo>
                      <a:pt x="26" y="2"/>
                      <a:pt x="25" y="1"/>
                      <a:pt x="24" y="0"/>
                    </a:cubicBezTo>
                    <a:cubicBezTo>
                      <a:pt x="22" y="0"/>
                      <a:pt x="21" y="1"/>
                      <a:pt x="21" y="2"/>
                    </a:cubicBezTo>
                    <a:cubicBezTo>
                      <a:pt x="20" y="3"/>
                      <a:pt x="19" y="3"/>
                      <a:pt x="18" y="4"/>
                    </a:cubicBezTo>
                    <a:cubicBezTo>
                      <a:pt x="18" y="4"/>
                      <a:pt x="17" y="3"/>
                      <a:pt x="16" y="2"/>
                    </a:cubicBezTo>
                    <a:cubicBezTo>
                      <a:pt x="16" y="1"/>
                      <a:pt x="15" y="0"/>
                      <a:pt x="13" y="1"/>
                    </a:cubicBezTo>
                    <a:cubicBezTo>
                      <a:pt x="12" y="1"/>
                      <a:pt x="11" y="2"/>
                      <a:pt x="11" y="3"/>
                    </a:cubicBezTo>
                    <a:cubicBezTo>
                      <a:pt x="12" y="4"/>
                      <a:pt x="11" y="6"/>
                      <a:pt x="10" y="6"/>
                    </a:cubicBezTo>
                    <a:cubicBezTo>
                      <a:pt x="10" y="7"/>
                      <a:pt x="9" y="6"/>
                      <a:pt x="8" y="6"/>
                    </a:cubicBezTo>
                    <a:cubicBezTo>
                      <a:pt x="7" y="5"/>
                      <a:pt x="6" y="5"/>
                      <a:pt x="5" y="6"/>
                    </a:cubicBezTo>
                    <a:cubicBezTo>
                      <a:pt x="4" y="7"/>
                      <a:pt x="4" y="9"/>
                      <a:pt x="4" y="10"/>
                    </a:cubicBezTo>
                    <a:close/>
                    <a:moveTo>
                      <a:pt x="16" y="9"/>
                    </a:moveTo>
                    <a:cubicBezTo>
                      <a:pt x="22" y="7"/>
                      <a:pt x="28" y="10"/>
                      <a:pt x="30" y="16"/>
                    </a:cubicBezTo>
                    <a:cubicBezTo>
                      <a:pt x="32" y="22"/>
                      <a:pt x="29" y="29"/>
                      <a:pt x="23" y="31"/>
                    </a:cubicBezTo>
                    <a:cubicBezTo>
                      <a:pt x="17" y="33"/>
                      <a:pt x="11" y="29"/>
                      <a:pt x="9" y="23"/>
                    </a:cubicBezTo>
                    <a:cubicBezTo>
                      <a:pt x="7" y="17"/>
                      <a:pt x="10" y="11"/>
                      <a:pt x="16"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27" name="文本框 113"/>
            <p:cNvSpPr txBox="1"/>
            <p:nvPr/>
          </p:nvSpPr>
          <p:spPr>
            <a:xfrm>
              <a:off x="8611366" y="2689554"/>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1" name="组合 130"/>
          <p:cNvGrpSpPr/>
          <p:nvPr/>
        </p:nvGrpSpPr>
        <p:grpSpPr>
          <a:xfrm>
            <a:off x="6424910" y="2768534"/>
            <a:ext cx="1639271" cy="642087"/>
            <a:chOff x="8565431" y="3692229"/>
            <a:chExt cx="2185410" cy="856314"/>
          </a:xfrm>
        </p:grpSpPr>
        <p:sp>
          <p:nvSpPr>
            <p:cNvPr id="132" name="文本框 122"/>
            <p:cNvSpPr txBox="1"/>
            <p:nvPr/>
          </p:nvSpPr>
          <p:spPr>
            <a:xfrm>
              <a:off x="8840808" y="3692229"/>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sp>
          <p:nvSpPr>
            <p:cNvPr id="133" name="Freeform 18"/>
            <p:cNvSpPr>
              <a:spLocks noEditPoints="1"/>
            </p:cNvSpPr>
            <p:nvPr/>
          </p:nvSpPr>
          <p:spPr bwMode="auto">
            <a:xfrm>
              <a:off x="8565431" y="3732241"/>
              <a:ext cx="303924" cy="226825"/>
            </a:xfrm>
            <a:custGeom>
              <a:avLst/>
              <a:gdLst>
                <a:gd name="T0" fmla="*/ 82 w 112"/>
                <a:gd name="T1" fmla="*/ 53 h 83"/>
                <a:gd name="T2" fmla="*/ 99 w 112"/>
                <a:gd name="T3" fmla="*/ 36 h 83"/>
                <a:gd name="T4" fmla="*/ 104 w 112"/>
                <a:gd name="T5" fmla="*/ 37 h 83"/>
                <a:gd name="T6" fmla="*/ 104 w 112"/>
                <a:gd name="T7" fmla="*/ 24 h 83"/>
                <a:gd name="T8" fmla="*/ 92 w 112"/>
                <a:gd name="T9" fmla="*/ 12 h 83"/>
                <a:gd name="T10" fmla="*/ 49 w 112"/>
                <a:gd name="T11" fmla="*/ 12 h 83"/>
                <a:gd name="T12" fmla="*/ 39 w 112"/>
                <a:gd name="T13" fmla="*/ 0 h 83"/>
                <a:gd name="T14" fmla="*/ 14 w 112"/>
                <a:gd name="T15" fmla="*/ 0 h 83"/>
                <a:gd name="T16" fmla="*/ 2 w 112"/>
                <a:gd name="T17" fmla="*/ 6 h 83"/>
                <a:gd name="T18" fmla="*/ 0 w 112"/>
                <a:gd name="T19" fmla="*/ 13 h 83"/>
                <a:gd name="T20" fmla="*/ 0 w 112"/>
                <a:gd name="T21" fmla="*/ 13 h 83"/>
                <a:gd name="T22" fmla="*/ 0 w 112"/>
                <a:gd name="T23" fmla="*/ 14 h 83"/>
                <a:gd name="T24" fmla="*/ 0 w 112"/>
                <a:gd name="T25" fmla="*/ 16 h 83"/>
                <a:gd name="T26" fmla="*/ 0 w 112"/>
                <a:gd name="T27" fmla="*/ 34 h 83"/>
                <a:gd name="T28" fmla="*/ 0 w 112"/>
                <a:gd name="T29" fmla="*/ 71 h 83"/>
                <a:gd name="T30" fmla="*/ 12 w 112"/>
                <a:gd name="T31" fmla="*/ 83 h 83"/>
                <a:gd name="T32" fmla="*/ 92 w 112"/>
                <a:gd name="T33" fmla="*/ 83 h 83"/>
                <a:gd name="T34" fmla="*/ 104 w 112"/>
                <a:gd name="T35" fmla="*/ 71 h 83"/>
                <a:gd name="T36" fmla="*/ 104 w 112"/>
                <a:gd name="T37" fmla="*/ 69 h 83"/>
                <a:gd name="T38" fmla="*/ 99 w 112"/>
                <a:gd name="T39" fmla="*/ 69 h 83"/>
                <a:gd name="T40" fmla="*/ 82 w 112"/>
                <a:gd name="T41" fmla="*/ 53 h 83"/>
                <a:gd name="T42" fmla="*/ 104 w 112"/>
                <a:gd name="T43" fmla="*/ 40 h 83"/>
                <a:gd name="T44" fmla="*/ 99 w 112"/>
                <a:gd name="T45" fmla="*/ 39 h 83"/>
                <a:gd name="T46" fmla="*/ 85 w 112"/>
                <a:gd name="T47" fmla="*/ 53 h 83"/>
                <a:gd name="T48" fmla="*/ 99 w 112"/>
                <a:gd name="T49" fmla="*/ 66 h 83"/>
                <a:gd name="T50" fmla="*/ 104 w 112"/>
                <a:gd name="T51" fmla="*/ 65 h 83"/>
                <a:gd name="T52" fmla="*/ 112 w 112"/>
                <a:gd name="T53" fmla="*/ 53 h 83"/>
                <a:gd name="T54" fmla="*/ 104 w 112"/>
                <a:gd name="T55" fmla="*/ 40 h 83"/>
                <a:gd name="T56" fmla="*/ 104 w 112"/>
                <a:gd name="T57" fmla="*/ 56 h 83"/>
                <a:gd name="T58" fmla="*/ 99 w 112"/>
                <a:gd name="T59" fmla="*/ 63 h 83"/>
                <a:gd name="T60" fmla="*/ 98 w 112"/>
                <a:gd name="T61" fmla="*/ 64 h 83"/>
                <a:gd name="T62" fmla="*/ 98 w 112"/>
                <a:gd name="T63" fmla="*/ 64 h 83"/>
                <a:gd name="T64" fmla="*/ 97 w 112"/>
                <a:gd name="T65" fmla="*/ 63 h 83"/>
                <a:gd name="T66" fmla="*/ 89 w 112"/>
                <a:gd name="T67" fmla="*/ 53 h 83"/>
                <a:gd name="T68" fmla="*/ 89 w 112"/>
                <a:gd name="T69" fmla="*/ 53 h 83"/>
                <a:gd name="T70" fmla="*/ 93 w 112"/>
                <a:gd name="T71" fmla="*/ 53 h 83"/>
                <a:gd name="T72" fmla="*/ 98 w 112"/>
                <a:gd name="T73" fmla="*/ 59 h 83"/>
                <a:gd name="T74" fmla="*/ 104 w 112"/>
                <a:gd name="T75" fmla="*/ 50 h 83"/>
                <a:gd name="T76" fmla="*/ 107 w 112"/>
                <a:gd name="T77" fmla="*/ 45 h 83"/>
                <a:gd name="T78" fmla="*/ 109 w 112"/>
                <a:gd name="T79" fmla="*/ 45 h 83"/>
                <a:gd name="T80" fmla="*/ 110 w 112"/>
                <a:gd name="T81" fmla="*/ 47 h 83"/>
                <a:gd name="T82" fmla="*/ 104 w 112"/>
                <a:gd name="T83" fmla="*/ 56 h 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12" h="83">
                  <a:moveTo>
                    <a:pt x="82" y="53"/>
                  </a:moveTo>
                  <a:cubicBezTo>
                    <a:pt x="82" y="44"/>
                    <a:pt x="90" y="36"/>
                    <a:pt x="99" y="36"/>
                  </a:cubicBezTo>
                  <a:cubicBezTo>
                    <a:pt x="100" y="36"/>
                    <a:pt x="102" y="37"/>
                    <a:pt x="104" y="37"/>
                  </a:cubicBezTo>
                  <a:cubicBezTo>
                    <a:pt x="104" y="24"/>
                    <a:pt x="104" y="24"/>
                    <a:pt x="104" y="24"/>
                  </a:cubicBezTo>
                  <a:cubicBezTo>
                    <a:pt x="104" y="17"/>
                    <a:pt x="99" y="12"/>
                    <a:pt x="92" y="12"/>
                  </a:cubicBezTo>
                  <a:cubicBezTo>
                    <a:pt x="49" y="12"/>
                    <a:pt x="49" y="12"/>
                    <a:pt x="49" y="12"/>
                  </a:cubicBezTo>
                  <a:cubicBezTo>
                    <a:pt x="48" y="5"/>
                    <a:pt x="43" y="0"/>
                    <a:pt x="39" y="0"/>
                  </a:cubicBezTo>
                  <a:cubicBezTo>
                    <a:pt x="14" y="0"/>
                    <a:pt x="14" y="0"/>
                    <a:pt x="14" y="0"/>
                  </a:cubicBezTo>
                  <a:cubicBezTo>
                    <a:pt x="8" y="0"/>
                    <a:pt x="4" y="2"/>
                    <a:pt x="2" y="6"/>
                  </a:cubicBezTo>
                  <a:cubicBezTo>
                    <a:pt x="1" y="8"/>
                    <a:pt x="0" y="10"/>
                    <a:pt x="0" y="13"/>
                  </a:cubicBezTo>
                  <a:cubicBezTo>
                    <a:pt x="0" y="13"/>
                    <a:pt x="0" y="13"/>
                    <a:pt x="0" y="13"/>
                  </a:cubicBezTo>
                  <a:cubicBezTo>
                    <a:pt x="0" y="14"/>
                    <a:pt x="0" y="14"/>
                    <a:pt x="0" y="14"/>
                  </a:cubicBezTo>
                  <a:cubicBezTo>
                    <a:pt x="0" y="16"/>
                    <a:pt x="0" y="16"/>
                    <a:pt x="0" y="16"/>
                  </a:cubicBezTo>
                  <a:cubicBezTo>
                    <a:pt x="0" y="34"/>
                    <a:pt x="0" y="34"/>
                    <a:pt x="0" y="34"/>
                  </a:cubicBezTo>
                  <a:cubicBezTo>
                    <a:pt x="0" y="71"/>
                    <a:pt x="0" y="71"/>
                    <a:pt x="0" y="71"/>
                  </a:cubicBezTo>
                  <a:cubicBezTo>
                    <a:pt x="0" y="78"/>
                    <a:pt x="5" y="83"/>
                    <a:pt x="12" y="83"/>
                  </a:cubicBezTo>
                  <a:cubicBezTo>
                    <a:pt x="92" y="83"/>
                    <a:pt x="92" y="83"/>
                    <a:pt x="92" y="83"/>
                  </a:cubicBezTo>
                  <a:cubicBezTo>
                    <a:pt x="99" y="83"/>
                    <a:pt x="104" y="78"/>
                    <a:pt x="104" y="71"/>
                  </a:cubicBezTo>
                  <a:cubicBezTo>
                    <a:pt x="104" y="69"/>
                    <a:pt x="104" y="69"/>
                    <a:pt x="104" y="69"/>
                  </a:cubicBezTo>
                  <a:cubicBezTo>
                    <a:pt x="102" y="69"/>
                    <a:pt x="100" y="69"/>
                    <a:pt x="99" y="69"/>
                  </a:cubicBezTo>
                  <a:cubicBezTo>
                    <a:pt x="90" y="69"/>
                    <a:pt x="82" y="62"/>
                    <a:pt x="82" y="53"/>
                  </a:cubicBezTo>
                  <a:close/>
                  <a:moveTo>
                    <a:pt x="104" y="40"/>
                  </a:moveTo>
                  <a:cubicBezTo>
                    <a:pt x="102" y="40"/>
                    <a:pt x="101" y="39"/>
                    <a:pt x="99" y="39"/>
                  </a:cubicBezTo>
                  <a:cubicBezTo>
                    <a:pt x="91" y="39"/>
                    <a:pt x="85" y="45"/>
                    <a:pt x="85" y="53"/>
                  </a:cubicBezTo>
                  <a:cubicBezTo>
                    <a:pt x="85" y="60"/>
                    <a:pt x="91" y="66"/>
                    <a:pt x="99" y="66"/>
                  </a:cubicBezTo>
                  <a:cubicBezTo>
                    <a:pt x="101" y="66"/>
                    <a:pt x="102" y="66"/>
                    <a:pt x="104" y="65"/>
                  </a:cubicBezTo>
                  <a:cubicBezTo>
                    <a:pt x="109" y="63"/>
                    <a:pt x="112" y="59"/>
                    <a:pt x="112" y="53"/>
                  </a:cubicBezTo>
                  <a:cubicBezTo>
                    <a:pt x="112" y="47"/>
                    <a:pt x="109" y="42"/>
                    <a:pt x="104" y="40"/>
                  </a:cubicBezTo>
                  <a:close/>
                  <a:moveTo>
                    <a:pt x="104" y="56"/>
                  </a:moveTo>
                  <a:cubicBezTo>
                    <a:pt x="99" y="63"/>
                    <a:pt x="99" y="63"/>
                    <a:pt x="99" y="63"/>
                  </a:cubicBezTo>
                  <a:cubicBezTo>
                    <a:pt x="99" y="63"/>
                    <a:pt x="99" y="64"/>
                    <a:pt x="98" y="64"/>
                  </a:cubicBezTo>
                  <a:cubicBezTo>
                    <a:pt x="98" y="64"/>
                    <a:pt x="98" y="64"/>
                    <a:pt x="98" y="64"/>
                  </a:cubicBezTo>
                  <a:cubicBezTo>
                    <a:pt x="97" y="64"/>
                    <a:pt x="97" y="63"/>
                    <a:pt x="97" y="63"/>
                  </a:cubicBezTo>
                  <a:cubicBezTo>
                    <a:pt x="89" y="53"/>
                    <a:pt x="89" y="53"/>
                    <a:pt x="89" y="53"/>
                  </a:cubicBezTo>
                  <a:cubicBezTo>
                    <a:pt x="89" y="53"/>
                    <a:pt x="89" y="53"/>
                    <a:pt x="89" y="53"/>
                  </a:cubicBezTo>
                  <a:cubicBezTo>
                    <a:pt x="93" y="53"/>
                    <a:pt x="93" y="53"/>
                    <a:pt x="93" y="53"/>
                  </a:cubicBezTo>
                  <a:cubicBezTo>
                    <a:pt x="98" y="59"/>
                    <a:pt x="98" y="59"/>
                    <a:pt x="98" y="59"/>
                  </a:cubicBezTo>
                  <a:cubicBezTo>
                    <a:pt x="104" y="50"/>
                    <a:pt x="104" y="50"/>
                    <a:pt x="104" y="50"/>
                  </a:cubicBezTo>
                  <a:cubicBezTo>
                    <a:pt x="107" y="45"/>
                    <a:pt x="107" y="45"/>
                    <a:pt x="107" y="45"/>
                  </a:cubicBezTo>
                  <a:cubicBezTo>
                    <a:pt x="107" y="44"/>
                    <a:pt x="108" y="44"/>
                    <a:pt x="109" y="45"/>
                  </a:cubicBezTo>
                  <a:cubicBezTo>
                    <a:pt x="110" y="45"/>
                    <a:pt x="110" y="46"/>
                    <a:pt x="110" y="47"/>
                  </a:cubicBezTo>
                  <a:lnTo>
                    <a:pt x="104" y="56"/>
                  </a:lnTo>
                  <a:close/>
                </a:path>
              </a:pathLst>
            </a:custGeom>
            <a:solidFill>
              <a:srgbClr val="663A77"/>
            </a:solid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34" name="文本框 113"/>
            <p:cNvSpPr txBox="1"/>
            <p:nvPr/>
          </p:nvSpPr>
          <p:spPr>
            <a:xfrm>
              <a:off x="8683374" y="3963632"/>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grpSp>
        <p:nvGrpSpPr>
          <p:cNvPr id="135" name="组合 134"/>
          <p:cNvGrpSpPr/>
          <p:nvPr/>
        </p:nvGrpSpPr>
        <p:grpSpPr>
          <a:xfrm>
            <a:off x="6437701" y="3733796"/>
            <a:ext cx="1654024" cy="696916"/>
            <a:chOff x="8582484" y="4979543"/>
            <a:chExt cx="2205078" cy="929436"/>
          </a:xfrm>
        </p:grpSpPr>
        <p:sp>
          <p:nvSpPr>
            <p:cNvPr id="136" name="文本框 127"/>
            <p:cNvSpPr txBox="1"/>
            <p:nvPr/>
          </p:nvSpPr>
          <p:spPr>
            <a:xfrm>
              <a:off x="8840808" y="5012140"/>
              <a:ext cx="1645308" cy="338633"/>
            </a:xfrm>
            <a:prstGeom prst="rect">
              <a:avLst/>
            </a:prstGeom>
            <a:noFill/>
          </p:spPr>
          <p:txBody>
            <a:bodyPr wrap="square" rtlCol="0">
              <a:spAutoFit/>
            </a:bodyPr>
            <a:lstStyle/>
            <a:p>
              <a:r>
                <a:rPr lang="zh-CN" altLang="en-US" sz="1050" dirty="0">
                  <a:solidFill>
                    <a:prstClr val="black">
                      <a:lumMod val="65000"/>
                      <a:lumOff val="35000"/>
                    </a:prstClr>
                  </a:solidFill>
                  <a:latin typeface="时尚中黑简体" panose="01010104010101010101" pitchFamily="2" charset="-122"/>
                  <a:ea typeface="时尚中黑简体" panose="01010104010101010101" pitchFamily="2" charset="-122"/>
                </a:rPr>
                <a:t>在此添加标题</a:t>
              </a:r>
            </a:p>
          </p:txBody>
        </p:sp>
        <p:grpSp>
          <p:nvGrpSpPr>
            <p:cNvPr id="137" name="Group 4"/>
            <p:cNvGrpSpPr>
              <a:grpSpLocks noChangeAspect="1"/>
            </p:cNvGrpSpPr>
            <p:nvPr/>
          </p:nvGrpSpPr>
          <p:grpSpPr bwMode="auto">
            <a:xfrm>
              <a:off x="8582484" y="4979543"/>
              <a:ext cx="215855" cy="316960"/>
              <a:chOff x="3540" y="531"/>
              <a:chExt cx="348" cy="511"/>
            </a:xfrm>
            <a:solidFill>
              <a:srgbClr val="C65885"/>
            </a:solidFill>
          </p:grpSpPr>
          <p:sp>
            <p:nvSpPr>
              <p:cNvPr id="139" name="Freeform 5"/>
              <p:cNvSpPr>
                <a:spLocks/>
              </p:cNvSpPr>
              <p:nvPr/>
            </p:nvSpPr>
            <p:spPr bwMode="auto">
              <a:xfrm>
                <a:off x="3540" y="801"/>
                <a:ext cx="348" cy="241"/>
              </a:xfrm>
              <a:custGeom>
                <a:avLst/>
                <a:gdLst>
                  <a:gd name="T0" fmla="*/ 78 w 97"/>
                  <a:gd name="T1" fmla="*/ 0 h 68"/>
                  <a:gd name="T2" fmla="*/ 70 w 97"/>
                  <a:gd name="T3" fmla="*/ 20 h 68"/>
                  <a:gd name="T4" fmla="*/ 49 w 97"/>
                  <a:gd name="T5" fmla="*/ 66 h 68"/>
                  <a:gd name="T6" fmla="*/ 29 w 97"/>
                  <a:gd name="T7" fmla="*/ 20 h 68"/>
                  <a:gd name="T8" fmla="*/ 20 w 97"/>
                  <a:gd name="T9" fmla="*/ 0 h 68"/>
                  <a:gd name="T10" fmla="*/ 0 w 97"/>
                  <a:gd name="T11" fmla="*/ 39 h 68"/>
                  <a:gd name="T12" fmla="*/ 0 w 97"/>
                  <a:gd name="T13" fmla="*/ 50 h 68"/>
                  <a:gd name="T14" fmla="*/ 49 w 97"/>
                  <a:gd name="T15" fmla="*/ 68 h 68"/>
                  <a:gd name="T16" fmla="*/ 97 w 97"/>
                  <a:gd name="T17" fmla="*/ 50 h 68"/>
                  <a:gd name="T18" fmla="*/ 97 w 97"/>
                  <a:gd name="T19" fmla="*/ 39 h 68"/>
                  <a:gd name="T20" fmla="*/ 78 w 97"/>
                  <a:gd name="T21"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7" h="68">
                    <a:moveTo>
                      <a:pt x="78" y="0"/>
                    </a:moveTo>
                    <a:cubicBezTo>
                      <a:pt x="70" y="20"/>
                      <a:pt x="70" y="20"/>
                      <a:pt x="70" y="20"/>
                    </a:cubicBezTo>
                    <a:cubicBezTo>
                      <a:pt x="49" y="66"/>
                      <a:pt x="49" y="66"/>
                      <a:pt x="49" y="66"/>
                    </a:cubicBezTo>
                    <a:cubicBezTo>
                      <a:pt x="29" y="20"/>
                      <a:pt x="29" y="20"/>
                      <a:pt x="29" y="20"/>
                    </a:cubicBezTo>
                    <a:cubicBezTo>
                      <a:pt x="20" y="0"/>
                      <a:pt x="20" y="0"/>
                      <a:pt x="20" y="0"/>
                    </a:cubicBezTo>
                    <a:cubicBezTo>
                      <a:pt x="8" y="8"/>
                      <a:pt x="0" y="23"/>
                      <a:pt x="0" y="39"/>
                    </a:cubicBezTo>
                    <a:cubicBezTo>
                      <a:pt x="0" y="50"/>
                      <a:pt x="0" y="50"/>
                      <a:pt x="0" y="50"/>
                    </a:cubicBezTo>
                    <a:cubicBezTo>
                      <a:pt x="13" y="61"/>
                      <a:pt x="30" y="68"/>
                      <a:pt x="49" y="68"/>
                    </a:cubicBezTo>
                    <a:cubicBezTo>
                      <a:pt x="67" y="68"/>
                      <a:pt x="84" y="61"/>
                      <a:pt x="97" y="50"/>
                    </a:cubicBezTo>
                    <a:cubicBezTo>
                      <a:pt x="97" y="39"/>
                      <a:pt x="97" y="39"/>
                      <a:pt x="97" y="39"/>
                    </a:cubicBezTo>
                    <a:cubicBezTo>
                      <a:pt x="97" y="23"/>
                      <a:pt x="90" y="9"/>
                      <a:pt x="7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0" name="Freeform 6"/>
              <p:cNvSpPr>
                <a:spLocks/>
              </p:cNvSpPr>
              <p:nvPr/>
            </p:nvSpPr>
            <p:spPr bwMode="auto">
              <a:xfrm>
                <a:off x="3687" y="833"/>
                <a:ext cx="58" cy="156"/>
              </a:xfrm>
              <a:custGeom>
                <a:avLst/>
                <a:gdLst>
                  <a:gd name="T0" fmla="*/ 0 w 16"/>
                  <a:gd name="T1" fmla="*/ 0 h 44"/>
                  <a:gd name="T2" fmla="*/ 3 w 16"/>
                  <a:gd name="T3" fmla="*/ 7 h 44"/>
                  <a:gd name="T4" fmla="*/ 0 w 16"/>
                  <a:gd name="T5" fmla="*/ 36 h 44"/>
                  <a:gd name="T6" fmla="*/ 8 w 16"/>
                  <a:gd name="T7" fmla="*/ 44 h 44"/>
                  <a:gd name="T8" fmla="*/ 15 w 16"/>
                  <a:gd name="T9" fmla="*/ 36 h 44"/>
                  <a:gd name="T10" fmla="*/ 12 w 16"/>
                  <a:gd name="T11" fmla="*/ 7 h 44"/>
                  <a:gd name="T12" fmla="*/ 16 w 16"/>
                  <a:gd name="T13" fmla="*/ 0 h 44"/>
                  <a:gd name="T14" fmla="*/ 8 w 16"/>
                  <a:gd name="T15" fmla="*/ 1 h 44"/>
                  <a:gd name="T16" fmla="*/ 0 w 16"/>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44">
                    <a:moveTo>
                      <a:pt x="0" y="0"/>
                    </a:moveTo>
                    <a:cubicBezTo>
                      <a:pt x="0" y="3"/>
                      <a:pt x="1" y="5"/>
                      <a:pt x="3" y="7"/>
                    </a:cubicBezTo>
                    <a:cubicBezTo>
                      <a:pt x="0" y="36"/>
                      <a:pt x="0" y="36"/>
                      <a:pt x="0" y="36"/>
                    </a:cubicBezTo>
                    <a:cubicBezTo>
                      <a:pt x="8" y="44"/>
                      <a:pt x="8" y="44"/>
                      <a:pt x="8" y="44"/>
                    </a:cubicBezTo>
                    <a:cubicBezTo>
                      <a:pt x="15" y="36"/>
                      <a:pt x="15" y="36"/>
                      <a:pt x="15" y="36"/>
                    </a:cubicBezTo>
                    <a:cubicBezTo>
                      <a:pt x="12" y="7"/>
                      <a:pt x="12" y="7"/>
                      <a:pt x="12" y="7"/>
                    </a:cubicBezTo>
                    <a:cubicBezTo>
                      <a:pt x="14" y="5"/>
                      <a:pt x="15" y="3"/>
                      <a:pt x="16" y="0"/>
                    </a:cubicBezTo>
                    <a:cubicBezTo>
                      <a:pt x="13" y="1"/>
                      <a:pt x="10" y="1"/>
                      <a:pt x="8" y="1"/>
                    </a:cubicBezTo>
                    <a:cubicBezTo>
                      <a:pt x="5" y="1"/>
                      <a:pt x="2"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1" name="Freeform 7"/>
              <p:cNvSpPr>
                <a:spLocks/>
              </p:cNvSpPr>
              <p:nvPr/>
            </p:nvSpPr>
            <p:spPr bwMode="auto">
              <a:xfrm>
                <a:off x="3609" y="652"/>
                <a:ext cx="215" cy="181"/>
              </a:xfrm>
              <a:custGeom>
                <a:avLst/>
                <a:gdLst>
                  <a:gd name="T0" fmla="*/ 30 w 60"/>
                  <a:gd name="T1" fmla="*/ 5 h 51"/>
                  <a:gd name="T2" fmla="*/ 13 w 60"/>
                  <a:gd name="T3" fmla="*/ 0 h 51"/>
                  <a:gd name="T4" fmla="*/ 1 w 60"/>
                  <a:gd name="T5" fmla="*/ 0 h 51"/>
                  <a:gd name="T6" fmla="*/ 0 w 60"/>
                  <a:gd name="T7" fmla="*/ 0 h 51"/>
                  <a:gd name="T8" fmla="*/ 0 w 60"/>
                  <a:gd name="T9" fmla="*/ 6 h 51"/>
                  <a:gd name="T10" fmla="*/ 0 w 60"/>
                  <a:gd name="T11" fmla="*/ 24 h 51"/>
                  <a:gd name="T12" fmla="*/ 22 w 60"/>
                  <a:gd name="T13" fmla="*/ 50 h 51"/>
                  <a:gd name="T14" fmla="*/ 30 w 60"/>
                  <a:gd name="T15" fmla="*/ 51 h 51"/>
                  <a:gd name="T16" fmla="*/ 38 w 60"/>
                  <a:gd name="T17" fmla="*/ 50 h 51"/>
                  <a:gd name="T18" fmla="*/ 60 w 60"/>
                  <a:gd name="T19" fmla="*/ 24 h 51"/>
                  <a:gd name="T20" fmla="*/ 60 w 60"/>
                  <a:gd name="T21" fmla="*/ 6 h 51"/>
                  <a:gd name="T22" fmla="*/ 59 w 60"/>
                  <a:gd name="T23" fmla="*/ 0 h 51"/>
                  <a:gd name="T24" fmla="*/ 47 w 60"/>
                  <a:gd name="T25" fmla="*/ 0 h 51"/>
                  <a:gd name="T26" fmla="*/ 30 w 60"/>
                  <a:gd name="T27" fmla="*/ 5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0" h="51">
                    <a:moveTo>
                      <a:pt x="30" y="5"/>
                    </a:moveTo>
                    <a:cubicBezTo>
                      <a:pt x="22" y="5"/>
                      <a:pt x="15" y="3"/>
                      <a:pt x="13" y="0"/>
                    </a:cubicBezTo>
                    <a:cubicBezTo>
                      <a:pt x="1" y="0"/>
                      <a:pt x="1" y="0"/>
                      <a:pt x="1" y="0"/>
                    </a:cubicBezTo>
                    <a:cubicBezTo>
                      <a:pt x="0" y="0"/>
                      <a:pt x="0" y="0"/>
                      <a:pt x="0" y="0"/>
                    </a:cubicBezTo>
                    <a:cubicBezTo>
                      <a:pt x="0" y="2"/>
                      <a:pt x="0" y="4"/>
                      <a:pt x="0" y="6"/>
                    </a:cubicBezTo>
                    <a:cubicBezTo>
                      <a:pt x="0" y="24"/>
                      <a:pt x="0" y="24"/>
                      <a:pt x="0" y="24"/>
                    </a:cubicBezTo>
                    <a:cubicBezTo>
                      <a:pt x="0" y="36"/>
                      <a:pt x="9" y="47"/>
                      <a:pt x="22" y="50"/>
                    </a:cubicBezTo>
                    <a:cubicBezTo>
                      <a:pt x="24" y="51"/>
                      <a:pt x="27" y="51"/>
                      <a:pt x="30" y="51"/>
                    </a:cubicBezTo>
                    <a:cubicBezTo>
                      <a:pt x="32" y="51"/>
                      <a:pt x="35" y="51"/>
                      <a:pt x="38" y="50"/>
                    </a:cubicBezTo>
                    <a:cubicBezTo>
                      <a:pt x="50" y="47"/>
                      <a:pt x="60" y="36"/>
                      <a:pt x="60" y="24"/>
                    </a:cubicBezTo>
                    <a:cubicBezTo>
                      <a:pt x="60" y="6"/>
                      <a:pt x="60" y="6"/>
                      <a:pt x="60" y="6"/>
                    </a:cubicBezTo>
                    <a:cubicBezTo>
                      <a:pt x="60" y="4"/>
                      <a:pt x="59" y="2"/>
                      <a:pt x="59" y="0"/>
                    </a:cubicBezTo>
                    <a:cubicBezTo>
                      <a:pt x="47" y="0"/>
                      <a:pt x="47" y="0"/>
                      <a:pt x="47" y="0"/>
                    </a:cubicBezTo>
                    <a:cubicBezTo>
                      <a:pt x="46" y="3"/>
                      <a:pt x="38" y="5"/>
                      <a:pt x="3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42" name="Freeform 8"/>
              <p:cNvSpPr>
                <a:spLocks noEditPoints="1"/>
              </p:cNvSpPr>
              <p:nvPr/>
            </p:nvSpPr>
            <p:spPr bwMode="auto">
              <a:xfrm>
                <a:off x="3598" y="531"/>
                <a:ext cx="240" cy="128"/>
              </a:xfrm>
              <a:custGeom>
                <a:avLst/>
                <a:gdLst>
                  <a:gd name="T0" fmla="*/ 33 w 67"/>
                  <a:gd name="T1" fmla="*/ 0 h 36"/>
                  <a:gd name="T2" fmla="*/ 0 w 67"/>
                  <a:gd name="T3" fmla="*/ 31 h 36"/>
                  <a:gd name="T4" fmla="*/ 4 w 67"/>
                  <a:gd name="T5" fmla="*/ 31 h 36"/>
                  <a:gd name="T6" fmla="*/ 4 w 67"/>
                  <a:gd name="T7" fmla="*/ 31 h 36"/>
                  <a:gd name="T8" fmla="*/ 16 w 67"/>
                  <a:gd name="T9" fmla="*/ 31 h 36"/>
                  <a:gd name="T10" fmla="*/ 33 w 67"/>
                  <a:gd name="T11" fmla="*/ 36 h 36"/>
                  <a:gd name="T12" fmla="*/ 51 w 67"/>
                  <a:gd name="T13" fmla="*/ 31 h 36"/>
                  <a:gd name="T14" fmla="*/ 62 w 67"/>
                  <a:gd name="T15" fmla="*/ 31 h 36"/>
                  <a:gd name="T16" fmla="*/ 64 w 67"/>
                  <a:gd name="T17" fmla="*/ 31 h 36"/>
                  <a:gd name="T18" fmla="*/ 67 w 67"/>
                  <a:gd name="T19" fmla="*/ 31 h 36"/>
                  <a:gd name="T20" fmla="*/ 33 w 67"/>
                  <a:gd name="T21" fmla="*/ 0 h 36"/>
                  <a:gd name="T22" fmla="*/ 33 w 67"/>
                  <a:gd name="T23" fmla="*/ 26 h 36"/>
                  <a:gd name="T24" fmla="*/ 27 w 67"/>
                  <a:gd name="T25" fmla="*/ 20 h 36"/>
                  <a:gd name="T26" fmla="*/ 33 w 67"/>
                  <a:gd name="T27" fmla="*/ 14 h 36"/>
                  <a:gd name="T28" fmla="*/ 40 w 67"/>
                  <a:gd name="T29" fmla="*/ 20 h 36"/>
                  <a:gd name="T30" fmla="*/ 33 w 67"/>
                  <a:gd name="T31"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7" h="36">
                    <a:moveTo>
                      <a:pt x="33" y="0"/>
                    </a:moveTo>
                    <a:cubicBezTo>
                      <a:pt x="15" y="0"/>
                      <a:pt x="1" y="14"/>
                      <a:pt x="0" y="31"/>
                    </a:cubicBezTo>
                    <a:cubicBezTo>
                      <a:pt x="4" y="31"/>
                      <a:pt x="4" y="31"/>
                      <a:pt x="4" y="31"/>
                    </a:cubicBezTo>
                    <a:cubicBezTo>
                      <a:pt x="4" y="31"/>
                      <a:pt x="4" y="31"/>
                      <a:pt x="4" y="31"/>
                    </a:cubicBezTo>
                    <a:cubicBezTo>
                      <a:pt x="16" y="31"/>
                      <a:pt x="16" y="31"/>
                      <a:pt x="16" y="31"/>
                    </a:cubicBezTo>
                    <a:cubicBezTo>
                      <a:pt x="18" y="34"/>
                      <a:pt x="25" y="36"/>
                      <a:pt x="33" y="36"/>
                    </a:cubicBezTo>
                    <a:cubicBezTo>
                      <a:pt x="42" y="36"/>
                      <a:pt x="49" y="34"/>
                      <a:pt x="51" y="31"/>
                    </a:cubicBezTo>
                    <a:cubicBezTo>
                      <a:pt x="62" y="31"/>
                      <a:pt x="62" y="31"/>
                      <a:pt x="62" y="31"/>
                    </a:cubicBezTo>
                    <a:cubicBezTo>
                      <a:pt x="64" y="31"/>
                      <a:pt x="64" y="31"/>
                      <a:pt x="64" y="31"/>
                    </a:cubicBezTo>
                    <a:cubicBezTo>
                      <a:pt x="67" y="31"/>
                      <a:pt x="67" y="31"/>
                      <a:pt x="67" y="31"/>
                    </a:cubicBezTo>
                    <a:cubicBezTo>
                      <a:pt x="66" y="14"/>
                      <a:pt x="51" y="0"/>
                      <a:pt x="33" y="0"/>
                    </a:cubicBezTo>
                    <a:close/>
                    <a:moveTo>
                      <a:pt x="33" y="26"/>
                    </a:moveTo>
                    <a:cubicBezTo>
                      <a:pt x="30" y="26"/>
                      <a:pt x="27" y="24"/>
                      <a:pt x="27" y="20"/>
                    </a:cubicBezTo>
                    <a:cubicBezTo>
                      <a:pt x="27" y="17"/>
                      <a:pt x="30" y="14"/>
                      <a:pt x="33" y="14"/>
                    </a:cubicBezTo>
                    <a:cubicBezTo>
                      <a:pt x="37" y="14"/>
                      <a:pt x="40" y="17"/>
                      <a:pt x="40" y="20"/>
                    </a:cubicBezTo>
                    <a:cubicBezTo>
                      <a:pt x="40" y="24"/>
                      <a:pt x="37" y="26"/>
                      <a:pt x="3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38" name="文本框 113"/>
            <p:cNvSpPr txBox="1"/>
            <p:nvPr/>
          </p:nvSpPr>
          <p:spPr>
            <a:xfrm>
              <a:off x="8720095" y="5324068"/>
              <a:ext cx="2067467" cy="584911"/>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a:t>
              </a:r>
            </a:p>
          </p:txBody>
        </p:sp>
      </p:grpSp>
    </p:spTree>
    <p:extLst>
      <p:ext uri="{BB962C8B-B14F-4D97-AF65-F5344CB8AC3E}">
        <p14:creationId xmlns:p14="http://schemas.microsoft.com/office/powerpoint/2010/main" val="1070880834"/>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14:presetBounceEnd="40000">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14:bounceEnd="40000">
                                          <p:cBhvr additive="base">
                                            <p:cTn id="11" dur="15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12" dur="1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14:presetBounceEnd="40000">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14:bounceEnd="40000">
                                          <p:cBhvr additive="base">
                                            <p:cTn id="15" dur="1500" fill="hold"/>
                                            <p:tgtEl>
                                              <p:spTgt spid="50"/>
                                            </p:tgtEl>
                                            <p:attrNameLst>
                                              <p:attrName>ppt_x</p:attrName>
                                            </p:attrNameLst>
                                          </p:cBhvr>
                                          <p:tavLst>
                                            <p:tav tm="0">
                                              <p:val>
                                                <p:strVal val="1+#ppt_w/2"/>
                                              </p:val>
                                            </p:tav>
                                            <p:tav tm="100000">
                                              <p:val>
                                                <p:strVal val="#ppt_x"/>
                                              </p:val>
                                            </p:tav>
                                          </p:tavLst>
                                        </p:anim>
                                        <p:anim calcmode="lin" valueType="num" p14:bounceEnd="40000">
                                          <p:cBhvr additive="base">
                                            <p:cTn id="16" dur="1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14:presetBounceEnd="40000">
                                      <p:stCondLst>
                                        <p:cond delay="250"/>
                                      </p:stCondLst>
                                      <p:childTnLst>
                                        <p:set>
                                          <p:cBhvr>
                                            <p:cTn id="18" dur="1" fill="hold">
                                              <p:stCondLst>
                                                <p:cond delay="0"/>
                                              </p:stCondLst>
                                            </p:cTn>
                                            <p:tgtEl>
                                              <p:spTgt spid="40"/>
                                            </p:tgtEl>
                                            <p:attrNameLst>
                                              <p:attrName>style.visibility</p:attrName>
                                            </p:attrNameLst>
                                          </p:cBhvr>
                                          <p:to>
                                            <p:strVal val="visible"/>
                                          </p:to>
                                        </p:set>
                                        <p:anim calcmode="lin" valueType="num" p14:bounceEnd="40000">
                                          <p:cBhvr additive="base">
                                            <p:cTn id="19" dur="1500" fill="hold"/>
                                            <p:tgtEl>
                                              <p:spTgt spid="40"/>
                                            </p:tgtEl>
                                            <p:attrNameLst>
                                              <p:attrName>ppt_x</p:attrName>
                                            </p:attrNameLst>
                                          </p:cBhvr>
                                          <p:tavLst>
                                            <p:tav tm="0">
                                              <p:val>
                                                <p:strVal val="0-#ppt_w/2"/>
                                              </p:val>
                                            </p:tav>
                                            <p:tav tm="100000">
                                              <p:val>
                                                <p:strVal val="#ppt_x"/>
                                              </p:val>
                                            </p:tav>
                                          </p:tavLst>
                                        </p:anim>
                                        <p:anim calcmode="lin" valueType="num" p14:bounceEnd="40000">
                                          <p:cBhvr additive="base">
                                            <p:cTn id="20" dur="1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14:presetBounceEnd="40000">
                                      <p:stCondLst>
                                        <p:cond delay="250"/>
                                      </p:stCondLst>
                                      <p:childTnLst>
                                        <p:set>
                                          <p:cBhvr>
                                            <p:cTn id="22" dur="1" fill="hold">
                                              <p:stCondLst>
                                                <p:cond delay="0"/>
                                              </p:stCondLst>
                                            </p:cTn>
                                            <p:tgtEl>
                                              <p:spTgt spid="60"/>
                                            </p:tgtEl>
                                            <p:attrNameLst>
                                              <p:attrName>style.visibility</p:attrName>
                                            </p:attrNameLst>
                                          </p:cBhvr>
                                          <p:to>
                                            <p:strVal val="visible"/>
                                          </p:to>
                                        </p:set>
                                        <p:anim calcmode="lin" valueType="num" p14:bounceEnd="40000">
                                          <p:cBhvr additive="base">
                                            <p:cTn id="23" dur="1500" fill="hold"/>
                                            <p:tgtEl>
                                              <p:spTgt spid="60"/>
                                            </p:tgtEl>
                                            <p:attrNameLst>
                                              <p:attrName>ppt_x</p:attrName>
                                            </p:attrNameLst>
                                          </p:cBhvr>
                                          <p:tavLst>
                                            <p:tav tm="0">
                                              <p:val>
                                                <p:strVal val="1+#ppt_w/2"/>
                                              </p:val>
                                            </p:tav>
                                            <p:tav tm="100000">
                                              <p:val>
                                                <p:strVal val="#ppt_x"/>
                                              </p:val>
                                            </p:tav>
                                          </p:tavLst>
                                        </p:anim>
                                        <p:anim calcmode="lin" valueType="num" p14:bounceEnd="40000">
                                          <p:cBhvr additive="base">
                                            <p:cTn id="24" dur="1500" fill="hold"/>
                                            <p:tgtEl>
                                              <p:spTgt spid="60"/>
                                            </p:tgtEl>
                                            <p:attrNameLst>
                                              <p:attrName>ppt_y</p:attrName>
                                            </p:attrNameLst>
                                          </p:cBhvr>
                                          <p:tavLst>
                                            <p:tav tm="0">
                                              <p:val>
                                                <p:strVal val="#ppt_y"/>
                                              </p:val>
                                            </p:tav>
                                            <p:tav tm="100000">
                                              <p:val>
                                                <p:strVal val="#ppt_y"/>
                                              </p:val>
                                            </p:tav>
                                          </p:tavLst>
                                        </p:anim>
                                      </p:childTnLst>
                                    </p:cTn>
                                  </p:par>
                                  <p:par>
                                    <p:cTn id="25" presetID="2" presetClass="entr" presetSubtype="4" accel="40000" fill="hold" nodeType="withEffect" p14:presetBounceEnd="40000">
                                      <p:stCondLst>
                                        <p:cond delay="500"/>
                                      </p:stCondLst>
                                      <p:childTnLst>
                                        <p:set>
                                          <p:cBhvr>
                                            <p:cTn id="26" dur="1" fill="hold">
                                              <p:stCondLst>
                                                <p:cond delay="0"/>
                                              </p:stCondLst>
                                            </p:cTn>
                                            <p:tgtEl>
                                              <p:spTgt spid="70"/>
                                            </p:tgtEl>
                                            <p:attrNameLst>
                                              <p:attrName>style.visibility</p:attrName>
                                            </p:attrNameLst>
                                          </p:cBhvr>
                                          <p:to>
                                            <p:strVal val="visible"/>
                                          </p:to>
                                        </p:set>
                                        <p:anim calcmode="lin" valueType="num" p14:bounceEnd="40000">
                                          <p:cBhvr additive="base">
                                            <p:cTn id="27" dur="1500" fill="hold"/>
                                            <p:tgtEl>
                                              <p:spTgt spid="70"/>
                                            </p:tgtEl>
                                            <p:attrNameLst>
                                              <p:attrName>ppt_x</p:attrName>
                                            </p:attrNameLst>
                                          </p:cBhvr>
                                          <p:tavLst>
                                            <p:tav tm="0">
                                              <p:val>
                                                <p:strVal val="#ppt_x"/>
                                              </p:val>
                                            </p:tav>
                                            <p:tav tm="100000">
                                              <p:val>
                                                <p:strVal val="#ppt_x"/>
                                              </p:val>
                                            </p:tav>
                                          </p:tavLst>
                                        </p:anim>
                                        <p:anim calcmode="lin" valueType="num" p14:bounceEnd="40000">
                                          <p:cBhvr additive="base">
                                            <p:cTn id="28" dur="1500" fill="hold"/>
                                            <p:tgtEl>
                                              <p:spTgt spid="70"/>
                                            </p:tgtEl>
                                            <p:attrNameLst>
                                              <p:attrName>ppt_y</p:attrName>
                                            </p:attrNameLst>
                                          </p:cBhvr>
                                          <p:tavLst>
                                            <p:tav tm="0">
                                              <p:val>
                                                <p:strVal val="1+#ppt_h/2"/>
                                              </p:val>
                                            </p:tav>
                                            <p:tav tm="100000">
                                              <p:val>
                                                <p:strVal val="#ppt_y"/>
                                              </p:val>
                                            </p:tav>
                                          </p:tavLst>
                                        </p:anim>
                                      </p:childTnLst>
                                    </p:cTn>
                                  </p:par>
                                  <p:par>
                                    <p:cTn id="29" presetID="2" presetClass="entr" presetSubtype="1" accel="40000" fill="hold" nodeType="withEffect" p14:presetBounceEnd="40000">
                                      <p:stCondLst>
                                        <p:cond delay="500"/>
                                      </p:stCondLst>
                                      <p:childTnLst>
                                        <p:set>
                                          <p:cBhvr>
                                            <p:cTn id="30" dur="1" fill="hold">
                                              <p:stCondLst>
                                                <p:cond delay="0"/>
                                              </p:stCondLst>
                                            </p:cTn>
                                            <p:tgtEl>
                                              <p:spTgt spid="80"/>
                                            </p:tgtEl>
                                            <p:attrNameLst>
                                              <p:attrName>style.visibility</p:attrName>
                                            </p:attrNameLst>
                                          </p:cBhvr>
                                          <p:to>
                                            <p:strVal val="visible"/>
                                          </p:to>
                                        </p:set>
                                        <p:anim calcmode="lin" valueType="num" p14:bounceEnd="40000">
                                          <p:cBhvr additive="base">
                                            <p:cTn id="31" dur="1500" fill="hold"/>
                                            <p:tgtEl>
                                              <p:spTgt spid="80"/>
                                            </p:tgtEl>
                                            <p:attrNameLst>
                                              <p:attrName>ppt_x</p:attrName>
                                            </p:attrNameLst>
                                          </p:cBhvr>
                                          <p:tavLst>
                                            <p:tav tm="0">
                                              <p:val>
                                                <p:strVal val="#ppt_x"/>
                                              </p:val>
                                            </p:tav>
                                            <p:tav tm="100000">
                                              <p:val>
                                                <p:strVal val="#ppt_x"/>
                                              </p:val>
                                            </p:tav>
                                          </p:tavLst>
                                        </p:anim>
                                        <p:anim calcmode="lin" valueType="num" p14:bounceEnd="40000">
                                          <p:cBhvr additive="base">
                                            <p:cTn id="32" dur="1500" fill="hold"/>
                                            <p:tgtEl>
                                              <p:spTgt spid="80"/>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randombar(horizontal)">
                                          <p:cBhvr>
                                            <p:cTn id="36" dur="500"/>
                                            <p:tgtEl>
                                              <p:spTgt spid="29"/>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fade">
                                          <p:cBhvr>
                                            <p:cTn id="52" dur="500"/>
                                            <p:tgtEl>
                                              <p:spTgt spid="67"/>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childTnLst>
                              </p:cTn>
                            </p:par>
                            <p:par>
                              <p:cTn id="61" fill="hold">
                                <p:stCondLst>
                                  <p:cond delay="6000"/>
                                </p:stCondLst>
                                <p:childTnLst>
                                  <p:par>
                                    <p:cTn id="62" presetID="22" presetClass="entr" presetSubtype="2" fill="hold" nodeType="afterEffect">
                                      <p:stCondLst>
                                        <p:cond delay="0"/>
                                      </p:stCondLst>
                                      <p:childTnLst>
                                        <p:set>
                                          <p:cBhvr>
                                            <p:cTn id="63" dur="1" fill="hold">
                                              <p:stCondLst>
                                                <p:cond delay="0"/>
                                              </p:stCondLst>
                                            </p:cTn>
                                            <p:tgtEl>
                                              <p:spTgt spid="105"/>
                                            </p:tgtEl>
                                            <p:attrNameLst>
                                              <p:attrName>style.visibility</p:attrName>
                                            </p:attrNameLst>
                                          </p:cBhvr>
                                          <p:to>
                                            <p:strVal val="visible"/>
                                          </p:to>
                                        </p:set>
                                        <p:animEffect transition="in" filter="wipe(right)">
                                          <p:cBhvr>
                                            <p:cTn id="64" dur="500"/>
                                            <p:tgtEl>
                                              <p:spTgt spid="105"/>
                                            </p:tgtEl>
                                          </p:cBhvr>
                                        </p:animEffect>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down)">
                                          <p:cBhvr>
                                            <p:cTn id="68" dur="500"/>
                                            <p:tgtEl>
                                              <p:spTgt spid="108"/>
                                            </p:tgtEl>
                                          </p:cBhvr>
                                        </p:animEffect>
                                      </p:childTnLst>
                                    </p:cTn>
                                  </p:par>
                                </p:childTnLst>
                              </p:cTn>
                            </p:par>
                            <p:par>
                              <p:cTn id="69" fill="hold">
                                <p:stCondLst>
                                  <p:cond delay="7000"/>
                                </p:stCondLst>
                                <p:childTnLst>
                                  <p:par>
                                    <p:cTn id="70" presetID="22" presetClass="entr" presetSubtype="2" fill="hold" nodeType="afterEffect">
                                      <p:stCondLst>
                                        <p:cond delay="0"/>
                                      </p:stCondLst>
                                      <p:childTnLst>
                                        <p:set>
                                          <p:cBhvr>
                                            <p:cTn id="71" dur="1" fill="hold">
                                              <p:stCondLst>
                                                <p:cond delay="0"/>
                                              </p:stCondLst>
                                            </p:cTn>
                                            <p:tgtEl>
                                              <p:spTgt spid="102"/>
                                            </p:tgtEl>
                                            <p:attrNameLst>
                                              <p:attrName>style.visibility</p:attrName>
                                            </p:attrNameLst>
                                          </p:cBhvr>
                                          <p:to>
                                            <p:strVal val="visible"/>
                                          </p:to>
                                        </p:set>
                                        <p:animEffect transition="in" filter="wipe(right)">
                                          <p:cBhvr>
                                            <p:cTn id="72" dur="500"/>
                                            <p:tgtEl>
                                              <p:spTgt spid="102"/>
                                            </p:tgtEl>
                                          </p:cBhvr>
                                        </p:animEffect>
                                      </p:childTnLst>
                                    </p:cTn>
                                  </p:par>
                                </p:childTnLst>
                              </p:cTn>
                            </p:par>
                            <p:par>
                              <p:cTn id="73" fill="hold">
                                <p:stCondLst>
                                  <p:cond delay="7500"/>
                                </p:stCondLst>
                                <p:childTnLst>
                                  <p:par>
                                    <p:cTn id="74" presetID="22" presetClass="entr" presetSubtype="4" fill="hold" nodeType="afterEffect">
                                      <p:stCondLst>
                                        <p:cond delay="0"/>
                                      </p:stCondLst>
                                      <p:childTnLst>
                                        <p:set>
                                          <p:cBhvr>
                                            <p:cTn id="75" dur="1" fill="hold">
                                              <p:stCondLst>
                                                <p:cond delay="0"/>
                                              </p:stCondLst>
                                            </p:cTn>
                                            <p:tgtEl>
                                              <p:spTgt spid="112"/>
                                            </p:tgtEl>
                                            <p:attrNameLst>
                                              <p:attrName>style.visibility</p:attrName>
                                            </p:attrNameLst>
                                          </p:cBhvr>
                                          <p:to>
                                            <p:strVal val="visible"/>
                                          </p:to>
                                        </p:set>
                                        <p:animEffect transition="in" filter="wipe(down)">
                                          <p:cBhvr>
                                            <p:cTn id="76" dur="500"/>
                                            <p:tgtEl>
                                              <p:spTgt spid="112"/>
                                            </p:tgtEl>
                                          </p:cBhvr>
                                        </p:animEffect>
                                      </p:childTnLst>
                                    </p:cTn>
                                  </p:par>
                                </p:childTnLst>
                              </p:cTn>
                            </p:par>
                            <p:par>
                              <p:cTn id="77" fill="hold">
                                <p:stCondLst>
                                  <p:cond delay="8000"/>
                                </p:stCondLst>
                                <p:childTnLst>
                                  <p:par>
                                    <p:cTn id="78" presetID="22" presetClass="entr" presetSubtype="2" fill="hold" nodeType="after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right)">
                                          <p:cBhvr>
                                            <p:cTn id="80" dur="500"/>
                                            <p:tgtEl>
                                              <p:spTgt spid="99"/>
                                            </p:tgtEl>
                                          </p:cBhvr>
                                        </p:animEffect>
                                      </p:childTnLst>
                                    </p:cTn>
                                  </p:par>
                                </p:childTnLst>
                              </p:cTn>
                            </p:par>
                            <p:par>
                              <p:cTn id="81" fill="hold">
                                <p:stCondLst>
                                  <p:cond delay="8500"/>
                                </p:stCondLst>
                                <p:childTnLst>
                                  <p:par>
                                    <p:cTn id="82" presetID="22" presetClass="entr" presetSubtype="4" fill="hold"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down)">
                                          <p:cBhvr>
                                            <p:cTn id="84" dur="500"/>
                                            <p:tgtEl>
                                              <p:spTgt spid="118"/>
                                            </p:tgtEl>
                                          </p:cBhvr>
                                        </p:animEffect>
                                      </p:childTnLst>
                                    </p:cTn>
                                  </p:par>
                                </p:childTnLst>
                              </p:cTn>
                            </p:par>
                            <p:par>
                              <p:cTn id="85" fill="hold">
                                <p:stCondLst>
                                  <p:cond delay="9000"/>
                                </p:stCondLst>
                                <p:childTnLst>
                                  <p:par>
                                    <p:cTn id="86" presetID="22" presetClass="entr" presetSubtype="8"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Effect transition="in" filter="wipe(left)">
                                          <p:cBhvr>
                                            <p:cTn id="88" dur="500"/>
                                            <p:tgtEl>
                                              <p:spTgt spid="96"/>
                                            </p:tgtEl>
                                          </p:cBhvr>
                                        </p:animEffect>
                                      </p:childTnLst>
                                    </p:cTn>
                                  </p:par>
                                </p:childTnLst>
                              </p:cTn>
                            </p:par>
                            <p:par>
                              <p:cTn id="89" fill="hold">
                                <p:stCondLst>
                                  <p:cond delay="9500"/>
                                </p:stCondLst>
                                <p:childTnLst>
                                  <p:par>
                                    <p:cTn id="90" presetID="22" presetClass="entr" presetSubtype="1" fill="hold" nodeType="afterEffect">
                                      <p:stCondLst>
                                        <p:cond delay="0"/>
                                      </p:stCondLst>
                                      <p:childTnLst>
                                        <p:set>
                                          <p:cBhvr>
                                            <p:cTn id="91" dur="1" fill="hold">
                                              <p:stCondLst>
                                                <p:cond delay="0"/>
                                              </p:stCondLst>
                                            </p:cTn>
                                            <p:tgtEl>
                                              <p:spTgt spid="135"/>
                                            </p:tgtEl>
                                            <p:attrNameLst>
                                              <p:attrName>style.visibility</p:attrName>
                                            </p:attrNameLst>
                                          </p:cBhvr>
                                          <p:to>
                                            <p:strVal val="visible"/>
                                          </p:to>
                                        </p:set>
                                        <p:animEffect transition="in" filter="wipe(up)">
                                          <p:cBhvr>
                                            <p:cTn id="92" dur="500"/>
                                            <p:tgtEl>
                                              <p:spTgt spid="135"/>
                                            </p:tgtEl>
                                          </p:cBhvr>
                                        </p:animEffect>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wipe(left)">
                                          <p:cBhvr>
                                            <p:cTn id="96" dur="500"/>
                                            <p:tgtEl>
                                              <p:spTgt spid="93"/>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wipe(up)">
                                          <p:cBhvr>
                                            <p:cTn id="100" dur="500"/>
                                            <p:tgtEl>
                                              <p:spTgt spid="131"/>
                                            </p:tgtEl>
                                          </p:cBhvr>
                                        </p:animEffect>
                                      </p:childTnLst>
                                    </p:cTn>
                                  </p:par>
                                </p:childTnLst>
                              </p:cTn>
                            </p:par>
                            <p:par>
                              <p:cTn id="101" fill="hold">
                                <p:stCondLst>
                                  <p:cond delay="11000"/>
                                </p:stCondLst>
                                <p:childTnLst>
                                  <p:par>
                                    <p:cTn id="102" presetID="22" presetClass="entr" presetSubtype="8" fill="hold"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wipe(left)">
                                          <p:cBhvr>
                                            <p:cTn id="104" dur="500"/>
                                            <p:tgtEl>
                                              <p:spTgt spid="90"/>
                                            </p:tgtEl>
                                          </p:cBhvr>
                                        </p:animEffect>
                                      </p:childTnLst>
                                    </p:cTn>
                                  </p:par>
                                </p:childTnLst>
                              </p:cTn>
                            </p:par>
                            <p:par>
                              <p:cTn id="105" fill="hold">
                                <p:stCondLst>
                                  <p:cond delay="11500"/>
                                </p:stCondLst>
                                <p:childTnLst>
                                  <p:par>
                                    <p:cTn id="106" presetID="22" presetClass="entr" presetSubtype="1" fill="hold" nodeType="afterEffect">
                                      <p:stCondLst>
                                        <p:cond delay="0"/>
                                      </p:stCondLst>
                                      <p:childTnLst>
                                        <p:set>
                                          <p:cBhvr>
                                            <p:cTn id="107" dur="1" fill="hold">
                                              <p:stCondLst>
                                                <p:cond delay="0"/>
                                              </p:stCondLst>
                                            </p:cTn>
                                            <p:tgtEl>
                                              <p:spTgt spid="124"/>
                                            </p:tgtEl>
                                            <p:attrNameLst>
                                              <p:attrName>style.visibility</p:attrName>
                                            </p:attrNameLst>
                                          </p:cBhvr>
                                          <p:to>
                                            <p:strVal val="visible"/>
                                          </p:to>
                                        </p:set>
                                        <p:animEffect transition="in" filter="wipe(up)">
                                          <p:cBhvr>
                                            <p:cTn id="108"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8" accel="40000"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1500" fill="hold"/>
                                            <p:tgtEl>
                                              <p:spTgt spid="30"/>
                                            </p:tgtEl>
                                            <p:attrNameLst>
                                              <p:attrName>ppt_x</p:attrName>
                                            </p:attrNameLst>
                                          </p:cBhvr>
                                          <p:tavLst>
                                            <p:tav tm="0">
                                              <p:val>
                                                <p:strVal val="0-#ppt_w/2"/>
                                              </p:val>
                                            </p:tav>
                                            <p:tav tm="100000">
                                              <p:val>
                                                <p:strVal val="#ppt_x"/>
                                              </p:val>
                                            </p:tav>
                                          </p:tavLst>
                                        </p:anim>
                                        <p:anim calcmode="lin" valueType="num">
                                          <p:cBhvr additive="base">
                                            <p:cTn id="12" dur="1500" fill="hold"/>
                                            <p:tgtEl>
                                              <p:spTgt spid="30"/>
                                            </p:tgtEl>
                                            <p:attrNameLst>
                                              <p:attrName>ppt_y</p:attrName>
                                            </p:attrNameLst>
                                          </p:cBhvr>
                                          <p:tavLst>
                                            <p:tav tm="0">
                                              <p:val>
                                                <p:strVal val="#ppt_y"/>
                                              </p:val>
                                            </p:tav>
                                            <p:tav tm="100000">
                                              <p:val>
                                                <p:strVal val="#ppt_y"/>
                                              </p:val>
                                            </p:tav>
                                          </p:tavLst>
                                        </p:anim>
                                      </p:childTnLst>
                                    </p:cTn>
                                  </p:par>
                                  <p:par>
                                    <p:cTn id="13" presetID="2" presetClass="entr" presetSubtype="2" accel="40000" fill="hold" nodeType="withEffect">
                                      <p:stCondLst>
                                        <p:cond delay="0"/>
                                      </p:stCondLst>
                                      <p:childTnLst>
                                        <p:set>
                                          <p:cBhvr>
                                            <p:cTn id="14" dur="1" fill="hold">
                                              <p:stCondLst>
                                                <p:cond delay="0"/>
                                              </p:stCondLst>
                                            </p:cTn>
                                            <p:tgtEl>
                                              <p:spTgt spid="50"/>
                                            </p:tgtEl>
                                            <p:attrNameLst>
                                              <p:attrName>style.visibility</p:attrName>
                                            </p:attrNameLst>
                                          </p:cBhvr>
                                          <p:to>
                                            <p:strVal val="visible"/>
                                          </p:to>
                                        </p:set>
                                        <p:anim calcmode="lin" valueType="num">
                                          <p:cBhvr additive="base">
                                            <p:cTn id="15" dur="1500" fill="hold"/>
                                            <p:tgtEl>
                                              <p:spTgt spid="50"/>
                                            </p:tgtEl>
                                            <p:attrNameLst>
                                              <p:attrName>ppt_x</p:attrName>
                                            </p:attrNameLst>
                                          </p:cBhvr>
                                          <p:tavLst>
                                            <p:tav tm="0">
                                              <p:val>
                                                <p:strVal val="1+#ppt_w/2"/>
                                              </p:val>
                                            </p:tav>
                                            <p:tav tm="100000">
                                              <p:val>
                                                <p:strVal val="#ppt_x"/>
                                              </p:val>
                                            </p:tav>
                                          </p:tavLst>
                                        </p:anim>
                                        <p:anim calcmode="lin" valueType="num">
                                          <p:cBhvr additive="base">
                                            <p:cTn id="16" dur="1500" fill="hold"/>
                                            <p:tgtEl>
                                              <p:spTgt spid="50"/>
                                            </p:tgtEl>
                                            <p:attrNameLst>
                                              <p:attrName>ppt_y</p:attrName>
                                            </p:attrNameLst>
                                          </p:cBhvr>
                                          <p:tavLst>
                                            <p:tav tm="0">
                                              <p:val>
                                                <p:strVal val="#ppt_y"/>
                                              </p:val>
                                            </p:tav>
                                            <p:tav tm="100000">
                                              <p:val>
                                                <p:strVal val="#ppt_y"/>
                                              </p:val>
                                            </p:tav>
                                          </p:tavLst>
                                        </p:anim>
                                      </p:childTnLst>
                                    </p:cTn>
                                  </p:par>
                                  <p:par>
                                    <p:cTn id="17" presetID="2" presetClass="entr" presetSubtype="8" accel="40000" fill="hold" nodeType="withEffect">
                                      <p:stCondLst>
                                        <p:cond delay="250"/>
                                      </p:stCondLst>
                                      <p:childTnLst>
                                        <p:set>
                                          <p:cBhvr>
                                            <p:cTn id="18" dur="1" fill="hold">
                                              <p:stCondLst>
                                                <p:cond delay="0"/>
                                              </p:stCondLst>
                                            </p:cTn>
                                            <p:tgtEl>
                                              <p:spTgt spid="40"/>
                                            </p:tgtEl>
                                            <p:attrNameLst>
                                              <p:attrName>style.visibility</p:attrName>
                                            </p:attrNameLst>
                                          </p:cBhvr>
                                          <p:to>
                                            <p:strVal val="visible"/>
                                          </p:to>
                                        </p:set>
                                        <p:anim calcmode="lin" valueType="num">
                                          <p:cBhvr additive="base">
                                            <p:cTn id="19" dur="1500" fill="hold"/>
                                            <p:tgtEl>
                                              <p:spTgt spid="40"/>
                                            </p:tgtEl>
                                            <p:attrNameLst>
                                              <p:attrName>ppt_x</p:attrName>
                                            </p:attrNameLst>
                                          </p:cBhvr>
                                          <p:tavLst>
                                            <p:tav tm="0">
                                              <p:val>
                                                <p:strVal val="0-#ppt_w/2"/>
                                              </p:val>
                                            </p:tav>
                                            <p:tav tm="100000">
                                              <p:val>
                                                <p:strVal val="#ppt_x"/>
                                              </p:val>
                                            </p:tav>
                                          </p:tavLst>
                                        </p:anim>
                                        <p:anim calcmode="lin" valueType="num">
                                          <p:cBhvr additive="base">
                                            <p:cTn id="20" dur="1500" fill="hold"/>
                                            <p:tgtEl>
                                              <p:spTgt spid="40"/>
                                            </p:tgtEl>
                                            <p:attrNameLst>
                                              <p:attrName>ppt_y</p:attrName>
                                            </p:attrNameLst>
                                          </p:cBhvr>
                                          <p:tavLst>
                                            <p:tav tm="0">
                                              <p:val>
                                                <p:strVal val="#ppt_y"/>
                                              </p:val>
                                            </p:tav>
                                            <p:tav tm="100000">
                                              <p:val>
                                                <p:strVal val="#ppt_y"/>
                                              </p:val>
                                            </p:tav>
                                          </p:tavLst>
                                        </p:anim>
                                      </p:childTnLst>
                                    </p:cTn>
                                  </p:par>
                                  <p:par>
                                    <p:cTn id="21" presetID="2" presetClass="entr" presetSubtype="2" accel="40000" fill="hold" nodeType="withEffect">
                                      <p:stCondLst>
                                        <p:cond delay="250"/>
                                      </p:stCondLst>
                                      <p:childTnLst>
                                        <p:set>
                                          <p:cBhvr>
                                            <p:cTn id="22" dur="1" fill="hold">
                                              <p:stCondLst>
                                                <p:cond delay="0"/>
                                              </p:stCondLst>
                                            </p:cTn>
                                            <p:tgtEl>
                                              <p:spTgt spid="60"/>
                                            </p:tgtEl>
                                            <p:attrNameLst>
                                              <p:attrName>style.visibility</p:attrName>
                                            </p:attrNameLst>
                                          </p:cBhvr>
                                          <p:to>
                                            <p:strVal val="visible"/>
                                          </p:to>
                                        </p:set>
                                        <p:anim calcmode="lin" valueType="num">
                                          <p:cBhvr additive="base">
                                            <p:cTn id="23" dur="1500" fill="hold"/>
                                            <p:tgtEl>
                                              <p:spTgt spid="60"/>
                                            </p:tgtEl>
                                            <p:attrNameLst>
                                              <p:attrName>ppt_x</p:attrName>
                                            </p:attrNameLst>
                                          </p:cBhvr>
                                          <p:tavLst>
                                            <p:tav tm="0">
                                              <p:val>
                                                <p:strVal val="1+#ppt_w/2"/>
                                              </p:val>
                                            </p:tav>
                                            <p:tav tm="100000">
                                              <p:val>
                                                <p:strVal val="#ppt_x"/>
                                              </p:val>
                                            </p:tav>
                                          </p:tavLst>
                                        </p:anim>
                                        <p:anim calcmode="lin" valueType="num">
                                          <p:cBhvr additive="base">
                                            <p:cTn id="24" dur="1500" fill="hold"/>
                                            <p:tgtEl>
                                              <p:spTgt spid="60"/>
                                            </p:tgtEl>
                                            <p:attrNameLst>
                                              <p:attrName>ppt_y</p:attrName>
                                            </p:attrNameLst>
                                          </p:cBhvr>
                                          <p:tavLst>
                                            <p:tav tm="0">
                                              <p:val>
                                                <p:strVal val="#ppt_y"/>
                                              </p:val>
                                            </p:tav>
                                            <p:tav tm="100000">
                                              <p:val>
                                                <p:strVal val="#ppt_y"/>
                                              </p:val>
                                            </p:tav>
                                          </p:tavLst>
                                        </p:anim>
                                      </p:childTnLst>
                                    </p:cTn>
                                  </p:par>
                                  <p:par>
                                    <p:cTn id="25" presetID="2" presetClass="entr" presetSubtype="4" accel="40000" fill="hold" nodeType="withEffect">
                                      <p:stCondLst>
                                        <p:cond delay="500"/>
                                      </p:stCondLst>
                                      <p:childTnLst>
                                        <p:set>
                                          <p:cBhvr>
                                            <p:cTn id="26" dur="1" fill="hold">
                                              <p:stCondLst>
                                                <p:cond delay="0"/>
                                              </p:stCondLst>
                                            </p:cTn>
                                            <p:tgtEl>
                                              <p:spTgt spid="70"/>
                                            </p:tgtEl>
                                            <p:attrNameLst>
                                              <p:attrName>style.visibility</p:attrName>
                                            </p:attrNameLst>
                                          </p:cBhvr>
                                          <p:to>
                                            <p:strVal val="visible"/>
                                          </p:to>
                                        </p:set>
                                        <p:anim calcmode="lin" valueType="num">
                                          <p:cBhvr additive="base">
                                            <p:cTn id="27" dur="1500" fill="hold"/>
                                            <p:tgtEl>
                                              <p:spTgt spid="70"/>
                                            </p:tgtEl>
                                            <p:attrNameLst>
                                              <p:attrName>ppt_x</p:attrName>
                                            </p:attrNameLst>
                                          </p:cBhvr>
                                          <p:tavLst>
                                            <p:tav tm="0">
                                              <p:val>
                                                <p:strVal val="#ppt_x"/>
                                              </p:val>
                                            </p:tav>
                                            <p:tav tm="100000">
                                              <p:val>
                                                <p:strVal val="#ppt_x"/>
                                              </p:val>
                                            </p:tav>
                                          </p:tavLst>
                                        </p:anim>
                                        <p:anim calcmode="lin" valueType="num">
                                          <p:cBhvr additive="base">
                                            <p:cTn id="28" dur="1500" fill="hold"/>
                                            <p:tgtEl>
                                              <p:spTgt spid="70"/>
                                            </p:tgtEl>
                                            <p:attrNameLst>
                                              <p:attrName>ppt_y</p:attrName>
                                            </p:attrNameLst>
                                          </p:cBhvr>
                                          <p:tavLst>
                                            <p:tav tm="0">
                                              <p:val>
                                                <p:strVal val="1+#ppt_h/2"/>
                                              </p:val>
                                            </p:tav>
                                            <p:tav tm="100000">
                                              <p:val>
                                                <p:strVal val="#ppt_y"/>
                                              </p:val>
                                            </p:tav>
                                          </p:tavLst>
                                        </p:anim>
                                      </p:childTnLst>
                                    </p:cTn>
                                  </p:par>
                                  <p:par>
                                    <p:cTn id="29" presetID="2" presetClass="entr" presetSubtype="1" accel="40000" fill="hold" nodeType="withEffect">
                                      <p:stCondLst>
                                        <p:cond delay="500"/>
                                      </p:stCondLst>
                                      <p:childTnLst>
                                        <p:set>
                                          <p:cBhvr>
                                            <p:cTn id="30" dur="1" fill="hold">
                                              <p:stCondLst>
                                                <p:cond delay="0"/>
                                              </p:stCondLst>
                                            </p:cTn>
                                            <p:tgtEl>
                                              <p:spTgt spid="80"/>
                                            </p:tgtEl>
                                            <p:attrNameLst>
                                              <p:attrName>style.visibility</p:attrName>
                                            </p:attrNameLst>
                                          </p:cBhvr>
                                          <p:to>
                                            <p:strVal val="visible"/>
                                          </p:to>
                                        </p:set>
                                        <p:anim calcmode="lin" valueType="num">
                                          <p:cBhvr additive="base">
                                            <p:cTn id="31" dur="1500" fill="hold"/>
                                            <p:tgtEl>
                                              <p:spTgt spid="80"/>
                                            </p:tgtEl>
                                            <p:attrNameLst>
                                              <p:attrName>ppt_x</p:attrName>
                                            </p:attrNameLst>
                                          </p:cBhvr>
                                          <p:tavLst>
                                            <p:tav tm="0">
                                              <p:val>
                                                <p:strVal val="#ppt_x"/>
                                              </p:val>
                                            </p:tav>
                                            <p:tav tm="100000">
                                              <p:val>
                                                <p:strVal val="#ppt_x"/>
                                              </p:val>
                                            </p:tav>
                                          </p:tavLst>
                                        </p:anim>
                                        <p:anim calcmode="lin" valueType="num">
                                          <p:cBhvr additive="base">
                                            <p:cTn id="32" dur="1500" fill="hold"/>
                                            <p:tgtEl>
                                              <p:spTgt spid="80"/>
                                            </p:tgtEl>
                                            <p:attrNameLst>
                                              <p:attrName>ppt_y</p:attrName>
                                            </p:attrNameLst>
                                          </p:cBhvr>
                                          <p:tavLst>
                                            <p:tav tm="0">
                                              <p:val>
                                                <p:strVal val="0-#ppt_h/2"/>
                                              </p:val>
                                            </p:tav>
                                            <p:tav tm="100000">
                                              <p:val>
                                                <p:strVal val="#ppt_y"/>
                                              </p:val>
                                            </p:tav>
                                          </p:tavLst>
                                        </p:anim>
                                      </p:childTnLst>
                                    </p:cTn>
                                  </p:par>
                                </p:childTnLst>
                              </p:cTn>
                            </p:par>
                            <p:par>
                              <p:cTn id="33" fill="hold">
                                <p:stCondLst>
                                  <p:cond delay="2500"/>
                                </p:stCondLst>
                                <p:childTnLst>
                                  <p:par>
                                    <p:cTn id="34" presetID="14" presetClass="entr" presetSubtype="10"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randombar(horizontal)">
                                          <p:cBhvr>
                                            <p:cTn id="36" dur="500"/>
                                            <p:tgtEl>
                                              <p:spTgt spid="29"/>
                                            </p:tgtEl>
                                          </p:cBhvr>
                                        </p:animEffect>
                                      </p:childTnLst>
                                    </p:cTn>
                                  </p:par>
                                </p:childTnLst>
                              </p:cTn>
                            </p:par>
                            <p:par>
                              <p:cTn id="37" fill="hold">
                                <p:stCondLst>
                                  <p:cond delay="3000"/>
                                </p:stCondLst>
                                <p:childTnLst>
                                  <p:par>
                                    <p:cTn id="38" presetID="10" presetClass="entr" presetSubtype="0" fill="hold" nodeType="afterEffect">
                                      <p:stCondLst>
                                        <p:cond delay="0"/>
                                      </p:stCondLst>
                                      <p:childTnLst>
                                        <p:set>
                                          <p:cBhvr>
                                            <p:cTn id="39" dur="1" fill="hold">
                                              <p:stCondLst>
                                                <p:cond delay="0"/>
                                              </p:stCondLst>
                                            </p:cTn>
                                            <p:tgtEl>
                                              <p:spTgt spid="37"/>
                                            </p:tgtEl>
                                            <p:attrNameLst>
                                              <p:attrName>style.visibility</p:attrName>
                                            </p:attrNameLst>
                                          </p:cBhvr>
                                          <p:to>
                                            <p:strVal val="visible"/>
                                          </p:to>
                                        </p:set>
                                        <p:animEffect transition="in" filter="fade">
                                          <p:cBhvr>
                                            <p:cTn id="40" dur="500"/>
                                            <p:tgtEl>
                                              <p:spTgt spid="37"/>
                                            </p:tgtEl>
                                          </p:cBhvr>
                                        </p:animEffect>
                                      </p:childTnLst>
                                    </p:cTn>
                                  </p:par>
                                </p:childTnLst>
                              </p:cTn>
                            </p:par>
                            <p:par>
                              <p:cTn id="41" fill="hold">
                                <p:stCondLst>
                                  <p:cond delay="3500"/>
                                </p:stCondLst>
                                <p:childTnLst>
                                  <p:par>
                                    <p:cTn id="42" presetID="10" presetClass="entr" presetSubtype="0" fill="hold" nodeType="afterEffect">
                                      <p:stCondLst>
                                        <p:cond delay="0"/>
                                      </p:stCondLst>
                                      <p:childTnLst>
                                        <p:set>
                                          <p:cBhvr>
                                            <p:cTn id="43" dur="1" fill="hold">
                                              <p:stCondLst>
                                                <p:cond delay="0"/>
                                              </p:stCondLst>
                                            </p:cTn>
                                            <p:tgtEl>
                                              <p:spTgt spid="47"/>
                                            </p:tgtEl>
                                            <p:attrNameLst>
                                              <p:attrName>style.visibility</p:attrName>
                                            </p:attrNameLst>
                                          </p:cBhvr>
                                          <p:to>
                                            <p:strVal val="visible"/>
                                          </p:to>
                                        </p:set>
                                        <p:animEffect transition="in" filter="fade">
                                          <p:cBhvr>
                                            <p:cTn id="44" dur="500"/>
                                            <p:tgtEl>
                                              <p:spTgt spid="47"/>
                                            </p:tgtEl>
                                          </p:cBhvr>
                                        </p:animEffect>
                                      </p:childTnLst>
                                    </p:cTn>
                                  </p:par>
                                </p:childTnLst>
                              </p:cTn>
                            </p:par>
                            <p:par>
                              <p:cTn id="45" fill="hold">
                                <p:stCondLst>
                                  <p:cond delay="4000"/>
                                </p:stCondLst>
                                <p:childTnLst>
                                  <p:par>
                                    <p:cTn id="46" presetID="10" presetClass="entr" presetSubtype="0"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fade">
                                          <p:cBhvr>
                                            <p:cTn id="48" dur="500"/>
                                            <p:tgtEl>
                                              <p:spTgt spid="77"/>
                                            </p:tgtEl>
                                          </p:cBhvr>
                                        </p:animEffect>
                                      </p:childTnLst>
                                    </p:cTn>
                                  </p:par>
                                </p:childTnLst>
                              </p:cTn>
                            </p:par>
                            <p:par>
                              <p:cTn id="49" fill="hold">
                                <p:stCondLst>
                                  <p:cond delay="4500"/>
                                </p:stCondLst>
                                <p:childTnLst>
                                  <p:par>
                                    <p:cTn id="50" presetID="10" presetClass="entr" presetSubtype="0" fill="hold" nodeType="afterEffect">
                                      <p:stCondLst>
                                        <p:cond delay="0"/>
                                      </p:stCondLst>
                                      <p:childTnLst>
                                        <p:set>
                                          <p:cBhvr>
                                            <p:cTn id="51" dur="1" fill="hold">
                                              <p:stCondLst>
                                                <p:cond delay="0"/>
                                              </p:stCondLst>
                                            </p:cTn>
                                            <p:tgtEl>
                                              <p:spTgt spid="67"/>
                                            </p:tgtEl>
                                            <p:attrNameLst>
                                              <p:attrName>style.visibility</p:attrName>
                                            </p:attrNameLst>
                                          </p:cBhvr>
                                          <p:to>
                                            <p:strVal val="visible"/>
                                          </p:to>
                                        </p:set>
                                        <p:animEffect transition="in" filter="fade">
                                          <p:cBhvr>
                                            <p:cTn id="52" dur="500"/>
                                            <p:tgtEl>
                                              <p:spTgt spid="67"/>
                                            </p:tgtEl>
                                          </p:cBhvr>
                                        </p:animEffect>
                                      </p:childTnLst>
                                    </p:cTn>
                                  </p:par>
                                </p:childTnLst>
                              </p:cTn>
                            </p:par>
                            <p:par>
                              <p:cTn id="53" fill="hold">
                                <p:stCondLst>
                                  <p:cond delay="5000"/>
                                </p:stCondLst>
                                <p:childTnLst>
                                  <p:par>
                                    <p:cTn id="54" presetID="10" presetClass="entr" presetSubtype="0" fill="hold" nodeType="afterEffect">
                                      <p:stCondLst>
                                        <p:cond delay="0"/>
                                      </p:stCondLst>
                                      <p:childTnLst>
                                        <p:set>
                                          <p:cBhvr>
                                            <p:cTn id="55" dur="1" fill="hold">
                                              <p:stCondLst>
                                                <p:cond delay="0"/>
                                              </p:stCondLst>
                                            </p:cTn>
                                            <p:tgtEl>
                                              <p:spTgt spid="57"/>
                                            </p:tgtEl>
                                            <p:attrNameLst>
                                              <p:attrName>style.visibility</p:attrName>
                                            </p:attrNameLst>
                                          </p:cBhvr>
                                          <p:to>
                                            <p:strVal val="visible"/>
                                          </p:to>
                                        </p:set>
                                        <p:animEffect transition="in" filter="fade">
                                          <p:cBhvr>
                                            <p:cTn id="56" dur="500"/>
                                            <p:tgtEl>
                                              <p:spTgt spid="57"/>
                                            </p:tgtEl>
                                          </p:cBhvr>
                                        </p:animEffect>
                                      </p:childTnLst>
                                    </p:cTn>
                                  </p:par>
                                </p:childTnLst>
                              </p:cTn>
                            </p:par>
                            <p:par>
                              <p:cTn id="57" fill="hold">
                                <p:stCondLst>
                                  <p:cond delay="5500"/>
                                </p:stCondLst>
                                <p:childTnLst>
                                  <p:par>
                                    <p:cTn id="58" presetID="10" presetClass="entr" presetSubtype="0" fill="hold" nodeType="afterEffect">
                                      <p:stCondLst>
                                        <p:cond delay="0"/>
                                      </p:stCondLst>
                                      <p:childTnLst>
                                        <p:set>
                                          <p:cBhvr>
                                            <p:cTn id="59" dur="1" fill="hold">
                                              <p:stCondLst>
                                                <p:cond delay="0"/>
                                              </p:stCondLst>
                                            </p:cTn>
                                            <p:tgtEl>
                                              <p:spTgt spid="87"/>
                                            </p:tgtEl>
                                            <p:attrNameLst>
                                              <p:attrName>style.visibility</p:attrName>
                                            </p:attrNameLst>
                                          </p:cBhvr>
                                          <p:to>
                                            <p:strVal val="visible"/>
                                          </p:to>
                                        </p:set>
                                        <p:animEffect transition="in" filter="fade">
                                          <p:cBhvr>
                                            <p:cTn id="60" dur="500"/>
                                            <p:tgtEl>
                                              <p:spTgt spid="87"/>
                                            </p:tgtEl>
                                          </p:cBhvr>
                                        </p:animEffect>
                                      </p:childTnLst>
                                    </p:cTn>
                                  </p:par>
                                </p:childTnLst>
                              </p:cTn>
                            </p:par>
                            <p:par>
                              <p:cTn id="61" fill="hold">
                                <p:stCondLst>
                                  <p:cond delay="6000"/>
                                </p:stCondLst>
                                <p:childTnLst>
                                  <p:par>
                                    <p:cTn id="62" presetID="22" presetClass="entr" presetSubtype="2" fill="hold" nodeType="afterEffect">
                                      <p:stCondLst>
                                        <p:cond delay="0"/>
                                      </p:stCondLst>
                                      <p:childTnLst>
                                        <p:set>
                                          <p:cBhvr>
                                            <p:cTn id="63" dur="1" fill="hold">
                                              <p:stCondLst>
                                                <p:cond delay="0"/>
                                              </p:stCondLst>
                                            </p:cTn>
                                            <p:tgtEl>
                                              <p:spTgt spid="105"/>
                                            </p:tgtEl>
                                            <p:attrNameLst>
                                              <p:attrName>style.visibility</p:attrName>
                                            </p:attrNameLst>
                                          </p:cBhvr>
                                          <p:to>
                                            <p:strVal val="visible"/>
                                          </p:to>
                                        </p:set>
                                        <p:animEffect transition="in" filter="wipe(right)">
                                          <p:cBhvr>
                                            <p:cTn id="64" dur="500"/>
                                            <p:tgtEl>
                                              <p:spTgt spid="105"/>
                                            </p:tgtEl>
                                          </p:cBhvr>
                                        </p:animEffect>
                                      </p:childTnLst>
                                    </p:cTn>
                                  </p:par>
                                </p:childTnLst>
                              </p:cTn>
                            </p:par>
                            <p:par>
                              <p:cTn id="65" fill="hold">
                                <p:stCondLst>
                                  <p:cond delay="6500"/>
                                </p:stCondLst>
                                <p:childTnLst>
                                  <p:par>
                                    <p:cTn id="66" presetID="22" presetClass="entr" presetSubtype="4" fill="hold" nodeType="afterEffect">
                                      <p:stCondLst>
                                        <p:cond delay="0"/>
                                      </p:stCondLst>
                                      <p:childTnLst>
                                        <p:set>
                                          <p:cBhvr>
                                            <p:cTn id="67" dur="1" fill="hold">
                                              <p:stCondLst>
                                                <p:cond delay="0"/>
                                              </p:stCondLst>
                                            </p:cTn>
                                            <p:tgtEl>
                                              <p:spTgt spid="108"/>
                                            </p:tgtEl>
                                            <p:attrNameLst>
                                              <p:attrName>style.visibility</p:attrName>
                                            </p:attrNameLst>
                                          </p:cBhvr>
                                          <p:to>
                                            <p:strVal val="visible"/>
                                          </p:to>
                                        </p:set>
                                        <p:animEffect transition="in" filter="wipe(down)">
                                          <p:cBhvr>
                                            <p:cTn id="68" dur="500"/>
                                            <p:tgtEl>
                                              <p:spTgt spid="108"/>
                                            </p:tgtEl>
                                          </p:cBhvr>
                                        </p:animEffect>
                                      </p:childTnLst>
                                    </p:cTn>
                                  </p:par>
                                </p:childTnLst>
                              </p:cTn>
                            </p:par>
                            <p:par>
                              <p:cTn id="69" fill="hold">
                                <p:stCondLst>
                                  <p:cond delay="7000"/>
                                </p:stCondLst>
                                <p:childTnLst>
                                  <p:par>
                                    <p:cTn id="70" presetID="22" presetClass="entr" presetSubtype="2" fill="hold" nodeType="afterEffect">
                                      <p:stCondLst>
                                        <p:cond delay="0"/>
                                      </p:stCondLst>
                                      <p:childTnLst>
                                        <p:set>
                                          <p:cBhvr>
                                            <p:cTn id="71" dur="1" fill="hold">
                                              <p:stCondLst>
                                                <p:cond delay="0"/>
                                              </p:stCondLst>
                                            </p:cTn>
                                            <p:tgtEl>
                                              <p:spTgt spid="102"/>
                                            </p:tgtEl>
                                            <p:attrNameLst>
                                              <p:attrName>style.visibility</p:attrName>
                                            </p:attrNameLst>
                                          </p:cBhvr>
                                          <p:to>
                                            <p:strVal val="visible"/>
                                          </p:to>
                                        </p:set>
                                        <p:animEffect transition="in" filter="wipe(right)">
                                          <p:cBhvr>
                                            <p:cTn id="72" dur="500"/>
                                            <p:tgtEl>
                                              <p:spTgt spid="102"/>
                                            </p:tgtEl>
                                          </p:cBhvr>
                                        </p:animEffect>
                                      </p:childTnLst>
                                    </p:cTn>
                                  </p:par>
                                </p:childTnLst>
                              </p:cTn>
                            </p:par>
                            <p:par>
                              <p:cTn id="73" fill="hold">
                                <p:stCondLst>
                                  <p:cond delay="7500"/>
                                </p:stCondLst>
                                <p:childTnLst>
                                  <p:par>
                                    <p:cTn id="74" presetID="22" presetClass="entr" presetSubtype="4" fill="hold" nodeType="afterEffect">
                                      <p:stCondLst>
                                        <p:cond delay="0"/>
                                      </p:stCondLst>
                                      <p:childTnLst>
                                        <p:set>
                                          <p:cBhvr>
                                            <p:cTn id="75" dur="1" fill="hold">
                                              <p:stCondLst>
                                                <p:cond delay="0"/>
                                              </p:stCondLst>
                                            </p:cTn>
                                            <p:tgtEl>
                                              <p:spTgt spid="112"/>
                                            </p:tgtEl>
                                            <p:attrNameLst>
                                              <p:attrName>style.visibility</p:attrName>
                                            </p:attrNameLst>
                                          </p:cBhvr>
                                          <p:to>
                                            <p:strVal val="visible"/>
                                          </p:to>
                                        </p:set>
                                        <p:animEffect transition="in" filter="wipe(down)">
                                          <p:cBhvr>
                                            <p:cTn id="76" dur="500"/>
                                            <p:tgtEl>
                                              <p:spTgt spid="112"/>
                                            </p:tgtEl>
                                          </p:cBhvr>
                                        </p:animEffect>
                                      </p:childTnLst>
                                    </p:cTn>
                                  </p:par>
                                </p:childTnLst>
                              </p:cTn>
                            </p:par>
                            <p:par>
                              <p:cTn id="77" fill="hold">
                                <p:stCondLst>
                                  <p:cond delay="8000"/>
                                </p:stCondLst>
                                <p:childTnLst>
                                  <p:par>
                                    <p:cTn id="78" presetID="22" presetClass="entr" presetSubtype="2" fill="hold" nodeType="afterEffect">
                                      <p:stCondLst>
                                        <p:cond delay="0"/>
                                      </p:stCondLst>
                                      <p:childTnLst>
                                        <p:set>
                                          <p:cBhvr>
                                            <p:cTn id="79" dur="1" fill="hold">
                                              <p:stCondLst>
                                                <p:cond delay="0"/>
                                              </p:stCondLst>
                                            </p:cTn>
                                            <p:tgtEl>
                                              <p:spTgt spid="99"/>
                                            </p:tgtEl>
                                            <p:attrNameLst>
                                              <p:attrName>style.visibility</p:attrName>
                                            </p:attrNameLst>
                                          </p:cBhvr>
                                          <p:to>
                                            <p:strVal val="visible"/>
                                          </p:to>
                                        </p:set>
                                        <p:animEffect transition="in" filter="wipe(right)">
                                          <p:cBhvr>
                                            <p:cTn id="80" dur="500"/>
                                            <p:tgtEl>
                                              <p:spTgt spid="99"/>
                                            </p:tgtEl>
                                          </p:cBhvr>
                                        </p:animEffect>
                                      </p:childTnLst>
                                    </p:cTn>
                                  </p:par>
                                </p:childTnLst>
                              </p:cTn>
                            </p:par>
                            <p:par>
                              <p:cTn id="81" fill="hold">
                                <p:stCondLst>
                                  <p:cond delay="8500"/>
                                </p:stCondLst>
                                <p:childTnLst>
                                  <p:par>
                                    <p:cTn id="82" presetID="22" presetClass="entr" presetSubtype="4" fill="hold" nodeType="afterEffect">
                                      <p:stCondLst>
                                        <p:cond delay="0"/>
                                      </p:stCondLst>
                                      <p:childTnLst>
                                        <p:set>
                                          <p:cBhvr>
                                            <p:cTn id="83" dur="1" fill="hold">
                                              <p:stCondLst>
                                                <p:cond delay="0"/>
                                              </p:stCondLst>
                                            </p:cTn>
                                            <p:tgtEl>
                                              <p:spTgt spid="118"/>
                                            </p:tgtEl>
                                            <p:attrNameLst>
                                              <p:attrName>style.visibility</p:attrName>
                                            </p:attrNameLst>
                                          </p:cBhvr>
                                          <p:to>
                                            <p:strVal val="visible"/>
                                          </p:to>
                                        </p:set>
                                        <p:animEffect transition="in" filter="wipe(down)">
                                          <p:cBhvr>
                                            <p:cTn id="84" dur="500"/>
                                            <p:tgtEl>
                                              <p:spTgt spid="118"/>
                                            </p:tgtEl>
                                          </p:cBhvr>
                                        </p:animEffect>
                                      </p:childTnLst>
                                    </p:cTn>
                                  </p:par>
                                </p:childTnLst>
                              </p:cTn>
                            </p:par>
                            <p:par>
                              <p:cTn id="85" fill="hold">
                                <p:stCondLst>
                                  <p:cond delay="9000"/>
                                </p:stCondLst>
                                <p:childTnLst>
                                  <p:par>
                                    <p:cTn id="86" presetID="22" presetClass="entr" presetSubtype="8" fill="hold" nodeType="afterEffect">
                                      <p:stCondLst>
                                        <p:cond delay="0"/>
                                      </p:stCondLst>
                                      <p:childTnLst>
                                        <p:set>
                                          <p:cBhvr>
                                            <p:cTn id="87" dur="1" fill="hold">
                                              <p:stCondLst>
                                                <p:cond delay="0"/>
                                              </p:stCondLst>
                                            </p:cTn>
                                            <p:tgtEl>
                                              <p:spTgt spid="96"/>
                                            </p:tgtEl>
                                            <p:attrNameLst>
                                              <p:attrName>style.visibility</p:attrName>
                                            </p:attrNameLst>
                                          </p:cBhvr>
                                          <p:to>
                                            <p:strVal val="visible"/>
                                          </p:to>
                                        </p:set>
                                        <p:animEffect transition="in" filter="wipe(left)">
                                          <p:cBhvr>
                                            <p:cTn id="88" dur="500"/>
                                            <p:tgtEl>
                                              <p:spTgt spid="96"/>
                                            </p:tgtEl>
                                          </p:cBhvr>
                                        </p:animEffect>
                                      </p:childTnLst>
                                    </p:cTn>
                                  </p:par>
                                </p:childTnLst>
                              </p:cTn>
                            </p:par>
                            <p:par>
                              <p:cTn id="89" fill="hold">
                                <p:stCondLst>
                                  <p:cond delay="9500"/>
                                </p:stCondLst>
                                <p:childTnLst>
                                  <p:par>
                                    <p:cTn id="90" presetID="22" presetClass="entr" presetSubtype="1" fill="hold" nodeType="afterEffect">
                                      <p:stCondLst>
                                        <p:cond delay="0"/>
                                      </p:stCondLst>
                                      <p:childTnLst>
                                        <p:set>
                                          <p:cBhvr>
                                            <p:cTn id="91" dur="1" fill="hold">
                                              <p:stCondLst>
                                                <p:cond delay="0"/>
                                              </p:stCondLst>
                                            </p:cTn>
                                            <p:tgtEl>
                                              <p:spTgt spid="135"/>
                                            </p:tgtEl>
                                            <p:attrNameLst>
                                              <p:attrName>style.visibility</p:attrName>
                                            </p:attrNameLst>
                                          </p:cBhvr>
                                          <p:to>
                                            <p:strVal val="visible"/>
                                          </p:to>
                                        </p:set>
                                        <p:animEffect transition="in" filter="wipe(up)">
                                          <p:cBhvr>
                                            <p:cTn id="92" dur="500"/>
                                            <p:tgtEl>
                                              <p:spTgt spid="135"/>
                                            </p:tgtEl>
                                          </p:cBhvr>
                                        </p:animEffect>
                                      </p:childTnLst>
                                    </p:cTn>
                                  </p:par>
                                </p:childTnLst>
                              </p:cTn>
                            </p:par>
                            <p:par>
                              <p:cTn id="93" fill="hold">
                                <p:stCondLst>
                                  <p:cond delay="10000"/>
                                </p:stCondLst>
                                <p:childTnLst>
                                  <p:par>
                                    <p:cTn id="94" presetID="22" presetClass="entr" presetSubtype="8" fill="hold" nodeType="afterEffect">
                                      <p:stCondLst>
                                        <p:cond delay="0"/>
                                      </p:stCondLst>
                                      <p:childTnLst>
                                        <p:set>
                                          <p:cBhvr>
                                            <p:cTn id="95" dur="1" fill="hold">
                                              <p:stCondLst>
                                                <p:cond delay="0"/>
                                              </p:stCondLst>
                                            </p:cTn>
                                            <p:tgtEl>
                                              <p:spTgt spid="93"/>
                                            </p:tgtEl>
                                            <p:attrNameLst>
                                              <p:attrName>style.visibility</p:attrName>
                                            </p:attrNameLst>
                                          </p:cBhvr>
                                          <p:to>
                                            <p:strVal val="visible"/>
                                          </p:to>
                                        </p:set>
                                        <p:animEffect transition="in" filter="wipe(left)">
                                          <p:cBhvr>
                                            <p:cTn id="96" dur="500"/>
                                            <p:tgtEl>
                                              <p:spTgt spid="93"/>
                                            </p:tgtEl>
                                          </p:cBhvr>
                                        </p:animEffect>
                                      </p:childTnLst>
                                    </p:cTn>
                                  </p:par>
                                </p:childTnLst>
                              </p:cTn>
                            </p:par>
                            <p:par>
                              <p:cTn id="97" fill="hold">
                                <p:stCondLst>
                                  <p:cond delay="10500"/>
                                </p:stCondLst>
                                <p:childTnLst>
                                  <p:par>
                                    <p:cTn id="98" presetID="22" presetClass="entr" presetSubtype="1" fill="hold" nodeType="afterEffect">
                                      <p:stCondLst>
                                        <p:cond delay="0"/>
                                      </p:stCondLst>
                                      <p:childTnLst>
                                        <p:set>
                                          <p:cBhvr>
                                            <p:cTn id="99" dur="1" fill="hold">
                                              <p:stCondLst>
                                                <p:cond delay="0"/>
                                              </p:stCondLst>
                                            </p:cTn>
                                            <p:tgtEl>
                                              <p:spTgt spid="131"/>
                                            </p:tgtEl>
                                            <p:attrNameLst>
                                              <p:attrName>style.visibility</p:attrName>
                                            </p:attrNameLst>
                                          </p:cBhvr>
                                          <p:to>
                                            <p:strVal val="visible"/>
                                          </p:to>
                                        </p:set>
                                        <p:animEffect transition="in" filter="wipe(up)">
                                          <p:cBhvr>
                                            <p:cTn id="100" dur="500"/>
                                            <p:tgtEl>
                                              <p:spTgt spid="131"/>
                                            </p:tgtEl>
                                          </p:cBhvr>
                                        </p:animEffect>
                                      </p:childTnLst>
                                    </p:cTn>
                                  </p:par>
                                </p:childTnLst>
                              </p:cTn>
                            </p:par>
                            <p:par>
                              <p:cTn id="101" fill="hold">
                                <p:stCondLst>
                                  <p:cond delay="11000"/>
                                </p:stCondLst>
                                <p:childTnLst>
                                  <p:par>
                                    <p:cTn id="102" presetID="22" presetClass="entr" presetSubtype="8" fill="hold" nodeType="afterEffect">
                                      <p:stCondLst>
                                        <p:cond delay="0"/>
                                      </p:stCondLst>
                                      <p:childTnLst>
                                        <p:set>
                                          <p:cBhvr>
                                            <p:cTn id="103" dur="1" fill="hold">
                                              <p:stCondLst>
                                                <p:cond delay="0"/>
                                              </p:stCondLst>
                                            </p:cTn>
                                            <p:tgtEl>
                                              <p:spTgt spid="90"/>
                                            </p:tgtEl>
                                            <p:attrNameLst>
                                              <p:attrName>style.visibility</p:attrName>
                                            </p:attrNameLst>
                                          </p:cBhvr>
                                          <p:to>
                                            <p:strVal val="visible"/>
                                          </p:to>
                                        </p:set>
                                        <p:animEffect transition="in" filter="wipe(left)">
                                          <p:cBhvr>
                                            <p:cTn id="104" dur="500"/>
                                            <p:tgtEl>
                                              <p:spTgt spid="90"/>
                                            </p:tgtEl>
                                          </p:cBhvr>
                                        </p:animEffect>
                                      </p:childTnLst>
                                    </p:cTn>
                                  </p:par>
                                </p:childTnLst>
                              </p:cTn>
                            </p:par>
                            <p:par>
                              <p:cTn id="105" fill="hold">
                                <p:stCondLst>
                                  <p:cond delay="11500"/>
                                </p:stCondLst>
                                <p:childTnLst>
                                  <p:par>
                                    <p:cTn id="106" presetID="22" presetClass="entr" presetSubtype="1" fill="hold" nodeType="afterEffect">
                                      <p:stCondLst>
                                        <p:cond delay="0"/>
                                      </p:stCondLst>
                                      <p:childTnLst>
                                        <p:set>
                                          <p:cBhvr>
                                            <p:cTn id="107" dur="1" fill="hold">
                                              <p:stCondLst>
                                                <p:cond delay="0"/>
                                              </p:stCondLst>
                                            </p:cTn>
                                            <p:tgtEl>
                                              <p:spTgt spid="124"/>
                                            </p:tgtEl>
                                            <p:attrNameLst>
                                              <p:attrName>style.visibility</p:attrName>
                                            </p:attrNameLst>
                                          </p:cBhvr>
                                          <p:to>
                                            <p:strVal val="visible"/>
                                          </p:to>
                                        </p:set>
                                        <p:animEffect transition="in" filter="wipe(up)">
                                          <p:cBhvr>
                                            <p:cTn id="108" dur="500"/>
                                            <p:tgtEl>
                                              <p:spTgt spid="1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2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00B0BE"/>
                </a:solidFill>
                <a:latin typeface="微软雅黑" panose="020B0503020204020204" pitchFamily="34" charset="-122"/>
                <a:ea typeface="微软雅黑" panose="020B0503020204020204" pitchFamily="34" charset="-122"/>
              </a:rPr>
              <a:t>团队协作方面不足</a:t>
            </a:r>
          </a:p>
        </p:txBody>
      </p:sp>
      <p:sp>
        <p:nvSpPr>
          <p:cNvPr id="712" name="AutoShape 3"/>
          <p:cNvSpPr>
            <a:spLocks noChangeAspect="1" noChangeArrowheads="1" noTextEdit="1"/>
          </p:cNvSpPr>
          <p:nvPr/>
        </p:nvSpPr>
        <p:spPr bwMode="auto">
          <a:xfrm>
            <a:off x="4685539" y="2078576"/>
            <a:ext cx="1475646" cy="1485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nvGrpSpPr>
          <p:cNvPr id="713" name="组合 712"/>
          <p:cNvGrpSpPr/>
          <p:nvPr/>
        </p:nvGrpSpPr>
        <p:grpSpPr>
          <a:xfrm>
            <a:off x="3717030" y="954836"/>
            <a:ext cx="2627017" cy="4054769"/>
            <a:chOff x="4955395" y="1273409"/>
            <a:chExt cx="3502233" cy="5407611"/>
          </a:xfrm>
        </p:grpSpPr>
        <p:sp>
          <p:nvSpPr>
            <p:cNvPr id="714" name="矩形 27"/>
            <p:cNvSpPr/>
            <p:nvPr/>
          </p:nvSpPr>
          <p:spPr>
            <a:xfrm rot="1560000">
              <a:off x="5365628" y="1273409"/>
              <a:ext cx="431112" cy="5407611"/>
            </a:xfrm>
            <a:custGeom>
              <a:avLst/>
              <a:gdLst>
                <a:gd name="connsiteX0" fmla="*/ 0 w 255600"/>
                <a:gd name="connsiteY0" fmla="*/ 0 h 2272399"/>
                <a:gd name="connsiteX1" fmla="*/ 255600 w 255600"/>
                <a:gd name="connsiteY1" fmla="*/ 0 h 2272399"/>
                <a:gd name="connsiteX2" fmla="*/ 255600 w 255600"/>
                <a:gd name="connsiteY2" fmla="*/ 2272399 h 2272399"/>
                <a:gd name="connsiteX3" fmla="*/ 0 w 255600"/>
                <a:gd name="connsiteY3" fmla="*/ 2272399 h 2272399"/>
                <a:gd name="connsiteX4" fmla="*/ 0 w 255600"/>
                <a:gd name="connsiteY4" fmla="*/ 0 h 2272399"/>
                <a:gd name="connsiteX0" fmla="*/ 0 w 255600"/>
                <a:gd name="connsiteY0" fmla="*/ 2272399 h 2272399"/>
                <a:gd name="connsiteX1" fmla="*/ 255600 w 255600"/>
                <a:gd name="connsiteY1" fmla="*/ 0 h 2272399"/>
                <a:gd name="connsiteX2" fmla="*/ 255600 w 255600"/>
                <a:gd name="connsiteY2" fmla="*/ 2272399 h 2272399"/>
                <a:gd name="connsiteX3" fmla="*/ 0 w 255600"/>
                <a:gd name="connsiteY3" fmla="*/ 2272399 h 2272399"/>
                <a:gd name="connsiteX0" fmla="*/ 0 w 268695"/>
                <a:gd name="connsiteY0" fmla="*/ 2448346 h 2448346"/>
                <a:gd name="connsiteX1" fmla="*/ 268695 w 268695"/>
                <a:gd name="connsiteY1" fmla="*/ 0 h 2448346"/>
                <a:gd name="connsiteX2" fmla="*/ 268695 w 268695"/>
                <a:gd name="connsiteY2" fmla="*/ 2272399 h 2448346"/>
                <a:gd name="connsiteX3" fmla="*/ 0 w 268695"/>
                <a:gd name="connsiteY3" fmla="*/ 2448346 h 2448346"/>
                <a:gd name="connsiteX0" fmla="*/ 0 w 251009"/>
                <a:gd name="connsiteY0" fmla="*/ 2431082 h 2431082"/>
                <a:gd name="connsiteX1" fmla="*/ 251009 w 251009"/>
                <a:gd name="connsiteY1" fmla="*/ 0 h 2431082"/>
                <a:gd name="connsiteX2" fmla="*/ 251009 w 251009"/>
                <a:gd name="connsiteY2" fmla="*/ 2272399 h 2431082"/>
                <a:gd name="connsiteX3" fmla="*/ 0 w 251009"/>
                <a:gd name="connsiteY3" fmla="*/ 2431082 h 2431082"/>
                <a:gd name="connsiteX0" fmla="*/ 0 w 264509"/>
                <a:gd name="connsiteY0" fmla="*/ 2425184 h 2425184"/>
                <a:gd name="connsiteX1" fmla="*/ 264509 w 264509"/>
                <a:gd name="connsiteY1" fmla="*/ 0 h 2425184"/>
                <a:gd name="connsiteX2" fmla="*/ 264509 w 264509"/>
                <a:gd name="connsiteY2" fmla="*/ 2272399 h 2425184"/>
                <a:gd name="connsiteX3" fmla="*/ 0 w 264509"/>
                <a:gd name="connsiteY3" fmla="*/ 2425184 h 2425184"/>
                <a:gd name="connsiteX0" fmla="*/ 0 w 260898"/>
                <a:gd name="connsiteY0" fmla="*/ 2445504 h 2445504"/>
                <a:gd name="connsiteX1" fmla="*/ 260898 w 260898"/>
                <a:gd name="connsiteY1" fmla="*/ 0 h 2445504"/>
                <a:gd name="connsiteX2" fmla="*/ 260898 w 260898"/>
                <a:gd name="connsiteY2" fmla="*/ 2272399 h 2445504"/>
                <a:gd name="connsiteX3" fmla="*/ 0 w 260898"/>
                <a:gd name="connsiteY3" fmla="*/ 2445504 h 2445504"/>
                <a:gd name="connsiteX0" fmla="*/ 0 w 260898"/>
                <a:gd name="connsiteY0" fmla="*/ 2445504 h 2445504"/>
                <a:gd name="connsiteX1" fmla="*/ 260898 w 260898"/>
                <a:gd name="connsiteY1" fmla="*/ 0 h 2445504"/>
                <a:gd name="connsiteX2" fmla="*/ 258710 w 260898"/>
                <a:gd name="connsiteY2" fmla="*/ 2291227 h 2445504"/>
                <a:gd name="connsiteX3" fmla="*/ 0 w 260898"/>
                <a:gd name="connsiteY3" fmla="*/ 2445504 h 2445504"/>
              </a:gdLst>
              <a:ahLst/>
              <a:cxnLst>
                <a:cxn ang="0">
                  <a:pos x="connsiteX0" y="connsiteY0"/>
                </a:cxn>
                <a:cxn ang="0">
                  <a:pos x="connsiteX1" y="connsiteY1"/>
                </a:cxn>
                <a:cxn ang="0">
                  <a:pos x="connsiteX2" y="connsiteY2"/>
                </a:cxn>
                <a:cxn ang="0">
                  <a:pos x="connsiteX3" y="connsiteY3"/>
                </a:cxn>
              </a:cxnLst>
              <a:rect l="l" t="t" r="r" b="b"/>
              <a:pathLst>
                <a:path w="260898" h="2445504">
                  <a:moveTo>
                    <a:pt x="0" y="2445504"/>
                  </a:moveTo>
                  <a:lnTo>
                    <a:pt x="260898" y="0"/>
                  </a:lnTo>
                  <a:cubicBezTo>
                    <a:pt x="260169" y="763742"/>
                    <a:pt x="259439" y="1527485"/>
                    <a:pt x="258710" y="2291227"/>
                  </a:cubicBezTo>
                  <a:lnTo>
                    <a:pt x="0" y="2445504"/>
                  </a:lnTo>
                  <a:close/>
                </a:path>
              </a:pathLst>
            </a:custGeom>
            <a:gradFill>
              <a:gsLst>
                <a:gs pos="88000">
                  <a:schemeClr val="tx1">
                    <a:alpha val="40000"/>
                  </a:schemeClr>
                </a:gs>
                <a:gs pos="46000">
                  <a:srgbClr val="000000">
                    <a:alpha val="18000"/>
                  </a:srgbClr>
                </a:gs>
                <a:gs pos="24000">
                  <a:schemeClr val="tx1">
                    <a:alpha val="13000"/>
                  </a:schemeClr>
                </a:gs>
                <a:gs pos="69000">
                  <a:schemeClr val="tx1">
                    <a:alpha val="21000"/>
                  </a:schemeClr>
                </a:gs>
                <a:gs pos="100000">
                  <a:schemeClr val="tx1">
                    <a:alpha val="40000"/>
                  </a:schemeClr>
                </a:gs>
                <a:gs pos="0">
                  <a:schemeClr val="tx1">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15" name="组合 714"/>
            <p:cNvGrpSpPr/>
            <p:nvPr/>
          </p:nvGrpSpPr>
          <p:grpSpPr>
            <a:xfrm>
              <a:off x="4955395" y="2403500"/>
              <a:ext cx="3502233" cy="4014683"/>
              <a:chOff x="4955395" y="2403500"/>
              <a:chExt cx="3502233" cy="4014683"/>
            </a:xfrm>
          </p:grpSpPr>
          <p:grpSp>
            <p:nvGrpSpPr>
              <p:cNvPr id="716" name="组合 715"/>
              <p:cNvGrpSpPr/>
              <p:nvPr/>
            </p:nvGrpSpPr>
            <p:grpSpPr>
              <a:xfrm>
                <a:off x="4955395" y="2410429"/>
                <a:ext cx="3502233" cy="4007754"/>
                <a:chOff x="3891140" y="706900"/>
                <a:chExt cx="4635161" cy="5304213"/>
              </a:xfrm>
            </p:grpSpPr>
            <p:sp>
              <p:nvSpPr>
                <p:cNvPr id="718" name="任意多边形 717"/>
                <p:cNvSpPr/>
                <p:nvPr/>
              </p:nvSpPr>
              <p:spPr>
                <a:xfrm>
                  <a:off x="3891140" y="1053923"/>
                  <a:ext cx="4635161" cy="4763293"/>
                </a:xfrm>
                <a:custGeom>
                  <a:avLst/>
                  <a:gdLst>
                    <a:gd name="connsiteX0" fmla="*/ 2317480 w 4635161"/>
                    <a:gd name="connsiteY0" fmla="*/ 11756 h 4763294"/>
                    <a:gd name="connsiteX1" fmla="*/ 4635161 w 4635161"/>
                    <a:gd name="connsiteY1" fmla="*/ 4092387 h 4763294"/>
                    <a:gd name="connsiteX2" fmla="*/ 0 w 4635161"/>
                    <a:gd name="connsiteY2" fmla="*/ 4763294 h 4763294"/>
                    <a:gd name="connsiteX3" fmla="*/ 2310803 w 4635161"/>
                    <a:gd name="connsiteY3" fmla="*/ 0 h 4763294"/>
                    <a:gd name="connsiteX4" fmla="*/ 2314605 w 4635161"/>
                    <a:gd name="connsiteY4" fmla="*/ 6694 h 4763294"/>
                    <a:gd name="connsiteX5" fmla="*/ 2308891 w 4635161"/>
                    <a:gd name="connsiteY5" fmla="*/ 3907 h 476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5161" h="4763294">
                      <a:moveTo>
                        <a:pt x="2317480" y="11756"/>
                      </a:moveTo>
                      <a:lnTo>
                        <a:pt x="4635161" y="4092387"/>
                      </a:lnTo>
                      <a:lnTo>
                        <a:pt x="0" y="4763294"/>
                      </a:lnTo>
                      <a:close/>
                      <a:moveTo>
                        <a:pt x="2310803" y="0"/>
                      </a:moveTo>
                      <a:lnTo>
                        <a:pt x="2314605" y="6694"/>
                      </a:lnTo>
                      <a:lnTo>
                        <a:pt x="2308891" y="3907"/>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19" name="矩形 718"/>
                <p:cNvSpPr/>
                <p:nvPr/>
              </p:nvSpPr>
              <p:spPr>
                <a:xfrm rot="1560000">
                  <a:off x="4690603" y="706900"/>
                  <a:ext cx="381794" cy="5304213"/>
                </a:xfrm>
                <a:prstGeom prst="rect">
                  <a:avLst/>
                </a:prstGeom>
                <a:solidFill>
                  <a:srgbClr val="DE36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717" name="矩形 716"/>
              <p:cNvSpPr/>
              <p:nvPr/>
            </p:nvSpPr>
            <p:spPr>
              <a:xfrm rot="1560000">
                <a:off x="5585545" y="2403500"/>
                <a:ext cx="288476" cy="4007754"/>
              </a:xfrm>
              <a:prstGeom prst="rect">
                <a:avLst/>
              </a:prstGeom>
              <a:solidFill>
                <a:schemeClr val="tx1">
                  <a:alpha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20" name="组合 719"/>
          <p:cNvGrpSpPr/>
          <p:nvPr/>
        </p:nvGrpSpPr>
        <p:grpSpPr>
          <a:xfrm>
            <a:off x="4851280" y="2084707"/>
            <a:ext cx="1681105" cy="2781658"/>
            <a:chOff x="6467529" y="2780253"/>
            <a:chExt cx="2241181" cy="3709736"/>
          </a:xfrm>
        </p:grpSpPr>
        <p:sp>
          <p:nvSpPr>
            <p:cNvPr id="721" name="矩形 27"/>
            <p:cNvSpPr/>
            <p:nvPr/>
          </p:nvSpPr>
          <p:spPr>
            <a:xfrm rot="1560000">
              <a:off x="6553190" y="2780253"/>
              <a:ext cx="399882" cy="3709736"/>
            </a:xfrm>
            <a:custGeom>
              <a:avLst/>
              <a:gdLst>
                <a:gd name="connsiteX0" fmla="*/ 0 w 255600"/>
                <a:gd name="connsiteY0" fmla="*/ 0 h 2272399"/>
                <a:gd name="connsiteX1" fmla="*/ 255600 w 255600"/>
                <a:gd name="connsiteY1" fmla="*/ 0 h 2272399"/>
                <a:gd name="connsiteX2" fmla="*/ 255600 w 255600"/>
                <a:gd name="connsiteY2" fmla="*/ 2272399 h 2272399"/>
                <a:gd name="connsiteX3" fmla="*/ 0 w 255600"/>
                <a:gd name="connsiteY3" fmla="*/ 2272399 h 2272399"/>
                <a:gd name="connsiteX4" fmla="*/ 0 w 255600"/>
                <a:gd name="connsiteY4" fmla="*/ 0 h 2272399"/>
                <a:gd name="connsiteX0" fmla="*/ 0 w 255600"/>
                <a:gd name="connsiteY0" fmla="*/ 2272399 h 2272399"/>
                <a:gd name="connsiteX1" fmla="*/ 255600 w 255600"/>
                <a:gd name="connsiteY1" fmla="*/ 0 h 2272399"/>
                <a:gd name="connsiteX2" fmla="*/ 255600 w 255600"/>
                <a:gd name="connsiteY2" fmla="*/ 2272399 h 2272399"/>
                <a:gd name="connsiteX3" fmla="*/ 0 w 255600"/>
                <a:gd name="connsiteY3" fmla="*/ 2272399 h 2272399"/>
                <a:gd name="connsiteX0" fmla="*/ 0 w 268695"/>
                <a:gd name="connsiteY0" fmla="*/ 2448346 h 2448346"/>
                <a:gd name="connsiteX1" fmla="*/ 268695 w 268695"/>
                <a:gd name="connsiteY1" fmla="*/ 0 h 2448346"/>
                <a:gd name="connsiteX2" fmla="*/ 268695 w 268695"/>
                <a:gd name="connsiteY2" fmla="*/ 2272399 h 2448346"/>
                <a:gd name="connsiteX3" fmla="*/ 0 w 268695"/>
                <a:gd name="connsiteY3" fmla="*/ 2448346 h 2448346"/>
                <a:gd name="connsiteX0" fmla="*/ 0 w 235720"/>
                <a:gd name="connsiteY0" fmla="*/ 2405408 h 2405408"/>
                <a:gd name="connsiteX1" fmla="*/ 235720 w 235720"/>
                <a:gd name="connsiteY1" fmla="*/ 0 h 2405408"/>
                <a:gd name="connsiteX2" fmla="*/ 235720 w 235720"/>
                <a:gd name="connsiteY2" fmla="*/ 2272399 h 2405408"/>
                <a:gd name="connsiteX3" fmla="*/ 0 w 235720"/>
                <a:gd name="connsiteY3" fmla="*/ 2405408 h 2405408"/>
                <a:gd name="connsiteX0" fmla="*/ 0 w 241998"/>
                <a:gd name="connsiteY0" fmla="*/ 2456273 h 2456273"/>
                <a:gd name="connsiteX1" fmla="*/ 241998 w 241998"/>
                <a:gd name="connsiteY1" fmla="*/ 0 h 2456273"/>
                <a:gd name="connsiteX2" fmla="*/ 241998 w 241998"/>
                <a:gd name="connsiteY2" fmla="*/ 2272399 h 2456273"/>
                <a:gd name="connsiteX3" fmla="*/ 0 w 241998"/>
                <a:gd name="connsiteY3" fmla="*/ 2456273 h 2456273"/>
              </a:gdLst>
              <a:ahLst/>
              <a:cxnLst>
                <a:cxn ang="0">
                  <a:pos x="connsiteX0" y="connsiteY0"/>
                </a:cxn>
                <a:cxn ang="0">
                  <a:pos x="connsiteX1" y="connsiteY1"/>
                </a:cxn>
                <a:cxn ang="0">
                  <a:pos x="connsiteX2" y="connsiteY2"/>
                </a:cxn>
                <a:cxn ang="0">
                  <a:pos x="connsiteX3" y="connsiteY3"/>
                </a:cxn>
              </a:cxnLst>
              <a:rect l="l" t="t" r="r" b="b"/>
              <a:pathLst>
                <a:path w="241998" h="2456273">
                  <a:moveTo>
                    <a:pt x="0" y="2456273"/>
                  </a:moveTo>
                  <a:lnTo>
                    <a:pt x="241998" y="0"/>
                  </a:lnTo>
                  <a:lnTo>
                    <a:pt x="241998" y="2272399"/>
                  </a:lnTo>
                  <a:lnTo>
                    <a:pt x="0" y="2456273"/>
                  </a:lnTo>
                  <a:close/>
                </a:path>
              </a:pathLst>
            </a:custGeom>
            <a:gradFill>
              <a:gsLst>
                <a:gs pos="88000">
                  <a:schemeClr val="tx1">
                    <a:alpha val="40000"/>
                  </a:schemeClr>
                </a:gs>
                <a:gs pos="46000">
                  <a:srgbClr val="000000">
                    <a:alpha val="18000"/>
                  </a:srgbClr>
                </a:gs>
                <a:gs pos="24000">
                  <a:schemeClr val="tx1">
                    <a:alpha val="13000"/>
                  </a:schemeClr>
                </a:gs>
                <a:gs pos="69000">
                  <a:schemeClr val="tx1">
                    <a:alpha val="21000"/>
                  </a:schemeClr>
                </a:gs>
                <a:gs pos="100000">
                  <a:schemeClr val="tx1">
                    <a:alpha val="40000"/>
                  </a:schemeClr>
                </a:gs>
                <a:gs pos="0">
                  <a:schemeClr val="tx1">
                    <a:alpha val="0"/>
                  </a:schemeClr>
                </a:gs>
              </a:gsLst>
              <a:lin ang="0" scaled="0"/>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722" name="组合 721"/>
            <p:cNvGrpSpPr/>
            <p:nvPr/>
          </p:nvGrpSpPr>
          <p:grpSpPr>
            <a:xfrm>
              <a:off x="6467529" y="3720907"/>
              <a:ext cx="2241181" cy="2564679"/>
              <a:chOff x="4085027" y="753985"/>
              <a:chExt cx="4635161" cy="5304215"/>
            </a:xfrm>
            <a:solidFill>
              <a:srgbClr val="FEB850"/>
            </a:solidFill>
          </p:grpSpPr>
          <p:sp>
            <p:nvSpPr>
              <p:cNvPr id="723" name="任意多边形 722"/>
              <p:cNvSpPr/>
              <p:nvPr/>
            </p:nvSpPr>
            <p:spPr>
              <a:xfrm>
                <a:off x="4085027" y="1145914"/>
                <a:ext cx="4635161" cy="4763295"/>
              </a:xfrm>
              <a:custGeom>
                <a:avLst/>
                <a:gdLst>
                  <a:gd name="connsiteX0" fmla="*/ 2317480 w 4635161"/>
                  <a:gd name="connsiteY0" fmla="*/ 11756 h 4763294"/>
                  <a:gd name="connsiteX1" fmla="*/ 4635161 w 4635161"/>
                  <a:gd name="connsiteY1" fmla="*/ 4092387 h 4763294"/>
                  <a:gd name="connsiteX2" fmla="*/ 0 w 4635161"/>
                  <a:gd name="connsiteY2" fmla="*/ 4763294 h 4763294"/>
                  <a:gd name="connsiteX3" fmla="*/ 2310803 w 4635161"/>
                  <a:gd name="connsiteY3" fmla="*/ 0 h 4763294"/>
                  <a:gd name="connsiteX4" fmla="*/ 2314605 w 4635161"/>
                  <a:gd name="connsiteY4" fmla="*/ 6694 h 4763294"/>
                  <a:gd name="connsiteX5" fmla="*/ 2308891 w 4635161"/>
                  <a:gd name="connsiteY5" fmla="*/ 3907 h 4763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35161" h="4763294">
                    <a:moveTo>
                      <a:pt x="2317480" y="11756"/>
                    </a:moveTo>
                    <a:lnTo>
                      <a:pt x="4635161" y="4092387"/>
                    </a:lnTo>
                    <a:lnTo>
                      <a:pt x="0" y="4763294"/>
                    </a:lnTo>
                    <a:close/>
                    <a:moveTo>
                      <a:pt x="2310803" y="0"/>
                    </a:moveTo>
                    <a:lnTo>
                      <a:pt x="2314605" y="6694"/>
                    </a:lnTo>
                    <a:lnTo>
                      <a:pt x="2308891" y="3907"/>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4" name="矩形 723"/>
              <p:cNvSpPr/>
              <p:nvPr/>
            </p:nvSpPr>
            <p:spPr>
              <a:xfrm rot="1560000">
                <a:off x="4679735" y="753987"/>
                <a:ext cx="596619" cy="5304213"/>
              </a:xfrm>
              <a:prstGeom prst="rect">
                <a:avLst/>
              </a:prstGeom>
              <a:solidFill>
                <a:srgbClr val="F995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725" name="矩形 724"/>
              <p:cNvSpPr/>
              <p:nvPr/>
            </p:nvSpPr>
            <p:spPr>
              <a:xfrm rot="1560000">
                <a:off x="4686809" y="753985"/>
                <a:ext cx="596619" cy="5304213"/>
              </a:xfrm>
              <a:prstGeom prst="rect">
                <a:avLst/>
              </a:prstGeom>
              <a:solidFill>
                <a:schemeClr val="tx1">
                  <a:alpha val="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grpSp>
      <p:grpSp>
        <p:nvGrpSpPr>
          <p:cNvPr id="726" name="组合 725"/>
          <p:cNvGrpSpPr/>
          <p:nvPr/>
        </p:nvGrpSpPr>
        <p:grpSpPr>
          <a:xfrm>
            <a:off x="3966238" y="1415069"/>
            <a:ext cx="718931" cy="594986"/>
            <a:chOff x="5287629" y="1887198"/>
            <a:chExt cx="958449" cy="793498"/>
          </a:xfrm>
        </p:grpSpPr>
        <p:sp>
          <p:nvSpPr>
            <p:cNvPr id="727" name="文本框 726"/>
            <p:cNvSpPr txBox="1"/>
            <p:nvPr/>
          </p:nvSpPr>
          <p:spPr>
            <a:xfrm>
              <a:off x="5320539" y="1887198"/>
              <a:ext cx="925539"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01</a:t>
              </a:r>
              <a:endParaRPr lang="zh-CN" altLang="en-US" sz="2100" dirty="0">
                <a:solidFill>
                  <a:prstClr val="white"/>
                </a:solidFill>
                <a:latin typeface="Impact" panose="020B0806030902050204" pitchFamily="34" charset="0"/>
              </a:endParaRPr>
            </a:p>
          </p:txBody>
        </p:sp>
        <p:sp>
          <p:nvSpPr>
            <p:cNvPr id="728" name="文本框 30"/>
            <p:cNvSpPr txBox="1"/>
            <p:nvPr/>
          </p:nvSpPr>
          <p:spPr>
            <a:xfrm>
              <a:off x="5287629" y="2349674"/>
              <a:ext cx="946308" cy="331022"/>
            </a:xfrm>
            <a:prstGeom prst="rect">
              <a:avLst/>
            </a:prstGeom>
            <a:noFill/>
          </p:spPr>
          <p:txBody>
            <a:bodyPr wrap="square" rtlCol="0">
              <a:spAutoFit/>
            </a:bodyPr>
            <a:lstStyle/>
            <a:p>
              <a:pPr algn="ctr"/>
              <a:r>
                <a:rPr lang="zh-CN" altLang="en-US" sz="1013" dirty="0">
                  <a:solidFill>
                    <a:prstClr val="white"/>
                  </a:solidFill>
                  <a:latin typeface="时尚中黑简体" panose="01010104010101010101" pitchFamily="2" charset="-122"/>
                  <a:ea typeface="时尚中黑简体" panose="01010104010101010101" pitchFamily="2" charset="-122"/>
                </a:rPr>
                <a:t>添加标题</a:t>
              </a:r>
            </a:p>
          </p:txBody>
        </p:sp>
      </p:grpSp>
      <p:grpSp>
        <p:nvGrpSpPr>
          <p:cNvPr id="729" name="组合 728"/>
          <p:cNvGrpSpPr/>
          <p:nvPr/>
        </p:nvGrpSpPr>
        <p:grpSpPr>
          <a:xfrm>
            <a:off x="4680321" y="2331378"/>
            <a:ext cx="753377" cy="748091"/>
            <a:chOff x="6239615" y="3109224"/>
            <a:chExt cx="1004372" cy="997686"/>
          </a:xfrm>
        </p:grpSpPr>
        <p:sp>
          <p:nvSpPr>
            <p:cNvPr id="730" name="文本框 28"/>
            <p:cNvSpPr txBox="1"/>
            <p:nvPr/>
          </p:nvSpPr>
          <p:spPr>
            <a:xfrm>
              <a:off x="6266216" y="3109224"/>
              <a:ext cx="925538" cy="554126"/>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02</a:t>
              </a:r>
              <a:endParaRPr lang="zh-CN" altLang="en-US" sz="2100" dirty="0">
                <a:solidFill>
                  <a:prstClr val="white"/>
                </a:solidFill>
                <a:latin typeface="Impact" panose="020B0806030902050204" pitchFamily="34" charset="0"/>
              </a:endParaRPr>
            </a:p>
          </p:txBody>
        </p:sp>
        <p:sp>
          <p:nvSpPr>
            <p:cNvPr id="731" name="文本框 31"/>
            <p:cNvSpPr txBox="1"/>
            <p:nvPr/>
          </p:nvSpPr>
          <p:spPr>
            <a:xfrm>
              <a:off x="6239615" y="3568005"/>
              <a:ext cx="1004372" cy="538905"/>
            </a:xfrm>
            <a:prstGeom prst="rect">
              <a:avLst/>
            </a:prstGeom>
            <a:noFill/>
          </p:spPr>
          <p:txBody>
            <a:bodyPr wrap="square" rtlCol="0">
              <a:spAutoFit/>
            </a:bodyPr>
            <a:lstStyle/>
            <a:p>
              <a:pPr algn="ctr"/>
              <a:r>
                <a:rPr lang="zh-CN" altLang="en-US" sz="1013" dirty="0">
                  <a:solidFill>
                    <a:prstClr val="white"/>
                  </a:solidFill>
                  <a:latin typeface="时尚中黑简体" panose="01010104010101010101" pitchFamily="2" charset="-122"/>
                  <a:ea typeface="时尚中黑简体" panose="01010104010101010101" pitchFamily="2" charset="-122"/>
                </a:rPr>
                <a:t>添加</a:t>
              </a:r>
              <a:endParaRPr lang="en-US" altLang="zh-CN" sz="1013" dirty="0">
                <a:solidFill>
                  <a:prstClr val="white"/>
                </a:solidFill>
                <a:latin typeface="时尚中黑简体" panose="01010104010101010101" pitchFamily="2" charset="-122"/>
                <a:ea typeface="时尚中黑简体" panose="01010104010101010101" pitchFamily="2" charset="-122"/>
              </a:endParaRPr>
            </a:p>
            <a:p>
              <a:pPr algn="ctr"/>
              <a:r>
                <a:rPr lang="zh-CN" altLang="en-US" sz="1013" dirty="0">
                  <a:solidFill>
                    <a:prstClr val="white"/>
                  </a:solidFill>
                  <a:latin typeface="时尚中黑简体" panose="01010104010101010101" pitchFamily="2" charset="-122"/>
                  <a:ea typeface="时尚中黑简体" panose="01010104010101010101" pitchFamily="2" charset="-122"/>
                </a:rPr>
                <a:t>标题</a:t>
              </a:r>
            </a:p>
          </p:txBody>
        </p:sp>
      </p:grpSp>
      <p:grpSp>
        <p:nvGrpSpPr>
          <p:cNvPr id="732" name="组合 731"/>
          <p:cNvGrpSpPr/>
          <p:nvPr/>
        </p:nvGrpSpPr>
        <p:grpSpPr>
          <a:xfrm>
            <a:off x="5291400" y="3295721"/>
            <a:ext cx="822409" cy="719280"/>
            <a:chOff x="7054281" y="4395314"/>
            <a:chExt cx="1096402" cy="959262"/>
          </a:xfrm>
        </p:grpSpPr>
        <p:sp>
          <p:nvSpPr>
            <p:cNvPr id="733" name="文本框 29"/>
            <p:cNvSpPr txBox="1"/>
            <p:nvPr/>
          </p:nvSpPr>
          <p:spPr>
            <a:xfrm>
              <a:off x="7122651" y="4395314"/>
              <a:ext cx="925538" cy="554125"/>
            </a:xfrm>
            <a:prstGeom prst="rect">
              <a:avLst/>
            </a:prstGeom>
            <a:noFill/>
          </p:spPr>
          <p:txBody>
            <a:bodyPr wrap="square" rtlCol="0">
              <a:spAutoFit/>
            </a:bodyPr>
            <a:lstStyle/>
            <a:p>
              <a:pPr algn="ctr"/>
              <a:r>
                <a:rPr lang="en-US" altLang="zh-CN" sz="2100" dirty="0">
                  <a:solidFill>
                    <a:prstClr val="white"/>
                  </a:solidFill>
                  <a:latin typeface="Impact" panose="020B0806030902050204" pitchFamily="34" charset="0"/>
                </a:rPr>
                <a:t>03</a:t>
              </a:r>
              <a:endParaRPr lang="zh-CN" altLang="en-US" sz="2100" dirty="0">
                <a:solidFill>
                  <a:prstClr val="white"/>
                </a:solidFill>
                <a:latin typeface="Impact" panose="020B0806030902050204" pitchFamily="34" charset="0"/>
              </a:endParaRPr>
            </a:p>
          </p:txBody>
        </p:sp>
        <p:sp>
          <p:nvSpPr>
            <p:cNvPr id="734" name="文本框 32"/>
            <p:cNvSpPr txBox="1"/>
            <p:nvPr/>
          </p:nvSpPr>
          <p:spPr>
            <a:xfrm>
              <a:off x="7054281" y="4815671"/>
              <a:ext cx="1096402" cy="538905"/>
            </a:xfrm>
            <a:prstGeom prst="rect">
              <a:avLst/>
            </a:prstGeom>
            <a:noFill/>
          </p:spPr>
          <p:txBody>
            <a:bodyPr wrap="square" rtlCol="0">
              <a:spAutoFit/>
            </a:bodyPr>
            <a:lstStyle/>
            <a:p>
              <a:pPr algn="ctr"/>
              <a:r>
                <a:rPr lang="zh-CN" altLang="en-US" sz="1013" dirty="0">
                  <a:solidFill>
                    <a:prstClr val="white"/>
                  </a:solidFill>
                  <a:latin typeface="时尚中黑简体" panose="01010104010101010101" pitchFamily="2" charset="-122"/>
                  <a:ea typeface="时尚中黑简体" panose="01010104010101010101" pitchFamily="2" charset="-122"/>
                </a:rPr>
                <a:t>添加</a:t>
              </a:r>
              <a:endParaRPr lang="en-US" altLang="zh-CN" sz="1013" dirty="0">
                <a:solidFill>
                  <a:prstClr val="white"/>
                </a:solidFill>
                <a:latin typeface="时尚中黑简体" panose="01010104010101010101" pitchFamily="2" charset="-122"/>
                <a:ea typeface="时尚中黑简体" panose="01010104010101010101" pitchFamily="2" charset="-122"/>
              </a:endParaRPr>
            </a:p>
            <a:p>
              <a:pPr algn="ctr"/>
              <a:r>
                <a:rPr lang="zh-CN" altLang="en-US" sz="1013" dirty="0">
                  <a:solidFill>
                    <a:prstClr val="white"/>
                  </a:solidFill>
                  <a:latin typeface="时尚中黑简体" panose="01010104010101010101" pitchFamily="2" charset="-122"/>
                  <a:ea typeface="时尚中黑简体" panose="01010104010101010101" pitchFamily="2" charset="-122"/>
                </a:rPr>
                <a:t>标题</a:t>
              </a:r>
            </a:p>
          </p:txBody>
        </p:sp>
      </p:grpSp>
      <p:cxnSp>
        <p:nvCxnSpPr>
          <p:cNvPr id="735" name="直接连接符 734"/>
          <p:cNvCxnSpPr/>
          <p:nvPr/>
        </p:nvCxnSpPr>
        <p:spPr>
          <a:xfrm>
            <a:off x="5598248" y="1346470"/>
            <a:ext cx="0" cy="470480"/>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6" name="直接连接符 735"/>
          <p:cNvCxnSpPr/>
          <p:nvPr/>
        </p:nvCxnSpPr>
        <p:spPr>
          <a:xfrm>
            <a:off x="6246404" y="2267688"/>
            <a:ext cx="0" cy="461546"/>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737" name="直接连接符 736"/>
          <p:cNvCxnSpPr/>
          <p:nvPr/>
        </p:nvCxnSpPr>
        <p:spPr>
          <a:xfrm>
            <a:off x="6894560" y="3188381"/>
            <a:ext cx="0" cy="476737"/>
          </a:xfrm>
          <a:prstGeom prst="line">
            <a:avLst/>
          </a:prstGeom>
          <a:ln w="19050">
            <a:solidFill>
              <a:schemeClr val="bg1">
                <a:lumMod val="50000"/>
              </a:schemeClr>
            </a:solidFill>
            <a:prstDash val="sysDot"/>
          </a:ln>
        </p:spPr>
        <p:style>
          <a:lnRef idx="1">
            <a:schemeClr val="accent1"/>
          </a:lnRef>
          <a:fillRef idx="0">
            <a:schemeClr val="accent1"/>
          </a:fillRef>
          <a:effectRef idx="0">
            <a:schemeClr val="accent1"/>
          </a:effectRef>
          <a:fontRef idx="minor">
            <a:schemeClr val="tx1"/>
          </a:fontRef>
        </p:style>
      </p:cxnSp>
      <p:sp>
        <p:nvSpPr>
          <p:cNvPr id="738" name="文本框 58"/>
          <p:cNvSpPr txBox="1"/>
          <p:nvPr/>
        </p:nvSpPr>
        <p:spPr>
          <a:xfrm>
            <a:off x="615750" y="1383893"/>
            <a:ext cx="2011781" cy="369332"/>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739" name="Freeform 5"/>
          <p:cNvSpPr>
            <a:spLocks noEditPoints="1"/>
          </p:cNvSpPr>
          <p:nvPr/>
        </p:nvSpPr>
        <p:spPr bwMode="auto">
          <a:xfrm>
            <a:off x="4844114" y="1400713"/>
            <a:ext cx="644541" cy="364802"/>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256 w 1961"/>
              <a:gd name="T51" fmla="*/ 427 h 1109"/>
              <a:gd name="T52" fmla="*/ 256 w 1961"/>
              <a:gd name="T53" fmla="*/ 683 h 1109"/>
              <a:gd name="T54" fmla="*/ 384 w 1961"/>
              <a:gd name="T55" fmla="*/ 853 h 1109"/>
              <a:gd name="T56" fmla="*/ 511 w 1961"/>
              <a:gd name="T57" fmla="*/ 853 h 1109"/>
              <a:gd name="T58" fmla="*/ 511 w 1961"/>
              <a:gd name="T59" fmla="*/ 256 h 1109"/>
              <a:gd name="T60" fmla="*/ 384 w 1961"/>
              <a:gd name="T61" fmla="*/ 256 h 1109"/>
              <a:gd name="T62" fmla="*/ 256 w 1961"/>
              <a:gd name="T6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01ACB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0" name="Freeform 9"/>
          <p:cNvSpPr>
            <a:spLocks noEditPoints="1"/>
          </p:cNvSpPr>
          <p:nvPr/>
        </p:nvSpPr>
        <p:spPr bwMode="auto">
          <a:xfrm>
            <a:off x="5459840" y="2314257"/>
            <a:ext cx="646241" cy="365765"/>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597 w 1961"/>
              <a:gd name="T51" fmla="*/ 256 h 1109"/>
              <a:gd name="T52" fmla="*/ 852 w 1961"/>
              <a:gd name="T53" fmla="*/ 256 h 1109"/>
              <a:gd name="T54" fmla="*/ 852 w 1961"/>
              <a:gd name="T55" fmla="*/ 853 h 1109"/>
              <a:gd name="T56" fmla="*/ 597 w 1961"/>
              <a:gd name="T57" fmla="*/ 853 h 1109"/>
              <a:gd name="T58" fmla="*/ 597 w 1961"/>
              <a:gd name="T59" fmla="*/ 256 h 1109"/>
              <a:gd name="T60" fmla="*/ 256 w 1961"/>
              <a:gd name="T61" fmla="*/ 427 h 1109"/>
              <a:gd name="T62" fmla="*/ 256 w 1961"/>
              <a:gd name="T63" fmla="*/ 683 h 1109"/>
              <a:gd name="T64" fmla="*/ 384 w 1961"/>
              <a:gd name="T65" fmla="*/ 853 h 1109"/>
              <a:gd name="T66" fmla="*/ 511 w 1961"/>
              <a:gd name="T67" fmla="*/ 853 h 1109"/>
              <a:gd name="T68" fmla="*/ 511 w 1961"/>
              <a:gd name="T69" fmla="*/ 256 h 1109"/>
              <a:gd name="T70" fmla="*/ 384 w 1961"/>
              <a:gd name="T71" fmla="*/ 256 h 1109"/>
              <a:gd name="T72" fmla="*/ 256 w 1961"/>
              <a:gd name="T7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597" y="256"/>
                </a:moveTo>
                <a:cubicBezTo>
                  <a:pt x="852" y="256"/>
                  <a:pt x="852" y="256"/>
                  <a:pt x="852" y="256"/>
                </a:cubicBezTo>
                <a:cubicBezTo>
                  <a:pt x="852" y="853"/>
                  <a:pt x="852" y="853"/>
                  <a:pt x="852" y="853"/>
                </a:cubicBezTo>
                <a:cubicBezTo>
                  <a:pt x="597" y="853"/>
                  <a:pt x="597" y="853"/>
                  <a:pt x="597" y="853"/>
                </a:cubicBezTo>
                <a:lnTo>
                  <a:pt x="597" y="256"/>
                </a:ln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E8707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1" name="Freeform 13"/>
          <p:cNvSpPr>
            <a:spLocks noEditPoints="1"/>
          </p:cNvSpPr>
          <p:nvPr/>
        </p:nvSpPr>
        <p:spPr bwMode="auto">
          <a:xfrm>
            <a:off x="6122346" y="3242552"/>
            <a:ext cx="650888" cy="368394"/>
          </a:xfrm>
          <a:custGeom>
            <a:avLst/>
            <a:gdLst>
              <a:gd name="T0" fmla="*/ 1776 w 1961"/>
              <a:gd name="T1" fmla="*/ 171 h 1109"/>
              <a:gd name="T2" fmla="*/ 1534 w 1961"/>
              <a:gd name="T3" fmla="*/ 0 h 1109"/>
              <a:gd name="T4" fmla="*/ 256 w 1961"/>
              <a:gd name="T5" fmla="*/ 0 h 1109"/>
              <a:gd name="T6" fmla="*/ 0 w 1961"/>
              <a:gd name="T7" fmla="*/ 256 h 1109"/>
              <a:gd name="T8" fmla="*/ 0 w 1961"/>
              <a:gd name="T9" fmla="*/ 853 h 1109"/>
              <a:gd name="T10" fmla="*/ 256 w 1961"/>
              <a:gd name="T11" fmla="*/ 1109 h 1109"/>
              <a:gd name="T12" fmla="*/ 1534 w 1961"/>
              <a:gd name="T13" fmla="*/ 1109 h 1109"/>
              <a:gd name="T14" fmla="*/ 1776 w 1961"/>
              <a:gd name="T15" fmla="*/ 939 h 1109"/>
              <a:gd name="T16" fmla="*/ 1961 w 1961"/>
              <a:gd name="T17" fmla="*/ 939 h 1109"/>
              <a:gd name="T18" fmla="*/ 1961 w 1961"/>
              <a:gd name="T19" fmla="*/ 171 h 1109"/>
              <a:gd name="T20" fmla="*/ 1776 w 1961"/>
              <a:gd name="T21" fmla="*/ 171 h 1109"/>
              <a:gd name="T22" fmla="*/ 1620 w 1961"/>
              <a:gd name="T23" fmla="*/ 853 h 1109"/>
              <a:gd name="T24" fmla="*/ 1534 w 1961"/>
              <a:gd name="T25" fmla="*/ 939 h 1109"/>
              <a:gd name="T26" fmla="*/ 256 w 1961"/>
              <a:gd name="T27" fmla="*/ 939 h 1109"/>
              <a:gd name="T28" fmla="*/ 170 w 1961"/>
              <a:gd name="T29" fmla="*/ 853 h 1109"/>
              <a:gd name="T30" fmla="*/ 170 w 1961"/>
              <a:gd name="T31" fmla="*/ 256 h 1109"/>
              <a:gd name="T32" fmla="*/ 256 w 1961"/>
              <a:gd name="T33" fmla="*/ 171 h 1109"/>
              <a:gd name="T34" fmla="*/ 1534 w 1961"/>
              <a:gd name="T35" fmla="*/ 171 h 1109"/>
              <a:gd name="T36" fmla="*/ 1620 w 1961"/>
              <a:gd name="T37" fmla="*/ 256 h 1109"/>
              <a:gd name="T38" fmla="*/ 1620 w 1961"/>
              <a:gd name="T39" fmla="*/ 853 h 1109"/>
              <a:gd name="T40" fmla="*/ 1790 w 1961"/>
              <a:gd name="T41" fmla="*/ 768 h 1109"/>
              <a:gd name="T42" fmla="*/ 1705 w 1961"/>
              <a:gd name="T43" fmla="*/ 768 h 1109"/>
              <a:gd name="T44" fmla="*/ 1705 w 1961"/>
              <a:gd name="T45" fmla="*/ 341 h 1109"/>
              <a:gd name="T46" fmla="*/ 1790 w 1961"/>
              <a:gd name="T47" fmla="*/ 341 h 1109"/>
              <a:gd name="T48" fmla="*/ 1790 w 1961"/>
              <a:gd name="T49" fmla="*/ 768 h 1109"/>
              <a:gd name="T50" fmla="*/ 597 w 1961"/>
              <a:gd name="T51" fmla="*/ 256 h 1109"/>
              <a:gd name="T52" fmla="*/ 852 w 1961"/>
              <a:gd name="T53" fmla="*/ 256 h 1109"/>
              <a:gd name="T54" fmla="*/ 852 w 1961"/>
              <a:gd name="T55" fmla="*/ 853 h 1109"/>
              <a:gd name="T56" fmla="*/ 597 w 1961"/>
              <a:gd name="T57" fmla="*/ 853 h 1109"/>
              <a:gd name="T58" fmla="*/ 597 w 1961"/>
              <a:gd name="T59" fmla="*/ 256 h 1109"/>
              <a:gd name="T60" fmla="*/ 938 w 1961"/>
              <a:gd name="T61" fmla="*/ 256 h 1109"/>
              <a:gd name="T62" fmla="*/ 1194 w 1961"/>
              <a:gd name="T63" fmla="*/ 256 h 1109"/>
              <a:gd name="T64" fmla="*/ 1194 w 1961"/>
              <a:gd name="T65" fmla="*/ 853 h 1109"/>
              <a:gd name="T66" fmla="*/ 938 w 1961"/>
              <a:gd name="T67" fmla="*/ 853 h 1109"/>
              <a:gd name="T68" fmla="*/ 938 w 1961"/>
              <a:gd name="T69" fmla="*/ 256 h 1109"/>
              <a:gd name="T70" fmla="*/ 256 w 1961"/>
              <a:gd name="T71" fmla="*/ 427 h 1109"/>
              <a:gd name="T72" fmla="*/ 256 w 1961"/>
              <a:gd name="T73" fmla="*/ 683 h 1109"/>
              <a:gd name="T74" fmla="*/ 384 w 1961"/>
              <a:gd name="T75" fmla="*/ 853 h 1109"/>
              <a:gd name="T76" fmla="*/ 511 w 1961"/>
              <a:gd name="T77" fmla="*/ 853 h 1109"/>
              <a:gd name="T78" fmla="*/ 511 w 1961"/>
              <a:gd name="T79" fmla="*/ 256 h 1109"/>
              <a:gd name="T80" fmla="*/ 384 w 1961"/>
              <a:gd name="T81" fmla="*/ 256 h 1109"/>
              <a:gd name="T82" fmla="*/ 256 w 1961"/>
              <a:gd name="T83" fmla="*/ 427 h 1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961" h="1109">
                <a:moveTo>
                  <a:pt x="1776" y="171"/>
                </a:moveTo>
                <a:cubicBezTo>
                  <a:pt x="1740" y="71"/>
                  <a:pt x="1646" y="0"/>
                  <a:pt x="1534" y="0"/>
                </a:cubicBezTo>
                <a:cubicBezTo>
                  <a:pt x="256" y="0"/>
                  <a:pt x="256" y="0"/>
                  <a:pt x="256" y="0"/>
                </a:cubicBezTo>
                <a:cubicBezTo>
                  <a:pt x="115" y="0"/>
                  <a:pt x="0" y="115"/>
                  <a:pt x="0" y="256"/>
                </a:cubicBezTo>
                <a:cubicBezTo>
                  <a:pt x="0" y="853"/>
                  <a:pt x="0" y="853"/>
                  <a:pt x="0" y="853"/>
                </a:cubicBezTo>
                <a:cubicBezTo>
                  <a:pt x="0" y="994"/>
                  <a:pt x="115" y="1109"/>
                  <a:pt x="256" y="1109"/>
                </a:cubicBezTo>
                <a:cubicBezTo>
                  <a:pt x="1534" y="1109"/>
                  <a:pt x="1534" y="1109"/>
                  <a:pt x="1534" y="1109"/>
                </a:cubicBezTo>
                <a:cubicBezTo>
                  <a:pt x="1646" y="1109"/>
                  <a:pt x="1740" y="1038"/>
                  <a:pt x="1776" y="939"/>
                </a:cubicBezTo>
                <a:cubicBezTo>
                  <a:pt x="1961" y="939"/>
                  <a:pt x="1961" y="939"/>
                  <a:pt x="1961" y="939"/>
                </a:cubicBezTo>
                <a:cubicBezTo>
                  <a:pt x="1961" y="171"/>
                  <a:pt x="1961" y="171"/>
                  <a:pt x="1961" y="171"/>
                </a:cubicBezTo>
                <a:lnTo>
                  <a:pt x="1776" y="171"/>
                </a:lnTo>
                <a:close/>
                <a:moveTo>
                  <a:pt x="1620" y="853"/>
                </a:moveTo>
                <a:cubicBezTo>
                  <a:pt x="1620" y="900"/>
                  <a:pt x="1582" y="939"/>
                  <a:pt x="1534" y="939"/>
                </a:cubicBezTo>
                <a:cubicBezTo>
                  <a:pt x="256" y="939"/>
                  <a:pt x="256" y="939"/>
                  <a:pt x="256" y="939"/>
                </a:cubicBezTo>
                <a:cubicBezTo>
                  <a:pt x="208" y="939"/>
                  <a:pt x="170" y="900"/>
                  <a:pt x="170" y="853"/>
                </a:cubicBezTo>
                <a:cubicBezTo>
                  <a:pt x="170" y="256"/>
                  <a:pt x="170" y="256"/>
                  <a:pt x="170" y="256"/>
                </a:cubicBezTo>
                <a:cubicBezTo>
                  <a:pt x="170" y="209"/>
                  <a:pt x="208" y="171"/>
                  <a:pt x="256" y="171"/>
                </a:cubicBezTo>
                <a:cubicBezTo>
                  <a:pt x="1534" y="171"/>
                  <a:pt x="1534" y="171"/>
                  <a:pt x="1534" y="171"/>
                </a:cubicBezTo>
                <a:cubicBezTo>
                  <a:pt x="1582" y="171"/>
                  <a:pt x="1620" y="209"/>
                  <a:pt x="1620" y="256"/>
                </a:cubicBezTo>
                <a:cubicBezTo>
                  <a:pt x="1620" y="853"/>
                  <a:pt x="1620" y="853"/>
                  <a:pt x="1620" y="853"/>
                </a:cubicBezTo>
                <a:close/>
                <a:moveTo>
                  <a:pt x="1790" y="768"/>
                </a:moveTo>
                <a:cubicBezTo>
                  <a:pt x="1705" y="768"/>
                  <a:pt x="1705" y="768"/>
                  <a:pt x="1705" y="768"/>
                </a:cubicBezTo>
                <a:cubicBezTo>
                  <a:pt x="1705" y="341"/>
                  <a:pt x="1705" y="341"/>
                  <a:pt x="1705" y="341"/>
                </a:cubicBezTo>
                <a:cubicBezTo>
                  <a:pt x="1790" y="341"/>
                  <a:pt x="1790" y="341"/>
                  <a:pt x="1790" y="341"/>
                </a:cubicBezTo>
                <a:cubicBezTo>
                  <a:pt x="1790" y="768"/>
                  <a:pt x="1790" y="768"/>
                  <a:pt x="1790" y="768"/>
                </a:cubicBezTo>
                <a:close/>
                <a:moveTo>
                  <a:pt x="597" y="256"/>
                </a:moveTo>
                <a:cubicBezTo>
                  <a:pt x="852" y="256"/>
                  <a:pt x="852" y="256"/>
                  <a:pt x="852" y="256"/>
                </a:cubicBezTo>
                <a:cubicBezTo>
                  <a:pt x="852" y="853"/>
                  <a:pt x="852" y="853"/>
                  <a:pt x="852" y="853"/>
                </a:cubicBezTo>
                <a:cubicBezTo>
                  <a:pt x="597" y="853"/>
                  <a:pt x="597" y="853"/>
                  <a:pt x="597" y="853"/>
                </a:cubicBezTo>
                <a:lnTo>
                  <a:pt x="597" y="256"/>
                </a:lnTo>
                <a:close/>
                <a:moveTo>
                  <a:pt x="938" y="256"/>
                </a:moveTo>
                <a:cubicBezTo>
                  <a:pt x="1194" y="256"/>
                  <a:pt x="1194" y="256"/>
                  <a:pt x="1194" y="256"/>
                </a:cubicBezTo>
                <a:cubicBezTo>
                  <a:pt x="1194" y="853"/>
                  <a:pt x="1194" y="853"/>
                  <a:pt x="1194" y="853"/>
                </a:cubicBezTo>
                <a:cubicBezTo>
                  <a:pt x="938" y="853"/>
                  <a:pt x="938" y="853"/>
                  <a:pt x="938" y="853"/>
                </a:cubicBezTo>
                <a:lnTo>
                  <a:pt x="938" y="256"/>
                </a:lnTo>
                <a:close/>
                <a:moveTo>
                  <a:pt x="256" y="427"/>
                </a:moveTo>
                <a:cubicBezTo>
                  <a:pt x="256" y="683"/>
                  <a:pt x="256" y="683"/>
                  <a:pt x="256" y="683"/>
                </a:cubicBezTo>
                <a:cubicBezTo>
                  <a:pt x="256" y="777"/>
                  <a:pt x="313" y="853"/>
                  <a:pt x="384" y="853"/>
                </a:cubicBezTo>
                <a:cubicBezTo>
                  <a:pt x="511" y="853"/>
                  <a:pt x="511" y="853"/>
                  <a:pt x="511" y="853"/>
                </a:cubicBezTo>
                <a:cubicBezTo>
                  <a:pt x="511" y="256"/>
                  <a:pt x="511" y="256"/>
                  <a:pt x="511" y="256"/>
                </a:cubicBezTo>
                <a:cubicBezTo>
                  <a:pt x="384" y="256"/>
                  <a:pt x="384" y="256"/>
                  <a:pt x="384" y="256"/>
                </a:cubicBezTo>
                <a:cubicBezTo>
                  <a:pt x="313" y="256"/>
                  <a:pt x="256" y="333"/>
                  <a:pt x="256" y="427"/>
                </a:cubicBezTo>
                <a:close/>
              </a:path>
            </a:pathLst>
          </a:custGeom>
          <a:solidFill>
            <a:srgbClr val="FFB85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742" name="文本框 113"/>
          <p:cNvSpPr txBox="1"/>
          <p:nvPr/>
        </p:nvSpPr>
        <p:spPr>
          <a:xfrm>
            <a:off x="5658714" y="1375114"/>
            <a:ext cx="2797646" cy="438582"/>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43" name="文本框 113"/>
          <p:cNvSpPr txBox="1"/>
          <p:nvPr/>
        </p:nvSpPr>
        <p:spPr>
          <a:xfrm>
            <a:off x="6246404" y="2247789"/>
            <a:ext cx="2322560" cy="611706"/>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44" name="文本框 113"/>
          <p:cNvSpPr txBox="1"/>
          <p:nvPr/>
        </p:nvSpPr>
        <p:spPr>
          <a:xfrm>
            <a:off x="7002586" y="3165679"/>
            <a:ext cx="1674404" cy="784830"/>
          </a:xfrm>
          <a:prstGeom prst="rect">
            <a:avLst/>
          </a:prstGeom>
          <a:noFill/>
        </p:spPr>
        <p:txBody>
          <a:bodyPr wrap="square" rtlCol="0">
            <a:spAutoFit/>
          </a:bodyPr>
          <a:lstStyle/>
          <a:p>
            <a:pPr algn="just">
              <a:lnSpc>
                <a:spcPct val="150000"/>
              </a:lnSpc>
            </a:pPr>
            <a:r>
              <a:rPr lang="zh-CN" altLang="en-US" sz="75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
        <p:nvSpPr>
          <p:cNvPr id="745" name="文本框 113"/>
          <p:cNvSpPr txBox="1"/>
          <p:nvPr/>
        </p:nvSpPr>
        <p:spPr>
          <a:xfrm>
            <a:off x="629049" y="1724400"/>
            <a:ext cx="1998482" cy="1477328"/>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spTree>
    <p:extLst>
      <p:ext uri="{BB962C8B-B14F-4D97-AF65-F5344CB8AC3E}">
        <p14:creationId xmlns:p14="http://schemas.microsoft.com/office/powerpoint/2010/main" val="1741465789"/>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2" accel="40000" fill="hold" nodeType="afterEffect" p14:presetBounceEnd="40000">
                                      <p:stCondLst>
                                        <p:cond delay="0"/>
                                      </p:stCondLst>
                                      <p:childTnLst>
                                        <p:set>
                                          <p:cBhvr>
                                            <p:cTn id="10" dur="1" fill="hold">
                                              <p:stCondLst>
                                                <p:cond delay="0"/>
                                              </p:stCondLst>
                                            </p:cTn>
                                            <p:tgtEl>
                                              <p:spTgt spid="713"/>
                                            </p:tgtEl>
                                            <p:attrNameLst>
                                              <p:attrName>style.visibility</p:attrName>
                                            </p:attrNameLst>
                                          </p:cBhvr>
                                          <p:to>
                                            <p:strVal val="visible"/>
                                          </p:to>
                                        </p:set>
                                        <p:anim calcmode="lin" valueType="num" p14:bounceEnd="40000">
                                          <p:cBhvr additive="base">
                                            <p:cTn id="11" dur="750" fill="hold"/>
                                            <p:tgtEl>
                                              <p:spTgt spid="713"/>
                                            </p:tgtEl>
                                            <p:attrNameLst>
                                              <p:attrName>ppt_x</p:attrName>
                                            </p:attrNameLst>
                                          </p:cBhvr>
                                          <p:tavLst>
                                            <p:tav tm="0">
                                              <p:val>
                                                <p:strVal val="1+#ppt_w/2"/>
                                              </p:val>
                                            </p:tav>
                                            <p:tav tm="100000">
                                              <p:val>
                                                <p:strVal val="#ppt_x"/>
                                              </p:val>
                                            </p:tav>
                                          </p:tavLst>
                                        </p:anim>
                                        <p:anim calcmode="lin" valueType="num" p14:bounceEnd="40000">
                                          <p:cBhvr additive="base">
                                            <p:cTn id="12" dur="750" fill="hold"/>
                                            <p:tgtEl>
                                              <p:spTgt spid="713"/>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2" accel="40000" fill="hold" nodeType="afterEffect" p14:presetBounceEnd="40000">
                                      <p:stCondLst>
                                        <p:cond delay="0"/>
                                      </p:stCondLst>
                                      <p:childTnLst>
                                        <p:set>
                                          <p:cBhvr>
                                            <p:cTn id="15" dur="1" fill="hold">
                                              <p:stCondLst>
                                                <p:cond delay="0"/>
                                              </p:stCondLst>
                                            </p:cTn>
                                            <p:tgtEl>
                                              <p:spTgt spid="720"/>
                                            </p:tgtEl>
                                            <p:attrNameLst>
                                              <p:attrName>style.visibility</p:attrName>
                                            </p:attrNameLst>
                                          </p:cBhvr>
                                          <p:to>
                                            <p:strVal val="visible"/>
                                          </p:to>
                                        </p:set>
                                        <p:anim calcmode="lin" valueType="num" p14:bounceEnd="40000">
                                          <p:cBhvr additive="base">
                                            <p:cTn id="16" dur="750" fill="hold"/>
                                            <p:tgtEl>
                                              <p:spTgt spid="720"/>
                                            </p:tgtEl>
                                            <p:attrNameLst>
                                              <p:attrName>ppt_x</p:attrName>
                                            </p:attrNameLst>
                                          </p:cBhvr>
                                          <p:tavLst>
                                            <p:tav tm="0">
                                              <p:val>
                                                <p:strVal val="1+#ppt_w/2"/>
                                              </p:val>
                                            </p:tav>
                                            <p:tav tm="100000">
                                              <p:val>
                                                <p:strVal val="#ppt_x"/>
                                              </p:val>
                                            </p:tav>
                                          </p:tavLst>
                                        </p:anim>
                                        <p:anim calcmode="lin" valueType="num" p14:bounceEnd="40000">
                                          <p:cBhvr additive="base">
                                            <p:cTn id="17" dur="750" fill="hold"/>
                                            <p:tgtEl>
                                              <p:spTgt spid="72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726"/>
                                            </p:tgtEl>
                                            <p:attrNameLst>
                                              <p:attrName>style.visibility</p:attrName>
                                            </p:attrNameLst>
                                          </p:cBhvr>
                                          <p:to>
                                            <p:strVal val="visible"/>
                                          </p:to>
                                        </p:set>
                                        <p:animEffect transition="in" filter="randombar(horizontal)">
                                          <p:cBhvr>
                                            <p:cTn id="21" dur="500"/>
                                            <p:tgtEl>
                                              <p:spTgt spid="72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735"/>
                                            </p:tgtEl>
                                            <p:attrNameLst>
                                              <p:attrName>style.visibility</p:attrName>
                                            </p:attrNameLst>
                                          </p:cBhvr>
                                          <p:to>
                                            <p:strVal val="visible"/>
                                          </p:to>
                                        </p:set>
                                        <p:animEffect transition="in" filter="wipe(left)">
                                          <p:cBhvr>
                                            <p:cTn id="25" dur="500"/>
                                            <p:tgtEl>
                                              <p:spTgt spid="73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39"/>
                                            </p:tgtEl>
                                            <p:attrNameLst>
                                              <p:attrName>style.visibility</p:attrName>
                                            </p:attrNameLst>
                                          </p:cBhvr>
                                          <p:to>
                                            <p:strVal val="visible"/>
                                          </p:to>
                                        </p:set>
                                        <p:animEffect transition="in" filter="wipe(left)">
                                          <p:cBhvr>
                                            <p:cTn id="28" dur="500"/>
                                            <p:tgtEl>
                                              <p:spTgt spid="73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42"/>
                                            </p:tgtEl>
                                            <p:attrNameLst>
                                              <p:attrName>style.visibility</p:attrName>
                                            </p:attrNameLst>
                                          </p:cBhvr>
                                          <p:to>
                                            <p:strVal val="visible"/>
                                          </p:to>
                                        </p:set>
                                        <p:animEffect transition="in" filter="wipe(left)">
                                          <p:cBhvr>
                                            <p:cTn id="31" dur="500"/>
                                            <p:tgtEl>
                                              <p:spTgt spid="742"/>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729"/>
                                            </p:tgtEl>
                                            <p:attrNameLst>
                                              <p:attrName>style.visibility</p:attrName>
                                            </p:attrNameLst>
                                          </p:cBhvr>
                                          <p:to>
                                            <p:strVal val="visible"/>
                                          </p:to>
                                        </p:set>
                                        <p:animEffect transition="in" filter="randombar(horizontal)">
                                          <p:cBhvr>
                                            <p:cTn id="35" dur="500"/>
                                            <p:tgtEl>
                                              <p:spTgt spid="72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36"/>
                                            </p:tgtEl>
                                            <p:attrNameLst>
                                              <p:attrName>style.visibility</p:attrName>
                                            </p:attrNameLst>
                                          </p:cBhvr>
                                          <p:to>
                                            <p:strVal val="visible"/>
                                          </p:to>
                                        </p:set>
                                        <p:animEffect transition="in" filter="wipe(left)">
                                          <p:cBhvr>
                                            <p:cTn id="39" dur="500"/>
                                            <p:tgtEl>
                                              <p:spTgt spid="73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40"/>
                                            </p:tgtEl>
                                            <p:attrNameLst>
                                              <p:attrName>style.visibility</p:attrName>
                                            </p:attrNameLst>
                                          </p:cBhvr>
                                          <p:to>
                                            <p:strVal val="visible"/>
                                          </p:to>
                                        </p:set>
                                        <p:animEffect transition="in" filter="wipe(left)">
                                          <p:cBhvr>
                                            <p:cTn id="42" dur="500"/>
                                            <p:tgtEl>
                                              <p:spTgt spid="7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43"/>
                                            </p:tgtEl>
                                            <p:attrNameLst>
                                              <p:attrName>style.visibility</p:attrName>
                                            </p:attrNameLst>
                                          </p:cBhvr>
                                          <p:to>
                                            <p:strVal val="visible"/>
                                          </p:to>
                                        </p:set>
                                        <p:animEffect transition="in" filter="wipe(left)">
                                          <p:cBhvr>
                                            <p:cTn id="45" dur="500"/>
                                            <p:tgtEl>
                                              <p:spTgt spid="743"/>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732"/>
                                            </p:tgtEl>
                                            <p:attrNameLst>
                                              <p:attrName>style.visibility</p:attrName>
                                            </p:attrNameLst>
                                          </p:cBhvr>
                                          <p:to>
                                            <p:strVal val="visible"/>
                                          </p:to>
                                        </p:set>
                                        <p:animEffect transition="in" filter="randombar(horizontal)">
                                          <p:cBhvr>
                                            <p:cTn id="49" dur="500"/>
                                            <p:tgtEl>
                                              <p:spTgt spid="732"/>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737"/>
                                            </p:tgtEl>
                                            <p:attrNameLst>
                                              <p:attrName>style.visibility</p:attrName>
                                            </p:attrNameLst>
                                          </p:cBhvr>
                                          <p:to>
                                            <p:strVal val="visible"/>
                                          </p:to>
                                        </p:set>
                                        <p:animEffect transition="in" filter="wipe(left)">
                                          <p:cBhvr>
                                            <p:cTn id="53" dur="500"/>
                                            <p:tgtEl>
                                              <p:spTgt spid="73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41"/>
                                            </p:tgtEl>
                                            <p:attrNameLst>
                                              <p:attrName>style.visibility</p:attrName>
                                            </p:attrNameLst>
                                          </p:cBhvr>
                                          <p:to>
                                            <p:strVal val="visible"/>
                                          </p:to>
                                        </p:set>
                                        <p:animEffect transition="in" filter="wipe(left)">
                                          <p:cBhvr>
                                            <p:cTn id="56" dur="500"/>
                                            <p:tgtEl>
                                              <p:spTgt spid="74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744"/>
                                            </p:tgtEl>
                                            <p:attrNameLst>
                                              <p:attrName>style.visibility</p:attrName>
                                            </p:attrNameLst>
                                          </p:cBhvr>
                                          <p:to>
                                            <p:strVal val="visible"/>
                                          </p:to>
                                        </p:set>
                                        <p:animEffect transition="in" filter="wipe(left)">
                                          <p:cBhvr>
                                            <p:cTn id="59" dur="500"/>
                                            <p:tgtEl>
                                              <p:spTgt spid="744"/>
                                            </p:tgtEl>
                                          </p:cBhvr>
                                        </p:animEffect>
                                      </p:childTnLst>
                                    </p:cTn>
                                  </p:par>
                                </p:childTnLst>
                              </p:cTn>
                            </p:par>
                            <p:par>
                              <p:cTn id="60" fill="hold">
                                <p:stCondLst>
                                  <p:cond delay="5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738"/>
                                            </p:tgtEl>
                                            <p:attrNameLst>
                                              <p:attrName>style.visibility</p:attrName>
                                            </p:attrNameLst>
                                          </p:cBhvr>
                                          <p:to>
                                            <p:strVal val="visible"/>
                                          </p:to>
                                        </p:set>
                                        <p:anim calcmode="lin" valueType="num">
                                          <p:cBhvr>
                                            <p:cTn id="63" dur="500" fill="hold"/>
                                            <p:tgtEl>
                                              <p:spTgt spid="73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738"/>
                                            </p:tgtEl>
                                            <p:attrNameLst>
                                              <p:attrName>ppt_y</p:attrName>
                                            </p:attrNameLst>
                                          </p:cBhvr>
                                          <p:tavLst>
                                            <p:tav tm="0">
                                              <p:val>
                                                <p:strVal val="#ppt_y"/>
                                              </p:val>
                                            </p:tav>
                                            <p:tav tm="100000">
                                              <p:val>
                                                <p:strVal val="#ppt_y"/>
                                              </p:val>
                                            </p:tav>
                                          </p:tavLst>
                                        </p:anim>
                                        <p:anim calcmode="lin" valueType="num">
                                          <p:cBhvr>
                                            <p:cTn id="65" dur="500" fill="hold"/>
                                            <p:tgtEl>
                                              <p:spTgt spid="73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73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738"/>
                                            </p:tgtEl>
                                          </p:cBhvr>
                                        </p:animEffect>
                                      </p:childTnLst>
                                    </p:cTn>
                                  </p:par>
                                  <p:par>
                                    <p:cTn id="68" presetID="41" presetClass="entr" presetSubtype="0" fill="hold" grpId="0" nodeType="withEffect">
                                      <p:stCondLst>
                                        <p:cond delay="0"/>
                                      </p:stCondLst>
                                      <p:iterate type="lt">
                                        <p:tmPct val="10000"/>
                                      </p:iterate>
                                      <p:childTnLst>
                                        <p:set>
                                          <p:cBhvr>
                                            <p:cTn id="69" dur="1" fill="hold">
                                              <p:stCondLst>
                                                <p:cond delay="0"/>
                                              </p:stCondLst>
                                            </p:cTn>
                                            <p:tgtEl>
                                              <p:spTgt spid="745"/>
                                            </p:tgtEl>
                                            <p:attrNameLst>
                                              <p:attrName>style.visibility</p:attrName>
                                            </p:attrNameLst>
                                          </p:cBhvr>
                                          <p:to>
                                            <p:strVal val="visible"/>
                                          </p:to>
                                        </p:set>
                                        <p:anim calcmode="lin" valueType="num">
                                          <p:cBhvr>
                                            <p:cTn id="70" dur="500" fill="hold"/>
                                            <p:tgtEl>
                                              <p:spTgt spid="745"/>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745"/>
                                            </p:tgtEl>
                                            <p:attrNameLst>
                                              <p:attrName>ppt_y</p:attrName>
                                            </p:attrNameLst>
                                          </p:cBhvr>
                                          <p:tavLst>
                                            <p:tav tm="0">
                                              <p:val>
                                                <p:strVal val="#ppt_y"/>
                                              </p:val>
                                            </p:tav>
                                            <p:tav tm="100000">
                                              <p:val>
                                                <p:strVal val="#ppt_y"/>
                                              </p:val>
                                            </p:tav>
                                          </p:tavLst>
                                        </p:anim>
                                        <p:anim calcmode="lin" valueType="num">
                                          <p:cBhvr>
                                            <p:cTn id="72" dur="500" fill="hold"/>
                                            <p:tgtEl>
                                              <p:spTgt spid="745"/>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745"/>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8" grpId="0"/>
          <p:bldP spid="739" grpId="0" animBg="1"/>
          <p:bldP spid="740" grpId="0" animBg="1"/>
          <p:bldP spid="741" grpId="0" animBg="1"/>
          <p:bldP spid="742" grpId="0"/>
          <p:bldP spid="743" grpId="0"/>
          <p:bldP spid="744" grpId="0"/>
          <p:bldP spid="74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2" accel="40000" fill="hold" nodeType="afterEffect">
                                      <p:stCondLst>
                                        <p:cond delay="0"/>
                                      </p:stCondLst>
                                      <p:childTnLst>
                                        <p:set>
                                          <p:cBhvr>
                                            <p:cTn id="10" dur="1" fill="hold">
                                              <p:stCondLst>
                                                <p:cond delay="0"/>
                                              </p:stCondLst>
                                            </p:cTn>
                                            <p:tgtEl>
                                              <p:spTgt spid="713"/>
                                            </p:tgtEl>
                                            <p:attrNameLst>
                                              <p:attrName>style.visibility</p:attrName>
                                            </p:attrNameLst>
                                          </p:cBhvr>
                                          <p:to>
                                            <p:strVal val="visible"/>
                                          </p:to>
                                        </p:set>
                                        <p:anim calcmode="lin" valueType="num">
                                          <p:cBhvr additive="base">
                                            <p:cTn id="11" dur="750" fill="hold"/>
                                            <p:tgtEl>
                                              <p:spTgt spid="713"/>
                                            </p:tgtEl>
                                            <p:attrNameLst>
                                              <p:attrName>ppt_x</p:attrName>
                                            </p:attrNameLst>
                                          </p:cBhvr>
                                          <p:tavLst>
                                            <p:tav tm="0">
                                              <p:val>
                                                <p:strVal val="1+#ppt_w/2"/>
                                              </p:val>
                                            </p:tav>
                                            <p:tav tm="100000">
                                              <p:val>
                                                <p:strVal val="#ppt_x"/>
                                              </p:val>
                                            </p:tav>
                                          </p:tavLst>
                                        </p:anim>
                                        <p:anim calcmode="lin" valueType="num">
                                          <p:cBhvr additive="base">
                                            <p:cTn id="12" dur="750" fill="hold"/>
                                            <p:tgtEl>
                                              <p:spTgt spid="713"/>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2" presetClass="entr" presetSubtype="2" accel="40000" fill="hold" nodeType="afterEffect">
                                      <p:stCondLst>
                                        <p:cond delay="0"/>
                                      </p:stCondLst>
                                      <p:childTnLst>
                                        <p:set>
                                          <p:cBhvr>
                                            <p:cTn id="15" dur="1" fill="hold">
                                              <p:stCondLst>
                                                <p:cond delay="0"/>
                                              </p:stCondLst>
                                            </p:cTn>
                                            <p:tgtEl>
                                              <p:spTgt spid="720"/>
                                            </p:tgtEl>
                                            <p:attrNameLst>
                                              <p:attrName>style.visibility</p:attrName>
                                            </p:attrNameLst>
                                          </p:cBhvr>
                                          <p:to>
                                            <p:strVal val="visible"/>
                                          </p:to>
                                        </p:set>
                                        <p:anim calcmode="lin" valueType="num">
                                          <p:cBhvr additive="base">
                                            <p:cTn id="16" dur="750" fill="hold"/>
                                            <p:tgtEl>
                                              <p:spTgt spid="720"/>
                                            </p:tgtEl>
                                            <p:attrNameLst>
                                              <p:attrName>ppt_x</p:attrName>
                                            </p:attrNameLst>
                                          </p:cBhvr>
                                          <p:tavLst>
                                            <p:tav tm="0">
                                              <p:val>
                                                <p:strVal val="1+#ppt_w/2"/>
                                              </p:val>
                                            </p:tav>
                                            <p:tav tm="100000">
                                              <p:val>
                                                <p:strVal val="#ppt_x"/>
                                              </p:val>
                                            </p:tav>
                                          </p:tavLst>
                                        </p:anim>
                                        <p:anim calcmode="lin" valueType="num">
                                          <p:cBhvr additive="base">
                                            <p:cTn id="17" dur="750" fill="hold"/>
                                            <p:tgtEl>
                                              <p:spTgt spid="720"/>
                                            </p:tgtEl>
                                            <p:attrNameLst>
                                              <p:attrName>ppt_y</p:attrName>
                                            </p:attrNameLst>
                                          </p:cBhvr>
                                          <p:tavLst>
                                            <p:tav tm="0">
                                              <p:val>
                                                <p:strVal val="#ppt_y"/>
                                              </p:val>
                                            </p:tav>
                                            <p:tav tm="100000">
                                              <p:val>
                                                <p:strVal val="#ppt_y"/>
                                              </p:val>
                                            </p:tav>
                                          </p:tavLst>
                                        </p:anim>
                                      </p:childTnLst>
                                    </p:cTn>
                                  </p:par>
                                </p:childTnLst>
                              </p:cTn>
                            </p:par>
                            <p:par>
                              <p:cTn id="18" fill="hold">
                                <p:stCondLst>
                                  <p:cond delay="2000"/>
                                </p:stCondLst>
                                <p:childTnLst>
                                  <p:par>
                                    <p:cTn id="19" presetID="14" presetClass="entr" presetSubtype="10" fill="hold" nodeType="afterEffect">
                                      <p:stCondLst>
                                        <p:cond delay="0"/>
                                      </p:stCondLst>
                                      <p:childTnLst>
                                        <p:set>
                                          <p:cBhvr>
                                            <p:cTn id="20" dur="1" fill="hold">
                                              <p:stCondLst>
                                                <p:cond delay="0"/>
                                              </p:stCondLst>
                                            </p:cTn>
                                            <p:tgtEl>
                                              <p:spTgt spid="726"/>
                                            </p:tgtEl>
                                            <p:attrNameLst>
                                              <p:attrName>style.visibility</p:attrName>
                                            </p:attrNameLst>
                                          </p:cBhvr>
                                          <p:to>
                                            <p:strVal val="visible"/>
                                          </p:to>
                                        </p:set>
                                        <p:animEffect transition="in" filter="randombar(horizontal)">
                                          <p:cBhvr>
                                            <p:cTn id="21" dur="500"/>
                                            <p:tgtEl>
                                              <p:spTgt spid="726"/>
                                            </p:tgtEl>
                                          </p:cBhvr>
                                        </p:animEffect>
                                      </p:childTnLst>
                                    </p:cTn>
                                  </p:par>
                                </p:childTnLst>
                              </p:cTn>
                            </p:par>
                            <p:par>
                              <p:cTn id="22" fill="hold">
                                <p:stCondLst>
                                  <p:cond delay="2500"/>
                                </p:stCondLst>
                                <p:childTnLst>
                                  <p:par>
                                    <p:cTn id="23" presetID="22" presetClass="entr" presetSubtype="8" fill="hold" nodeType="afterEffect">
                                      <p:stCondLst>
                                        <p:cond delay="0"/>
                                      </p:stCondLst>
                                      <p:childTnLst>
                                        <p:set>
                                          <p:cBhvr>
                                            <p:cTn id="24" dur="1" fill="hold">
                                              <p:stCondLst>
                                                <p:cond delay="0"/>
                                              </p:stCondLst>
                                            </p:cTn>
                                            <p:tgtEl>
                                              <p:spTgt spid="735"/>
                                            </p:tgtEl>
                                            <p:attrNameLst>
                                              <p:attrName>style.visibility</p:attrName>
                                            </p:attrNameLst>
                                          </p:cBhvr>
                                          <p:to>
                                            <p:strVal val="visible"/>
                                          </p:to>
                                        </p:set>
                                        <p:animEffect transition="in" filter="wipe(left)">
                                          <p:cBhvr>
                                            <p:cTn id="25" dur="500"/>
                                            <p:tgtEl>
                                              <p:spTgt spid="73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739"/>
                                            </p:tgtEl>
                                            <p:attrNameLst>
                                              <p:attrName>style.visibility</p:attrName>
                                            </p:attrNameLst>
                                          </p:cBhvr>
                                          <p:to>
                                            <p:strVal val="visible"/>
                                          </p:to>
                                        </p:set>
                                        <p:animEffect transition="in" filter="wipe(left)">
                                          <p:cBhvr>
                                            <p:cTn id="28" dur="500"/>
                                            <p:tgtEl>
                                              <p:spTgt spid="739"/>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42"/>
                                            </p:tgtEl>
                                            <p:attrNameLst>
                                              <p:attrName>style.visibility</p:attrName>
                                            </p:attrNameLst>
                                          </p:cBhvr>
                                          <p:to>
                                            <p:strVal val="visible"/>
                                          </p:to>
                                        </p:set>
                                        <p:animEffect transition="in" filter="wipe(left)">
                                          <p:cBhvr>
                                            <p:cTn id="31" dur="500"/>
                                            <p:tgtEl>
                                              <p:spTgt spid="742"/>
                                            </p:tgtEl>
                                          </p:cBhvr>
                                        </p:animEffect>
                                      </p:childTnLst>
                                    </p:cTn>
                                  </p:par>
                                </p:childTnLst>
                              </p:cTn>
                            </p:par>
                            <p:par>
                              <p:cTn id="32" fill="hold">
                                <p:stCondLst>
                                  <p:cond delay="3000"/>
                                </p:stCondLst>
                                <p:childTnLst>
                                  <p:par>
                                    <p:cTn id="33" presetID="14" presetClass="entr" presetSubtype="10" fill="hold" nodeType="afterEffect">
                                      <p:stCondLst>
                                        <p:cond delay="0"/>
                                      </p:stCondLst>
                                      <p:childTnLst>
                                        <p:set>
                                          <p:cBhvr>
                                            <p:cTn id="34" dur="1" fill="hold">
                                              <p:stCondLst>
                                                <p:cond delay="0"/>
                                              </p:stCondLst>
                                            </p:cTn>
                                            <p:tgtEl>
                                              <p:spTgt spid="729"/>
                                            </p:tgtEl>
                                            <p:attrNameLst>
                                              <p:attrName>style.visibility</p:attrName>
                                            </p:attrNameLst>
                                          </p:cBhvr>
                                          <p:to>
                                            <p:strVal val="visible"/>
                                          </p:to>
                                        </p:set>
                                        <p:animEffect transition="in" filter="randombar(horizontal)">
                                          <p:cBhvr>
                                            <p:cTn id="35" dur="500"/>
                                            <p:tgtEl>
                                              <p:spTgt spid="729"/>
                                            </p:tgtEl>
                                          </p:cBhvr>
                                        </p:animEffect>
                                      </p:childTnLst>
                                    </p:cTn>
                                  </p:par>
                                </p:childTnLst>
                              </p:cTn>
                            </p:par>
                            <p:par>
                              <p:cTn id="36" fill="hold">
                                <p:stCondLst>
                                  <p:cond delay="3500"/>
                                </p:stCondLst>
                                <p:childTnLst>
                                  <p:par>
                                    <p:cTn id="37" presetID="22" presetClass="entr" presetSubtype="8" fill="hold" nodeType="afterEffect">
                                      <p:stCondLst>
                                        <p:cond delay="0"/>
                                      </p:stCondLst>
                                      <p:childTnLst>
                                        <p:set>
                                          <p:cBhvr>
                                            <p:cTn id="38" dur="1" fill="hold">
                                              <p:stCondLst>
                                                <p:cond delay="0"/>
                                              </p:stCondLst>
                                            </p:cTn>
                                            <p:tgtEl>
                                              <p:spTgt spid="736"/>
                                            </p:tgtEl>
                                            <p:attrNameLst>
                                              <p:attrName>style.visibility</p:attrName>
                                            </p:attrNameLst>
                                          </p:cBhvr>
                                          <p:to>
                                            <p:strVal val="visible"/>
                                          </p:to>
                                        </p:set>
                                        <p:animEffect transition="in" filter="wipe(left)">
                                          <p:cBhvr>
                                            <p:cTn id="39" dur="500"/>
                                            <p:tgtEl>
                                              <p:spTgt spid="73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740"/>
                                            </p:tgtEl>
                                            <p:attrNameLst>
                                              <p:attrName>style.visibility</p:attrName>
                                            </p:attrNameLst>
                                          </p:cBhvr>
                                          <p:to>
                                            <p:strVal val="visible"/>
                                          </p:to>
                                        </p:set>
                                        <p:animEffect transition="in" filter="wipe(left)">
                                          <p:cBhvr>
                                            <p:cTn id="42" dur="500"/>
                                            <p:tgtEl>
                                              <p:spTgt spid="740"/>
                                            </p:tgtEl>
                                          </p:cBhvr>
                                        </p:animEffect>
                                      </p:childTnLst>
                                    </p:cTn>
                                  </p:par>
                                  <p:par>
                                    <p:cTn id="43" presetID="22" presetClass="entr" presetSubtype="8" fill="hold" grpId="0" nodeType="withEffect">
                                      <p:stCondLst>
                                        <p:cond delay="0"/>
                                      </p:stCondLst>
                                      <p:childTnLst>
                                        <p:set>
                                          <p:cBhvr>
                                            <p:cTn id="44" dur="1" fill="hold">
                                              <p:stCondLst>
                                                <p:cond delay="0"/>
                                              </p:stCondLst>
                                            </p:cTn>
                                            <p:tgtEl>
                                              <p:spTgt spid="743"/>
                                            </p:tgtEl>
                                            <p:attrNameLst>
                                              <p:attrName>style.visibility</p:attrName>
                                            </p:attrNameLst>
                                          </p:cBhvr>
                                          <p:to>
                                            <p:strVal val="visible"/>
                                          </p:to>
                                        </p:set>
                                        <p:animEffect transition="in" filter="wipe(left)">
                                          <p:cBhvr>
                                            <p:cTn id="45" dur="500"/>
                                            <p:tgtEl>
                                              <p:spTgt spid="743"/>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732"/>
                                            </p:tgtEl>
                                            <p:attrNameLst>
                                              <p:attrName>style.visibility</p:attrName>
                                            </p:attrNameLst>
                                          </p:cBhvr>
                                          <p:to>
                                            <p:strVal val="visible"/>
                                          </p:to>
                                        </p:set>
                                        <p:animEffect transition="in" filter="randombar(horizontal)">
                                          <p:cBhvr>
                                            <p:cTn id="49" dur="500"/>
                                            <p:tgtEl>
                                              <p:spTgt spid="732"/>
                                            </p:tgtEl>
                                          </p:cBhvr>
                                        </p:animEffect>
                                      </p:childTnLst>
                                    </p:cTn>
                                  </p:par>
                                </p:childTnLst>
                              </p:cTn>
                            </p:par>
                            <p:par>
                              <p:cTn id="50" fill="hold">
                                <p:stCondLst>
                                  <p:cond delay="4500"/>
                                </p:stCondLst>
                                <p:childTnLst>
                                  <p:par>
                                    <p:cTn id="51" presetID="22" presetClass="entr" presetSubtype="8" fill="hold" nodeType="afterEffect">
                                      <p:stCondLst>
                                        <p:cond delay="0"/>
                                      </p:stCondLst>
                                      <p:childTnLst>
                                        <p:set>
                                          <p:cBhvr>
                                            <p:cTn id="52" dur="1" fill="hold">
                                              <p:stCondLst>
                                                <p:cond delay="0"/>
                                              </p:stCondLst>
                                            </p:cTn>
                                            <p:tgtEl>
                                              <p:spTgt spid="737"/>
                                            </p:tgtEl>
                                            <p:attrNameLst>
                                              <p:attrName>style.visibility</p:attrName>
                                            </p:attrNameLst>
                                          </p:cBhvr>
                                          <p:to>
                                            <p:strVal val="visible"/>
                                          </p:to>
                                        </p:set>
                                        <p:animEffect transition="in" filter="wipe(left)">
                                          <p:cBhvr>
                                            <p:cTn id="53" dur="500"/>
                                            <p:tgtEl>
                                              <p:spTgt spid="737"/>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41"/>
                                            </p:tgtEl>
                                            <p:attrNameLst>
                                              <p:attrName>style.visibility</p:attrName>
                                            </p:attrNameLst>
                                          </p:cBhvr>
                                          <p:to>
                                            <p:strVal val="visible"/>
                                          </p:to>
                                        </p:set>
                                        <p:animEffect transition="in" filter="wipe(left)">
                                          <p:cBhvr>
                                            <p:cTn id="56" dur="500"/>
                                            <p:tgtEl>
                                              <p:spTgt spid="741"/>
                                            </p:tgtEl>
                                          </p:cBhvr>
                                        </p:animEffect>
                                      </p:childTnLst>
                                    </p:cTn>
                                  </p:par>
                                  <p:par>
                                    <p:cTn id="57" presetID="22" presetClass="entr" presetSubtype="8" fill="hold" grpId="0" nodeType="withEffect">
                                      <p:stCondLst>
                                        <p:cond delay="0"/>
                                      </p:stCondLst>
                                      <p:childTnLst>
                                        <p:set>
                                          <p:cBhvr>
                                            <p:cTn id="58" dur="1" fill="hold">
                                              <p:stCondLst>
                                                <p:cond delay="0"/>
                                              </p:stCondLst>
                                            </p:cTn>
                                            <p:tgtEl>
                                              <p:spTgt spid="744"/>
                                            </p:tgtEl>
                                            <p:attrNameLst>
                                              <p:attrName>style.visibility</p:attrName>
                                            </p:attrNameLst>
                                          </p:cBhvr>
                                          <p:to>
                                            <p:strVal val="visible"/>
                                          </p:to>
                                        </p:set>
                                        <p:animEffect transition="in" filter="wipe(left)">
                                          <p:cBhvr>
                                            <p:cTn id="59" dur="500"/>
                                            <p:tgtEl>
                                              <p:spTgt spid="744"/>
                                            </p:tgtEl>
                                          </p:cBhvr>
                                        </p:animEffect>
                                      </p:childTnLst>
                                    </p:cTn>
                                  </p:par>
                                </p:childTnLst>
                              </p:cTn>
                            </p:par>
                            <p:par>
                              <p:cTn id="60" fill="hold">
                                <p:stCondLst>
                                  <p:cond delay="5000"/>
                                </p:stCondLst>
                                <p:childTnLst>
                                  <p:par>
                                    <p:cTn id="61" presetID="41" presetClass="entr" presetSubtype="0" fill="hold" grpId="0" nodeType="afterEffect">
                                      <p:stCondLst>
                                        <p:cond delay="0"/>
                                      </p:stCondLst>
                                      <p:iterate type="lt">
                                        <p:tmPct val="10000"/>
                                      </p:iterate>
                                      <p:childTnLst>
                                        <p:set>
                                          <p:cBhvr>
                                            <p:cTn id="62" dur="1" fill="hold">
                                              <p:stCondLst>
                                                <p:cond delay="0"/>
                                              </p:stCondLst>
                                            </p:cTn>
                                            <p:tgtEl>
                                              <p:spTgt spid="738"/>
                                            </p:tgtEl>
                                            <p:attrNameLst>
                                              <p:attrName>style.visibility</p:attrName>
                                            </p:attrNameLst>
                                          </p:cBhvr>
                                          <p:to>
                                            <p:strVal val="visible"/>
                                          </p:to>
                                        </p:set>
                                        <p:anim calcmode="lin" valueType="num">
                                          <p:cBhvr>
                                            <p:cTn id="63" dur="500" fill="hold"/>
                                            <p:tgtEl>
                                              <p:spTgt spid="738"/>
                                            </p:tgtEl>
                                            <p:attrNameLst>
                                              <p:attrName>ppt_x</p:attrName>
                                            </p:attrNameLst>
                                          </p:cBhvr>
                                          <p:tavLst>
                                            <p:tav tm="0">
                                              <p:val>
                                                <p:strVal val="#ppt_x"/>
                                              </p:val>
                                            </p:tav>
                                            <p:tav tm="50000">
                                              <p:val>
                                                <p:strVal val="#ppt_x+.1"/>
                                              </p:val>
                                            </p:tav>
                                            <p:tav tm="100000">
                                              <p:val>
                                                <p:strVal val="#ppt_x"/>
                                              </p:val>
                                            </p:tav>
                                          </p:tavLst>
                                        </p:anim>
                                        <p:anim calcmode="lin" valueType="num">
                                          <p:cBhvr>
                                            <p:cTn id="64" dur="500" fill="hold"/>
                                            <p:tgtEl>
                                              <p:spTgt spid="738"/>
                                            </p:tgtEl>
                                            <p:attrNameLst>
                                              <p:attrName>ppt_y</p:attrName>
                                            </p:attrNameLst>
                                          </p:cBhvr>
                                          <p:tavLst>
                                            <p:tav tm="0">
                                              <p:val>
                                                <p:strVal val="#ppt_y"/>
                                              </p:val>
                                            </p:tav>
                                            <p:tav tm="100000">
                                              <p:val>
                                                <p:strVal val="#ppt_y"/>
                                              </p:val>
                                            </p:tav>
                                          </p:tavLst>
                                        </p:anim>
                                        <p:anim calcmode="lin" valueType="num">
                                          <p:cBhvr>
                                            <p:cTn id="65" dur="500" fill="hold"/>
                                            <p:tgtEl>
                                              <p:spTgt spid="738"/>
                                            </p:tgtEl>
                                            <p:attrNameLst>
                                              <p:attrName>ppt_h</p:attrName>
                                            </p:attrNameLst>
                                          </p:cBhvr>
                                          <p:tavLst>
                                            <p:tav tm="0">
                                              <p:val>
                                                <p:strVal val="#ppt_h/10"/>
                                              </p:val>
                                            </p:tav>
                                            <p:tav tm="50000">
                                              <p:val>
                                                <p:strVal val="#ppt_h+.01"/>
                                              </p:val>
                                            </p:tav>
                                            <p:tav tm="100000">
                                              <p:val>
                                                <p:strVal val="#ppt_h"/>
                                              </p:val>
                                            </p:tav>
                                          </p:tavLst>
                                        </p:anim>
                                        <p:anim calcmode="lin" valueType="num">
                                          <p:cBhvr>
                                            <p:cTn id="66" dur="500" fill="hold"/>
                                            <p:tgtEl>
                                              <p:spTgt spid="738"/>
                                            </p:tgtEl>
                                            <p:attrNameLst>
                                              <p:attrName>ppt_w</p:attrName>
                                            </p:attrNameLst>
                                          </p:cBhvr>
                                          <p:tavLst>
                                            <p:tav tm="0">
                                              <p:val>
                                                <p:strVal val="#ppt_w/10"/>
                                              </p:val>
                                            </p:tav>
                                            <p:tav tm="50000">
                                              <p:val>
                                                <p:strVal val="#ppt_w+.01"/>
                                              </p:val>
                                            </p:tav>
                                            <p:tav tm="100000">
                                              <p:val>
                                                <p:strVal val="#ppt_w"/>
                                              </p:val>
                                            </p:tav>
                                          </p:tavLst>
                                        </p:anim>
                                        <p:animEffect transition="in" filter="fade">
                                          <p:cBhvr>
                                            <p:cTn id="67" dur="500" tmFilter="0,0; .5, 1; 1, 1"/>
                                            <p:tgtEl>
                                              <p:spTgt spid="738"/>
                                            </p:tgtEl>
                                          </p:cBhvr>
                                        </p:animEffect>
                                      </p:childTnLst>
                                    </p:cTn>
                                  </p:par>
                                  <p:par>
                                    <p:cTn id="68" presetID="41" presetClass="entr" presetSubtype="0" fill="hold" grpId="0" nodeType="withEffect">
                                      <p:stCondLst>
                                        <p:cond delay="0"/>
                                      </p:stCondLst>
                                      <p:iterate type="lt">
                                        <p:tmPct val="10000"/>
                                      </p:iterate>
                                      <p:childTnLst>
                                        <p:set>
                                          <p:cBhvr>
                                            <p:cTn id="69" dur="1" fill="hold">
                                              <p:stCondLst>
                                                <p:cond delay="0"/>
                                              </p:stCondLst>
                                            </p:cTn>
                                            <p:tgtEl>
                                              <p:spTgt spid="745"/>
                                            </p:tgtEl>
                                            <p:attrNameLst>
                                              <p:attrName>style.visibility</p:attrName>
                                            </p:attrNameLst>
                                          </p:cBhvr>
                                          <p:to>
                                            <p:strVal val="visible"/>
                                          </p:to>
                                        </p:set>
                                        <p:anim calcmode="lin" valueType="num">
                                          <p:cBhvr>
                                            <p:cTn id="70" dur="500" fill="hold"/>
                                            <p:tgtEl>
                                              <p:spTgt spid="745"/>
                                            </p:tgtEl>
                                            <p:attrNameLst>
                                              <p:attrName>ppt_x</p:attrName>
                                            </p:attrNameLst>
                                          </p:cBhvr>
                                          <p:tavLst>
                                            <p:tav tm="0">
                                              <p:val>
                                                <p:strVal val="#ppt_x"/>
                                              </p:val>
                                            </p:tav>
                                            <p:tav tm="50000">
                                              <p:val>
                                                <p:strVal val="#ppt_x+.1"/>
                                              </p:val>
                                            </p:tav>
                                            <p:tav tm="100000">
                                              <p:val>
                                                <p:strVal val="#ppt_x"/>
                                              </p:val>
                                            </p:tav>
                                          </p:tavLst>
                                        </p:anim>
                                        <p:anim calcmode="lin" valueType="num">
                                          <p:cBhvr>
                                            <p:cTn id="71" dur="500" fill="hold"/>
                                            <p:tgtEl>
                                              <p:spTgt spid="745"/>
                                            </p:tgtEl>
                                            <p:attrNameLst>
                                              <p:attrName>ppt_y</p:attrName>
                                            </p:attrNameLst>
                                          </p:cBhvr>
                                          <p:tavLst>
                                            <p:tav tm="0">
                                              <p:val>
                                                <p:strVal val="#ppt_y"/>
                                              </p:val>
                                            </p:tav>
                                            <p:tav tm="100000">
                                              <p:val>
                                                <p:strVal val="#ppt_y"/>
                                              </p:val>
                                            </p:tav>
                                          </p:tavLst>
                                        </p:anim>
                                        <p:anim calcmode="lin" valueType="num">
                                          <p:cBhvr>
                                            <p:cTn id="72" dur="500" fill="hold"/>
                                            <p:tgtEl>
                                              <p:spTgt spid="745"/>
                                            </p:tgtEl>
                                            <p:attrNameLst>
                                              <p:attrName>ppt_h</p:attrName>
                                            </p:attrNameLst>
                                          </p:cBhvr>
                                          <p:tavLst>
                                            <p:tav tm="0">
                                              <p:val>
                                                <p:strVal val="#ppt_h/10"/>
                                              </p:val>
                                            </p:tav>
                                            <p:tav tm="50000">
                                              <p:val>
                                                <p:strVal val="#ppt_h+.01"/>
                                              </p:val>
                                            </p:tav>
                                            <p:tav tm="100000">
                                              <p:val>
                                                <p:strVal val="#ppt_h"/>
                                              </p:val>
                                            </p:tav>
                                          </p:tavLst>
                                        </p:anim>
                                        <p:anim calcmode="lin" valueType="num">
                                          <p:cBhvr>
                                            <p:cTn id="73" dur="500" fill="hold"/>
                                            <p:tgtEl>
                                              <p:spTgt spid="745"/>
                                            </p:tgtEl>
                                            <p:attrNameLst>
                                              <p:attrName>ppt_w</p:attrName>
                                            </p:attrNameLst>
                                          </p:cBhvr>
                                          <p:tavLst>
                                            <p:tav tm="0">
                                              <p:val>
                                                <p:strVal val="#ppt_w/10"/>
                                              </p:val>
                                            </p:tav>
                                            <p:tav tm="50000">
                                              <p:val>
                                                <p:strVal val="#ppt_w+.01"/>
                                              </p:val>
                                            </p:tav>
                                            <p:tav tm="100000">
                                              <p:val>
                                                <p:strVal val="#ppt_w"/>
                                              </p:val>
                                            </p:tav>
                                          </p:tavLst>
                                        </p:anim>
                                        <p:animEffect transition="in" filter="fade">
                                          <p:cBhvr>
                                            <p:cTn id="74" dur="500" tmFilter="0,0; .5, 1; 1, 1"/>
                                            <p:tgtEl>
                                              <p:spTgt spid="7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738" grpId="0"/>
          <p:bldP spid="739" grpId="0" animBg="1"/>
          <p:bldP spid="740" grpId="0" animBg="1"/>
          <p:bldP spid="741" grpId="0" animBg="1"/>
          <p:bldP spid="742" grpId="0"/>
          <p:bldP spid="743" grpId="0"/>
          <p:bldP spid="744" grpId="0"/>
          <p:bldP spid="745"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00B0BE"/>
                </a:solidFill>
                <a:latin typeface="微软雅黑" panose="020B0503020204020204" pitchFamily="34" charset="-122"/>
                <a:ea typeface="微软雅黑" panose="020B0503020204020204" pitchFamily="34" charset="-122"/>
              </a:rPr>
              <a:t>不足原因分析</a:t>
            </a:r>
          </a:p>
        </p:txBody>
      </p:sp>
      <p:sp>
        <p:nvSpPr>
          <p:cNvPr id="121" name="文本框 7"/>
          <p:cNvSpPr txBox="1"/>
          <p:nvPr/>
        </p:nvSpPr>
        <p:spPr>
          <a:xfrm>
            <a:off x="3653628" y="132757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122" name="文本框 41"/>
          <p:cNvSpPr txBox="1"/>
          <p:nvPr/>
        </p:nvSpPr>
        <p:spPr>
          <a:xfrm>
            <a:off x="4412349" y="2125603"/>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15</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123" name="文本框 42"/>
          <p:cNvSpPr txBox="1"/>
          <p:nvPr/>
        </p:nvSpPr>
        <p:spPr>
          <a:xfrm>
            <a:off x="5276869" y="2921719"/>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30</a:t>
            </a:r>
            <a:r>
              <a:rPr lang="en-US" altLang="zh-CN" sz="2100" dirty="0">
                <a:solidFill>
                  <a:prstClr val="white">
                    <a:lumMod val="65000"/>
                  </a:prstClr>
                </a:solidFill>
                <a:latin typeface="Impact" panose="020B0806030902050204" pitchFamily="34" charset="0"/>
              </a:rPr>
              <a:t>%</a:t>
            </a:r>
            <a:endParaRPr lang="zh-CN" altLang="en-US" sz="3000" dirty="0">
              <a:solidFill>
                <a:prstClr val="white">
                  <a:lumMod val="65000"/>
                </a:prstClr>
              </a:solidFill>
              <a:latin typeface="Impact" panose="020B0806030902050204" pitchFamily="34" charset="0"/>
            </a:endParaRPr>
          </a:p>
        </p:txBody>
      </p:sp>
      <p:sp>
        <p:nvSpPr>
          <p:cNvPr id="124" name="文本框 43"/>
          <p:cNvSpPr txBox="1"/>
          <p:nvPr/>
        </p:nvSpPr>
        <p:spPr>
          <a:xfrm>
            <a:off x="6324660" y="3700426"/>
            <a:ext cx="785953" cy="553998"/>
          </a:xfrm>
          <a:prstGeom prst="rect">
            <a:avLst/>
          </a:prstGeom>
          <a:noFill/>
        </p:spPr>
        <p:txBody>
          <a:bodyPr wrap="square" rtlCol="0">
            <a:spAutoFit/>
          </a:bodyPr>
          <a:lstStyle/>
          <a:p>
            <a:pPr algn="ctr"/>
            <a:r>
              <a:rPr lang="en-US" altLang="zh-CN" sz="3000" dirty="0">
                <a:solidFill>
                  <a:prstClr val="white">
                    <a:lumMod val="65000"/>
                  </a:prstClr>
                </a:solidFill>
                <a:latin typeface="Impact" panose="020B0806030902050204" pitchFamily="34" charset="0"/>
              </a:rPr>
              <a:t>45</a:t>
            </a:r>
            <a:r>
              <a:rPr lang="en-US" altLang="zh-CN" sz="2100" dirty="0">
                <a:solidFill>
                  <a:prstClr val="white">
                    <a:lumMod val="65000"/>
                  </a:prstClr>
                </a:solidFill>
                <a:latin typeface="Impact" panose="020B0806030902050204" pitchFamily="34" charset="0"/>
              </a:rPr>
              <a:t>%</a:t>
            </a:r>
            <a:endParaRPr lang="zh-CN" altLang="en-US" sz="2100" dirty="0">
              <a:solidFill>
                <a:prstClr val="white">
                  <a:lumMod val="65000"/>
                </a:prstClr>
              </a:solidFill>
              <a:latin typeface="Impact" panose="020B0806030902050204" pitchFamily="34" charset="0"/>
            </a:endParaRPr>
          </a:p>
        </p:txBody>
      </p:sp>
      <p:grpSp>
        <p:nvGrpSpPr>
          <p:cNvPr id="125" name="组合 124"/>
          <p:cNvGrpSpPr/>
          <p:nvPr/>
        </p:nvGrpSpPr>
        <p:grpSpPr>
          <a:xfrm>
            <a:off x="1250913" y="1177872"/>
            <a:ext cx="2405242" cy="787230"/>
            <a:chOff x="3870374" y="1570859"/>
            <a:chExt cx="3206572" cy="1049883"/>
          </a:xfrm>
        </p:grpSpPr>
        <p:sp>
          <p:nvSpPr>
            <p:cNvPr id="126" name="五边形 125"/>
            <p:cNvSpPr/>
            <p:nvPr/>
          </p:nvSpPr>
          <p:spPr>
            <a:xfrm>
              <a:off x="3870374" y="1570859"/>
              <a:ext cx="3206572" cy="1049883"/>
            </a:xfrm>
            <a:prstGeom prst="homePlate">
              <a:avLst>
                <a:gd name="adj" fmla="val 38830"/>
              </a:avLst>
            </a:prstGeom>
            <a:gradFill>
              <a:gsLst>
                <a:gs pos="0">
                  <a:srgbClr val="371F41"/>
                </a:gs>
                <a:gs pos="100000">
                  <a:srgbClr val="985CB0"/>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27" name="文本框 100"/>
            <p:cNvSpPr txBox="1"/>
            <p:nvPr/>
          </p:nvSpPr>
          <p:spPr>
            <a:xfrm>
              <a:off x="4818316" y="1629594"/>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28" name="文本框 113"/>
            <p:cNvSpPr txBox="1"/>
            <p:nvPr/>
          </p:nvSpPr>
          <p:spPr>
            <a:xfrm>
              <a:off x="4827469" y="1968148"/>
              <a:ext cx="1744512"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129" name="组合 128"/>
          <p:cNvGrpSpPr/>
          <p:nvPr/>
        </p:nvGrpSpPr>
        <p:grpSpPr>
          <a:xfrm>
            <a:off x="1801733" y="1959194"/>
            <a:ext cx="2574735" cy="787230"/>
            <a:chOff x="4604704" y="2612862"/>
            <a:chExt cx="3432533" cy="1049883"/>
          </a:xfrm>
        </p:grpSpPr>
        <p:sp>
          <p:nvSpPr>
            <p:cNvPr id="130" name="五边形 129"/>
            <p:cNvSpPr/>
            <p:nvPr/>
          </p:nvSpPr>
          <p:spPr>
            <a:xfrm>
              <a:off x="4604704" y="2612862"/>
              <a:ext cx="3432533" cy="1049883"/>
            </a:xfrm>
            <a:prstGeom prst="homePlate">
              <a:avLst>
                <a:gd name="adj" fmla="val 38830"/>
              </a:avLst>
            </a:prstGeom>
            <a:gradFill>
              <a:gsLst>
                <a:gs pos="0">
                  <a:srgbClr val="CE2020"/>
                </a:gs>
                <a:gs pos="100000">
                  <a:srgbClr val="EE9393"/>
                </a:gs>
              </a:gsLst>
              <a:lin ang="0" scaled="0"/>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1" name="文本框 102"/>
            <p:cNvSpPr txBox="1"/>
            <p:nvPr/>
          </p:nvSpPr>
          <p:spPr>
            <a:xfrm>
              <a:off x="5646188" y="2710813"/>
              <a:ext cx="1888385" cy="369418"/>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32" name="文本框 113"/>
            <p:cNvSpPr txBox="1"/>
            <p:nvPr/>
          </p:nvSpPr>
          <p:spPr>
            <a:xfrm>
              <a:off x="5663158" y="3015554"/>
              <a:ext cx="1744511"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133" name="组合 132"/>
          <p:cNvGrpSpPr/>
          <p:nvPr/>
        </p:nvGrpSpPr>
        <p:grpSpPr>
          <a:xfrm>
            <a:off x="1250914" y="2746335"/>
            <a:ext cx="4020896" cy="792692"/>
            <a:chOff x="3870374" y="3662627"/>
            <a:chExt cx="5360497" cy="1057167"/>
          </a:xfrm>
        </p:grpSpPr>
        <p:sp>
          <p:nvSpPr>
            <p:cNvPr id="134" name="五边形 133"/>
            <p:cNvSpPr/>
            <p:nvPr/>
          </p:nvSpPr>
          <p:spPr>
            <a:xfrm>
              <a:off x="3870374" y="3662627"/>
              <a:ext cx="5360497" cy="1057167"/>
            </a:xfrm>
            <a:prstGeom prst="homePlate">
              <a:avLst>
                <a:gd name="adj" fmla="val 38830"/>
              </a:avLst>
            </a:prstGeom>
            <a:gradFill>
              <a:gsLst>
                <a:gs pos="0">
                  <a:srgbClr val="006E7A"/>
                </a:gs>
                <a:gs pos="100000">
                  <a:srgbClr val="01DAF1"/>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5" name="文本框 104"/>
            <p:cNvSpPr txBox="1"/>
            <p:nvPr/>
          </p:nvSpPr>
          <p:spPr>
            <a:xfrm>
              <a:off x="6148852" y="3759261"/>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36" name="文本框 113"/>
            <p:cNvSpPr txBox="1"/>
            <p:nvPr/>
          </p:nvSpPr>
          <p:spPr>
            <a:xfrm>
              <a:off x="6179301" y="4081557"/>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grpSp>
        <p:nvGrpSpPr>
          <p:cNvPr id="137" name="组合 136"/>
          <p:cNvGrpSpPr/>
          <p:nvPr/>
        </p:nvGrpSpPr>
        <p:grpSpPr>
          <a:xfrm>
            <a:off x="1801732" y="3540272"/>
            <a:ext cx="4521068" cy="787094"/>
            <a:chOff x="4604703" y="4721456"/>
            <a:chExt cx="6027305" cy="1049701"/>
          </a:xfrm>
        </p:grpSpPr>
        <p:sp>
          <p:nvSpPr>
            <p:cNvPr id="138" name="五边形 137"/>
            <p:cNvSpPr/>
            <p:nvPr/>
          </p:nvSpPr>
          <p:spPr>
            <a:xfrm>
              <a:off x="4604703" y="4721456"/>
              <a:ext cx="6027305" cy="1049701"/>
            </a:xfrm>
            <a:prstGeom prst="homePlate">
              <a:avLst>
                <a:gd name="adj" fmla="val 38830"/>
              </a:avLst>
            </a:prstGeom>
            <a:gradFill>
              <a:gsLst>
                <a:gs pos="0">
                  <a:srgbClr val="EE8E00"/>
                </a:gs>
                <a:gs pos="100000">
                  <a:srgbClr val="FFCE85"/>
                </a:gs>
              </a:gsLst>
              <a:lin ang="0" scaled="0"/>
            </a:gradFill>
            <a:ln>
              <a:noFill/>
            </a:ln>
            <a:effectLst>
              <a:reflection blurRad="6350" stA="50000" endA="300" endPos="90000" dir="5400000" sy="-100000" algn="bl" rotWithShape="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39" name="文本框 106"/>
            <p:cNvSpPr txBox="1"/>
            <p:nvPr/>
          </p:nvSpPr>
          <p:spPr>
            <a:xfrm>
              <a:off x="6829249" y="4793509"/>
              <a:ext cx="1888385" cy="369417"/>
            </a:xfrm>
            <a:prstGeom prst="rect">
              <a:avLst/>
            </a:prstGeom>
            <a:noFill/>
          </p:spPr>
          <p:txBody>
            <a:bodyPr wrap="square" rtlCol="0">
              <a:spAutoFit/>
            </a:bodyPr>
            <a:lstStyle/>
            <a:p>
              <a:r>
                <a:rPr lang="zh-CN" altLang="en-US" sz="1200" dirty="0">
                  <a:solidFill>
                    <a:prstClr val="white"/>
                  </a:solidFill>
                  <a:latin typeface="时尚中黑简体" panose="01010104010101010101" pitchFamily="2" charset="-122"/>
                  <a:ea typeface="时尚中黑简体" panose="01010104010101010101" pitchFamily="2" charset="-122"/>
                </a:rPr>
                <a:t>在此添加标题</a:t>
              </a:r>
            </a:p>
          </p:txBody>
        </p:sp>
        <p:sp>
          <p:nvSpPr>
            <p:cNvPr id="140" name="文本框 113"/>
            <p:cNvSpPr txBox="1"/>
            <p:nvPr/>
          </p:nvSpPr>
          <p:spPr>
            <a:xfrm>
              <a:off x="6887293" y="5128963"/>
              <a:ext cx="2076144" cy="566440"/>
            </a:xfrm>
            <a:prstGeom prst="rect">
              <a:avLst/>
            </a:prstGeom>
            <a:noFill/>
          </p:spPr>
          <p:txBody>
            <a:bodyPr wrap="square" rtlCol="0">
              <a:spAutoFit/>
            </a:bodyPr>
            <a:lstStyle/>
            <a:p>
              <a:pPr algn="just">
                <a:lnSpc>
                  <a:spcPct val="120000"/>
                </a:lnSpc>
              </a:pPr>
              <a:r>
                <a:rPr lang="zh-CN" altLang="en-US" sz="600" dirty="0">
                  <a:solidFill>
                    <a:schemeClr val="bg1"/>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a:t>
              </a:r>
            </a:p>
          </p:txBody>
        </p:sp>
      </p:grpSp>
      <p:sp>
        <p:nvSpPr>
          <p:cNvPr id="141" name="文本框 58"/>
          <p:cNvSpPr txBox="1"/>
          <p:nvPr/>
        </p:nvSpPr>
        <p:spPr>
          <a:xfrm>
            <a:off x="6030352" y="1167920"/>
            <a:ext cx="1512365" cy="646331"/>
          </a:xfrm>
          <a:prstGeom prst="rect">
            <a:avLst/>
          </a:prstGeom>
          <a:noFill/>
        </p:spPr>
        <p:txBody>
          <a:bodyPr wrap="square" rtlCol="0">
            <a:spAutoFit/>
          </a:bodyPr>
          <a:lstStyle/>
          <a:p>
            <a:r>
              <a:rPr lang="zh-CN" altLang="en-US" sz="1800" dirty="0">
                <a:solidFill>
                  <a:srgbClr val="01ACBE"/>
                </a:solidFill>
                <a:latin typeface="微软雅黑" panose="020B0503020204020204" pitchFamily="34" charset="-122"/>
                <a:ea typeface="微软雅黑" panose="020B0503020204020204" pitchFamily="34" charset="-122"/>
              </a:rPr>
              <a:t>在此添加标题</a:t>
            </a:r>
          </a:p>
        </p:txBody>
      </p:sp>
      <p:sp>
        <p:nvSpPr>
          <p:cNvPr id="142" name="文本框 113"/>
          <p:cNvSpPr txBox="1"/>
          <p:nvPr/>
        </p:nvSpPr>
        <p:spPr>
          <a:xfrm>
            <a:off x="6043649" y="1508425"/>
            <a:ext cx="2363276" cy="1200329"/>
          </a:xfrm>
          <a:prstGeom prst="rect">
            <a:avLst/>
          </a:prstGeom>
          <a:noFill/>
        </p:spPr>
        <p:txBody>
          <a:bodyPr wrap="square" rtlCol="0">
            <a:spAutoFit/>
          </a:bodyPr>
          <a:lstStyle/>
          <a:p>
            <a:pPr algn="just">
              <a:lnSpc>
                <a:spcPct val="150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单击添加详细文字说明，或复制文本黏贴自此右键只保留文字单击添加详细文字说明，或复制文本黏贴自此右键只保留文字</a:t>
            </a:r>
          </a:p>
        </p:txBody>
      </p:sp>
      <p:grpSp>
        <p:nvGrpSpPr>
          <p:cNvPr id="143" name="组合 142"/>
          <p:cNvGrpSpPr/>
          <p:nvPr/>
        </p:nvGrpSpPr>
        <p:grpSpPr>
          <a:xfrm>
            <a:off x="1070633" y="3486427"/>
            <a:ext cx="1475361" cy="1713566"/>
            <a:chOff x="3630032" y="4649645"/>
            <a:chExt cx="1966892" cy="2285284"/>
          </a:xfrm>
        </p:grpSpPr>
        <p:sp>
          <p:nvSpPr>
            <p:cNvPr id="144" name="平行四边形 143"/>
            <p:cNvSpPr/>
            <p:nvPr/>
          </p:nvSpPr>
          <p:spPr>
            <a:xfrm rot="5400000" flipH="1" flipV="1">
              <a:off x="3627668" y="5957892"/>
              <a:ext cx="1219742" cy="734331"/>
            </a:xfrm>
            <a:prstGeom prst="parallelogram">
              <a:avLst>
                <a:gd name="adj" fmla="val 31901"/>
              </a:avLst>
            </a:prstGeom>
            <a:gradFill flip="none" rotWithShape="1">
              <a:gsLst>
                <a:gs pos="0">
                  <a:srgbClr val="F29000">
                    <a:alpha val="84000"/>
                  </a:srgbClr>
                </a:gs>
                <a:gs pos="100000">
                  <a:srgbClr val="FFCE85">
                    <a:alpha val="0"/>
                  </a:srgbClr>
                </a:gs>
              </a:gsLst>
              <a:lin ang="11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5" name="平行四边形 144"/>
            <p:cNvSpPr/>
            <p:nvPr/>
          </p:nvSpPr>
          <p:spPr>
            <a:xfrm rot="16200000" flipV="1">
              <a:off x="4361999" y="5957892"/>
              <a:ext cx="1219743" cy="734331"/>
            </a:xfrm>
            <a:prstGeom prst="parallelogram">
              <a:avLst>
                <a:gd name="adj" fmla="val 31901"/>
              </a:avLst>
            </a:prstGeom>
            <a:gradFill flip="none" rotWithShape="1">
              <a:gsLst>
                <a:gs pos="0">
                  <a:srgbClr val="F29000">
                    <a:alpha val="94000"/>
                  </a:srgbClr>
                </a:gs>
                <a:gs pos="100000">
                  <a:srgbClr val="FFCE85">
                    <a:alpha val="0"/>
                  </a:srgbClr>
                </a:gs>
              </a:gsLst>
              <a:lin ang="10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6" name="组合 145"/>
            <p:cNvGrpSpPr/>
            <p:nvPr/>
          </p:nvGrpSpPr>
          <p:grpSpPr>
            <a:xfrm>
              <a:off x="3870374" y="4715189"/>
              <a:ext cx="1468663" cy="1285916"/>
              <a:chOff x="2857503" y="3700575"/>
              <a:chExt cx="2656140" cy="2337367"/>
            </a:xfrm>
          </p:grpSpPr>
          <p:sp>
            <p:nvSpPr>
              <p:cNvPr id="159" name="平行四边形 158"/>
              <p:cNvSpPr/>
              <p:nvPr/>
            </p:nvSpPr>
            <p:spPr>
              <a:xfrm rot="5400000" flipH="1" flipV="1">
                <a:off x="2563596" y="4415965"/>
                <a:ext cx="1915884" cy="1328069"/>
              </a:xfrm>
              <a:prstGeom prst="parallelogram">
                <a:avLst>
                  <a:gd name="adj" fmla="val 31901"/>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0" name="平行四边形 159"/>
              <p:cNvSpPr/>
              <p:nvPr/>
            </p:nvSpPr>
            <p:spPr>
              <a:xfrm rot="16200000" flipV="1">
                <a:off x="3891666" y="4415965"/>
                <a:ext cx="1915884" cy="1328069"/>
              </a:xfrm>
              <a:prstGeom prst="parallelogram">
                <a:avLst>
                  <a:gd name="adj" fmla="val 31901"/>
                </a:avLst>
              </a:prstGeom>
              <a:solidFill>
                <a:srgbClr val="FF9B0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1" name="任意多边形 160"/>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FFCE8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47" name="任意多边形 146"/>
            <p:cNvSpPr/>
            <p:nvPr/>
          </p:nvSpPr>
          <p:spPr>
            <a:xfrm>
              <a:off x="3870751" y="470951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FF9B09">
                    <a:alpha val="25000"/>
                  </a:srgbClr>
                </a:gs>
                <a:gs pos="100000">
                  <a:srgbClr val="FF9B09">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48" name="任意多边形 147"/>
            <p:cNvSpPr/>
            <p:nvPr/>
          </p:nvSpPr>
          <p:spPr>
            <a:xfrm>
              <a:off x="3630032" y="464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FF9B09">
                    <a:alpha val="36000"/>
                  </a:srgbClr>
                </a:gs>
                <a:gs pos="98000">
                  <a:srgbClr val="FF9B09">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49" name="Group 41"/>
            <p:cNvGrpSpPr>
              <a:grpSpLocks noChangeAspect="1"/>
            </p:cNvGrpSpPr>
            <p:nvPr/>
          </p:nvGrpSpPr>
          <p:grpSpPr bwMode="auto">
            <a:xfrm>
              <a:off x="4786955" y="5243104"/>
              <a:ext cx="369831" cy="444920"/>
              <a:chOff x="3783" y="2089"/>
              <a:chExt cx="116" cy="142"/>
            </a:xfrm>
            <a:solidFill>
              <a:schemeClr val="bg1"/>
            </a:solidFill>
            <a:effectLst/>
            <a:scene3d>
              <a:camera prst="orthographicFront">
                <a:rot lat="20238001" lon="2190000" rev="60000"/>
              </a:camera>
              <a:lightRig rig="threePt" dir="t"/>
            </a:scene3d>
          </p:grpSpPr>
          <p:sp>
            <p:nvSpPr>
              <p:cNvPr id="151" name="Freeform 42"/>
              <p:cNvSpPr>
                <a:spLocks/>
              </p:cNvSpPr>
              <p:nvPr/>
            </p:nvSpPr>
            <p:spPr bwMode="auto">
              <a:xfrm>
                <a:off x="3791" y="2221"/>
                <a:ext cx="20" cy="10"/>
              </a:xfrm>
              <a:custGeom>
                <a:avLst/>
                <a:gdLst>
                  <a:gd name="T0" fmla="*/ 8 w 8"/>
                  <a:gd name="T1" fmla="*/ 0 h 4"/>
                  <a:gd name="T2" fmla="*/ 1 w 8"/>
                  <a:gd name="T3" fmla="*/ 0 h 4"/>
                  <a:gd name="T4" fmla="*/ 0 w 8"/>
                  <a:gd name="T5" fmla="*/ 0 h 4"/>
                  <a:gd name="T6" fmla="*/ 0 w 8"/>
                  <a:gd name="T7" fmla="*/ 4 h 4"/>
                  <a:gd name="T8" fmla="*/ 1 w 8"/>
                  <a:gd name="T9" fmla="*/ 4 h 4"/>
                  <a:gd name="T10" fmla="*/ 8 w 8"/>
                  <a:gd name="T11" fmla="*/ 4 h 4"/>
                  <a:gd name="T12" fmla="*/ 8 w 8"/>
                  <a:gd name="T13" fmla="*/ 4 h 4"/>
                  <a:gd name="T14" fmla="*/ 8 w 8"/>
                  <a:gd name="T15" fmla="*/ 0 h 4"/>
                  <a:gd name="T16" fmla="*/ 8 w 8"/>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4">
                    <a:moveTo>
                      <a:pt x="8" y="0"/>
                    </a:moveTo>
                    <a:cubicBezTo>
                      <a:pt x="1" y="0"/>
                      <a:pt x="1" y="0"/>
                      <a:pt x="1" y="0"/>
                    </a:cubicBezTo>
                    <a:cubicBezTo>
                      <a:pt x="0" y="0"/>
                      <a:pt x="0" y="0"/>
                      <a:pt x="0" y="0"/>
                    </a:cubicBezTo>
                    <a:cubicBezTo>
                      <a:pt x="0" y="4"/>
                      <a:pt x="0" y="4"/>
                      <a:pt x="0" y="4"/>
                    </a:cubicBezTo>
                    <a:cubicBezTo>
                      <a:pt x="0" y="4"/>
                      <a:pt x="0" y="4"/>
                      <a:pt x="1" y="4"/>
                    </a:cubicBezTo>
                    <a:cubicBezTo>
                      <a:pt x="8" y="4"/>
                      <a:pt x="8" y="4"/>
                      <a:pt x="8" y="4"/>
                    </a:cubicBezTo>
                    <a:cubicBezTo>
                      <a:pt x="8" y="4"/>
                      <a:pt x="8" y="4"/>
                      <a:pt x="8" y="4"/>
                    </a:cubicBezTo>
                    <a:cubicBezTo>
                      <a:pt x="8" y="0"/>
                      <a:pt x="8" y="0"/>
                      <a:pt x="8" y="0"/>
                    </a:cubicBezTo>
                    <a:cubicBezTo>
                      <a:pt x="8" y="0"/>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2" name="Freeform 43"/>
              <p:cNvSpPr>
                <a:spLocks/>
              </p:cNvSpPr>
              <p:nvPr/>
            </p:nvSpPr>
            <p:spPr bwMode="auto">
              <a:xfrm>
                <a:off x="3818" y="2208"/>
                <a:ext cx="23" cy="23"/>
              </a:xfrm>
              <a:custGeom>
                <a:avLst/>
                <a:gdLst>
                  <a:gd name="T0" fmla="*/ 8 w 9"/>
                  <a:gd name="T1" fmla="*/ 0 h 9"/>
                  <a:gd name="T2" fmla="*/ 1 w 9"/>
                  <a:gd name="T3" fmla="*/ 0 h 9"/>
                  <a:gd name="T4" fmla="*/ 0 w 9"/>
                  <a:gd name="T5" fmla="*/ 1 h 9"/>
                  <a:gd name="T6" fmla="*/ 0 w 9"/>
                  <a:gd name="T7" fmla="*/ 9 h 9"/>
                  <a:gd name="T8" fmla="*/ 1 w 9"/>
                  <a:gd name="T9" fmla="*/ 9 h 9"/>
                  <a:gd name="T10" fmla="*/ 8 w 9"/>
                  <a:gd name="T11" fmla="*/ 9 h 9"/>
                  <a:gd name="T12" fmla="*/ 9 w 9"/>
                  <a:gd name="T13" fmla="*/ 9 h 9"/>
                  <a:gd name="T14" fmla="*/ 9 w 9"/>
                  <a:gd name="T15" fmla="*/ 1 h 9"/>
                  <a:gd name="T16" fmla="*/ 8 w 9"/>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9">
                    <a:moveTo>
                      <a:pt x="8" y="0"/>
                    </a:moveTo>
                    <a:cubicBezTo>
                      <a:pt x="1" y="0"/>
                      <a:pt x="1" y="0"/>
                      <a:pt x="1" y="0"/>
                    </a:cubicBezTo>
                    <a:cubicBezTo>
                      <a:pt x="1" y="0"/>
                      <a:pt x="0" y="1"/>
                      <a:pt x="0" y="1"/>
                    </a:cubicBezTo>
                    <a:cubicBezTo>
                      <a:pt x="0" y="9"/>
                      <a:pt x="0" y="9"/>
                      <a:pt x="0" y="9"/>
                    </a:cubicBezTo>
                    <a:cubicBezTo>
                      <a:pt x="0" y="9"/>
                      <a:pt x="1" y="9"/>
                      <a:pt x="1" y="9"/>
                    </a:cubicBezTo>
                    <a:cubicBezTo>
                      <a:pt x="8" y="9"/>
                      <a:pt x="8" y="9"/>
                      <a:pt x="8" y="9"/>
                    </a:cubicBezTo>
                    <a:cubicBezTo>
                      <a:pt x="8" y="9"/>
                      <a:pt x="9" y="9"/>
                      <a:pt x="9" y="9"/>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3" name="Freeform 44"/>
              <p:cNvSpPr>
                <a:spLocks/>
              </p:cNvSpPr>
              <p:nvPr/>
            </p:nvSpPr>
            <p:spPr bwMode="auto">
              <a:xfrm>
                <a:off x="3849" y="2184"/>
                <a:ext cx="20" cy="47"/>
              </a:xfrm>
              <a:custGeom>
                <a:avLst/>
                <a:gdLst>
                  <a:gd name="T0" fmla="*/ 7 w 8"/>
                  <a:gd name="T1" fmla="*/ 0 h 19"/>
                  <a:gd name="T2" fmla="*/ 0 w 8"/>
                  <a:gd name="T3" fmla="*/ 0 h 19"/>
                  <a:gd name="T4" fmla="*/ 0 w 8"/>
                  <a:gd name="T5" fmla="*/ 1 h 19"/>
                  <a:gd name="T6" fmla="*/ 0 w 8"/>
                  <a:gd name="T7" fmla="*/ 19 h 19"/>
                  <a:gd name="T8" fmla="*/ 0 w 8"/>
                  <a:gd name="T9" fmla="*/ 19 h 19"/>
                  <a:gd name="T10" fmla="*/ 7 w 8"/>
                  <a:gd name="T11" fmla="*/ 19 h 19"/>
                  <a:gd name="T12" fmla="*/ 8 w 8"/>
                  <a:gd name="T13" fmla="*/ 19 h 19"/>
                  <a:gd name="T14" fmla="*/ 8 w 8"/>
                  <a:gd name="T15" fmla="*/ 1 h 19"/>
                  <a:gd name="T16" fmla="*/ 7 w 8"/>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19">
                    <a:moveTo>
                      <a:pt x="7" y="0"/>
                    </a:moveTo>
                    <a:cubicBezTo>
                      <a:pt x="0" y="0"/>
                      <a:pt x="0" y="0"/>
                      <a:pt x="0" y="0"/>
                    </a:cubicBezTo>
                    <a:cubicBezTo>
                      <a:pt x="0" y="0"/>
                      <a:pt x="0" y="1"/>
                      <a:pt x="0" y="1"/>
                    </a:cubicBezTo>
                    <a:cubicBezTo>
                      <a:pt x="0" y="19"/>
                      <a:pt x="0" y="19"/>
                      <a:pt x="0" y="19"/>
                    </a:cubicBezTo>
                    <a:cubicBezTo>
                      <a:pt x="0" y="19"/>
                      <a:pt x="0" y="19"/>
                      <a:pt x="0" y="19"/>
                    </a:cubicBezTo>
                    <a:cubicBezTo>
                      <a:pt x="7" y="19"/>
                      <a:pt x="7" y="19"/>
                      <a:pt x="7" y="19"/>
                    </a:cubicBezTo>
                    <a:cubicBezTo>
                      <a:pt x="8" y="19"/>
                      <a:pt x="8" y="19"/>
                      <a:pt x="8" y="19"/>
                    </a:cubicBezTo>
                    <a:cubicBezTo>
                      <a:pt x="8" y="1"/>
                      <a:pt x="8" y="1"/>
                      <a:pt x="8" y="1"/>
                    </a:cubicBezTo>
                    <a:cubicBezTo>
                      <a:pt x="8" y="1"/>
                      <a:pt x="8" y="0"/>
                      <a:pt x="7"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4" name="Freeform 45"/>
              <p:cNvSpPr>
                <a:spLocks/>
              </p:cNvSpPr>
              <p:nvPr/>
            </p:nvSpPr>
            <p:spPr bwMode="auto">
              <a:xfrm>
                <a:off x="3877" y="2161"/>
                <a:ext cx="22" cy="70"/>
              </a:xfrm>
              <a:custGeom>
                <a:avLst/>
                <a:gdLst>
                  <a:gd name="T0" fmla="*/ 8 w 9"/>
                  <a:gd name="T1" fmla="*/ 0 h 28"/>
                  <a:gd name="T2" fmla="*/ 1 w 9"/>
                  <a:gd name="T3" fmla="*/ 0 h 28"/>
                  <a:gd name="T4" fmla="*/ 0 w 9"/>
                  <a:gd name="T5" fmla="*/ 1 h 28"/>
                  <a:gd name="T6" fmla="*/ 0 w 9"/>
                  <a:gd name="T7" fmla="*/ 28 h 28"/>
                  <a:gd name="T8" fmla="*/ 1 w 9"/>
                  <a:gd name="T9" fmla="*/ 28 h 28"/>
                  <a:gd name="T10" fmla="*/ 8 w 9"/>
                  <a:gd name="T11" fmla="*/ 28 h 28"/>
                  <a:gd name="T12" fmla="*/ 9 w 9"/>
                  <a:gd name="T13" fmla="*/ 28 h 28"/>
                  <a:gd name="T14" fmla="*/ 9 w 9"/>
                  <a:gd name="T15" fmla="*/ 1 h 28"/>
                  <a:gd name="T16" fmla="*/ 8 w 9"/>
                  <a:gd name="T17"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28">
                    <a:moveTo>
                      <a:pt x="8" y="0"/>
                    </a:moveTo>
                    <a:cubicBezTo>
                      <a:pt x="1" y="0"/>
                      <a:pt x="1" y="0"/>
                      <a:pt x="1" y="0"/>
                    </a:cubicBezTo>
                    <a:cubicBezTo>
                      <a:pt x="0" y="0"/>
                      <a:pt x="0" y="1"/>
                      <a:pt x="0" y="1"/>
                    </a:cubicBezTo>
                    <a:cubicBezTo>
                      <a:pt x="0" y="28"/>
                      <a:pt x="0" y="28"/>
                      <a:pt x="0" y="28"/>
                    </a:cubicBezTo>
                    <a:cubicBezTo>
                      <a:pt x="0" y="28"/>
                      <a:pt x="0" y="28"/>
                      <a:pt x="1" y="28"/>
                    </a:cubicBezTo>
                    <a:cubicBezTo>
                      <a:pt x="8" y="28"/>
                      <a:pt x="8" y="28"/>
                      <a:pt x="8" y="28"/>
                    </a:cubicBezTo>
                    <a:cubicBezTo>
                      <a:pt x="8" y="28"/>
                      <a:pt x="9" y="28"/>
                      <a:pt x="9" y="28"/>
                    </a:cubicBezTo>
                    <a:cubicBezTo>
                      <a:pt x="9" y="1"/>
                      <a:pt x="9" y="1"/>
                      <a:pt x="9" y="1"/>
                    </a:cubicBezTo>
                    <a:cubicBezTo>
                      <a:pt x="9" y="1"/>
                      <a:pt x="8" y="0"/>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5" name="Freeform 46"/>
              <p:cNvSpPr>
                <a:spLocks/>
              </p:cNvSpPr>
              <p:nvPr/>
            </p:nvSpPr>
            <p:spPr bwMode="auto">
              <a:xfrm>
                <a:off x="3821" y="2089"/>
                <a:ext cx="23" cy="27"/>
              </a:xfrm>
              <a:custGeom>
                <a:avLst/>
                <a:gdLst>
                  <a:gd name="T0" fmla="*/ 5 w 9"/>
                  <a:gd name="T1" fmla="*/ 10 h 11"/>
                  <a:gd name="T2" fmla="*/ 8 w 9"/>
                  <a:gd name="T3" fmla="*/ 4 h 11"/>
                  <a:gd name="T4" fmla="*/ 5 w 9"/>
                  <a:gd name="T5" fmla="*/ 0 h 11"/>
                  <a:gd name="T6" fmla="*/ 0 w 9"/>
                  <a:gd name="T7" fmla="*/ 4 h 11"/>
                  <a:gd name="T8" fmla="*/ 5 w 9"/>
                  <a:gd name="T9" fmla="*/ 10 h 11"/>
                </a:gdLst>
                <a:ahLst/>
                <a:cxnLst>
                  <a:cxn ang="0">
                    <a:pos x="T0" y="T1"/>
                  </a:cxn>
                  <a:cxn ang="0">
                    <a:pos x="T2" y="T3"/>
                  </a:cxn>
                  <a:cxn ang="0">
                    <a:pos x="T4" y="T5"/>
                  </a:cxn>
                  <a:cxn ang="0">
                    <a:pos x="T6" y="T7"/>
                  </a:cxn>
                  <a:cxn ang="0">
                    <a:pos x="T8" y="T9"/>
                  </a:cxn>
                </a:cxnLst>
                <a:rect l="0" t="0" r="r" b="b"/>
                <a:pathLst>
                  <a:path w="9" h="11">
                    <a:moveTo>
                      <a:pt x="5" y="10"/>
                    </a:moveTo>
                    <a:cubicBezTo>
                      <a:pt x="8" y="10"/>
                      <a:pt x="8" y="7"/>
                      <a:pt x="8" y="4"/>
                    </a:cubicBezTo>
                    <a:cubicBezTo>
                      <a:pt x="9" y="2"/>
                      <a:pt x="7" y="0"/>
                      <a:pt x="5" y="0"/>
                    </a:cubicBezTo>
                    <a:cubicBezTo>
                      <a:pt x="2" y="0"/>
                      <a:pt x="0" y="2"/>
                      <a:pt x="0" y="4"/>
                    </a:cubicBezTo>
                    <a:cubicBezTo>
                      <a:pt x="1" y="8"/>
                      <a:pt x="4" y="11"/>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6" name="Freeform 47"/>
              <p:cNvSpPr>
                <a:spLocks/>
              </p:cNvSpPr>
              <p:nvPr/>
            </p:nvSpPr>
            <p:spPr bwMode="auto">
              <a:xfrm>
                <a:off x="3785" y="2164"/>
                <a:ext cx="36" cy="44"/>
              </a:xfrm>
              <a:custGeom>
                <a:avLst/>
                <a:gdLst>
                  <a:gd name="T0" fmla="*/ 12 w 14"/>
                  <a:gd name="T1" fmla="*/ 1 h 18"/>
                  <a:gd name="T2" fmla="*/ 10 w 14"/>
                  <a:gd name="T3" fmla="*/ 0 h 18"/>
                  <a:gd name="T4" fmla="*/ 8 w 14"/>
                  <a:gd name="T5" fmla="*/ 6 h 18"/>
                  <a:gd name="T6" fmla="*/ 1 w 14"/>
                  <a:gd name="T7" fmla="*/ 14 h 18"/>
                  <a:gd name="T8" fmla="*/ 1 w 14"/>
                  <a:gd name="T9" fmla="*/ 17 h 18"/>
                  <a:gd name="T10" fmla="*/ 4 w 14"/>
                  <a:gd name="T11" fmla="*/ 17 h 18"/>
                  <a:gd name="T12" fmla="*/ 12 w 14"/>
                  <a:gd name="T13" fmla="*/ 9 h 18"/>
                  <a:gd name="T14" fmla="*/ 13 w 14"/>
                  <a:gd name="T15" fmla="*/ 8 h 18"/>
                  <a:gd name="T16" fmla="*/ 14 w 14"/>
                  <a:gd name="T17" fmla="*/ 3 h 18"/>
                  <a:gd name="T18" fmla="*/ 12 w 14"/>
                  <a:gd name="T19" fmla="*/ 1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 h="18">
                    <a:moveTo>
                      <a:pt x="12" y="1"/>
                    </a:moveTo>
                    <a:cubicBezTo>
                      <a:pt x="11" y="1"/>
                      <a:pt x="10" y="0"/>
                      <a:pt x="10" y="0"/>
                    </a:cubicBezTo>
                    <a:cubicBezTo>
                      <a:pt x="8" y="6"/>
                      <a:pt x="8" y="6"/>
                      <a:pt x="8" y="6"/>
                    </a:cubicBezTo>
                    <a:cubicBezTo>
                      <a:pt x="1" y="14"/>
                      <a:pt x="1" y="14"/>
                      <a:pt x="1" y="14"/>
                    </a:cubicBezTo>
                    <a:cubicBezTo>
                      <a:pt x="0" y="15"/>
                      <a:pt x="0" y="16"/>
                      <a:pt x="1" y="17"/>
                    </a:cubicBezTo>
                    <a:cubicBezTo>
                      <a:pt x="2" y="18"/>
                      <a:pt x="4" y="18"/>
                      <a:pt x="4" y="17"/>
                    </a:cubicBezTo>
                    <a:cubicBezTo>
                      <a:pt x="12" y="9"/>
                      <a:pt x="12" y="9"/>
                      <a:pt x="12" y="9"/>
                    </a:cubicBezTo>
                    <a:cubicBezTo>
                      <a:pt x="12" y="9"/>
                      <a:pt x="13" y="8"/>
                      <a:pt x="13" y="8"/>
                    </a:cubicBezTo>
                    <a:cubicBezTo>
                      <a:pt x="14" y="3"/>
                      <a:pt x="14" y="3"/>
                      <a:pt x="14" y="3"/>
                    </a:cubicBezTo>
                    <a:cubicBezTo>
                      <a:pt x="13" y="2"/>
                      <a:pt x="13" y="2"/>
                      <a:pt x="12"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7" name="Freeform 48"/>
              <p:cNvSpPr>
                <a:spLocks/>
              </p:cNvSpPr>
              <p:nvPr/>
            </p:nvSpPr>
            <p:spPr bwMode="auto">
              <a:xfrm>
                <a:off x="3836" y="2116"/>
                <a:ext cx="33" cy="20"/>
              </a:xfrm>
              <a:custGeom>
                <a:avLst/>
                <a:gdLst>
                  <a:gd name="T0" fmla="*/ 6 w 13"/>
                  <a:gd name="T1" fmla="*/ 8 h 8"/>
                  <a:gd name="T2" fmla="*/ 12 w 13"/>
                  <a:gd name="T3" fmla="*/ 4 h 8"/>
                  <a:gd name="T4" fmla="*/ 12 w 13"/>
                  <a:gd name="T5" fmla="*/ 1 h 8"/>
                  <a:gd name="T6" fmla="*/ 10 w 13"/>
                  <a:gd name="T7" fmla="*/ 1 h 8"/>
                  <a:gd name="T8" fmla="*/ 5 w 13"/>
                  <a:gd name="T9" fmla="*/ 4 h 8"/>
                  <a:gd name="T10" fmla="*/ 1 w 13"/>
                  <a:gd name="T11" fmla="*/ 3 h 8"/>
                  <a:gd name="T12" fmla="*/ 1 w 13"/>
                  <a:gd name="T13" fmla="*/ 5 h 8"/>
                  <a:gd name="T14" fmla="*/ 0 w 13"/>
                  <a:gd name="T15" fmla="*/ 7 h 8"/>
                  <a:gd name="T16" fmla="*/ 5 w 13"/>
                  <a:gd name="T17" fmla="*/ 8 h 8"/>
                  <a:gd name="T18" fmla="*/ 6 w 13"/>
                  <a:gd name="T19" fmla="*/ 8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8">
                    <a:moveTo>
                      <a:pt x="6" y="8"/>
                    </a:moveTo>
                    <a:cubicBezTo>
                      <a:pt x="12" y="4"/>
                      <a:pt x="12" y="4"/>
                      <a:pt x="12" y="4"/>
                    </a:cubicBezTo>
                    <a:cubicBezTo>
                      <a:pt x="13" y="3"/>
                      <a:pt x="13" y="2"/>
                      <a:pt x="12" y="1"/>
                    </a:cubicBezTo>
                    <a:cubicBezTo>
                      <a:pt x="12" y="1"/>
                      <a:pt x="11" y="0"/>
                      <a:pt x="10" y="1"/>
                    </a:cubicBezTo>
                    <a:cubicBezTo>
                      <a:pt x="5" y="4"/>
                      <a:pt x="5" y="4"/>
                      <a:pt x="5" y="4"/>
                    </a:cubicBezTo>
                    <a:cubicBezTo>
                      <a:pt x="1" y="3"/>
                      <a:pt x="1" y="3"/>
                      <a:pt x="1" y="3"/>
                    </a:cubicBezTo>
                    <a:cubicBezTo>
                      <a:pt x="1" y="3"/>
                      <a:pt x="1" y="4"/>
                      <a:pt x="1" y="5"/>
                    </a:cubicBezTo>
                    <a:cubicBezTo>
                      <a:pt x="1" y="6"/>
                      <a:pt x="0" y="7"/>
                      <a:pt x="0" y="7"/>
                    </a:cubicBezTo>
                    <a:cubicBezTo>
                      <a:pt x="5" y="8"/>
                      <a:pt x="5" y="8"/>
                      <a:pt x="5" y="8"/>
                    </a:cubicBezTo>
                    <a:cubicBezTo>
                      <a:pt x="5" y="8"/>
                      <a:pt x="6" y="8"/>
                      <a:pt x="6"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58" name="Freeform 49"/>
              <p:cNvSpPr>
                <a:spLocks/>
              </p:cNvSpPr>
              <p:nvPr/>
            </p:nvSpPr>
            <p:spPr bwMode="auto">
              <a:xfrm>
                <a:off x="3783" y="2116"/>
                <a:ext cx="58" cy="87"/>
              </a:xfrm>
              <a:custGeom>
                <a:avLst/>
                <a:gdLst>
                  <a:gd name="T0" fmla="*/ 18 w 23"/>
                  <a:gd name="T1" fmla="*/ 17 h 35"/>
                  <a:gd name="T2" fmla="*/ 21 w 23"/>
                  <a:gd name="T3" fmla="*/ 5 h 35"/>
                  <a:gd name="T4" fmla="*/ 21 w 23"/>
                  <a:gd name="T5" fmla="*/ 2 h 35"/>
                  <a:gd name="T6" fmla="*/ 20 w 23"/>
                  <a:gd name="T7" fmla="*/ 2 h 35"/>
                  <a:gd name="T8" fmla="*/ 19 w 23"/>
                  <a:gd name="T9" fmla="*/ 7 h 35"/>
                  <a:gd name="T10" fmla="*/ 20 w 23"/>
                  <a:gd name="T11" fmla="*/ 3 h 35"/>
                  <a:gd name="T12" fmla="*/ 20 w 23"/>
                  <a:gd name="T13" fmla="*/ 2 h 35"/>
                  <a:gd name="T14" fmla="*/ 20 w 23"/>
                  <a:gd name="T15" fmla="*/ 1 h 35"/>
                  <a:gd name="T16" fmla="*/ 19 w 23"/>
                  <a:gd name="T17" fmla="*/ 1 h 35"/>
                  <a:gd name="T18" fmla="*/ 18 w 23"/>
                  <a:gd name="T19" fmla="*/ 2 h 35"/>
                  <a:gd name="T20" fmla="*/ 19 w 23"/>
                  <a:gd name="T21" fmla="*/ 3 h 35"/>
                  <a:gd name="T22" fmla="*/ 18 w 23"/>
                  <a:gd name="T23" fmla="*/ 6 h 35"/>
                  <a:gd name="T24" fmla="*/ 17 w 23"/>
                  <a:gd name="T25" fmla="*/ 0 h 35"/>
                  <a:gd name="T26" fmla="*/ 17 w 23"/>
                  <a:gd name="T27" fmla="*/ 0 h 35"/>
                  <a:gd name="T28" fmla="*/ 17 w 23"/>
                  <a:gd name="T29" fmla="*/ 0 h 35"/>
                  <a:gd name="T30" fmla="*/ 15 w 23"/>
                  <a:gd name="T31" fmla="*/ 0 h 35"/>
                  <a:gd name="T32" fmla="*/ 8 w 23"/>
                  <a:gd name="T33" fmla="*/ 0 h 35"/>
                  <a:gd name="T34" fmla="*/ 1 w 23"/>
                  <a:gd name="T35" fmla="*/ 5 h 35"/>
                  <a:gd name="T36" fmla="*/ 1 w 23"/>
                  <a:gd name="T37" fmla="*/ 8 h 35"/>
                  <a:gd name="T38" fmla="*/ 4 w 23"/>
                  <a:gd name="T39" fmla="*/ 8 h 35"/>
                  <a:gd name="T40" fmla="*/ 4 w 23"/>
                  <a:gd name="T41" fmla="*/ 8 h 35"/>
                  <a:gd name="T42" fmla="*/ 9 w 23"/>
                  <a:gd name="T43" fmla="*/ 4 h 35"/>
                  <a:gd name="T44" fmla="*/ 13 w 23"/>
                  <a:gd name="T45" fmla="*/ 4 h 35"/>
                  <a:gd name="T46" fmla="*/ 12 w 23"/>
                  <a:gd name="T47" fmla="*/ 4 h 35"/>
                  <a:gd name="T48" fmla="*/ 9 w 23"/>
                  <a:gd name="T49" fmla="*/ 15 h 35"/>
                  <a:gd name="T50" fmla="*/ 10 w 23"/>
                  <a:gd name="T51" fmla="*/ 16 h 35"/>
                  <a:gd name="T52" fmla="*/ 14 w 23"/>
                  <a:gd name="T53" fmla="*/ 20 h 35"/>
                  <a:gd name="T54" fmla="*/ 18 w 23"/>
                  <a:gd name="T55" fmla="*/ 24 h 35"/>
                  <a:gd name="T56" fmla="*/ 17 w 23"/>
                  <a:gd name="T57" fmla="*/ 32 h 35"/>
                  <a:gd name="T58" fmla="*/ 19 w 23"/>
                  <a:gd name="T59" fmla="*/ 35 h 35"/>
                  <a:gd name="T60" fmla="*/ 22 w 23"/>
                  <a:gd name="T61" fmla="*/ 33 h 35"/>
                  <a:gd name="T62" fmla="*/ 23 w 23"/>
                  <a:gd name="T63" fmla="*/ 24 h 35"/>
                  <a:gd name="T64" fmla="*/ 23 w 23"/>
                  <a:gd name="T65" fmla="*/ 22 h 35"/>
                  <a:gd name="T66" fmla="*/ 18 w 23"/>
                  <a:gd name="T67" fmla="*/ 17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3" h="35">
                    <a:moveTo>
                      <a:pt x="18" y="17"/>
                    </a:moveTo>
                    <a:cubicBezTo>
                      <a:pt x="19" y="10"/>
                      <a:pt x="21" y="6"/>
                      <a:pt x="21" y="5"/>
                    </a:cubicBezTo>
                    <a:cubicBezTo>
                      <a:pt x="21" y="3"/>
                      <a:pt x="21" y="2"/>
                      <a:pt x="21" y="2"/>
                    </a:cubicBezTo>
                    <a:cubicBezTo>
                      <a:pt x="20" y="2"/>
                      <a:pt x="20" y="2"/>
                      <a:pt x="20" y="2"/>
                    </a:cubicBezTo>
                    <a:cubicBezTo>
                      <a:pt x="20" y="5"/>
                      <a:pt x="19" y="7"/>
                      <a:pt x="19" y="7"/>
                    </a:cubicBezTo>
                    <a:cubicBezTo>
                      <a:pt x="19" y="7"/>
                      <a:pt x="20" y="4"/>
                      <a:pt x="20" y="3"/>
                    </a:cubicBezTo>
                    <a:cubicBezTo>
                      <a:pt x="20" y="2"/>
                      <a:pt x="20" y="2"/>
                      <a:pt x="20" y="2"/>
                    </a:cubicBezTo>
                    <a:cubicBezTo>
                      <a:pt x="20" y="1"/>
                      <a:pt x="20" y="1"/>
                      <a:pt x="20" y="1"/>
                    </a:cubicBezTo>
                    <a:cubicBezTo>
                      <a:pt x="20" y="1"/>
                      <a:pt x="19" y="1"/>
                      <a:pt x="19" y="1"/>
                    </a:cubicBezTo>
                    <a:cubicBezTo>
                      <a:pt x="19" y="1"/>
                      <a:pt x="18" y="2"/>
                      <a:pt x="18" y="2"/>
                    </a:cubicBezTo>
                    <a:cubicBezTo>
                      <a:pt x="18" y="2"/>
                      <a:pt x="18" y="2"/>
                      <a:pt x="19" y="3"/>
                    </a:cubicBezTo>
                    <a:cubicBezTo>
                      <a:pt x="19" y="3"/>
                      <a:pt x="18" y="4"/>
                      <a:pt x="18" y="6"/>
                    </a:cubicBezTo>
                    <a:cubicBezTo>
                      <a:pt x="18" y="1"/>
                      <a:pt x="17" y="0"/>
                      <a:pt x="17" y="0"/>
                    </a:cubicBezTo>
                    <a:cubicBezTo>
                      <a:pt x="17" y="0"/>
                      <a:pt x="17" y="0"/>
                      <a:pt x="17" y="0"/>
                    </a:cubicBezTo>
                    <a:cubicBezTo>
                      <a:pt x="17" y="0"/>
                      <a:pt x="17" y="0"/>
                      <a:pt x="17" y="0"/>
                    </a:cubicBezTo>
                    <a:cubicBezTo>
                      <a:pt x="16" y="0"/>
                      <a:pt x="15" y="0"/>
                      <a:pt x="15" y="0"/>
                    </a:cubicBezTo>
                    <a:cubicBezTo>
                      <a:pt x="13" y="0"/>
                      <a:pt x="11" y="0"/>
                      <a:pt x="8" y="0"/>
                    </a:cubicBezTo>
                    <a:cubicBezTo>
                      <a:pt x="8" y="0"/>
                      <a:pt x="1" y="5"/>
                      <a:pt x="1" y="5"/>
                    </a:cubicBezTo>
                    <a:cubicBezTo>
                      <a:pt x="0" y="6"/>
                      <a:pt x="0" y="7"/>
                      <a:pt x="1" y="8"/>
                    </a:cubicBezTo>
                    <a:cubicBezTo>
                      <a:pt x="2" y="8"/>
                      <a:pt x="3" y="9"/>
                      <a:pt x="4" y="8"/>
                    </a:cubicBezTo>
                    <a:cubicBezTo>
                      <a:pt x="4" y="8"/>
                      <a:pt x="4" y="8"/>
                      <a:pt x="4" y="8"/>
                    </a:cubicBezTo>
                    <a:cubicBezTo>
                      <a:pt x="4" y="8"/>
                      <a:pt x="9" y="4"/>
                      <a:pt x="9" y="4"/>
                    </a:cubicBezTo>
                    <a:cubicBezTo>
                      <a:pt x="9" y="4"/>
                      <a:pt x="13" y="4"/>
                      <a:pt x="13" y="4"/>
                    </a:cubicBezTo>
                    <a:cubicBezTo>
                      <a:pt x="12" y="4"/>
                      <a:pt x="12" y="4"/>
                      <a:pt x="12" y="4"/>
                    </a:cubicBezTo>
                    <a:cubicBezTo>
                      <a:pt x="11" y="7"/>
                      <a:pt x="9" y="13"/>
                      <a:pt x="9" y="15"/>
                    </a:cubicBezTo>
                    <a:cubicBezTo>
                      <a:pt x="9" y="15"/>
                      <a:pt x="10" y="15"/>
                      <a:pt x="10" y="16"/>
                    </a:cubicBezTo>
                    <a:cubicBezTo>
                      <a:pt x="10" y="16"/>
                      <a:pt x="11" y="18"/>
                      <a:pt x="14" y="20"/>
                    </a:cubicBezTo>
                    <a:cubicBezTo>
                      <a:pt x="14" y="20"/>
                      <a:pt x="18" y="24"/>
                      <a:pt x="18" y="24"/>
                    </a:cubicBezTo>
                    <a:cubicBezTo>
                      <a:pt x="18" y="24"/>
                      <a:pt x="17" y="32"/>
                      <a:pt x="17" y="32"/>
                    </a:cubicBezTo>
                    <a:cubicBezTo>
                      <a:pt x="17" y="34"/>
                      <a:pt x="18" y="35"/>
                      <a:pt x="19" y="35"/>
                    </a:cubicBezTo>
                    <a:cubicBezTo>
                      <a:pt x="20" y="35"/>
                      <a:pt x="21" y="35"/>
                      <a:pt x="22" y="33"/>
                    </a:cubicBezTo>
                    <a:cubicBezTo>
                      <a:pt x="22" y="33"/>
                      <a:pt x="23" y="24"/>
                      <a:pt x="23" y="24"/>
                    </a:cubicBezTo>
                    <a:cubicBezTo>
                      <a:pt x="23" y="23"/>
                      <a:pt x="23" y="22"/>
                      <a:pt x="23" y="22"/>
                    </a:cubicBezTo>
                    <a:cubicBezTo>
                      <a:pt x="22" y="21"/>
                      <a:pt x="18" y="17"/>
                      <a:pt x="18"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50" name="文本框 1"/>
            <p:cNvSpPr txBox="1"/>
            <p:nvPr/>
          </p:nvSpPr>
          <p:spPr>
            <a:xfrm>
              <a:off x="3854496" y="5159727"/>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01</a:t>
              </a:r>
              <a:endParaRPr lang="zh-CN" altLang="en-US" sz="2700" dirty="0">
                <a:solidFill>
                  <a:prstClr val="white"/>
                </a:solidFill>
                <a:latin typeface="Impact" panose="020B0806030902050204" pitchFamily="34" charset="0"/>
              </a:endParaRPr>
            </a:p>
          </p:txBody>
        </p:sp>
      </p:grpSp>
      <p:grpSp>
        <p:nvGrpSpPr>
          <p:cNvPr id="162" name="组合 161"/>
          <p:cNvGrpSpPr/>
          <p:nvPr/>
        </p:nvGrpSpPr>
        <p:grpSpPr>
          <a:xfrm>
            <a:off x="700093" y="2575709"/>
            <a:ext cx="1101641" cy="1136354"/>
            <a:chOff x="3136043" y="3435073"/>
            <a:chExt cx="1468663" cy="1515490"/>
          </a:xfrm>
        </p:grpSpPr>
        <p:grpSp>
          <p:nvGrpSpPr>
            <p:cNvPr id="163" name="组合 162"/>
            <p:cNvGrpSpPr/>
            <p:nvPr/>
          </p:nvGrpSpPr>
          <p:grpSpPr>
            <a:xfrm>
              <a:off x="3136043" y="3664647"/>
              <a:ext cx="1468663" cy="1285916"/>
              <a:chOff x="2857503" y="3700575"/>
              <a:chExt cx="2656140" cy="2337367"/>
            </a:xfrm>
          </p:grpSpPr>
          <p:sp>
            <p:nvSpPr>
              <p:cNvPr id="175" name="平行四边形 174"/>
              <p:cNvSpPr/>
              <p:nvPr/>
            </p:nvSpPr>
            <p:spPr>
              <a:xfrm rot="5400000" flipH="1" flipV="1">
                <a:off x="2563596" y="4415965"/>
                <a:ext cx="1915884" cy="1328069"/>
              </a:xfrm>
              <a:prstGeom prst="parallelogram">
                <a:avLst>
                  <a:gd name="adj" fmla="val 31901"/>
                </a:avLst>
              </a:pr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6" name="平行四边形 175"/>
              <p:cNvSpPr/>
              <p:nvPr/>
            </p:nvSpPr>
            <p:spPr>
              <a:xfrm rot="16200000" flipV="1">
                <a:off x="3891666" y="4415965"/>
                <a:ext cx="1915884" cy="1328069"/>
              </a:xfrm>
              <a:prstGeom prst="parallelogram">
                <a:avLst>
                  <a:gd name="adj" fmla="val 31901"/>
                </a:avLst>
              </a:prstGeom>
              <a:solidFill>
                <a:srgbClr val="00808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77" name="任意多边形 176"/>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01DAF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64" name="任意多边形 163"/>
            <p:cNvSpPr/>
            <p:nvPr/>
          </p:nvSpPr>
          <p:spPr>
            <a:xfrm>
              <a:off x="3139415" y="366469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00808E">
                    <a:alpha val="25000"/>
                  </a:srgbClr>
                </a:gs>
                <a:gs pos="100000">
                  <a:srgbClr val="00808E">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65" name="平行四边形 75"/>
            <p:cNvSpPr/>
            <p:nvPr/>
          </p:nvSpPr>
          <p:spPr>
            <a:xfrm rot="5400000" flipH="1" flipV="1">
              <a:off x="3994018" y="3304683"/>
              <a:ext cx="473552" cy="734331"/>
            </a:xfrm>
            <a:custGeom>
              <a:avLst/>
              <a:gdLst>
                <a:gd name="connsiteX0" fmla="*/ 0 w 1198571"/>
                <a:gd name="connsiteY0" fmla="*/ 835027 h 835027"/>
                <a:gd name="connsiteX1" fmla="*/ 266382 w 1198571"/>
                <a:gd name="connsiteY1" fmla="*/ 0 h 835027"/>
                <a:gd name="connsiteX2" fmla="*/ 1198571 w 1198571"/>
                <a:gd name="connsiteY2" fmla="*/ 0 h 835027"/>
                <a:gd name="connsiteX3" fmla="*/ 932189 w 1198571"/>
                <a:gd name="connsiteY3" fmla="*/ 835027 h 835027"/>
                <a:gd name="connsiteX4" fmla="*/ 0 w 1198571"/>
                <a:gd name="connsiteY4" fmla="*/ 835027 h 835027"/>
                <a:gd name="connsiteX0" fmla="*/ 0 w 932189"/>
                <a:gd name="connsiteY0" fmla="*/ 835027 h 835027"/>
                <a:gd name="connsiteX1" fmla="*/ 266382 w 932189"/>
                <a:gd name="connsiteY1" fmla="*/ 0 h 835027"/>
                <a:gd name="connsiteX2" fmla="*/ 932189 w 932189"/>
                <a:gd name="connsiteY2" fmla="*/ 835027 h 835027"/>
                <a:gd name="connsiteX3" fmla="*/ 0 w 932189"/>
                <a:gd name="connsiteY3" fmla="*/ 835027 h 835027"/>
                <a:gd name="connsiteX0" fmla="*/ 0 w 538489"/>
                <a:gd name="connsiteY0" fmla="*/ 835027 h 835027"/>
                <a:gd name="connsiteX1" fmla="*/ 266382 w 538489"/>
                <a:gd name="connsiteY1" fmla="*/ 0 h 835027"/>
                <a:gd name="connsiteX2" fmla="*/ 538489 w 538489"/>
                <a:gd name="connsiteY2" fmla="*/ 828677 h 835027"/>
                <a:gd name="connsiteX3" fmla="*/ 0 w 538489"/>
                <a:gd name="connsiteY3" fmla="*/ 835027 h 835027"/>
              </a:gdLst>
              <a:ahLst/>
              <a:cxnLst>
                <a:cxn ang="0">
                  <a:pos x="connsiteX0" y="connsiteY0"/>
                </a:cxn>
                <a:cxn ang="0">
                  <a:pos x="connsiteX1" y="connsiteY1"/>
                </a:cxn>
                <a:cxn ang="0">
                  <a:pos x="connsiteX2" y="connsiteY2"/>
                </a:cxn>
                <a:cxn ang="0">
                  <a:pos x="connsiteX3" y="connsiteY3"/>
                </a:cxn>
              </a:cxnLst>
              <a:rect l="l" t="t" r="r" b="b"/>
              <a:pathLst>
                <a:path w="538489" h="835027">
                  <a:moveTo>
                    <a:pt x="0" y="835027"/>
                  </a:moveTo>
                  <a:lnTo>
                    <a:pt x="266382" y="0"/>
                  </a:lnTo>
                  <a:lnTo>
                    <a:pt x="538489" y="828677"/>
                  </a:lnTo>
                  <a:lnTo>
                    <a:pt x="0" y="835027"/>
                  </a:lnTo>
                  <a:close/>
                </a:path>
              </a:pathLst>
            </a:custGeom>
            <a:gradFill>
              <a:gsLst>
                <a:gs pos="0">
                  <a:srgbClr val="E34B4B">
                    <a:alpha val="50000"/>
                  </a:srgbClr>
                </a:gs>
                <a:gs pos="100000">
                  <a:srgbClr val="E34B4B">
                    <a:alpha val="0"/>
                  </a:srgbClr>
                </a:gs>
              </a:gsLst>
              <a:lin ang="36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66" name="Group 52"/>
            <p:cNvGrpSpPr>
              <a:grpSpLocks noChangeAspect="1"/>
            </p:cNvGrpSpPr>
            <p:nvPr/>
          </p:nvGrpSpPr>
          <p:grpSpPr bwMode="auto">
            <a:xfrm>
              <a:off x="4022863" y="4211656"/>
              <a:ext cx="444681" cy="440849"/>
              <a:chOff x="3783" y="2102"/>
              <a:chExt cx="116" cy="115"/>
            </a:xfrm>
            <a:solidFill>
              <a:schemeClr val="bg1"/>
            </a:solidFill>
            <a:effectLst/>
            <a:scene3d>
              <a:camera prst="orthographicFront">
                <a:rot lat="20235381" lon="2192695" rev="60000"/>
              </a:camera>
              <a:lightRig rig="threePt" dir="t"/>
            </a:scene3d>
          </p:grpSpPr>
          <p:sp>
            <p:nvSpPr>
              <p:cNvPr id="168" name="Freeform 53"/>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69" name="Freeform 54"/>
              <p:cNvSpPr>
                <a:spLocks noEditPoints="1"/>
              </p:cNvSpPr>
              <p:nvPr/>
            </p:nvSpPr>
            <p:spPr bwMode="auto">
              <a:xfrm>
                <a:off x="3783" y="2102"/>
                <a:ext cx="116" cy="115"/>
              </a:xfrm>
              <a:custGeom>
                <a:avLst/>
                <a:gdLst>
                  <a:gd name="T0" fmla="*/ 23 w 46"/>
                  <a:gd name="T1" fmla="*/ 0 h 46"/>
                  <a:gd name="T2" fmla="*/ 0 w 46"/>
                  <a:gd name="T3" fmla="*/ 23 h 46"/>
                  <a:gd name="T4" fmla="*/ 23 w 46"/>
                  <a:gd name="T5" fmla="*/ 46 h 46"/>
                  <a:gd name="T6" fmla="*/ 46 w 46"/>
                  <a:gd name="T7" fmla="*/ 23 h 46"/>
                  <a:gd name="T8" fmla="*/ 23 w 46"/>
                  <a:gd name="T9" fmla="*/ 0 h 46"/>
                  <a:gd name="T10" fmla="*/ 23 w 46"/>
                  <a:gd name="T11" fmla="*/ 42 h 46"/>
                  <a:gd name="T12" fmla="*/ 5 w 46"/>
                  <a:gd name="T13" fmla="*/ 23 h 46"/>
                  <a:gd name="T14" fmla="*/ 23 w 46"/>
                  <a:gd name="T15" fmla="*/ 4 h 46"/>
                  <a:gd name="T16" fmla="*/ 42 w 46"/>
                  <a:gd name="T17" fmla="*/ 23 h 46"/>
                  <a:gd name="T18" fmla="*/ 23 w 46"/>
                  <a:gd name="T19" fmla="*/ 42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6" h="46">
                    <a:moveTo>
                      <a:pt x="23" y="0"/>
                    </a:moveTo>
                    <a:cubicBezTo>
                      <a:pt x="10" y="0"/>
                      <a:pt x="0" y="10"/>
                      <a:pt x="0" y="23"/>
                    </a:cubicBezTo>
                    <a:cubicBezTo>
                      <a:pt x="0" y="36"/>
                      <a:pt x="10" y="46"/>
                      <a:pt x="23" y="46"/>
                    </a:cubicBezTo>
                    <a:cubicBezTo>
                      <a:pt x="36" y="46"/>
                      <a:pt x="46" y="36"/>
                      <a:pt x="46" y="23"/>
                    </a:cubicBezTo>
                    <a:cubicBezTo>
                      <a:pt x="46" y="10"/>
                      <a:pt x="36" y="0"/>
                      <a:pt x="23" y="0"/>
                    </a:cubicBezTo>
                    <a:close/>
                    <a:moveTo>
                      <a:pt x="23" y="42"/>
                    </a:moveTo>
                    <a:cubicBezTo>
                      <a:pt x="13" y="42"/>
                      <a:pt x="5" y="33"/>
                      <a:pt x="5" y="23"/>
                    </a:cubicBezTo>
                    <a:cubicBezTo>
                      <a:pt x="5" y="13"/>
                      <a:pt x="13" y="4"/>
                      <a:pt x="23" y="4"/>
                    </a:cubicBezTo>
                    <a:cubicBezTo>
                      <a:pt x="34" y="4"/>
                      <a:pt x="42" y="13"/>
                      <a:pt x="42" y="23"/>
                    </a:cubicBezTo>
                    <a:cubicBezTo>
                      <a:pt x="42" y="33"/>
                      <a:pt x="34" y="42"/>
                      <a:pt x="2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0" name="Freeform 55"/>
              <p:cNvSpPr>
                <a:spLocks/>
              </p:cNvSpPr>
              <p:nvPr/>
            </p:nvSpPr>
            <p:spPr bwMode="auto">
              <a:xfrm>
                <a:off x="3839" y="2115"/>
                <a:ext cx="7" cy="10"/>
              </a:xfrm>
              <a:custGeom>
                <a:avLst/>
                <a:gdLst>
                  <a:gd name="T0" fmla="*/ 1 w 3"/>
                  <a:gd name="T1" fmla="*/ 4 h 4"/>
                  <a:gd name="T2" fmla="*/ 1 w 3"/>
                  <a:gd name="T3" fmla="*/ 4 h 4"/>
                  <a:gd name="T4" fmla="*/ 3 w 3"/>
                  <a:gd name="T5" fmla="*/ 3 h 4"/>
                  <a:gd name="T6" fmla="*/ 3 w 3"/>
                  <a:gd name="T7" fmla="*/ 0 h 4"/>
                  <a:gd name="T8" fmla="*/ 1 w 3"/>
                  <a:gd name="T9" fmla="*/ 0 h 4"/>
                  <a:gd name="T10" fmla="*/ 0 w 3"/>
                  <a:gd name="T11" fmla="*/ 0 h 4"/>
                  <a:gd name="T12" fmla="*/ 0 w 3"/>
                  <a:gd name="T13" fmla="*/ 3 h 4"/>
                  <a:gd name="T14" fmla="*/ 1 w 3"/>
                  <a:gd name="T15" fmla="*/ 4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4"/>
                    </a:moveTo>
                    <a:cubicBezTo>
                      <a:pt x="1" y="4"/>
                      <a:pt x="1" y="4"/>
                      <a:pt x="1" y="4"/>
                    </a:cubicBezTo>
                    <a:cubicBezTo>
                      <a:pt x="2" y="4"/>
                      <a:pt x="3" y="4"/>
                      <a:pt x="3" y="3"/>
                    </a:cubicBezTo>
                    <a:cubicBezTo>
                      <a:pt x="3" y="0"/>
                      <a:pt x="3" y="0"/>
                      <a:pt x="3" y="0"/>
                    </a:cubicBezTo>
                    <a:cubicBezTo>
                      <a:pt x="2" y="0"/>
                      <a:pt x="2" y="0"/>
                      <a:pt x="1" y="0"/>
                    </a:cubicBezTo>
                    <a:cubicBezTo>
                      <a:pt x="1" y="0"/>
                      <a:pt x="0" y="0"/>
                      <a:pt x="0" y="0"/>
                    </a:cubicBezTo>
                    <a:cubicBezTo>
                      <a:pt x="0" y="3"/>
                      <a:pt x="0" y="3"/>
                      <a:pt x="0" y="3"/>
                    </a:cubicBezTo>
                    <a:cubicBezTo>
                      <a:pt x="0" y="4"/>
                      <a:pt x="0" y="4"/>
                      <a:pt x="1"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1" name="Freeform 56"/>
              <p:cNvSpPr>
                <a:spLocks/>
              </p:cNvSpPr>
              <p:nvPr/>
            </p:nvSpPr>
            <p:spPr bwMode="auto">
              <a:xfrm>
                <a:off x="3839" y="2195"/>
                <a:ext cx="7" cy="10"/>
              </a:xfrm>
              <a:custGeom>
                <a:avLst/>
                <a:gdLst>
                  <a:gd name="T0" fmla="*/ 1 w 3"/>
                  <a:gd name="T1" fmla="*/ 0 h 4"/>
                  <a:gd name="T2" fmla="*/ 1 w 3"/>
                  <a:gd name="T3" fmla="*/ 0 h 4"/>
                  <a:gd name="T4" fmla="*/ 0 w 3"/>
                  <a:gd name="T5" fmla="*/ 1 h 4"/>
                  <a:gd name="T6" fmla="*/ 0 w 3"/>
                  <a:gd name="T7" fmla="*/ 4 h 4"/>
                  <a:gd name="T8" fmla="*/ 1 w 3"/>
                  <a:gd name="T9" fmla="*/ 4 h 4"/>
                  <a:gd name="T10" fmla="*/ 3 w 3"/>
                  <a:gd name="T11" fmla="*/ 4 h 4"/>
                  <a:gd name="T12" fmla="*/ 3 w 3"/>
                  <a:gd name="T13" fmla="*/ 1 h 4"/>
                  <a:gd name="T14" fmla="*/ 1 w 3"/>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 h="4">
                    <a:moveTo>
                      <a:pt x="1" y="0"/>
                    </a:moveTo>
                    <a:cubicBezTo>
                      <a:pt x="1" y="0"/>
                      <a:pt x="1" y="0"/>
                      <a:pt x="1" y="0"/>
                    </a:cubicBezTo>
                    <a:cubicBezTo>
                      <a:pt x="0" y="0"/>
                      <a:pt x="0" y="1"/>
                      <a:pt x="0" y="1"/>
                    </a:cubicBezTo>
                    <a:cubicBezTo>
                      <a:pt x="0" y="4"/>
                      <a:pt x="0" y="4"/>
                      <a:pt x="0" y="4"/>
                    </a:cubicBezTo>
                    <a:cubicBezTo>
                      <a:pt x="0" y="4"/>
                      <a:pt x="1" y="4"/>
                      <a:pt x="1" y="4"/>
                    </a:cubicBezTo>
                    <a:cubicBezTo>
                      <a:pt x="2" y="4"/>
                      <a:pt x="2" y="4"/>
                      <a:pt x="3" y="4"/>
                    </a:cubicBezTo>
                    <a:cubicBezTo>
                      <a:pt x="3" y="1"/>
                      <a:pt x="3" y="1"/>
                      <a:pt x="3" y="1"/>
                    </a:cubicBezTo>
                    <a:cubicBezTo>
                      <a:pt x="3" y="1"/>
                      <a:pt x="2"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2" name="Freeform 57"/>
              <p:cNvSpPr>
                <a:spLocks/>
              </p:cNvSpPr>
              <p:nvPr/>
            </p:nvSpPr>
            <p:spPr bwMode="auto">
              <a:xfrm>
                <a:off x="3796" y="2155"/>
                <a:ext cx="10" cy="10"/>
              </a:xfrm>
              <a:custGeom>
                <a:avLst/>
                <a:gdLst>
                  <a:gd name="T0" fmla="*/ 3 w 4"/>
                  <a:gd name="T1" fmla="*/ 0 h 4"/>
                  <a:gd name="T2" fmla="*/ 0 w 4"/>
                  <a:gd name="T3" fmla="*/ 0 h 4"/>
                  <a:gd name="T4" fmla="*/ 0 w 4"/>
                  <a:gd name="T5" fmla="*/ 2 h 4"/>
                  <a:gd name="T6" fmla="*/ 0 w 4"/>
                  <a:gd name="T7" fmla="*/ 4 h 4"/>
                  <a:gd name="T8" fmla="*/ 3 w 4"/>
                  <a:gd name="T9" fmla="*/ 4 h 4"/>
                  <a:gd name="T10" fmla="*/ 4 w 4"/>
                  <a:gd name="T11" fmla="*/ 2 h 4"/>
                  <a:gd name="T12" fmla="*/ 4 w 4"/>
                  <a:gd name="T13" fmla="*/ 2 h 4"/>
                  <a:gd name="T14" fmla="*/ 3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3" y="0"/>
                    </a:moveTo>
                    <a:cubicBezTo>
                      <a:pt x="0" y="0"/>
                      <a:pt x="0" y="0"/>
                      <a:pt x="0" y="0"/>
                    </a:cubicBezTo>
                    <a:cubicBezTo>
                      <a:pt x="0" y="1"/>
                      <a:pt x="0" y="1"/>
                      <a:pt x="0" y="2"/>
                    </a:cubicBezTo>
                    <a:cubicBezTo>
                      <a:pt x="0" y="3"/>
                      <a:pt x="0" y="3"/>
                      <a:pt x="0" y="4"/>
                    </a:cubicBezTo>
                    <a:cubicBezTo>
                      <a:pt x="3" y="4"/>
                      <a:pt x="3" y="4"/>
                      <a:pt x="3" y="4"/>
                    </a:cubicBezTo>
                    <a:cubicBezTo>
                      <a:pt x="4" y="4"/>
                      <a:pt x="4" y="3"/>
                      <a:pt x="4" y="2"/>
                    </a:cubicBezTo>
                    <a:cubicBezTo>
                      <a:pt x="4" y="2"/>
                      <a:pt x="4" y="2"/>
                      <a:pt x="4" y="2"/>
                    </a:cubicBezTo>
                    <a:cubicBezTo>
                      <a:pt x="4" y="1"/>
                      <a:pt x="4" y="0"/>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3" name="Freeform 58"/>
              <p:cNvSpPr>
                <a:spLocks/>
              </p:cNvSpPr>
              <p:nvPr/>
            </p:nvSpPr>
            <p:spPr bwMode="auto">
              <a:xfrm>
                <a:off x="3877" y="2155"/>
                <a:ext cx="10" cy="10"/>
              </a:xfrm>
              <a:custGeom>
                <a:avLst/>
                <a:gdLst>
                  <a:gd name="T0" fmla="*/ 4 w 4"/>
                  <a:gd name="T1" fmla="*/ 0 h 4"/>
                  <a:gd name="T2" fmla="*/ 2 w 4"/>
                  <a:gd name="T3" fmla="*/ 0 h 4"/>
                  <a:gd name="T4" fmla="*/ 0 w 4"/>
                  <a:gd name="T5" fmla="*/ 2 h 4"/>
                  <a:gd name="T6" fmla="*/ 0 w 4"/>
                  <a:gd name="T7" fmla="*/ 2 h 4"/>
                  <a:gd name="T8" fmla="*/ 2 w 4"/>
                  <a:gd name="T9" fmla="*/ 4 h 4"/>
                  <a:gd name="T10" fmla="*/ 4 w 4"/>
                  <a:gd name="T11" fmla="*/ 4 h 4"/>
                  <a:gd name="T12" fmla="*/ 4 w 4"/>
                  <a:gd name="T13" fmla="*/ 2 h 4"/>
                  <a:gd name="T14" fmla="*/ 4 w 4"/>
                  <a:gd name="T15" fmla="*/ 0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4" y="0"/>
                    </a:moveTo>
                    <a:cubicBezTo>
                      <a:pt x="2" y="0"/>
                      <a:pt x="2" y="0"/>
                      <a:pt x="2" y="0"/>
                    </a:cubicBezTo>
                    <a:cubicBezTo>
                      <a:pt x="1" y="0"/>
                      <a:pt x="0" y="1"/>
                      <a:pt x="0" y="2"/>
                    </a:cubicBezTo>
                    <a:cubicBezTo>
                      <a:pt x="0" y="2"/>
                      <a:pt x="0" y="2"/>
                      <a:pt x="0" y="2"/>
                    </a:cubicBezTo>
                    <a:cubicBezTo>
                      <a:pt x="0" y="3"/>
                      <a:pt x="1" y="4"/>
                      <a:pt x="2" y="4"/>
                    </a:cubicBezTo>
                    <a:cubicBezTo>
                      <a:pt x="4" y="4"/>
                      <a:pt x="4" y="4"/>
                      <a:pt x="4" y="4"/>
                    </a:cubicBezTo>
                    <a:cubicBezTo>
                      <a:pt x="4" y="3"/>
                      <a:pt x="4" y="3"/>
                      <a:pt x="4" y="2"/>
                    </a:cubicBezTo>
                    <a:cubicBezTo>
                      <a:pt x="4" y="1"/>
                      <a:pt x="4" y="1"/>
                      <a:pt x="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74" name="Freeform 59"/>
              <p:cNvSpPr>
                <a:spLocks/>
              </p:cNvSpPr>
              <p:nvPr/>
            </p:nvSpPr>
            <p:spPr bwMode="auto">
              <a:xfrm>
                <a:off x="3813" y="2127"/>
                <a:ext cx="33" cy="38"/>
              </a:xfrm>
              <a:custGeom>
                <a:avLst/>
                <a:gdLst>
                  <a:gd name="T0" fmla="*/ 11 w 13"/>
                  <a:gd name="T1" fmla="*/ 0 h 15"/>
                  <a:gd name="T2" fmla="*/ 10 w 13"/>
                  <a:gd name="T3" fmla="*/ 2 h 15"/>
                  <a:gd name="T4" fmla="*/ 10 w 13"/>
                  <a:gd name="T5" fmla="*/ 11 h 15"/>
                  <a:gd name="T6" fmla="*/ 9 w 13"/>
                  <a:gd name="T7" fmla="*/ 12 h 15"/>
                  <a:gd name="T8" fmla="*/ 2 w 13"/>
                  <a:gd name="T9" fmla="*/ 12 h 15"/>
                  <a:gd name="T10" fmla="*/ 0 w 13"/>
                  <a:gd name="T11" fmla="*/ 14 h 15"/>
                  <a:gd name="T12" fmla="*/ 2 w 13"/>
                  <a:gd name="T13" fmla="*/ 15 h 15"/>
                  <a:gd name="T14" fmla="*/ 11 w 13"/>
                  <a:gd name="T15" fmla="*/ 15 h 15"/>
                  <a:gd name="T16" fmla="*/ 12 w 13"/>
                  <a:gd name="T17" fmla="*/ 15 h 15"/>
                  <a:gd name="T18" fmla="*/ 12 w 13"/>
                  <a:gd name="T19" fmla="*/ 15 h 15"/>
                  <a:gd name="T20" fmla="*/ 13 w 13"/>
                  <a:gd name="T21" fmla="*/ 13 h 15"/>
                  <a:gd name="T22" fmla="*/ 13 w 13"/>
                  <a:gd name="T23" fmla="*/ 2 h 15"/>
                  <a:gd name="T24" fmla="*/ 11 w 13"/>
                  <a:gd name="T25"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 h="15">
                    <a:moveTo>
                      <a:pt x="11" y="0"/>
                    </a:moveTo>
                    <a:cubicBezTo>
                      <a:pt x="10" y="0"/>
                      <a:pt x="10" y="1"/>
                      <a:pt x="10" y="2"/>
                    </a:cubicBezTo>
                    <a:cubicBezTo>
                      <a:pt x="10" y="11"/>
                      <a:pt x="10" y="11"/>
                      <a:pt x="10" y="11"/>
                    </a:cubicBezTo>
                    <a:cubicBezTo>
                      <a:pt x="10" y="12"/>
                      <a:pt x="9" y="12"/>
                      <a:pt x="9" y="12"/>
                    </a:cubicBezTo>
                    <a:cubicBezTo>
                      <a:pt x="2" y="12"/>
                      <a:pt x="2" y="12"/>
                      <a:pt x="2" y="12"/>
                    </a:cubicBezTo>
                    <a:cubicBezTo>
                      <a:pt x="1" y="12"/>
                      <a:pt x="0" y="13"/>
                      <a:pt x="0" y="14"/>
                    </a:cubicBezTo>
                    <a:cubicBezTo>
                      <a:pt x="0" y="14"/>
                      <a:pt x="1" y="15"/>
                      <a:pt x="2" y="15"/>
                    </a:cubicBezTo>
                    <a:cubicBezTo>
                      <a:pt x="11" y="15"/>
                      <a:pt x="11" y="15"/>
                      <a:pt x="11" y="15"/>
                    </a:cubicBezTo>
                    <a:cubicBezTo>
                      <a:pt x="11" y="15"/>
                      <a:pt x="12" y="15"/>
                      <a:pt x="12" y="15"/>
                    </a:cubicBezTo>
                    <a:cubicBezTo>
                      <a:pt x="12" y="15"/>
                      <a:pt x="12" y="15"/>
                      <a:pt x="12" y="15"/>
                    </a:cubicBezTo>
                    <a:cubicBezTo>
                      <a:pt x="13" y="14"/>
                      <a:pt x="13" y="14"/>
                      <a:pt x="13" y="13"/>
                    </a:cubicBezTo>
                    <a:cubicBezTo>
                      <a:pt x="13" y="2"/>
                      <a:pt x="13" y="2"/>
                      <a:pt x="13" y="2"/>
                    </a:cubicBezTo>
                    <a:cubicBezTo>
                      <a:pt x="13" y="1"/>
                      <a:pt x="12" y="0"/>
                      <a:pt x="1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67" name="文本框 79"/>
            <p:cNvSpPr txBox="1"/>
            <p:nvPr/>
          </p:nvSpPr>
          <p:spPr>
            <a:xfrm>
              <a:off x="3139089" y="4119714"/>
              <a:ext cx="800550"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02</a:t>
              </a:r>
              <a:endParaRPr lang="zh-CN" altLang="en-US" sz="2700" dirty="0">
                <a:solidFill>
                  <a:prstClr val="white"/>
                </a:solidFill>
                <a:latin typeface="Impact" panose="020B0806030902050204" pitchFamily="34" charset="0"/>
              </a:endParaRPr>
            </a:p>
          </p:txBody>
        </p:sp>
      </p:grpSp>
      <p:grpSp>
        <p:nvGrpSpPr>
          <p:cNvPr id="178" name="组合 177"/>
          <p:cNvGrpSpPr/>
          <p:nvPr/>
        </p:nvGrpSpPr>
        <p:grpSpPr>
          <a:xfrm>
            <a:off x="1070633" y="1926787"/>
            <a:ext cx="1475361" cy="1317190"/>
            <a:chOff x="3630032" y="2569645"/>
            <a:chExt cx="1966892" cy="1756660"/>
          </a:xfrm>
        </p:grpSpPr>
        <p:grpSp>
          <p:nvGrpSpPr>
            <p:cNvPr id="179" name="组合 178"/>
            <p:cNvGrpSpPr/>
            <p:nvPr/>
          </p:nvGrpSpPr>
          <p:grpSpPr>
            <a:xfrm>
              <a:off x="3872585" y="2618995"/>
              <a:ext cx="1468663" cy="1285916"/>
              <a:chOff x="2857503" y="3700575"/>
              <a:chExt cx="2656140" cy="2337367"/>
            </a:xfrm>
          </p:grpSpPr>
          <p:sp>
            <p:nvSpPr>
              <p:cNvPr id="187" name="平行四边形 186"/>
              <p:cNvSpPr/>
              <p:nvPr/>
            </p:nvSpPr>
            <p:spPr>
              <a:xfrm rot="5400000" flipH="1" flipV="1">
                <a:off x="2563596" y="4415965"/>
                <a:ext cx="1915884" cy="1328069"/>
              </a:xfrm>
              <a:prstGeom prst="parallelogram">
                <a:avLst>
                  <a:gd name="adj" fmla="val 31901"/>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8" name="平行四边形 187"/>
              <p:cNvSpPr/>
              <p:nvPr/>
            </p:nvSpPr>
            <p:spPr>
              <a:xfrm rot="16200000" flipV="1">
                <a:off x="3891666" y="4415965"/>
                <a:ext cx="1915884" cy="1328069"/>
              </a:xfrm>
              <a:prstGeom prst="parallelogram">
                <a:avLst>
                  <a:gd name="adj" fmla="val 31901"/>
                </a:avLst>
              </a:prstGeom>
              <a:solidFill>
                <a:srgbClr val="E34B4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9" name="任意多边形 188"/>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EF9B9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80" name="任意多边形 179"/>
            <p:cNvSpPr/>
            <p:nvPr/>
          </p:nvSpPr>
          <p:spPr>
            <a:xfrm>
              <a:off x="3877615" y="2619709"/>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E34B4B">
                    <a:alpha val="25000"/>
                  </a:srgbClr>
                </a:gs>
                <a:gs pos="100000">
                  <a:srgbClr val="E34B4B">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181" name="任意多边形 180"/>
            <p:cNvSpPr/>
            <p:nvPr/>
          </p:nvSpPr>
          <p:spPr>
            <a:xfrm>
              <a:off x="3630032" y="2569645"/>
              <a:ext cx="1966892" cy="330399"/>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2656140"/>
                <a:gd name="connsiteY0" fmla="*/ 0 h 426244"/>
                <a:gd name="connsiteX1" fmla="*/ 2656140 w 2656140"/>
                <a:gd name="connsiteY1" fmla="*/ 426244 h 426244"/>
                <a:gd name="connsiteX2" fmla="*/ 0 w 2656140"/>
                <a:gd name="connsiteY2" fmla="*/ 426244 h 426244"/>
                <a:gd name="connsiteX3" fmla="*/ 1328070 w 2656140"/>
                <a:gd name="connsiteY3" fmla="*/ 0 h 426244"/>
              </a:gdLst>
              <a:ahLst/>
              <a:cxnLst>
                <a:cxn ang="0">
                  <a:pos x="connsiteX0" y="connsiteY0"/>
                </a:cxn>
                <a:cxn ang="0">
                  <a:pos x="connsiteX1" y="connsiteY1"/>
                </a:cxn>
                <a:cxn ang="0">
                  <a:pos x="connsiteX2" y="connsiteY2"/>
                </a:cxn>
                <a:cxn ang="0">
                  <a:pos x="connsiteX3" y="connsiteY3"/>
                </a:cxn>
              </a:cxnLst>
              <a:rect l="l" t="t" r="r" b="b"/>
              <a:pathLst>
                <a:path w="2656140" h="426244">
                  <a:moveTo>
                    <a:pt x="1328070" y="0"/>
                  </a:moveTo>
                  <a:lnTo>
                    <a:pt x="2656140" y="426244"/>
                  </a:lnTo>
                  <a:lnTo>
                    <a:pt x="0" y="426244"/>
                  </a:lnTo>
                  <a:lnTo>
                    <a:pt x="1328070" y="0"/>
                  </a:lnTo>
                  <a:close/>
                </a:path>
              </a:pathLst>
            </a:custGeom>
            <a:gradFill flip="none" rotWithShape="1">
              <a:gsLst>
                <a:gs pos="0">
                  <a:srgbClr val="E34B4B">
                    <a:alpha val="30000"/>
                  </a:srgbClr>
                </a:gs>
                <a:gs pos="98000">
                  <a:srgbClr val="E34B4B">
                    <a:alpha val="0"/>
                  </a:srgbClr>
                </a:gs>
              </a:gsLst>
              <a:lin ang="3600000" scaled="0"/>
              <a:tileRect/>
            </a:gradFill>
            <a:ln>
              <a:noFill/>
            </a:ln>
            <a:effectLst>
              <a:softEdge rad="381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82" name="Group 62"/>
            <p:cNvGrpSpPr>
              <a:grpSpLocks noChangeAspect="1"/>
            </p:cNvGrpSpPr>
            <p:nvPr/>
          </p:nvGrpSpPr>
          <p:grpSpPr bwMode="auto">
            <a:xfrm>
              <a:off x="4729518" y="3246867"/>
              <a:ext cx="478466" cy="382030"/>
              <a:chOff x="3775" y="2110"/>
              <a:chExt cx="129" cy="103"/>
            </a:xfrm>
            <a:solidFill>
              <a:schemeClr val="bg1"/>
            </a:solidFill>
            <a:effectLst/>
            <a:scene3d>
              <a:camera prst="orthographicFront">
                <a:rot lat="20238000" lon="2190000" rev="60000"/>
              </a:camera>
              <a:lightRig rig="threePt" dir="t"/>
            </a:scene3d>
          </p:grpSpPr>
          <p:sp>
            <p:nvSpPr>
              <p:cNvPr id="184" name="Freeform 63"/>
              <p:cNvSpPr>
                <a:spLocks/>
              </p:cNvSpPr>
              <p:nvPr/>
            </p:nvSpPr>
            <p:spPr bwMode="auto">
              <a:xfrm>
                <a:off x="3775" y="2177"/>
                <a:ext cx="40" cy="36"/>
              </a:xfrm>
              <a:custGeom>
                <a:avLst/>
                <a:gdLst>
                  <a:gd name="T0" fmla="*/ 5 w 16"/>
                  <a:gd name="T1" fmla="*/ 0 h 14"/>
                  <a:gd name="T2" fmla="*/ 0 w 16"/>
                  <a:gd name="T3" fmla="*/ 4 h 14"/>
                  <a:gd name="T4" fmla="*/ 10 w 16"/>
                  <a:gd name="T5" fmla="*/ 14 h 14"/>
                  <a:gd name="T6" fmla="*/ 16 w 16"/>
                  <a:gd name="T7" fmla="*/ 9 h 14"/>
                  <a:gd name="T8" fmla="*/ 5 w 16"/>
                  <a:gd name="T9" fmla="*/ 0 h 14"/>
                </a:gdLst>
                <a:ahLst/>
                <a:cxnLst>
                  <a:cxn ang="0">
                    <a:pos x="T0" y="T1"/>
                  </a:cxn>
                  <a:cxn ang="0">
                    <a:pos x="T2" y="T3"/>
                  </a:cxn>
                  <a:cxn ang="0">
                    <a:pos x="T4" y="T5"/>
                  </a:cxn>
                  <a:cxn ang="0">
                    <a:pos x="T6" y="T7"/>
                  </a:cxn>
                  <a:cxn ang="0">
                    <a:pos x="T8" y="T9"/>
                  </a:cxn>
                </a:cxnLst>
                <a:rect l="0" t="0" r="r" b="b"/>
                <a:pathLst>
                  <a:path w="16" h="14">
                    <a:moveTo>
                      <a:pt x="5" y="0"/>
                    </a:moveTo>
                    <a:cubicBezTo>
                      <a:pt x="1" y="3"/>
                      <a:pt x="0" y="4"/>
                      <a:pt x="0" y="4"/>
                    </a:cubicBezTo>
                    <a:cubicBezTo>
                      <a:pt x="10" y="14"/>
                      <a:pt x="10" y="14"/>
                      <a:pt x="10" y="14"/>
                    </a:cubicBezTo>
                    <a:cubicBezTo>
                      <a:pt x="10" y="14"/>
                      <a:pt x="13" y="11"/>
                      <a:pt x="16" y="9"/>
                    </a:cubicBezTo>
                    <a:lnTo>
                      <a:pt x="5"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5" name="Freeform 64"/>
              <p:cNvSpPr>
                <a:spLocks/>
              </p:cNvSpPr>
              <p:nvPr/>
            </p:nvSpPr>
            <p:spPr bwMode="auto">
              <a:xfrm>
                <a:off x="3795" y="2156"/>
                <a:ext cx="109" cy="41"/>
              </a:xfrm>
              <a:custGeom>
                <a:avLst/>
                <a:gdLst>
                  <a:gd name="T0" fmla="*/ 37 w 44"/>
                  <a:gd name="T1" fmla="*/ 4 h 16"/>
                  <a:gd name="T2" fmla="*/ 29 w 44"/>
                  <a:gd name="T3" fmla="*/ 9 h 16"/>
                  <a:gd name="T4" fmla="*/ 18 w 44"/>
                  <a:gd name="T5" fmla="*/ 8 h 16"/>
                  <a:gd name="T6" fmla="*/ 25 w 44"/>
                  <a:gd name="T7" fmla="*/ 7 h 16"/>
                  <a:gd name="T8" fmla="*/ 31 w 44"/>
                  <a:gd name="T9" fmla="*/ 2 h 16"/>
                  <a:gd name="T10" fmla="*/ 20 w 44"/>
                  <a:gd name="T11" fmla="*/ 2 h 16"/>
                  <a:gd name="T12" fmla="*/ 9 w 44"/>
                  <a:gd name="T13" fmla="*/ 2 h 16"/>
                  <a:gd name="T14" fmla="*/ 0 w 44"/>
                  <a:gd name="T15" fmla="*/ 7 h 16"/>
                  <a:gd name="T16" fmla="*/ 9 w 44"/>
                  <a:gd name="T17" fmla="*/ 16 h 16"/>
                  <a:gd name="T18" fmla="*/ 13 w 44"/>
                  <a:gd name="T19" fmla="*/ 14 h 16"/>
                  <a:gd name="T20" fmla="*/ 29 w 44"/>
                  <a:gd name="T21" fmla="*/ 14 h 16"/>
                  <a:gd name="T22" fmla="*/ 44 w 44"/>
                  <a:gd name="T23" fmla="*/ 2 h 16"/>
                  <a:gd name="T24" fmla="*/ 37 w 44"/>
                  <a:gd name="T25" fmla="*/ 4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4" h="16">
                    <a:moveTo>
                      <a:pt x="37" y="4"/>
                    </a:moveTo>
                    <a:cubicBezTo>
                      <a:pt x="34" y="7"/>
                      <a:pt x="32" y="8"/>
                      <a:pt x="29" y="9"/>
                    </a:cubicBezTo>
                    <a:cubicBezTo>
                      <a:pt x="24" y="10"/>
                      <a:pt x="19" y="9"/>
                      <a:pt x="18" y="8"/>
                    </a:cubicBezTo>
                    <a:cubicBezTo>
                      <a:pt x="15" y="6"/>
                      <a:pt x="18" y="7"/>
                      <a:pt x="25" y="7"/>
                    </a:cubicBezTo>
                    <a:cubicBezTo>
                      <a:pt x="32" y="6"/>
                      <a:pt x="31" y="2"/>
                      <a:pt x="31" y="2"/>
                    </a:cubicBezTo>
                    <a:cubicBezTo>
                      <a:pt x="29" y="2"/>
                      <a:pt x="27" y="2"/>
                      <a:pt x="20" y="2"/>
                    </a:cubicBezTo>
                    <a:cubicBezTo>
                      <a:pt x="17" y="2"/>
                      <a:pt x="12" y="1"/>
                      <a:pt x="9" y="2"/>
                    </a:cubicBezTo>
                    <a:cubicBezTo>
                      <a:pt x="6" y="2"/>
                      <a:pt x="4" y="5"/>
                      <a:pt x="0" y="7"/>
                    </a:cubicBezTo>
                    <a:cubicBezTo>
                      <a:pt x="9" y="16"/>
                      <a:pt x="9" y="16"/>
                      <a:pt x="9" y="16"/>
                    </a:cubicBezTo>
                    <a:cubicBezTo>
                      <a:pt x="11" y="15"/>
                      <a:pt x="12" y="14"/>
                      <a:pt x="13" y="14"/>
                    </a:cubicBezTo>
                    <a:cubicBezTo>
                      <a:pt x="16" y="14"/>
                      <a:pt x="23" y="15"/>
                      <a:pt x="29" y="14"/>
                    </a:cubicBezTo>
                    <a:cubicBezTo>
                      <a:pt x="40" y="9"/>
                      <a:pt x="44" y="2"/>
                      <a:pt x="44" y="2"/>
                    </a:cubicBezTo>
                    <a:cubicBezTo>
                      <a:pt x="44" y="2"/>
                      <a:pt x="41" y="0"/>
                      <a:pt x="37"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86" name="Freeform 65"/>
              <p:cNvSpPr>
                <a:spLocks noEditPoints="1"/>
              </p:cNvSpPr>
              <p:nvPr/>
            </p:nvSpPr>
            <p:spPr bwMode="auto">
              <a:xfrm>
                <a:off x="3810" y="2110"/>
                <a:ext cx="94" cy="41"/>
              </a:xfrm>
              <a:custGeom>
                <a:avLst/>
                <a:gdLst>
                  <a:gd name="T0" fmla="*/ 38 w 38"/>
                  <a:gd name="T1" fmla="*/ 0 h 16"/>
                  <a:gd name="T2" fmla="*/ 34 w 38"/>
                  <a:gd name="T3" fmla="*/ 0 h 16"/>
                  <a:gd name="T4" fmla="*/ 34 w 38"/>
                  <a:gd name="T5" fmla="*/ 6 h 16"/>
                  <a:gd name="T6" fmla="*/ 32 w 38"/>
                  <a:gd name="T7" fmla="*/ 6 h 16"/>
                  <a:gd name="T8" fmla="*/ 32 w 38"/>
                  <a:gd name="T9" fmla="*/ 0 h 16"/>
                  <a:gd name="T10" fmla="*/ 28 w 38"/>
                  <a:gd name="T11" fmla="*/ 0 h 16"/>
                  <a:gd name="T12" fmla="*/ 28 w 38"/>
                  <a:gd name="T13" fmla="*/ 6 h 16"/>
                  <a:gd name="T14" fmla="*/ 12 w 38"/>
                  <a:gd name="T15" fmla="*/ 6 h 16"/>
                  <a:gd name="T16" fmla="*/ 12 w 38"/>
                  <a:gd name="T17" fmla="*/ 3 h 16"/>
                  <a:gd name="T18" fmla="*/ 12 w 38"/>
                  <a:gd name="T19" fmla="*/ 1 h 16"/>
                  <a:gd name="T20" fmla="*/ 11 w 38"/>
                  <a:gd name="T21" fmla="*/ 0 h 16"/>
                  <a:gd name="T22" fmla="*/ 9 w 38"/>
                  <a:gd name="T23" fmla="*/ 0 h 16"/>
                  <a:gd name="T24" fmla="*/ 3 w 38"/>
                  <a:gd name="T25" fmla="*/ 0 h 16"/>
                  <a:gd name="T26" fmla="*/ 1 w 38"/>
                  <a:gd name="T27" fmla="*/ 0 h 16"/>
                  <a:gd name="T28" fmla="*/ 0 w 38"/>
                  <a:gd name="T29" fmla="*/ 2 h 16"/>
                  <a:gd name="T30" fmla="*/ 0 w 38"/>
                  <a:gd name="T31" fmla="*/ 3 h 16"/>
                  <a:gd name="T32" fmla="*/ 0 w 38"/>
                  <a:gd name="T33" fmla="*/ 13 h 16"/>
                  <a:gd name="T34" fmla="*/ 0 w 38"/>
                  <a:gd name="T35" fmla="*/ 15 h 16"/>
                  <a:gd name="T36" fmla="*/ 2 w 38"/>
                  <a:gd name="T37" fmla="*/ 16 h 16"/>
                  <a:gd name="T38" fmla="*/ 3 w 38"/>
                  <a:gd name="T39" fmla="*/ 16 h 16"/>
                  <a:gd name="T40" fmla="*/ 9 w 38"/>
                  <a:gd name="T41" fmla="*/ 16 h 16"/>
                  <a:gd name="T42" fmla="*/ 11 w 38"/>
                  <a:gd name="T43" fmla="*/ 16 h 16"/>
                  <a:gd name="T44" fmla="*/ 12 w 38"/>
                  <a:gd name="T45" fmla="*/ 14 h 16"/>
                  <a:gd name="T46" fmla="*/ 12 w 38"/>
                  <a:gd name="T47" fmla="*/ 13 h 16"/>
                  <a:gd name="T48" fmla="*/ 12 w 38"/>
                  <a:gd name="T49" fmla="*/ 10 h 16"/>
                  <a:gd name="T50" fmla="*/ 38 w 38"/>
                  <a:gd name="T51" fmla="*/ 10 h 16"/>
                  <a:gd name="T52" fmla="*/ 38 w 38"/>
                  <a:gd name="T53" fmla="*/ 0 h 16"/>
                  <a:gd name="T54" fmla="*/ 3 w 38"/>
                  <a:gd name="T55" fmla="*/ 3 h 16"/>
                  <a:gd name="T56" fmla="*/ 9 w 38"/>
                  <a:gd name="T57" fmla="*/ 3 h 16"/>
                  <a:gd name="T58" fmla="*/ 9 w 38"/>
                  <a:gd name="T59" fmla="*/ 13 h 16"/>
                  <a:gd name="T60" fmla="*/ 3 w 38"/>
                  <a:gd name="T61" fmla="*/ 13 h 16"/>
                  <a:gd name="T62" fmla="*/ 3 w 38"/>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8" h="16">
                    <a:moveTo>
                      <a:pt x="38" y="0"/>
                    </a:moveTo>
                    <a:cubicBezTo>
                      <a:pt x="34" y="0"/>
                      <a:pt x="34" y="0"/>
                      <a:pt x="34" y="0"/>
                    </a:cubicBezTo>
                    <a:cubicBezTo>
                      <a:pt x="34" y="6"/>
                      <a:pt x="34" y="6"/>
                      <a:pt x="34" y="6"/>
                    </a:cubicBezTo>
                    <a:cubicBezTo>
                      <a:pt x="32" y="6"/>
                      <a:pt x="32" y="6"/>
                      <a:pt x="32" y="6"/>
                    </a:cubicBezTo>
                    <a:cubicBezTo>
                      <a:pt x="32" y="0"/>
                      <a:pt x="32" y="0"/>
                      <a:pt x="32" y="0"/>
                    </a:cubicBezTo>
                    <a:cubicBezTo>
                      <a:pt x="28" y="0"/>
                      <a:pt x="28" y="0"/>
                      <a:pt x="28" y="0"/>
                    </a:cubicBezTo>
                    <a:cubicBezTo>
                      <a:pt x="28" y="6"/>
                      <a:pt x="28" y="6"/>
                      <a:pt x="28" y="6"/>
                    </a:cubicBezTo>
                    <a:cubicBezTo>
                      <a:pt x="12" y="6"/>
                      <a:pt x="12" y="6"/>
                      <a:pt x="12" y="6"/>
                    </a:cubicBezTo>
                    <a:cubicBezTo>
                      <a:pt x="12" y="3"/>
                      <a:pt x="12" y="3"/>
                      <a:pt x="12" y="3"/>
                    </a:cubicBezTo>
                    <a:cubicBezTo>
                      <a:pt x="12" y="2"/>
                      <a:pt x="12" y="2"/>
                      <a:pt x="12" y="1"/>
                    </a:cubicBezTo>
                    <a:cubicBezTo>
                      <a:pt x="12" y="1"/>
                      <a:pt x="11" y="0"/>
                      <a:pt x="11" y="0"/>
                    </a:cubicBezTo>
                    <a:cubicBezTo>
                      <a:pt x="10" y="0"/>
                      <a:pt x="10" y="0"/>
                      <a:pt x="9" y="0"/>
                    </a:cubicBezTo>
                    <a:cubicBezTo>
                      <a:pt x="3" y="0"/>
                      <a:pt x="3" y="0"/>
                      <a:pt x="3" y="0"/>
                    </a:cubicBezTo>
                    <a:cubicBezTo>
                      <a:pt x="2" y="0"/>
                      <a:pt x="2" y="0"/>
                      <a:pt x="1" y="0"/>
                    </a:cubicBezTo>
                    <a:cubicBezTo>
                      <a:pt x="1" y="1"/>
                      <a:pt x="0" y="1"/>
                      <a:pt x="0" y="2"/>
                    </a:cubicBezTo>
                    <a:cubicBezTo>
                      <a:pt x="0" y="2"/>
                      <a:pt x="0" y="2"/>
                      <a:pt x="0" y="3"/>
                    </a:cubicBezTo>
                    <a:cubicBezTo>
                      <a:pt x="0" y="13"/>
                      <a:pt x="0" y="13"/>
                      <a:pt x="0" y="13"/>
                    </a:cubicBezTo>
                    <a:cubicBezTo>
                      <a:pt x="0" y="14"/>
                      <a:pt x="0" y="14"/>
                      <a:pt x="0" y="15"/>
                    </a:cubicBezTo>
                    <a:cubicBezTo>
                      <a:pt x="1" y="15"/>
                      <a:pt x="1" y="16"/>
                      <a:pt x="2" y="16"/>
                    </a:cubicBezTo>
                    <a:cubicBezTo>
                      <a:pt x="2" y="16"/>
                      <a:pt x="2" y="16"/>
                      <a:pt x="3" y="16"/>
                    </a:cubicBezTo>
                    <a:cubicBezTo>
                      <a:pt x="9" y="16"/>
                      <a:pt x="9" y="16"/>
                      <a:pt x="9" y="16"/>
                    </a:cubicBezTo>
                    <a:cubicBezTo>
                      <a:pt x="10" y="16"/>
                      <a:pt x="11" y="16"/>
                      <a:pt x="11" y="16"/>
                    </a:cubicBezTo>
                    <a:cubicBezTo>
                      <a:pt x="12" y="15"/>
                      <a:pt x="12" y="15"/>
                      <a:pt x="12" y="14"/>
                    </a:cubicBezTo>
                    <a:cubicBezTo>
                      <a:pt x="12" y="14"/>
                      <a:pt x="12" y="13"/>
                      <a:pt x="12" y="13"/>
                    </a:cubicBezTo>
                    <a:cubicBezTo>
                      <a:pt x="12" y="10"/>
                      <a:pt x="12" y="10"/>
                      <a:pt x="12" y="10"/>
                    </a:cubicBezTo>
                    <a:cubicBezTo>
                      <a:pt x="38" y="10"/>
                      <a:pt x="38" y="10"/>
                      <a:pt x="38" y="10"/>
                    </a:cubicBezTo>
                    <a:lnTo>
                      <a:pt x="38" y="0"/>
                    </a:lnTo>
                    <a:close/>
                    <a:moveTo>
                      <a:pt x="3" y="3"/>
                    </a:moveTo>
                    <a:cubicBezTo>
                      <a:pt x="9" y="3"/>
                      <a:pt x="9" y="3"/>
                      <a:pt x="9" y="3"/>
                    </a:cubicBezTo>
                    <a:cubicBezTo>
                      <a:pt x="9" y="13"/>
                      <a:pt x="9" y="13"/>
                      <a:pt x="9" y="13"/>
                    </a:cubicBezTo>
                    <a:cubicBezTo>
                      <a:pt x="3" y="13"/>
                      <a:pt x="3" y="13"/>
                      <a:pt x="3" y="13"/>
                    </a:cubicBezTo>
                    <a:lnTo>
                      <a:pt x="3"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83" name="文本框 108"/>
            <p:cNvSpPr txBox="1"/>
            <p:nvPr/>
          </p:nvSpPr>
          <p:spPr>
            <a:xfrm>
              <a:off x="3869594" y="3094914"/>
              <a:ext cx="729470" cy="1231391"/>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03</a:t>
              </a:r>
              <a:endParaRPr lang="zh-CN" altLang="en-US" sz="2700" dirty="0">
                <a:solidFill>
                  <a:prstClr val="white"/>
                </a:solidFill>
                <a:latin typeface="Impact" panose="020B0806030902050204" pitchFamily="34" charset="0"/>
              </a:endParaRPr>
            </a:p>
          </p:txBody>
        </p:sp>
      </p:grpSp>
      <p:grpSp>
        <p:nvGrpSpPr>
          <p:cNvPr id="190" name="组合 189"/>
          <p:cNvGrpSpPr/>
          <p:nvPr/>
        </p:nvGrpSpPr>
        <p:grpSpPr>
          <a:xfrm>
            <a:off x="704938" y="1178277"/>
            <a:ext cx="1101641" cy="964214"/>
            <a:chOff x="3142501" y="1571400"/>
            <a:chExt cx="1468663" cy="1285916"/>
          </a:xfrm>
        </p:grpSpPr>
        <p:grpSp>
          <p:nvGrpSpPr>
            <p:cNvPr id="191" name="组合 190"/>
            <p:cNvGrpSpPr/>
            <p:nvPr/>
          </p:nvGrpSpPr>
          <p:grpSpPr>
            <a:xfrm>
              <a:off x="3142501" y="1571400"/>
              <a:ext cx="1468663" cy="1285916"/>
              <a:chOff x="2857503" y="3700575"/>
              <a:chExt cx="2656140" cy="2337367"/>
            </a:xfrm>
          </p:grpSpPr>
          <p:sp>
            <p:nvSpPr>
              <p:cNvPr id="202" name="平行四边形 201"/>
              <p:cNvSpPr/>
              <p:nvPr/>
            </p:nvSpPr>
            <p:spPr>
              <a:xfrm rot="5400000" flipH="1" flipV="1">
                <a:off x="2563596" y="4415965"/>
                <a:ext cx="1915884" cy="1328069"/>
              </a:xfrm>
              <a:prstGeom prst="parallelogram">
                <a:avLst>
                  <a:gd name="adj" fmla="val 31901"/>
                </a:avLst>
              </a:pr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3" name="平行四边形 202"/>
              <p:cNvSpPr/>
              <p:nvPr/>
            </p:nvSpPr>
            <p:spPr>
              <a:xfrm rot="16200000" flipV="1">
                <a:off x="3891666" y="4415965"/>
                <a:ext cx="1915884" cy="1328069"/>
              </a:xfrm>
              <a:prstGeom prst="parallelogram">
                <a:avLst>
                  <a:gd name="adj" fmla="val 31901"/>
                </a:avLst>
              </a:prstGeom>
              <a:solidFill>
                <a:srgbClr val="4628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sp>
            <p:nvSpPr>
              <p:cNvPr id="204" name="任意多边形 203"/>
              <p:cNvSpPr/>
              <p:nvPr/>
            </p:nvSpPr>
            <p:spPr>
              <a:xfrm>
                <a:off x="2857503" y="3700575"/>
                <a:ext cx="2656140" cy="852488"/>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Lst>
                <a:ahLst/>
                <a:cxnLst>
                  <a:cxn ang="0">
                    <a:pos x="connsiteX0" y="connsiteY0"/>
                  </a:cxn>
                  <a:cxn ang="0">
                    <a:pos x="connsiteX1" y="connsiteY1"/>
                  </a:cxn>
                  <a:cxn ang="0">
                    <a:pos x="connsiteX2" y="connsiteY2"/>
                  </a:cxn>
                  <a:cxn ang="0">
                    <a:pos x="connsiteX3" y="connsiteY3"/>
                  </a:cxn>
                </a:cxnLst>
                <a:rect l="l" t="t" r="r" b="b"/>
                <a:pathLst>
                  <a:path w="2656140" h="852488">
                    <a:moveTo>
                      <a:pt x="1328070" y="0"/>
                    </a:moveTo>
                    <a:lnTo>
                      <a:pt x="2656140" y="426244"/>
                    </a:lnTo>
                    <a:lnTo>
                      <a:pt x="1328070" y="852488"/>
                    </a:lnTo>
                    <a:lnTo>
                      <a:pt x="0" y="426244"/>
                    </a:lnTo>
                    <a:close/>
                  </a:path>
                </a:pathLst>
              </a:custGeom>
              <a:solidFill>
                <a:srgbClr val="985CB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sp>
          <p:nvSpPr>
            <p:cNvPr id="192" name="任意多边形 191"/>
            <p:cNvSpPr/>
            <p:nvPr/>
          </p:nvSpPr>
          <p:spPr>
            <a:xfrm>
              <a:off x="3144420" y="1574210"/>
              <a:ext cx="734331" cy="469001"/>
            </a:xfrm>
            <a:custGeom>
              <a:avLst/>
              <a:gdLst>
                <a:gd name="connsiteX0" fmla="*/ 1328070 w 2656140"/>
                <a:gd name="connsiteY0" fmla="*/ 0 h 852488"/>
                <a:gd name="connsiteX1" fmla="*/ 2656140 w 2656140"/>
                <a:gd name="connsiteY1" fmla="*/ 426244 h 852488"/>
                <a:gd name="connsiteX2" fmla="*/ 1328070 w 2656140"/>
                <a:gd name="connsiteY2" fmla="*/ 852488 h 852488"/>
                <a:gd name="connsiteX3" fmla="*/ 0 w 2656140"/>
                <a:gd name="connsiteY3" fmla="*/ 426244 h 852488"/>
                <a:gd name="connsiteX0" fmla="*/ 1328070 w 1328070"/>
                <a:gd name="connsiteY0" fmla="*/ 0 h 852488"/>
                <a:gd name="connsiteX1" fmla="*/ 1328070 w 1328070"/>
                <a:gd name="connsiteY1" fmla="*/ 852488 h 852488"/>
                <a:gd name="connsiteX2" fmla="*/ 0 w 1328070"/>
                <a:gd name="connsiteY2" fmla="*/ 426244 h 852488"/>
                <a:gd name="connsiteX3" fmla="*/ 1328070 w 1328070"/>
                <a:gd name="connsiteY3" fmla="*/ 0 h 852488"/>
              </a:gdLst>
              <a:ahLst/>
              <a:cxnLst>
                <a:cxn ang="0">
                  <a:pos x="connsiteX0" y="connsiteY0"/>
                </a:cxn>
                <a:cxn ang="0">
                  <a:pos x="connsiteX1" y="connsiteY1"/>
                </a:cxn>
                <a:cxn ang="0">
                  <a:pos x="connsiteX2" y="connsiteY2"/>
                </a:cxn>
                <a:cxn ang="0">
                  <a:pos x="connsiteX3" y="connsiteY3"/>
                </a:cxn>
              </a:cxnLst>
              <a:rect l="l" t="t" r="r" b="b"/>
              <a:pathLst>
                <a:path w="1328070" h="852488">
                  <a:moveTo>
                    <a:pt x="1328070" y="0"/>
                  </a:moveTo>
                  <a:lnTo>
                    <a:pt x="1328070" y="852488"/>
                  </a:lnTo>
                  <a:lnTo>
                    <a:pt x="0" y="426244"/>
                  </a:lnTo>
                  <a:lnTo>
                    <a:pt x="1328070" y="0"/>
                  </a:lnTo>
                  <a:close/>
                </a:path>
              </a:pathLst>
            </a:custGeom>
            <a:gradFill>
              <a:gsLst>
                <a:gs pos="0">
                  <a:srgbClr val="462852">
                    <a:alpha val="25000"/>
                  </a:srgbClr>
                </a:gs>
                <a:gs pos="100000">
                  <a:srgbClr val="462852">
                    <a:alpha val="0"/>
                  </a:srgbClr>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endParaRPr>
            </a:p>
          </p:txBody>
        </p:sp>
        <p:grpSp>
          <p:nvGrpSpPr>
            <p:cNvPr id="193" name="组合 192"/>
            <p:cNvGrpSpPr/>
            <p:nvPr/>
          </p:nvGrpSpPr>
          <p:grpSpPr>
            <a:xfrm>
              <a:off x="3968019" y="2064652"/>
              <a:ext cx="539035" cy="519362"/>
              <a:chOff x="6105730" y="1273212"/>
              <a:chExt cx="506571" cy="488084"/>
            </a:xfrm>
            <a:solidFill>
              <a:schemeClr val="bg1"/>
            </a:solidFill>
            <a:effectLst/>
            <a:scene3d>
              <a:camera prst="orthographicFront">
                <a:rot lat="20238001" lon="2190000" rev="60000"/>
              </a:camera>
              <a:lightRig rig="threePt" dir="t"/>
            </a:scene3d>
          </p:grpSpPr>
          <p:sp>
            <p:nvSpPr>
              <p:cNvPr id="195" name="Freeform 69"/>
              <p:cNvSpPr>
                <a:spLocks/>
              </p:cNvSpPr>
              <p:nvPr/>
            </p:nvSpPr>
            <p:spPr bwMode="auto">
              <a:xfrm>
                <a:off x="6105730" y="1624485"/>
                <a:ext cx="506571" cy="136811"/>
              </a:xfrm>
              <a:custGeom>
                <a:avLst/>
                <a:gdLst>
                  <a:gd name="T0" fmla="*/ 52 w 55"/>
                  <a:gd name="T1" fmla="*/ 6 h 15"/>
                  <a:gd name="T2" fmla="*/ 38 w 55"/>
                  <a:gd name="T3" fmla="*/ 6 h 15"/>
                  <a:gd name="T4" fmla="*/ 37 w 55"/>
                  <a:gd name="T5" fmla="*/ 6 h 15"/>
                  <a:gd name="T6" fmla="*/ 37 w 55"/>
                  <a:gd name="T7" fmla="*/ 3 h 15"/>
                  <a:gd name="T8" fmla="*/ 37 w 55"/>
                  <a:gd name="T9" fmla="*/ 1 h 15"/>
                  <a:gd name="T10" fmla="*/ 35 w 55"/>
                  <a:gd name="T11" fmla="*/ 0 h 15"/>
                  <a:gd name="T12" fmla="*/ 20 w 55"/>
                  <a:gd name="T13" fmla="*/ 0 h 15"/>
                  <a:gd name="T14" fmla="*/ 18 w 55"/>
                  <a:gd name="T15" fmla="*/ 3 h 15"/>
                  <a:gd name="T16" fmla="*/ 18 w 55"/>
                  <a:gd name="T17" fmla="*/ 6 h 15"/>
                  <a:gd name="T18" fmla="*/ 18 w 55"/>
                  <a:gd name="T19" fmla="*/ 6 h 15"/>
                  <a:gd name="T20" fmla="*/ 3 w 55"/>
                  <a:gd name="T21" fmla="*/ 6 h 15"/>
                  <a:gd name="T22" fmla="*/ 0 w 55"/>
                  <a:gd name="T23" fmla="*/ 8 h 15"/>
                  <a:gd name="T24" fmla="*/ 0 w 55"/>
                  <a:gd name="T25" fmla="*/ 14 h 15"/>
                  <a:gd name="T26" fmla="*/ 1 w 55"/>
                  <a:gd name="T27" fmla="*/ 15 h 15"/>
                  <a:gd name="T28" fmla="*/ 2 w 55"/>
                  <a:gd name="T29" fmla="*/ 14 h 15"/>
                  <a:gd name="T30" fmla="*/ 2 w 55"/>
                  <a:gd name="T31" fmla="*/ 8 h 15"/>
                  <a:gd name="T32" fmla="*/ 3 w 55"/>
                  <a:gd name="T33" fmla="*/ 8 h 15"/>
                  <a:gd name="T34" fmla="*/ 18 w 55"/>
                  <a:gd name="T35" fmla="*/ 8 h 15"/>
                  <a:gd name="T36" fmla="*/ 18 w 55"/>
                  <a:gd name="T37" fmla="*/ 8 h 15"/>
                  <a:gd name="T38" fmla="*/ 18 w 55"/>
                  <a:gd name="T39" fmla="*/ 9 h 15"/>
                  <a:gd name="T40" fmla="*/ 19 w 55"/>
                  <a:gd name="T41" fmla="*/ 9 h 15"/>
                  <a:gd name="T42" fmla="*/ 20 w 55"/>
                  <a:gd name="T43" fmla="*/ 9 h 15"/>
                  <a:gd name="T44" fmla="*/ 20 w 55"/>
                  <a:gd name="T45" fmla="*/ 8 h 15"/>
                  <a:gd name="T46" fmla="*/ 20 w 55"/>
                  <a:gd name="T47" fmla="*/ 3 h 15"/>
                  <a:gd name="T48" fmla="*/ 20 w 55"/>
                  <a:gd name="T49" fmla="*/ 2 h 15"/>
                  <a:gd name="T50" fmla="*/ 35 w 55"/>
                  <a:gd name="T51" fmla="*/ 2 h 15"/>
                  <a:gd name="T52" fmla="*/ 35 w 55"/>
                  <a:gd name="T53" fmla="*/ 3 h 15"/>
                  <a:gd name="T54" fmla="*/ 35 w 55"/>
                  <a:gd name="T55" fmla="*/ 8 h 15"/>
                  <a:gd name="T56" fmla="*/ 36 w 55"/>
                  <a:gd name="T57" fmla="*/ 9 h 15"/>
                  <a:gd name="T58" fmla="*/ 36 w 55"/>
                  <a:gd name="T59" fmla="*/ 9 h 15"/>
                  <a:gd name="T60" fmla="*/ 37 w 55"/>
                  <a:gd name="T61" fmla="*/ 9 h 15"/>
                  <a:gd name="T62" fmla="*/ 37 w 55"/>
                  <a:gd name="T63" fmla="*/ 8 h 15"/>
                  <a:gd name="T64" fmla="*/ 38 w 55"/>
                  <a:gd name="T65" fmla="*/ 8 h 15"/>
                  <a:gd name="T66" fmla="*/ 52 w 55"/>
                  <a:gd name="T67" fmla="*/ 8 h 15"/>
                  <a:gd name="T68" fmla="*/ 53 w 55"/>
                  <a:gd name="T69" fmla="*/ 8 h 15"/>
                  <a:gd name="T70" fmla="*/ 53 w 55"/>
                  <a:gd name="T71" fmla="*/ 14 h 15"/>
                  <a:gd name="T72" fmla="*/ 54 w 55"/>
                  <a:gd name="T73" fmla="*/ 15 h 15"/>
                  <a:gd name="T74" fmla="*/ 55 w 55"/>
                  <a:gd name="T75" fmla="*/ 14 h 15"/>
                  <a:gd name="T76" fmla="*/ 55 w 55"/>
                  <a:gd name="T77" fmla="*/ 8 h 15"/>
                  <a:gd name="T78" fmla="*/ 52 w 55"/>
                  <a:gd name="T79" fmla="*/ 6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5" h="15">
                    <a:moveTo>
                      <a:pt x="52" y="6"/>
                    </a:moveTo>
                    <a:cubicBezTo>
                      <a:pt x="38" y="6"/>
                      <a:pt x="38" y="6"/>
                      <a:pt x="38" y="6"/>
                    </a:cubicBezTo>
                    <a:cubicBezTo>
                      <a:pt x="38" y="6"/>
                      <a:pt x="37" y="6"/>
                      <a:pt x="37" y="6"/>
                    </a:cubicBezTo>
                    <a:cubicBezTo>
                      <a:pt x="37" y="3"/>
                      <a:pt x="37" y="3"/>
                      <a:pt x="37" y="3"/>
                    </a:cubicBezTo>
                    <a:cubicBezTo>
                      <a:pt x="37" y="2"/>
                      <a:pt x="37" y="1"/>
                      <a:pt x="37" y="1"/>
                    </a:cubicBezTo>
                    <a:cubicBezTo>
                      <a:pt x="36" y="0"/>
                      <a:pt x="36" y="0"/>
                      <a:pt x="35" y="0"/>
                    </a:cubicBezTo>
                    <a:cubicBezTo>
                      <a:pt x="20" y="0"/>
                      <a:pt x="20" y="0"/>
                      <a:pt x="20" y="0"/>
                    </a:cubicBezTo>
                    <a:cubicBezTo>
                      <a:pt x="19" y="0"/>
                      <a:pt x="18" y="1"/>
                      <a:pt x="18" y="3"/>
                    </a:cubicBezTo>
                    <a:cubicBezTo>
                      <a:pt x="18" y="6"/>
                      <a:pt x="18" y="6"/>
                      <a:pt x="18" y="6"/>
                    </a:cubicBezTo>
                    <a:cubicBezTo>
                      <a:pt x="18" y="6"/>
                      <a:pt x="18" y="6"/>
                      <a:pt x="18" y="6"/>
                    </a:cubicBezTo>
                    <a:cubicBezTo>
                      <a:pt x="3" y="6"/>
                      <a:pt x="3" y="6"/>
                      <a:pt x="3" y="6"/>
                    </a:cubicBezTo>
                    <a:cubicBezTo>
                      <a:pt x="2" y="6"/>
                      <a:pt x="0" y="7"/>
                      <a:pt x="0" y="8"/>
                    </a:cubicBezTo>
                    <a:cubicBezTo>
                      <a:pt x="0" y="14"/>
                      <a:pt x="0" y="14"/>
                      <a:pt x="0" y="14"/>
                    </a:cubicBezTo>
                    <a:cubicBezTo>
                      <a:pt x="0" y="14"/>
                      <a:pt x="1" y="15"/>
                      <a:pt x="1" y="15"/>
                    </a:cubicBezTo>
                    <a:cubicBezTo>
                      <a:pt x="2" y="15"/>
                      <a:pt x="2" y="14"/>
                      <a:pt x="2" y="14"/>
                    </a:cubicBezTo>
                    <a:cubicBezTo>
                      <a:pt x="2" y="8"/>
                      <a:pt x="2" y="8"/>
                      <a:pt x="2" y="8"/>
                    </a:cubicBezTo>
                    <a:cubicBezTo>
                      <a:pt x="2" y="8"/>
                      <a:pt x="3" y="8"/>
                      <a:pt x="3" y="8"/>
                    </a:cubicBezTo>
                    <a:cubicBezTo>
                      <a:pt x="18" y="8"/>
                      <a:pt x="18" y="8"/>
                      <a:pt x="18" y="8"/>
                    </a:cubicBezTo>
                    <a:cubicBezTo>
                      <a:pt x="18" y="8"/>
                      <a:pt x="18" y="8"/>
                      <a:pt x="18" y="8"/>
                    </a:cubicBezTo>
                    <a:cubicBezTo>
                      <a:pt x="18" y="8"/>
                      <a:pt x="18" y="8"/>
                      <a:pt x="18" y="9"/>
                    </a:cubicBezTo>
                    <a:cubicBezTo>
                      <a:pt x="18" y="9"/>
                      <a:pt x="19" y="9"/>
                      <a:pt x="19" y="9"/>
                    </a:cubicBezTo>
                    <a:cubicBezTo>
                      <a:pt x="19" y="9"/>
                      <a:pt x="19" y="9"/>
                      <a:pt x="20" y="9"/>
                    </a:cubicBezTo>
                    <a:cubicBezTo>
                      <a:pt x="20" y="8"/>
                      <a:pt x="20" y="8"/>
                      <a:pt x="20" y="8"/>
                    </a:cubicBezTo>
                    <a:cubicBezTo>
                      <a:pt x="20" y="3"/>
                      <a:pt x="20" y="3"/>
                      <a:pt x="20" y="3"/>
                    </a:cubicBezTo>
                    <a:cubicBezTo>
                      <a:pt x="20" y="2"/>
                      <a:pt x="20" y="2"/>
                      <a:pt x="20" y="2"/>
                    </a:cubicBezTo>
                    <a:cubicBezTo>
                      <a:pt x="35" y="2"/>
                      <a:pt x="35" y="2"/>
                      <a:pt x="35" y="2"/>
                    </a:cubicBezTo>
                    <a:cubicBezTo>
                      <a:pt x="35" y="2"/>
                      <a:pt x="35" y="2"/>
                      <a:pt x="35" y="3"/>
                    </a:cubicBezTo>
                    <a:cubicBezTo>
                      <a:pt x="35" y="8"/>
                      <a:pt x="35" y="8"/>
                      <a:pt x="35" y="8"/>
                    </a:cubicBezTo>
                    <a:cubicBezTo>
                      <a:pt x="35" y="8"/>
                      <a:pt x="35" y="8"/>
                      <a:pt x="36" y="9"/>
                    </a:cubicBezTo>
                    <a:cubicBezTo>
                      <a:pt x="36" y="9"/>
                      <a:pt x="36" y="9"/>
                      <a:pt x="36" y="9"/>
                    </a:cubicBezTo>
                    <a:cubicBezTo>
                      <a:pt x="37" y="9"/>
                      <a:pt x="37" y="9"/>
                      <a:pt x="37" y="9"/>
                    </a:cubicBezTo>
                    <a:cubicBezTo>
                      <a:pt x="37" y="8"/>
                      <a:pt x="37" y="8"/>
                      <a:pt x="37" y="8"/>
                    </a:cubicBezTo>
                    <a:cubicBezTo>
                      <a:pt x="37" y="8"/>
                      <a:pt x="37" y="8"/>
                      <a:pt x="38" y="8"/>
                    </a:cubicBezTo>
                    <a:cubicBezTo>
                      <a:pt x="52" y="8"/>
                      <a:pt x="52" y="8"/>
                      <a:pt x="52" y="8"/>
                    </a:cubicBezTo>
                    <a:cubicBezTo>
                      <a:pt x="53" y="8"/>
                      <a:pt x="53" y="8"/>
                      <a:pt x="53" y="8"/>
                    </a:cubicBezTo>
                    <a:cubicBezTo>
                      <a:pt x="53" y="14"/>
                      <a:pt x="53" y="14"/>
                      <a:pt x="53" y="14"/>
                    </a:cubicBezTo>
                    <a:cubicBezTo>
                      <a:pt x="53" y="14"/>
                      <a:pt x="53" y="15"/>
                      <a:pt x="54" y="15"/>
                    </a:cubicBezTo>
                    <a:cubicBezTo>
                      <a:pt x="54" y="15"/>
                      <a:pt x="55" y="14"/>
                      <a:pt x="55" y="14"/>
                    </a:cubicBezTo>
                    <a:cubicBezTo>
                      <a:pt x="55" y="8"/>
                      <a:pt x="55" y="8"/>
                      <a:pt x="55" y="8"/>
                    </a:cubicBezTo>
                    <a:cubicBezTo>
                      <a:pt x="55" y="7"/>
                      <a:pt x="54" y="6"/>
                      <a:pt x="52" y="6"/>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6" name="Freeform 70"/>
              <p:cNvSpPr>
                <a:spLocks/>
              </p:cNvSpPr>
              <p:nvPr/>
            </p:nvSpPr>
            <p:spPr bwMode="auto">
              <a:xfrm>
                <a:off x="6290610" y="1358257"/>
                <a:ext cx="136811" cy="255135"/>
              </a:xfrm>
              <a:custGeom>
                <a:avLst/>
                <a:gdLst>
                  <a:gd name="T0" fmla="*/ 2 w 15"/>
                  <a:gd name="T1" fmla="*/ 14 h 28"/>
                  <a:gd name="T2" fmla="*/ 3 w 15"/>
                  <a:gd name="T3" fmla="*/ 13 h 28"/>
                  <a:gd name="T4" fmla="*/ 3 w 15"/>
                  <a:gd name="T5" fmla="*/ 8 h 28"/>
                  <a:gd name="T6" fmla="*/ 4 w 15"/>
                  <a:gd name="T7" fmla="*/ 4 h 28"/>
                  <a:gd name="T8" fmla="*/ 4 w 15"/>
                  <a:gd name="T9" fmla="*/ 4 h 28"/>
                  <a:gd name="T10" fmla="*/ 4 w 15"/>
                  <a:gd name="T11" fmla="*/ 12 h 28"/>
                  <a:gd name="T12" fmla="*/ 4 w 15"/>
                  <a:gd name="T13" fmla="*/ 13 h 28"/>
                  <a:gd name="T14" fmla="*/ 4 w 15"/>
                  <a:gd name="T15" fmla="*/ 26 h 28"/>
                  <a:gd name="T16" fmla="*/ 5 w 15"/>
                  <a:gd name="T17" fmla="*/ 28 h 28"/>
                  <a:gd name="T18" fmla="*/ 5 w 15"/>
                  <a:gd name="T19" fmla="*/ 28 h 28"/>
                  <a:gd name="T20" fmla="*/ 5 w 15"/>
                  <a:gd name="T21" fmla="*/ 28 h 28"/>
                  <a:gd name="T22" fmla="*/ 7 w 15"/>
                  <a:gd name="T23" fmla="*/ 26 h 28"/>
                  <a:gd name="T24" fmla="*/ 7 w 15"/>
                  <a:gd name="T25" fmla="*/ 14 h 28"/>
                  <a:gd name="T26" fmla="*/ 8 w 15"/>
                  <a:gd name="T27" fmla="*/ 14 h 28"/>
                  <a:gd name="T28" fmla="*/ 8 w 15"/>
                  <a:gd name="T29" fmla="*/ 26 h 28"/>
                  <a:gd name="T30" fmla="*/ 10 w 15"/>
                  <a:gd name="T31" fmla="*/ 28 h 28"/>
                  <a:gd name="T32" fmla="*/ 10 w 15"/>
                  <a:gd name="T33" fmla="*/ 28 h 28"/>
                  <a:gd name="T34" fmla="*/ 10 w 15"/>
                  <a:gd name="T35" fmla="*/ 28 h 28"/>
                  <a:gd name="T36" fmla="*/ 12 w 15"/>
                  <a:gd name="T37" fmla="*/ 26 h 28"/>
                  <a:gd name="T38" fmla="*/ 12 w 15"/>
                  <a:gd name="T39" fmla="*/ 13 h 28"/>
                  <a:gd name="T40" fmla="*/ 12 w 15"/>
                  <a:gd name="T41" fmla="*/ 12 h 28"/>
                  <a:gd name="T42" fmla="*/ 12 w 15"/>
                  <a:gd name="T43" fmla="*/ 4 h 28"/>
                  <a:gd name="T44" fmla="*/ 12 w 15"/>
                  <a:gd name="T45" fmla="*/ 4 h 28"/>
                  <a:gd name="T46" fmla="*/ 12 w 15"/>
                  <a:gd name="T47" fmla="*/ 8 h 28"/>
                  <a:gd name="T48" fmla="*/ 12 w 15"/>
                  <a:gd name="T49" fmla="*/ 13 h 28"/>
                  <a:gd name="T50" fmla="*/ 14 w 15"/>
                  <a:gd name="T51" fmla="*/ 14 h 28"/>
                  <a:gd name="T52" fmla="*/ 15 w 15"/>
                  <a:gd name="T53" fmla="*/ 13 h 28"/>
                  <a:gd name="T54" fmla="*/ 15 w 15"/>
                  <a:gd name="T55" fmla="*/ 8 h 28"/>
                  <a:gd name="T56" fmla="*/ 13 w 15"/>
                  <a:gd name="T57" fmla="*/ 1 h 28"/>
                  <a:gd name="T58" fmla="*/ 10 w 15"/>
                  <a:gd name="T59" fmla="*/ 0 h 28"/>
                  <a:gd name="T60" fmla="*/ 10 w 15"/>
                  <a:gd name="T61" fmla="*/ 0 h 28"/>
                  <a:gd name="T62" fmla="*/ 10 w 15"/>
                  <a:gd name="T63" fmla="*/ 0 h 28"/>
                  <a:gd name="T64" fmla="*/ 10 w 15"/>
                  <a:gd name="T65" fmla="*/ 0 h 28"/>
                  <a:gd name="T66" fmla="*/ 8 w 15"/>
                  <a:gd name="T67" fmla="*/ 4 h 28"/>
                  <a:gd name="T68" fmla="*/ 8 w 15"/>
                  <a:gd name="T69" fmla="*/ 1 h 28"/>
                  <a:gd name="T70" fmla="*/ 8 w 15"/>
                  <a:gd name="T71" fmla="*/ 1 h 28"/>
                  <a:gd name="T72" fmla="*/ 8 w 15"/>
                  <a:gd name="T73" fmla="*/ 0 h 28"/>
                  <a:gd name="T74" fmla="*/ 8 w 15"/>
                  <a:gd name="T75" fmla="*/ 0 h 28"/>
                  <a:gd name="T76" fmla="*/ 7 w 15"/>
                  <a:gd name="T77" fmla="*/ 0 h 28"/>
                  <a:gd name="T78" fmla="*/ 7 w 15"/>
                  <a:gd name="T79" fmla="*/ 0 h 28"/>
                  <a:gd name="T80" fmla="*/ 7 w 15"/>
                  <a:gd name="T81" fmla="*/ 1 h 28"/>
                  <a:gd name="T82" fmla="*/ 7 w 15"/>
                  <a:gd name="T83" fmla="*/ 1 h 28"/>
                  <a:gd name="T84" fmla="*/ 7 w 15"/>
                  <a:gd name="T85" fmla="*/ 4 h 28"/>
                  <a:gd name="T86" fmla="*/ 6 w 15"/>
                  <a:gd name="T87" fmla="*/ 0 h 28"/>
                  <a:gd name="T88" fmla="*/ 6 w 15"/>
                  <a:gd name="T89" fmla="*/ 0 h 28"/>
                  <a:gd name="T90" fmla="*/ 6 w 15"/>
                  <a:gd name="T91" fmla="*/ 0 h 28"/>
                  <a:gd name="T92" fmla="*/ 5 w 15"/>
                  <a:gd name="T93" fmla="*/ 0 h 28"/>
                  <a:gd name="T94" fmla="*/ 2 w 15"/>
                  <a:gd name="T95" fmla="*/ 1 h 28"/>
                  <a:gd name="T96" fmla="*/ 0 w 15"/>
                  <a:gd name="T97" fmla="*/ 8 h 28"/>
                  <a:gd name="T98" fmla="*/ 0 w 15"/>
                  <a:gd name="T99" fmla="*/ 13 h 28"/>
                  <a:gd name="T100" fmla="*/ 2 w 15"/>
                  <a:gd name="T101"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5" h="28">
                    <a:moveTo>
                      <a:pt x="2" y="14"/>
                    </a:moveTo>
                    <a:cubicBezTo>
                      <a:pt x="3" y="14"/>
                      <a:pt x="3" y="14"/>
                      <a:pt x="3" y="13"/>
                    </a:cubicBezTo>
                    <a:cubicBezTo>
                      <a:pt x="3" y="13"/>
                      <a:pt x="3" y="10"/>
                      <a:pt x="3" y="8"/>
                    </a:cubicBezTo>
                    <a:cubicBezTo>
                      <a:pt x="3" y="7"/>
                      <a:pt x="3" y="4"/>
                      <a:pt x="4" y="4"/>
                    </a:cubicBezTo>
                    <a:cubicBezTo>
                      <a:pt x="4" y="4"/>
                      <a:pt x="4" y="4"/>
                      <a:pt x="4" y="4"/>
                    </a:cubicBezTo>
                    <a:cubicBezTo>
                      <a:pt x="4" y="12"/>
                      <a:pt x="4" y="12"/>
                      <a:pt x="4" y="12"/>
                    </a:cubicBezTo>
                    <a:cubicBezTo>
                      <a:pt x="4" y="12"/>
                      <a:pt x="4" y="13"/>
                      <a:pt x="4" y="13"/>
                    </a:cubicBezTo>
                    <a:cubicBezTo>
                      <a:pt x="4" y="26"/>
                      <a:pt x="4" y="26"/>
                      <a:pt x="4" y="26"/>
                    </a:cubicBezTo>
                    <a:cubicBezTo>
                      <a:pt x="4" y="27"/>
                      <a:pt x="4" y="28"/>
                      <a:pt x="5" y="28"/>
                    </a:cubicBezTo>
                    <a:cubicBezTo>
                      <a:pt x="5" y="28"/>
                      <a:pt x="5" y="28"/>
                      <a:pt x="5" y="28"/>
                    </a:cubicBezTo>
                    <a:cubicBezTo>
                      <a:pt x="5" y="28"/>
                      <a:pt x="5" y="28"/>
                      <a:pt x="5" y="28"/>
                    </a:cubicBezTo>
                    <a:cubicBezTo>
                      <a:pt x="6" y="28"/>
                      <a:pt x="7" y="27"/>
                      <a:pt x="7" y="26"/>
                    </a:cubicBezTo>
                    <a:cubicBezTo>
                      <a:pt x="7" y="14"/>
                      <a:pt x="7" y="14"/>
                      <a:pt x="7" y="14"/>
                    </a:cubicBezTo>
                    <a:cubicBezTo>
                      <a:pt x="8" y="14"/>
                      <a:pt x="8" y="14"/>
                      <a:pt x="8" y="14"/>
                    </a:cubicBezTo>
                    <a:cubicBezTo>
                      <a:pt x="8" y="26"/>
                      <a:pt x="8" y="26"/>
                      <a:pt x="8" y="26"/>
                    </a:cubicBezTo>
                    <a:cubicBezTo>
                      <a:pt x="8" y="27"/>
                      <a:pt x="9" y="28"/>
                      <a:pt x="10" y="28"/>
                    </a:cubicBezTo>
                    <a:cubicBezTo>
                      <a:pt x="10" y="28"/>
                      <a:pt x="10" y="28"/>
                      <a:pt x="10" y="28"/>
                    </a:cubicBezTo>
                    <a:cubicBezTo>
                      <a:pt x="10" y="28"/>
                      <a:pt x="10" y="28"/>
                      <a:pt x="10" y="28"/>
                    </a:cubicBezTo>
                    <a:cubicBezTo>
                      <a:pt x="11" y="28"/>
                      <a:pt x="12" y="27"/>
                      <a:pt x="12" y="26"/>
                    </a:cubicBezTo>
                    <a:cubicBezTo>
                      <a:pt x="12" y="13"/>
                      <a:pt x="12" y="13"/>
                      <a:pt x="12" y="13"/>
                    </a:cubicBezTo>
                    <a:cubicBezTo>
                      <a:pt x="12" y="13"/>
                      <a:pt x="12" y="12"/>
                      <a:pt x="12" y="12"/>
                    </a:cubicBezTo>
                    <a:cubicBezTo>
                      <a:pt x="12" y="4"/>
                      <a:pt x="12" y="4"/>
                      <a:pt x="12" y="4"/>
                    </a:cubicBezTo>
                    <a:cubicBezTo>
                      <a:pt x="12" y="4"/>
                      <a:pt x="12" y="4"/>
                      <a:pt x="12" y="4"/>
                    </a:cubicBezTo>
                    <a:cubicBezTo>
                      <a:pt x="12" y="4"/>
                      <a:pt x="12" y="7"/>
                      <a:pt x="12" y="8"/>
                    </a:cubicBezTo>
                    <a:cubicBezTo>
                      <a:pt x="13" y="10"/>
                      <a:pt x="12" y="13"/>
                      <a:pt x="12" y="13"/>
                    </a:cubicBezTo>
                    <a:cubicBezTo>
                      <a:pt x="12" y="14"/>
                      <a:pt x="13" y="14"/>
                      <a:pt x="14" y="14"/>
                    </a:cubicBezTo>
                    <a:cubicBezTo>
                      <a:pt x="15" y="14"/>
                      <a:pt x="15" y="14"/>
                      <a:pt x="15" y="13"/>
                    </a:cubicBezTo>
                    <a:cubicBezTo>
                      <a:pt x="15" y="13"/>
                      <a:pt x="15" y="10"/>
                      <a:pt x="15" y="8"/>
                    </a:cubicBezTo>
                    <a:cubicBezTo>
                      <a:pt x="15" y="3"/>
                      <a:pt x="13" y="1"/>
                      <a:pt x="13" y="1"/>
                    </a:cubicBezTo>
                    <a:cubicBezTo>
                      <a:pt x="12" y="1"/>
                      <a:pt x="11" y="0"/>
                      <a:pt x="10" y="0"/>
                    </a:cubicBezTo>
                    <a:cubicBezTo>
                      <a:pt x="10" y="0"/>
                      <a:pt x="10" y="0"/>
                      <a:pt x="10" y="0"/>
                    </a:cubicBezTo>
                    <a:cubicBezTo>
                      <a:pt x="10" y="0"/>
                      <a:pt x="10" y="0"/>
                      <a:pt x="10" y="0"/>
                    </a:cubicBezTo>
                    <a:cubicBezTo>
                      <a:pt x="10" y="0"/>
                      <a:pt x="10" y="0"/>
                      <a:pt x="10" y="0"/>
                    </a:cubicBezTo>
                    <a:cubicBezTo>
                      <a:pt x="10" y="0"/>
                      <a:pt x="9" y="2"/>
                      <a:pt x="8" y="4"/>
                    </a:cubicBezTo>
                    <a:cubicBezTo>
                      <a:pt x="8" y="3"/>
                      <a:pt x="8" y="1"/>
                      <a:pt x="8" y="1"/>
                    </a:cubicBezTo>
                    <a:cubicBezTo>
                      <a:pt x="8" y="1"/>
                      <a:pt x="8" y="1"/>
                      <a:pt x="8" y="1"/>
                    </a:cubicBezTo>
                    <a:cubicBezTo>
                      <a:pt x="8" y="0"/>
                      <a:pt x="8" y="0"/>
                      <a:pt x="8" y="0"/>
                    </a:cubicBezTo>
                    <a:cubicBezTo>
                      <a:pt x="8" y="0"/>
                      <a:pt x="8" y="0"/>
                      <a:pt x="8" y="0"/>
                    </a:cubicBezTo>
                    <a:cubicBezTo>
                      <a:pt x="7" y="0"/>
                      <a:pt x="7" y="0"/>
                      <a:pt x="7" y="0"/>
                    </a:cubicBezTo>
                    <a:cubicBezTo>
                      <a:pt x="7" y="0"/>
                      <a:pt x="7" y="0"/>
                      <a:pt x="7" y="0"/>
                    </a:cubicBezTo>
                    <a:cubicBezTo>
                      <a:pt x="7" y="1"/>
                      <a:pt x="7" y="1"/>
                      <a:pt x="7" y="1"/>
                    </a:cubicBezTo>
                    <a:cubicBezTo>
                      <a:pt x="7" y="1"/>
                      <a:pt x="7" y="1"/>
                      <a:pt x="7" y="1"/>
                    </a:cubicBezTo>
                    <a:cubicBezTo>
                      <a:pt x="7" y="1"/>
                      <a:pt x="7" y="3"/>
                      <a:pt x="7" y="4"/>
                    </a:cubicBezTo>
                    <a:cubicBezTo>
                      <a:pt x="6" y="2"/>
                      <a:pt x="6" y="0"/>
                      <a:pt x="6" y="0"/>
                    </a:cubicBezTo>
                    <a:cubicBezTo>
                      <a:pt x="6" y="0"/>
                      <a:pt x="6" y="0"/>
                      <a:pt x="6" y="0"/>
                    </a:cubicBezTo>
                    <a:cubicBezTo>
                      <a:pt x="6" y="0"/>
                      <a:pt x="6" y="0"/>
                      <a:pt x="6" y="0"/>
                    </a:cubicBezTo>
                    <a:cubicBezTo>
                      <a:pt x="5" y="0"/>
                      <a:pt x="5" y="0"/>
                      <a:pt x="5" y="0"/>
                    </a:cubicBezTo>
                    <a:cubicBezTo>
                      <a:pt x="4" y="0"/>
                      <a:pt x="3" y="1"/>
                      <a:pt x="2" y="1"/>
                    </a:cubicBezTo>
                    <a:cubicBezTo>
                      <a:pt x="2" y="1"/>
                      <a:pt x="1" y="3"/>
                      <a:pt x="0" y="8"/>
                    </a:cubicBezTo>
                    <a:cubicBezTo>
                      <a:pt x="0" y="10"/>
                      <a:pt x="0" y="13"/>
                      <a:pt x="0" y="13"/>
                    </a:cubicBezTo>
                    <a:cubicBezTo>
                      <a:pt x="1" y="14"/>
                      <a:pt x="1" y="14"/>
                      <a:pt x="2" y="14"/>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7" name="Freeform 71"/>
              <p:cNvSpPr>
                <a:spLocks/>
              </p:cNvSpPr>
              <p:nvPr/>
            </p:nvSpPr>
            <p:spPr bwMode="auto">
              <a:xfrm>
                <a:off x="6327586" y="1273212"/>
                <a:ext cx="62859" cy="73952"/>
              </a:xfrm>
              <a:custGeom>
                <a:avLst/>
                <a:gdLst>
                  <a:gd name="T0" fmla="*/ 1 w 7"/>
                  <a:gd name="T1" fmla="*/ 5 h 8"/>
                  <a:gd name="T2" fmla="*/ 4 w 7"/>
                  <a:gd name="T3" fmla="*/ 8 h 8"/>
                  <a:gd name="T4" fmla="*/ 7 w 7"/>
                  <a:gd name="T5" fmla="*/ 5 h 8"/>
                  <a:gd name="T6" fmla="*/ 7 w 7"/>
                  <a:gd name="T7" fmla="*/ 4 h 8"/>
                  <a:gd name="T8" fmla="*/ 7 w 7"/>
                  <a:gd name="T9" fmla="*/ 4 h 8"/>
                  <a:gd name="T10" fmla="*/ 4 w 7"/>
                  <a:gd name="T11" fmla="*/ 0 h 8"/>
                  <a:gd name="T12" fmla="*/ 1 w 7"/>
                  <a:gd name="T13" fmla="*/ 4 h 8"/>
                  <a:gd name="T14" fmla="*/ 0 w 7"/>
                  <a:gd name="T15" fmla="*/ 4 h 8"/>
                  <a:gd name="T16" fmla="*/ 1 w 7"/>
                  <a:gd name="T17"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1" y="5"/>
                    </a:moveTo>
                    <a:cubicBezTo>
                      <a:pt x="1" y="7"/>
                      <a:pt x="2" y="8"/>
                      <a:pt x="4" y="8"/>
                    </a:cubicBezTo>
                    <a:cubicBezTo>
                      <a:pt x="5" y="8"/>
                      <a:pt x="6" y="7"/>
                      <a:pt x="7" y="5"/>
                    </a:cubicBezTo>
                    <a:cubicBezTo>
                      <a:pt x="7" y="5"/>
                      <a:pt x="7" y="5"/>
                      <a:pt x="7" y="4"/>
                    </a:cubicBezTo>
                    <a:cubicBezTo>
                      <a:pt x="7" y="4"/>
                      <a:pt x="7" y="4"/>
                      <a:pt x="7" y="4"/>
                    </a:cubicBezTo>
                    <a:cubicBezTo>
                      <a:pt x="7" y="2"/>
                      <a:pt x="5" y="0"/>
                      <a:pt x="4" y="0"/>
                    </a:cubicBezTo>
                    <a:cubicBezTo>
                      <a:pt x="2" y="0"/>
                      <a:pt x="1" y="2"/>
                      <a:pt x="1" y="4"/>
                    </a:cubicBezTo>
                    <a:cubicBezTo>
                      <a:pt x="0" y="4"/>
                      <a:pt x="0" y="4"/>
                      <a:pt x="0" y="4"/>
                    </a:cubicBezTo>
                    <a:cubicBezTo>
                      <a:pt x="0" y="5"/>
                      <a:pt x="0" y="5"/>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8" name="Freeform 72"/>
              <p:cNvSpPr>
                <a:spLocks/>
              </p:cNvSpPr>
              <p:nvPr/>
            </p:nvSpPr>
            <p:spPr bwMode="auto">
              <a:xfrm>
                <a:off x="6464397"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3 w 14"/>
                  <a:gd name="T55" fmla="*/ 7 h 26"/>
                  <a:gd name="T56" fmla="*/ 12 w 14"/>
                  <a:gd name="T57" fmla="*/ 1 h 26"/>
                  <a:gd name="T58" fmla="*/ 9 w 14"/>
                  <a:gd name="T59" fmla="*/ 0 h 26"/>
                  <a:gd name="T60" fmla="*/ 8 w 14"/>
                  <a:gd name="T61" fmla="*/ 0 h 26"/>
                  <a:gd name="T62" fmla="*/ 8 w 14"/>
                  <a:gd name="T63" fmla="*/ 0 h 26"/>
                  <a:gd name="T64" fmla="*/ 8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1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5"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3" y="7"/>
                    </a:cubicBezTo>
                    <a:cubicBezTo>
                      <a:pt x="13" y="3"/>
                      <a:pt x="12" y="1"/>
                      <a:pt x="12" y="1"/>
                    </a:cubicBezTo>
                    <a:cubicBezTo>
                      <a:pt x="11" y="0"/>
                      <a:pt x="10" y="0"/>
                      <a:pt x="9" y="0"/>
                    </a:cubicBezTo>
                    <a:cubicBezTo>
                      <a:pt x="9" y="0"/>
                      <a:pt x="9" y="0"/>
                      <a:pt x="8" y="0"/>
                    </a:cubicBezTo>
                    <a:cubicBezTo>
                      <a:pt x="8" y="0"/>
                      <a:pt x="8" y="0"/>
                      <a:pt x="8" y="0"/>
                    </a:cubicBezTo>
                    <a:cubicBezTo>
                      <a:pt x="8" y="0"/>
                      <a:pt x="8" y="0"/>
                      <a:pt x="8" y="0"/>
                    </a:cubicBezTo>
                    <a:cubicBezTo>
                      <a:pt x="8"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4" y="0"/>
                      <a:pt x="4" y="0"/>
                      <a:pt x="4" y="0"/>
                    </a:cubicBezTo>
                    <a:cubicBezTo>
                      <a:pt x="3" y="0"/>
                      <a:pt x="2" y="0"/>
                      <a:pt x="1"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199" name="Freeform 73"/>
              <p:cNvSpPr>
                <a:spLocks/>
              </p:cNvSpPr>
              <p:nvPr/>
            </p:nvSpPr>
            <p:spPr bwMode="auto">
              <a:xfrm>
                <a:off x="6493978" y="1347164"/>
                <a:ext cx="62859" cy="66557"/>
              </a:xfrm>
              <a:custGeom>
                <a:avLst/>
                <a:gdLst>
                  <a:gd name="T0" fmla="*/ 1 w 7"/>
                  <a:gd name="T1" fmla="*/ 5 h 7"/>
                  <a:gd name="T2" fmla="*/ 4 w 7"/>
                  <a:gd name="T3" fmla="*/ 7 h 7"/>
                  <a:gd name="T4" fmla="*/ 6 w 7"/>
                  <a:gd name="T5" fmla="*/ 4 h 7"/>
                  <a:gd name="T6" fmla="*/ 7 w 7"/>
                  <a:gd name="T7" fmla="*/ 3 h 7"/>
                  <a:gd name="T8" fmla="*/ 6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6" y="3"/>
                    </a:cubicBezTo>
                    <a:cubicBezTo>
                      <a:pt x="6" y="1"/>
                      <a:pt x="5" y="0"/>
                      <a:pt x="4" y="0"/>
                    </a:cubicBezTo>
                    <a:cubicBezTo>
                      <a:pt x="2" y="0"/>
                      <a:pt x="1" y="1"/>
                      <a:pt x="1" y="3"/>
                    </a:cubicBezTo>
                    <a:cubicBezTo>
                      <a:pt x="0" y="3"/>
                      <a:pt x="0" y="3"/>
                      <a:pt x="0" y="3"/>
                    </a:cubicBezTo>
                    <a:cubicBezTo>
                      <a:pt x="0" y="4"/>
                      <a:pt x="0"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0" name="Freeform 74"/>
              <p:cNvSpPr>
                <a:spLocks/>
              </p:cNvSpPr>
              <p:nvPr/>
            </p:nvSpPr>
            <p:spPr bwMode="auto">
              <a:xfrm>
                <a:off x="6135311" y="1421116"/>
                <a:ext cx="129416" cy="240344"/>
              </a:xfrm>
              <a:custGeom>
                <a:avLst/>
                <a:gdLst>
                  <a:gd name="T0" fmla="*/ 1 w 14"/>
                  <a:gd name="T1" fmla="*/ 13 h 26"/>
                  <a:gd name="T2" fmla="*/ 2 w 14"/>
                  <a:gd name="T3" fmla="*/ 12 h 26"/>
                  <a:gd name="T4" fmla="*/ 2 w 14"/>
                  <a:gd name="T5" fmla="*/ 8 h 26"/>
                  <a:gd name="T6" fmla="*/ 3 w 14"/>
                  <a:gd name="T7" fmla="*/ 4 h 26"/>
                  <a:gd name="T8" fmla="*/ 3 w 14"/>
                  <a:gd name="T9" fmla="*/ 4 h 26"/>
                  <a:gd name="T10" fmla="*/ 3 w 14"/>
                  <a:gd name="T11" fmla="*/ 11 h 26"/>
                  <a:gd name="T12" fmla="*/ 3 w 14"/>
                  <a:gd name="T13" fmla="*/ 12 h 26"/>
                  <a:gd name="T14" fmla="*/ 3 w 14"/>
                  <a:gd name="T15" fmla="*/ 24 h 26"/>
                  <a:gd name="T16" fmla="*/ 5 w 14"/>
                  <a:gd name="T17" fmla="*/ 26 h 26"/>
                  <a:gd name="T18" fmla="*/ 5 w 14"/>
                  <a:gd name="T19" fmla="*/ 26 h 26"/>
                  <a:gd name="T20" fmla="*/ 5 w 14"/>
                  <a:gd name="T21" fmla="*/ 26 h 26"/>
                  <a:gd name="T22" fmla="*/ 6 w 14"/>
                  <a:gd name="T23" fmla="*/ 24 h 26"/>
                  <a:gd name="T24" fmla="*/ 6 w 14"/>
                  <a:gd name="T25" fmla="*/ 13 h 26"/>
                  <a:gd name="T26" fmla="*/ 7 w 14"/>
                  <a:gd name="T27" fmla="*/ 13 h 26"/>
                  <a:gd name="T28" fmla="*/ 7 w 14"/>
                  <a:gd name="T29" fmla="*/ 24 h 26"/>
                  <a:gd name="T30" fmla="*/ 9 w 14"/>
                  <a:gd name="T31" fmla="*/ 26 h 26"/>
                  <a:gd name="T32" fmla="*/ 9 w 14"/>
                  <a:gd name="T33" fmla="*/ 26 h 26"/>
                  <a:gd name="T34" fmla="*/ 9 w 14"/>
                  <a:gd name="T35" fmla="*/ 26 h 26"/>
                  <a:gd name="T36" fmla="*/ 10 w 14"/>
                  <a:gd name="T37" fmla="*/ 24 h 26"/>
                  <a:gd name="T38" fmla="*/ 10 w 14"/>
                  <a:gd name="T39" fmla="*/ 12 h 26"/>
                  <a:gd name="T40" fmla="*/ 10 w 14"/>
                  <a:gd name="T41" fmla="*/ 11 h 26"/>
                  <a:gd name="T42" fmla="*/ 10 w 14"/>
                  <a:gd name="T43" fmla="*/ 4 h 26"/>
                  <a:gd name="T44" fmla="*/ 10 w 14"/>
                  <a:gd name="T45" fmla="*/ 4 h 26"/>
                  <a:gd name="T46" fmla="*/ 11 w 14"/>
                  <a:gd name="T47" fmla="*/ 8 h 26"/>
                  <a:gd name="T48" fmla="*/ 11 w 14"/>
                  <a:gd name="T49" fmla="*/ 12 h 26"/>
                  <a:gd name="T50" fmla="*/ 12 w 14"/>
                  <a:gd name="T51" fmla="*/ 13 h 26"/>
                  <a:gd name="T52" fmla="*/ 13 w 14"/>
                  <a:gd name="T53" fmla="*/ 12 h 26"/>
                  <a:gd name="T54" fmla="*/ 14 w 14"/>
                  <a:gd name="T55" fmla="*/ 7 h 26"/>
                  <a:gd name="T56" fmla="*/ 12 w 14"/>
                  <a:gd name="T57" fmla="*/ 1 h 26"/>
                  <a:gd name="T58" fmla="*/ 9 w 14"/>
                  <a:gd name="T59" fmla="*/ 0 h 26"/>
                  <a:gd name="T60" fmla="*/ 9 w 14"/>
                  <a:gd name="T61" fmla="*/ 0 h 26"/>
                  <a:gd name="T62" fmla="*/ 9 w 14"/>
                  <a:gd name="T63" fmla="*/ 0 h 26"/>
                  <a:gd name="T64" fmla="*/ 9 w 14"/>
                  <a:gd name="T65" fmla="*/ 0 h 26"/>
                  <a:gd name="T66" fmla="*/ 7 w 14"/>
                  <a:gd name="T67" fmla="*/ 3 h 26"/>
                  <a:gd name="T68" fmla="*/ 7 w 14"/>
                  <a:gd name="T69" fmla="*/ 1 h 26"/>
                  <a:gd name="T70" fmla="*/ 7 w 14"/>
                  <a:gd name="T71" fmla="*/ 0 h 26"/>
                  <a:gd name="T72" fmla="*/ 7 w 14"/>
                  <a:gd name="T73" fmla="*/ 0 h 26"/>
                  <a:gd name="T74" fmla="*/ 7 w 14"/>
                  <a:gd name="T75" fmla="*/ 0 h 26"/>
                  <a:gd name="T76" fmla="*/ 6 w 14"/>
                  <a:gd name="T77" fmla="*/ 0 h 26"/>
                  <a:gd name="T78" fmla="*/ 6 w 14"/>
                  <a:gd name="T79" fmla="*/ 0 h 26"/>
                  <a:gd name="T80" fmla="*/ 6 w 14"/>
                  <a:gd name="T81" fmla="*/ 0 h 26"/>
                  <a:gd name="T82" fmla="*/ 6 w 14"/>
                  <a:gd name="T83" fmla="*/ 1 h 26"/>
                  <a:gd name="T84" fmla="*/ 6 w 14"/>
                  <a:gd name="T85" fmla="*/ 3 h 26"/>
                  <a:gd name="T86" fmla="*/ 5 w 14"/>
                  <a:gd name="T87" fmla="*/ 0 h 26"/>
                  <a:gd name="T88" fmla="*/ 5 w 14"/>
                  <a:gd name="T89" fmla="*/ 0 h 26"/>
                  <a:gd name="T90" fmla="*/ 5 w 14"/>
                  <a:gd name="T91" fmla="*/ 0 h 26"/>
                  <a:gd name="T92" fmla="*/ 4 w 14"/>
                  <a:gd name="T93" fmla="*/ 0 h 26"/>
                  <a:gd name="T94" fmla="*/ 2 w 14"/>
                  <a:gd name="T95" fmla="*/ 1 h 26"/>
                  <a:gd name="T96" fmla="*/ 0 w 14"/>
                  <a:gd name="T97" fmla="*/ 7 h 26"/>
                  <a:gd name="T98" fmla="*/ 0 w 14"/>
                  <a:gd name="T99" fmla="*/ 12 h 26"/>
                  <a:gd name="T100" fmla="*/ 1 w 14"/>
                  <a:gd name="T101"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4" h="26">
                    <a:moveTo>
                      <a:pt x="1" y="13"/>
                    </a:moveTo>
                    <a:cubicBezTo>
                      <a:pt x="2" y="13"/>
                      <a:pt x="2" y="13"/>
                      <a:pt x="2" y="12"/>
                    </a:cubicBezTo>
                    <a:cubicBezTo>
                      <a:pt x="2" y="12"/>
                      <a:pt x="2" y="10"/>
                      <a:pt x="2" y="8"/>
                    </a:cubicBezTo>
                    <a:cubicBezTo>
                      <a:pt x="2" y="6"/>
                      <a:pt x="3" y="4"/>
                      <a:pt x="3" y="4"/>
                    </a:cubicBezTo>
                    <a:cubicBezTo>
                      <a:pt x="3" y="4"/>
                      <a:pt x="3" y="4"/>
                      <a:pt x="3" y="4"/>
                    </a:cubicBezTo>
                    <a:cubicBezTo>
                      <a:pt x="3" y="11"/>
                      <a:pt x="3" y="11"/>
                      <a:pt x="3" y="11"/>
                    </a:cubicBezTo>
                    <a:cubicBezTo>
                      <a:pt x="3" y="12"/>
                      <a:pt x="3" y="12"/>
                      <a:pt x="3" y="12"/>
                    </a:cubicBezTo>
                    <a:cubicBezTo>
                      <a:pt x="3" y="24"/>
                      <a:pt x="3" y="24"/>
                      <a:pt x="3" y="24"/>
                    </a:cubicBezTo>
                    <a:cubicBezTo>
                      <a:pt x="3" y="25"/>
                      <a:pt x="4" y="26"/>
                      <a:pt x="5" y="26"/>
                    </a:cubicBezTo>
                    <a:cubicBezTo>
                      <a:pt x="5" y="26"/>
                      <a:pt x="5" y="26"/>
                      <a:pt x="5" y="26"/>
                    </a:cubicBezTo>
                    <a:cubicBezTo>
                      <a:pt x="5" y="26"/>
                      <a:pt x="5" y="26"/>
                      <a:pt x="5" y="26"/>
                    </a:cubicBezTo>
                    <a:cubicBezTo>
                      <a:pt x="6" y="26"/>
                      <a:pt x="6" y="25"/>
                      <a:pt x="6" y="24"/>
                    </a:cubicBezTo>
                    <a:cubicBezTo>
                      <a:pt x="6" y="13"/>
                      <a:pt x="6" y="13"/>
                      <a:pt x="6" y="13"/>
                    </a:cubicBezTo>
                    <a:cubicBezTo>
                      <a:pt x="7" y="13"/>
                      <a:pt x="7" y="13"/>
                      <a:pt x="7" y="13"/>
                    </a:cubicBezTo>
                    <a:cubicBezTo>
                      <a:pt x="7" y="24"/>
                      <a:pt x="7" y="24"/>
                      <a:pt x="7" y="24"/>
                    </a:cubicBezTo>
                    <a:cubicBezTo>
                      <a:pt x="7" y="25"/>
                      <a:pt x="8" y="26"/>
                      <a:pt x="9" y="26"/>
                    </a:cubicBezTo>
                    <a:cubicBezTo>
                      <a:pt x="9" y="26"/>
                      <a:pt x="9" y="26"/>
                      <a:pt x="9" y="26"/>
                    </a:cubicBezTo>
                    <a:cubicBezTo>
                      <a:pt x="9" y="26"/>
                      <a:pt x="9" y="26"/>
                      <a:pt x="9" y="26"/>
                    </a:cubicBezTo>
                    <a:cubicBezTo>
                      <a:pt x="10" y="26"/>
                      <a:pt x="10" y="25"/>
                      <a:pt x="10" y="24"/>
                    </a:cubicBezTo>
                    <a:cubicBezTo>
                      <a:pt x="10" y="12"/>
                      <a:pt x="10" y="12"/>
                      <a:pt x="10" y="12"/>
                    </a:cubicBezTo>
                    <a:cubicBezTo>
                      <a:pt x="10" y="12"/>
                      <a:pt x="10" y="12"/>
                      <a:pt x="10" y="11"/>
                    </a:cubicBezTo>
                    <a:cubicBezTo>
                      <a:pt x="10" y="4"/>
                      <a:pt x="10" y="4"/>
                      <a:pt x="10" y="4"/>
                    </a:cubicBezTo>
                    <a:cubicBezTo>
                      <a:pt x="10" y="4"/>
                      <a:pt x="10" y="4"/>
                      <a:pt x="10" y="4"/>
                    </a:cubicBezTo>
                    <a:cubicBezTo>
                      <a:pt x="11" y="4"/>
                      <a:pt x="11" y="6"/>
                      <a:pt x="11" y="8"/>
                    </a:cubicBezTo>
                    <a:cubicBezTo>
                      <a:pt x="11" y="10"/>
                      <a:pt x="11" y="12"/>
                      <a:pt x="11" y="12"/>
                    </a:cubicBezTo>
                    <a:cubicBezTo>
                      <a:pt x="11" y="13"/>
                      <a:pt x="11" y="13"/>
                      <a:pt x="12" y="13"/>
                    </a:cubicBezTo>
                    <a:cubicBezTo>
                      <a:pt x="13" y="13"/>
                      <a:pt x="13" y="13"/>
                      <a:pt x="13" y="12"/>
                    </a:cubicBezTo>
                    <a:cubicBezTo>
                      <a:pt x="13" y="12"/>
                      <a:pt x="14" y="9"/>
                      <a:pt x="14" y="7"/>
                    </a:cubicBezTo>
                    <a:cubicBezTo>
                      <a:pt x="13" y="3"/>
                      <a:pt x="12" y="1"/>
                      <a:pt x="12" y="1"/>
                    </a:cubicBezTo>
                    <a:cubicBezTo>
                      <a:pt x="11" y="0"/>
                      <a:pt x="10" y="0"/>
                      <a:pt x="9" y="0"/>
                    </a:cubicBezTo>
                    <a:cubicBezTo>
                      <a:pt x="9" y="0"/>
                      <a:pt x="9" y="0"/>
                      <a:pt x="9" y="0"/>
                    </a:cubicBezTo>
                    <a:cubicBezTo>
                      <a:pt x="9" y="0"/>
                      <a:pt x="9" y="0"/>
                      <a:pt x="9" y="0"/>
                    </a:cubicBezTo>
                    <a:cubicBezTo>
                      <a:pt x="9" y="0"/>
                      <a:pt x="9" y="0"/>
                      <a:pt x="9" y="0"/>
                    </a:cubicBezTo>
                    <a:cubicBezTo>
                      <a:pt x="9" y="0"/>
                      <a:pt x="8" y="2"/>
                      <a:pt x="7" y="3"/>
                    </a:cubicBezTo>
                    <a:cubicBezTo>
                      <a:pt x="7" y="2"/>
                      <a:pt x="7" y="1"/>
                      <a:pt x="7" y="1"/>
                    </a:cubicBezTo>
                    <a:cubicBezTo>
                      <a:pt x="7" y="0"/>
                      <a:pt x="7" y="0"/>
                      <a:pt x="7" y="0"/>
                    </a:cubicBezTo>
                    <a:cubicBezTo>
                      <a:pt x="7" y="0"/>
                      <a:pt x="7" y="0"/>
                      <a:pt x="7" y="0"/>
                    </a:cubicBezTo>
                    <a:cubicBezTo>
                      <a:pt x="7" y="0"/>
                      <a:pt x="7" y="0"/>
                      <a:pt x="7" y="0"/>
                    </a:cubicBezTo>
                    <a:cubicBezTo>
                      <a:pt x="6" y="0"/>
                      <a:pt x="6" y="0"/>
                      <a:pt x="6" y="0"/>
                    </a:cubicBezTo>
                    <a:cubicBezTo>
                      <a:pt x="6" y="0"/>
                      <a:pt x="6" y="0"/>
                      <a:pt x="6" y="0"/>
                    </a:cubicBezTo>
                    <a:cubicBezTo>
                      <a:pt x="6" y="0"/>
                      <a:pt x="6" y="0"/>
                      <a:pt x="6" y="0"/>
                    </a:cubicBezTo>
                    <a:cubicBezTo>
                      <a:pt x="6" y="1"/>
                      <a:pt x="6" y="1"/>
                      <a:pt x="6" y="1"/>
                    </a:cubicBezTo>
                    <a:cubicBezTo>
                      <a:pt x="6" y="1"/>
                      <a:pt x="6" y="2"/>
                      <a:pt x="6" y="3"/>
                    </a:cubicBezTo>
                    <a:cubicBezTo>
                      <a:pt x="5" y="2"/>
                      <a:pt x="5" y="0"/>
                      <a:pt x="5" y="0"/>
                    </a:cubicBezTo>
                    <a:cubicBezTo>
                      <a:pt x="5" y="0"/>
                      <a:pt x="5" y="0"/>
                      <a:pt x="5" y="0"/>
                    </a:cubicBezTo>
                    <a:cubicBezTo>
                      <a:pt x="5" y="0"/>
                      <a:pt x="5" y="0"/>
                      <a:pt x="5" y="0"/>
                    </a:cubicBezTo>
                    <a:cubicBezTo>
                      <a:pt x="5" y="0"/>
                      <a:pt x="4" y="0"/>
                      <a:pt x="4" y="0"/>
                    </a:cubicBezTo>
                    <a:cubicBezTo>
                      <a:pt x="3" y="0"/>
                      <a:pt x="2" y="0"/>
                      <a:pt x="2" y="1"/>
                    </a:cubicBezTo>
                    <a:cubicBezTo>
                      <a:pt x="1" y="1"/>
                      <a:pt x="0" y="3"/>
                      <a:pt x="0" y="7"/>
                    </a:cubicBezTo>
                    <a:cubicBezTo>
                      <a:pt x="0" y="9"/>
                      <a:pt x="0" y="12"/>
                      <a:pt x="0" y="12"/>
                    </a:cubicBezTo>
                    <a:cubicBezTo>
                      <a:pt x="0" y="13"/>
                      <a:pt x="0" y="13"/>
                      <a:pt x="1" y="13"/>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sp>
            <p:nvSpPr>
              <p:cNvPr id="201" name="Freeform 75"/>
              <p:cNvSpPr>
                <a:spLocks/>
              </p:cNvSpPr>
              <p:nvPr/>
            </p:nvSpPr>
            <p:spPr bwMode="auto">
              <a:xfrm>
                <a:off x="6161194" y="1347164"/>
                <a:ext cx="66557" cy="66557"/>
              </a:xfrm>
              <a:custGeom>
                <a:avLst/>
                <a:gdLst>
                  <a:gd name="T0" fmla="*/ 1 w 7"/>
                  <a:gd name="T1" fmla="*/ 5 h 7"/>
                  <a:gd name="T2" fmla="*/ 4 w 7"/>
                  <a:gd name="T3" fmla="*/ 7 h 7"/>
                  <a:gd name="T4" fmla="*/ 6 w 7"/>
                  <a:gd name="T5" fmla="*/ 4 h 7"/>
                  <a:gd name="T6" fmla="*/ 7 w 7"/>
                  <a:gd name="T7" fmla="*/ 3 h 7"/>
                  <a:gd name="T8" fmla="*/ 7 w 7"/>
                  <a:gd name="T9" fmla="*/ 3 h 7"/>
                  <a:gd name="T10" fmla="*/ 4 w 7"/>
                  <a:gd name="T11" fmla="*/ 0 h 7"/>
                  <a:gd name="T12" fmla="*/ 1 w 7"/>
                  <a:gd name="T13" fmla="*/ 3 h 7"/>
                  <a:gd name="T14" fmla="*/ 0 w 7"/>
                  <a:gd name="T15" fmla="*/ 3 h 7"/>
                  <a:gd name="T16" fmla="*/ 1 w 7"/>
                  <a:gd name="T17" fmla="*/ 5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7">
                    <a:moveTo>
                      <a:pt x="1" y="5"/>
                    </a:moveTo>
                    <a:cubicBezTo>
                      <a:pt x="1" y="6"/>
                      <a:pt x="2" y="7"/>
                      <a:pt x="4" y="7"/>
                    </a:cubicBezTo>
                    <a:cubicBezTo>
                      <a:pt x="5" y="7"/>
                      <a:pt x="6" y="6"/>
                      <a:pt x="6" y="4"/>
                    </a:cubicBezTo>
                    <a:cubicBezTo>
                      <a:pt x="7" y="4"/>
                      <a:pt x="7" y="4"/>
                      <a:pt x="7" y="3"/>
                    </a:cubicBezTo>
                    <a:cubicBezTo>
                      <a:pt x="7" y="3"/>
                      <a:pt x="7" y="3"/>
                      <a:pt x="7" y="3"/>
                    </a:cubicBezTo>
                    <a:cubicBezTo>
                      <a:pt x="7" y="1"/>
                      <a:pt x="5" y="0"/>
                      <a:pt x="4" y="0"/>
                    </a:cubicBezTo>
                    <a:cubicBezTo>
                      <a:pt x="2" y="0"/>
                      <a:pt x="1" y="1"/>
                      <a:pt x="1" y="3"/>
                    </a:cubicBezTo>
                    <a:cubicBezTo>
                      <a:pt x="1" y="3"/>
                      <a:pt x="0" y="3"/>
                      <a:pt x="0" y="3"/>
                    </a:cubicBezTo>
                    <a:cubicBezTo>
                      <a:pt x="0" y="4"/>
                      <a:pt x="1" y="4"/>
                      <a:pt x="1" y="5"/>
                    </a:cubicBezTo>
                    <a:close/>
                  </a:path>
                </a:pathLst>
              </a:custGeom>
              <a:grpFill/>
              <a:ln>
                <a:noFill/>
              </a:ln>
              <a:extLst/>
            </p:spPr>
            <p:txBody>
              <a:bodyPr vert="horz" wrap="square" lIns="68580" tIns="34290" rIns="68580" bIns="34290" numCol="1" anchor="t" anchorCtr="0" compatLnSpc="1">
                <a:prstTxWarp prst="textNoShape">
                  <a:avLst/>
                </a:prstTxWarp>
              </a:bodyPr>
              <a:lstStyle/>
              <a:p>
                <a:endParaRPr lang="zh-CN" altLang="en-US" sz="1013">
                  <a:solidFill>
                    <a:prstClr val="black"/>
                  </a:solidFill>
                </a:endParaRPr>
              </a:p>
            </p:txBody>
          </p:sp>
        </p:grpSp>
        <p:sp>
          <p:nvSpPr>
            <p:cNvPr id="194" name="文本框 109"/>
            <p:cNvSpPr txBox="1"/>
            <p:nvPr/>
          </p:nvSpPr>
          <p:spPr>
            <a:xfrm>
              <a:off x="3143004" y="2063556"/>
              <a:ext cx="729471" cy="677265"/>
            </a:xfrm>
            <a:prstGeom prst="rect">
              <a:avLst/>
            </a:prstGeom>
            <a:noFill/>
            <a:scene3d>
              <a:camera prst="orthographicFront">
                <a:rot lat="20428945" lon="19984105" rev="21487365"/>
              </a:camera>
              <a:lightRig rig="threePt" dir="t"/>
            </a:scene3d>
          </p:spPr>
          <p:txBody>
            <a:bodyPr wrap="square" rtlCol="0">
              <a:spAutoFit/>
            </a:bodyPr>
            <a:lstStyle/>
            <a:p>
              <a:pPr algn="ctr"/>
              <a:r>
                <a:rPr lang="en-US" altLang="zh-CN" sz="2700" dirty="0">
                  <a:solidFill>
                    <a:prstClr val="white"/>
                  </a:solidFill>
                  <a:latin typeface="Impact" panose="020B0806030902050204" pitchFamily="34" charset="0"/>
                </a:rPr>
                <a:t>04</a:t>
              </a:r>
              <a:endParaRPr lang="zh-CN" altLang="en-US" sz="2700" dirty="0">
                <a:solidFill>
                  <a:prstClr val="white"/>
                </a:solidFill>
                <a:latin typeface="Impact" panose="020B0806030902050204" pitchFamily="34" charset="0"/>
              </a:endParaRPr>
            </a:p>
          </p:txBody>
        </p:sp>
      </p:grpSp>
    </p:spTree>
    <p:extLst>
      <p:ext uri="{BB962C8B-B14F-4D97-AF65-F5344CB8AC3E}">
        <p14:creationId xmlns:p14="http://schemas.microsoft.com/office/powerpoint/2010/main" val="3971314692"/>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1" accel="40000" fill="hold" nodeType="afterEffect" p14:presetBounceEnd="40000">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14:bounceEnd="40000">
                                          <p:cBhvr additive="base">
                                            <p:cTn id="11" dur="750" fill="hold"/>
                                            <p:tgtEl>
                                              <p:spTgt spid="143"/>
                                            </p:tgtEl>
                                            <p:attrNameLst>
                                              <p:attrName>ppt_x</p:attrName>
                                            </p:attrNameLst>
                                          </p:cBhvr>
                                          <p:tavLst>
                                            <p:tav tm="0">
                                              <p:val>
                                                <p:strVal val="#ppt_x"/>
                                              </p:val>
                                            </p:tav>
                                            <p:tav tm="100000">
                                              <p:val>
                                                <p:strVal val="#ppt_x"/>
                                              </p:val>
                                            </p:tav>
                                          </p:tavLst>
                                        </p:anim>
                                        <p:anim calcmode="lin" valueType="num" p14:bounceEnd="40000">
                                          <p:cBhvr additive="base">
                                            <p:cTn id="12" dur="750" fill="hold"/>
                                            <p:tgtEl>
                                              <p:spTgt spid="14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2" presetClass="entr" presetSubtype="1" accel="40000" fill="hold" nodeType="afterEffect" p14:presetBounceEnd="40000">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14:bounceEnd="40000">
                                          <p:cBhvr additive="base">
                                            <p:cTn id="16" dur="750" fill="hold"/>
                                            <p:tgtEl>
                                              <p:spTgt spid="162"/>
                                            </p:tgtEl>
                                            <p:attrNameLst>
                                              <p:attrName>ppt_x</p:attrName>
                                            </p:attrNameLst>
                                          </p:cBhvr>
                                          <p:tavLst>
                                            <p:tav tm="0">
                                              <p:val>
                                                <p:strVal val="#ppt_x"/>
                                              </p:val>
                                            </p:tav>
                                            <p:tav tm="100000">
                                              <p:val>
                                                <p:strVal val="#ppt_x"/>
                                              </p:val>
                                            </p:tav>
                                          </p:tavLst>
                                        </p:anim>
                                        <p:anim calcmode="lin" valueType="num" p14:bounceEnd="40000">
                                          <p:cBhvr additive="base">
                                            <p:cTn id="17" dur="750" fill="hold"/>
                                            <p:tgtEl>
                                              <p:spTgt spid="162"/>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accel="40000" fill="hold" nodeType="afterEffect" p14:presetBounceEnd="40000">
                                      <p:stCondLst>
                                        <p:cond delay="0"/>
                                      </p:stCondLst>
                                      <p:childTnLst>
                                        <p:set>
                                          <p:cBhvr>
                                            <p:cTn id="20" dur="1" fill="hold">
                                              <p:stCondLst>
                                                <p:cond delay="0"/>
                                              </p:stCondLst>
                                            </p:cTn>
                                            <p:tgtEl>
                                              <p:spTgt spid="178"/>
                                            </p:tgtEl>
                                            <p:attrNameLst>
                                              <p:attrName>style.visibility</p:attrName>
                                            </p:attrNameLst>
                                          </p:cBhvr>
                                          <p:to>
                                            <p:strVal val="visible"/>
                                          </p:to>
                                        </p:set>
                                        <p:anim calcmode="lin" valueType="num" p14:bounceEnd="40000">
                                          <p:cBhvr additive="base">
                                            <p:cTn id="21" dur="750" fill="hold"/>
                                            <p:tgtEl>
                                              <p:spTgt spid="178"/>
                                            </p:tgtEl>
                                            <p:attrNameLst>
                                              <p:attrName>ppt_x</p:attrName>
                                            </p:attrNameLst>
                                          </p:cBhvr>
                                          <p:tavLst>
                                            <p:tav tm="0">
                                              <p:val>
                                                <p:strVal val="#ppt_x"/>
                                              </p:val>
                                            </p:tav>
                                            <p:tav tm="100000">
                                              <p:val>
                                                <p:strVal val="#ppt_x"/>
                                              </p:val>
                                            </p:tav>
                                          </p:tavLst>
                                        </p:anim>
                                        <p:anim calcmode="lin" valueType="num" p14:bounceEnd="40000">
                                          <p:cBhvr additive="base">
                                            <p:cTn id="22" dur="750" fill="hold"/>
                                            <p:tgtEl>
                                              <p:spTgt spid="178"/>
                                            </p:tgtEl>
                                            <p:attrNameLst>
                                              <p:attrName>ppt_y</p:attrName>
                                            </p:attrNameLst>
                                          </p:cBhvr>
                                          <p:tavLst>
                                            <p:tav tm="0">
                                              <p:val>
                                                <p:strVal val="0-#ppt_h/2"/>
                                              </p:val>
                                            </p:tav>
                                            <p:tav tm="100000">
                                              <p:val>
                                                <p:strVal val="#ppt_y"/>
                                              </p:val>
                                            </p:tav>
                                          </p:tavLst>
                                        </p:anim>
                                      </p:childTnLst>
                                    </p:cTn>
                                  </p:par>
                                </p:childTnLst>
                              </p:cTn>
                            </p:par>
                            <p:par>
                              <p:cTn id="23" fill="hold">
                                <p:stCondLst>
                                  <p:cond delay="2750"/>
                                </p:stCondLst>
                                <p:childTnLst>
                                  <p:par>
                                    <p:cTn id="24" presetID="2" presetClass="entr" presetSubtype="1" accel="40000" fill="hold" nodeType="afterEffect" p14:presetBounceEnd="40000">
                                      <p:stCondLst>
                                        <p:cond delay="0"/>
                                      </p:stCondLst>
                                      <p:childTnLst>
                                        <p:set>
                                          <p:cBhvr>
                                            <p:cTn id="25" dur="1" fill="hold">
                                              <p:stCondLst>
                                                <p:cond delay="0"/>
                                              </p:stCondLst>
                                            </p:cTn>
                                            <p:tgtEl>
                                              <p:spTgt spid="190"/>
                                            </p:tgtEl>
                                            <p:attrNameLst>
                                              <p:attrName>style.visibility</p:attrName>
                                            </p:attrNameLst>
                                          </p:cBhvr>
                                          <p:to>
                                            <p:strVal val="visible"/>
                                          </p:to>
                                        </p:set>
                                        <p:anim calcmode="lin" valueType="num" p14:bounceEnd="40000">
                                          <p:cBhvr additive="base">
                                            <p:cTn id="26" dur="750" fill="hold"/>
                                            <p:tgtEl>
                                              <p:spTgt spid="190"/>
                                            </p:tgtEl>
                                            <p:attrNameLst>
                                              <p:attrName>ppt_x</p:attrName>
                                            </p:attrNameLst>
                                          </p:cBhvr>
                                          <p:tavLst>
                                            <p:tav tm="0">
                                              <p:val>
                                                <p:strVal val="#ppt_x"/>
                                              </p:val>
                                            </p:tav>
                                            <p:tav tm="100000">
                                              <p:val>
                                                <p:strVal val="#ppt_x"/>
                                              </p:val>
                                            </p:tav>
                                          </p:tavLst>
                                        </p:anim>
                                        <p:anim calcmode="lin" valueType="num" p14:bounceEnd="40000">
                                          <p:cBhvr additive="base">
                                            <p:cTn id="27" dur="750" fill="hold"/>
                                            <p:tgtEl>
                                              <p:spTgt spid="190"/>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wipe(left)">
                                          <p:cBhvr>
                                            <p:cTn id="31" dur="500"/>
                                            <p:tgtEl>
                                              <p:spTgt spid="125"/>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wipe(left)">
                                          <p:cBhvr>
                                            <p:cTn id="41" dur="500"/>
                                            <p:tgtEl>
                                              <p:spTgt spid="129"/>
                                            </p:tgtEl>
                                          </p:cBhvr>
                                        </p:animEffect>
                                      </p:childTnLst>
                                    </p:cTn>
                                  </p:par>
                                </p:childTnLst>
                              </p:cTn>
                            </p:par>
                            <p:par>
                              <p:cTn id="42" fill="hold">
                                <p:stCondLst>
                                  <p:cond delay="5000"/>
                                </p:stCondLst>
                                <p:childTnLst>
                                  <p:par>
                                    <p:cTn id="43" presetID="53" presetClass="entr" presetSubtype="16" fill="hold" grpId="0" nodeType="afterEffect">
                                      <p:stCondLst>
                                        <p:cond delay="0"/>
                                      </p:stCondLst>
                                      <p:childTnLst>
                                        <p:set>
                                          <p:cBhvr>
                                            <p:cTn id="44" dur="1" fill="hold">
                                              <p:stCondLst>
                                                <p:cond delay="0"/>
                                              </p:stCondLst>
                                            </p:cTn>
                                            <p:tgtEl>
                                              <p:spTgt spid="122"/>
                                            </p:tgtEl>
                                            <p:attrNameLst>
                                              <p:attrName>style.visibility</p:attrName>
                                            </p:attrNameLst>
                                          </p:cBhvr>
                                          <p:to>
                                            <p:strVal val="visible"/>
                                          </p:to>
                                        </p:set>
                                        <p:anim calcmode="lin" valueType="num">
                                          <p:cBhvr>
                                            <p:cTn id="45" dur="500" fill="hold"/>
                                            <p:tgtEl>
                                              <p:spTgt spid="122"/>
                                            </p:tgtEl>
                                            <p:attrNameLst>
                                              <p:attrName>ppt_w</p:attrName>
                                            </p:attrNameLst>
                                          </p:cBhvr>
                                          <p:tavLst>
                                            <p:tav tm="0">
                                              <p:val>
                                                <p:fltVal val="0"/>
                                              </p:val>
                                            </p:tav>
                                            <p:tav tm="100000">
                                              <p:val>
                                                <p:strVal val="#ppt_w"/>
                                              </p:val>
                                            </p:tav>
                                          </p:tavLst>
                                        </p:anim>
                                        <p:anim calcmode="lin" valueType="num">
                                          <p:cBhvr>
                                            <p:cTn id="46" dur="500" fill="hold"/>
                                            <p:tgtEl>
                                              <p:spTgt spid="122"/>
                                            </p:tgtEl>
                                            <p:attrNameLst>
                                              <p:attrName>ppt_h</p:attrName>
                                            </p:attrNameLst>
                                          </p:cBhvr>
                                          <p:tavLst>
                                            <p:tav tm="0">
                                              <p:val>
                                                <p:fltVal val="0"/>
                                              </p:val>
                                            </p:tav>
                                            <p:tav tm="100000">
                                              <p:val>
                                                <p:strVal val="#ppt_h"/>
                                              </p:val>
                                            </p:tav>
                                          </p:tavLst>
                                        </p:anim>
                                        <p:animEffect transition="in" filter="fade">
                                          <p:cBhvr>
                                            <p:cTn id="47" dur="500"/>
                                            <p:tgtEl>
                                              <p:spTgt spid="12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33"/>
                                            </p:tgtEl>
                                            <p:attrNameLst>
                                              <p:attrName>style.visibility</p:attrName>
                                            </p:attrNameLst>
                                          </p:cBhvr>
                                          <p:to>
                                            <p:strVal val="visible"/>
                                          </p:to>
                                        </p:set>
                                        <p:animEffect transition="in" filter="wipe(left)">
                                          <p:cBhvr>
                                            <p:cTn id="51" dur="500"/>
                                            <p:tgtEl>
                                              <p:spTgt spid="13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 calcmode="lin" valueType="num">
                                          <p:cBhvr>
                                            <p:cTn id="55" dur="500" fill="hold"/>
                                            <p:tgtEl>
                                              <p:spTgt spid="123"/>
                                            </p:tgtEl>
                                            <p:attrNameLst>
                                              <p:attrName>ppt_w</p:attrName>
                                            </p:attrNameLst>
                                          </p:cBhvr>
                                          <p:tavLst>
                                            <p:tav tm="0">
                                              <p:val>
                                                <p:fltVal val="0"/>
                                              </p:val>
                                            </p:tav>
                                            <p:tav tm="100000">
                                              <p:val>
                                                <p:strVal val="#ppt_w"/>
                                              </p:val>
                                            </p:tav>
                                          </p:tavLst>
                                        </p:anim>
                                        <p:anim calcmode="lin" valueType="num">
                                          <p:cBhvr>
                                            <p:cTn id="56" dur="500" fill="hold"/>
                                            <p:tgtEl>
                                              <p:spTgt spid="123"/>
                                            </p:tgtEl>
                                            <p:attrNameLst>
                                              <p:attrName>ppt_h</p:attrName>
                                            </p:attrNameLst>
                                          </p:cBhvr>
                                          <p:tavLst>
                                            <p:tav tm="0">
                                              <p:val>
                                                <p:fltVal val="0"/>
                                              </p:val>
                                            </p:tav>
                                            <p:tav tm="100000">
                                              <p:val>
                                                <p:strVal val="#ppt_h"/>
                                              </p:val>
                                            </p:tav>
                                          </p:tavLst>
                                        </p:anim>
                                        <p:animEffect transition="in" filter="fade">
                                          <p:cBhvr>
                                            <p:cTn id="57" dur="500"/>
                                            <p:tgtEl>
                                              <p:spTgt spid="123"/>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37"/>
                                            </p:tgtEl>
                                            <p:attrNameLst>
                                              <p:attrName>style.visibility</p:attrName>
                                            </p:attrNameLst>
                                          </p:cBhvr>
                                          <p:to>
                                            <p:strVal val="visible"/>
                                          </p:to>
                                        </p:set>
                                        <p:animEffect transition="in" filter="wipe(left)">
                                          <p:cBhvr>
                                            <p:cTn id="61" dur="500"/>
                                            <p:tgtEl>
                                              <p:spTgt spid="137"/>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fltVal val="0"/>
                                              </p:val>
                                            </p:tav>
                                            <p:tav tm="100000">
                                              <p:val>
                                                <p:strVal val="#ppt_w"/>
                                              </p:val>
                                            </p:tav>
                                          </p:tavLst>
                                        </p:anim>
                                        <p:anim calcmode="lin" valueType="num">
                                          <p:cBhvr>
                                            <p:cTn id="66" dur="500" fill="hold"/>
                                            <p:tgtEl>
                                              <p:spTgt spid="124"/>
                                            </p:tgtEl>
                                            <p:attrNameLst>
                                              <p:attrName>ppt_h</p:attrName>
                                            </p:attrNameLst>
                                          </p:cBhvr>
                                          <p:tavLst>
                                            <p:tav tm="0">
                                              <p:val>
                                                <p:fltVal val="0"/>
                                              </p:val>
                                            </p:tav>
                                            <p:tav tm="100000">
                                              <p:val>
                                                <p:strVal val="#ppt_h"/>
                                              </p:val>
                                            </p:tav>
                                          </p:tavLst>
                                        </p:anim>
                                        <p:animEffect transition="in" filter="fade">
                                          <p:cBhvr>
                                            <p:cTn id="67" dur="500"/>
                                            <p:tgtEl>
                                              <p:spTgt spid="124"/>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ipe(left)">
                                          <p:cBhvr>
                                            <p:cTn id="71" dur="500"/>
                                            <p:tgtEl>
                                              <p:spTgt spid="141"/>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142"/>
                                            </p:tgtEl>
                                            <p:attrNameLst>
                                              <p:attrName>style.visibility</p:attrName>
                                            </p:attrNameLst>
                                          </p:cBhvr>
                                          <p:to>
                                            <p:strVal val="visible"/>
                                          </p:to>
                                        </p:set>
                                        <p:animEffect transition="in" filter="wipe(left)">
                                          <p:cBhvr>
                                            <p:cTn id="75"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1" grpId="0"/>
          <p:bldP spid="122" grpId="0"/>
          <p:bldP spid="123" grpId="0"/>
          <p:bldP spid="124" grpId="0"/>
          <p:bldP spid="141" grpId="0"/>
          <p:bldP spid="142"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2" presetClass="entr" presetSubtype="1" accel="40000" fill="hold" nodeType="afterEffect">
                                      <p:stCondLst>
                                        <p:cond delay="0"/>
                                      </p:stCondLst>
                                      <p:childTnLst>
                                        <p:set>
                                          <p:cBhvr>
                                            <p:cTn id="10" dur="1" fill="hold">
                                              <p:stCondLst>
                                                <p:cond delay="0"/>
                                              </p:stCondLst>
                                            </p:cTn>
                                            <p:tgtEl>
                                              <p:spTgt spid="143"/>
                                            </p:tgtEl>
                                            <p:attrNameLst>
                                              <p:attrName>style.visibility</p:attrName>
                                            </p:attrNameLst>
                                          </p:cBhvr>
                                          <p:to>
                                            <p:strVal val="visible"/>
                                          </p:to>
                                        </p:set>
                                        <p:anim calcmode="lin" valueType="num">
                                          <p:cBhvr additive="base">
                                            <p:cTn id="11" dur="750" fill="hold"/>
                                            <p:tgtEl>
                                              <p:spTgt spid="143"/>
                                            </p:tgtEl>
                                            <p:attrNameLst>
                                              <p:attrName>ppt_x</p:attrName>
                                            </p:attrNameLst>
                                          </p:cBhvr>
                                          <p:tavLst>
                                            <p:tav tm="0">
                                              <p:val>
                                                <p:strVal val="#ppt_x"/>
                                              </p:val>
                                            </p:tav>
                                            <p:tav tm="100000">
                                              <p:val>
                                                <p:strVal val="#ppt_x"/>
                                              </p:val>
                                            </p:tav>
                                          </p:tavLst>
                                        </p:anim>
                                        <p:anim calcmode="lin" valueType="num">
                                          <p:cBhvr additive="base">
                                            <p:cTn id="12" dur="750" fill="hold"/>
                                            <p:tgtEl>
                                              <p:spTgt spid="143"/>
                                            </p:tgtEl>
                                            <p:attrNameLst>
                                              <p:attrName>ppt_y</p:attrName>
                                            </p:attrNameLst>
                                          </p:cBhvr>
                                          <p:tavLst>
                                            <p:tav tm="0">
                                              <p:val>
                                                <p:strVal val="0-#ppt_h/2"/>
                                              </p:val>
                                            </p:tav>
                                            <p:tav tm="100000">
                                              <p:val>
                                                <p:strVal val="#ppt_y"/>
                                              </p:val>
                                            </p:tav>
                                          </p:tavLst>
                                        </p:anim>
                                      </p:childTnLst>
                                    </p:cTn>
                                  </p:par>
                                </p:childTnLst>
                              </p:cTn>
                            </p:par>
                            <p:par>
                              <p:cTn id="13" fill="hold">
                                <p:stCondLst>
                                  <p:cond delay="1250"/>
                                </p:stCondLst>
                                <p:childTnLst>
                                  <p:par>
                                    <p:cTn id="14" presetID="2" presetClass="entr" presetSubtype="1" accel="40000" fill="hold" nodeType="afterEffect">
                                      <p:stCondLst>
                                        <p:cond delay="0"/>
                                      </p:stCondLst>
                                      <p:childTnLst>
                                        <p:set>
                                          <p:cBhvr>
                                            <p:cTn id="15" dur="1" fill="hold">
                                              <p:stCondLst>
                                                <p:cond delay="0"/>
                                              </p:stCondLst>
                                            </p:cTn>
                                            <p:tgtEl>
                                              <p:spTgt spid="162"/>
                                            </p:tgtEl>
                                            <p:attrNameLst>
                                              <p:attrName>style.visibility</p:attrName>
                                            </p:attrNameLst>
                                          </p:cBhvr>
                                          <p:to>
                                            <p:strVal val="visible"/>
                                          </p:to>
                                        </p:set>
                                        <p:anim calcmode="lin" valueType="num">
                                          <p:cBhvr additive="base">
                                            <p:cTn id="16" dur="750" fill="hold"/>
                                            <p:tgtEl>
                                              <p:spTgt spid="162"/>
                                            </p:tgtEl>
                                            <p:attrNameLst>
                                              <p:attrName>ppt_x</p:attrName>
                                            </p:attrNameLst>
                                          </p:cBhvr>
                                          <p:tavLst>
                                            <p:tav tm="0">
                                              <p:val>
                                                <p:strVal val="#ppt_x"/>
                                              </p:val>
                                            </p:tav>
                                            <p:tav tm="100000">
                                              <p:val>
                                                <p:strVal val="#ppt_x"/>
                                              </p:val>
                                            </p:tav>
                                          </p:tavLst>
                                        </p:anim>
                                        <p:anim calcmode="lin" valueType="num">
                                          <p:cBhvr additive="base">
                                            <p:cTn id="17" dur="750" fill="hold"/>
                                            <p:tgtEl>
                                              <p:spTgt spid="162"/>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1" accel="40000" fill="hold" nodeType="afterEffect">
                                      <p:stCondLst>
                                        <p:cond delay="0"/>
                                      </p:stCondLst>
                                      <p:childTnLst>
                                        <p:set>
                                          <p:cBhvr>
                                            <p:cTn id="20" dur="1" fill="hold">
                                              <p:stCondLst>
                                                <p:cond delay="0"/>
                                              </p:stCondLst>
                                            </p:cTn>
                                            <p:tgtEl>
                                              <p:spTgt spid="178"/>
                                            </p:tgtEl>
                                            <p:attrNameLst>
                                              <p:attrName>style.visibility</p:attrName>
                                            </p:attrNameLst>
                                          </p:cBhvr>
                                          <p:to>
                                            <p:strVal val="visible"/>
                                          </p:to>
                                        </p:set>
                                        <p:anim calcmode="lin" valueType="num">
                                          <p:cBhvr additive="base">
                                            <p:cTn id="21" dur="750" fill="hold"/>
                                            <p:tgtEl>
                                              <p:spTgt spid="178"/>
                                            </p:tgtEl>
                                            <p:attrNameLst>
                                              <p:attrName>ppt_x</p:attrName>
                                            </p:attrNameLst>
                                          </p:cBhvr>
                                          <p:tavLst>
                                            <p:tav tm="0">
                                              <p:val>
                                                <p:strVal val="#ppt_x"/>
                                              </p:val>
                                            </p:tav>
                                            <p:tav tm="100000">
                                              <p:val>
                                                <p:strVal val="#ppt_x"/>
                                              </p:val>
                                            </p:tav>
                                          </p:tavLst>
                                        </p:anim>
                                        <p:anim calcmode="lin" valueType="num">
                                          <p:cBhvr additive="base">
                                            <p:cTn id="22" dur="750" fill="hold"/>
                                            <p:tgtEl>
                                              <p:spTgt spid="178"/>
                                            </p:tgtEl>
                                            <p:attrNameLst>
                                              <p:attrName>ppt_y</p:attrName>
                                            </p:attrNameLst>
                                          </p:cBhvr>
                                          <p:tavLst>
                                            <p:tav tm="0">
                                              <p:val>
                                                <p:strVal val="0-#ppt_h/2"/>
                                              </p:val>
                                            </p:tav>
                                            <p:tav tm="100000">
                                              <p:val>
                                                <p:strVal val="#ppt_y"/>
                                              </p:val>
                                            </p:tav>
                                          </p:tavLst>
                                        </p:anim>
                                      </p:childTnLst>
                                    </p:cTn>
                                  </p:par>
                                </p:childTnLst>
                              </p:cTn>
                            </p:par>
                            <p:par>
                              <p:cTn id="23" fill="hold">
                                <p:stCondLst>
                                  <p:cond delay="2750"/>
                                </p:stCondLst>
                                <p:childTnLst>
                                  <p:par>
                                    <p:cTn id="24" presetID="2" presetClass="entr" presetSubtype="1" accel="40000" fill="hold" nodeType="afterEffect">
                                      <p:stCondLst>
                                        <p:cond delay="0"/>
                                      </p:stCondLst>
                                      <p:childTnLst>
                                        <p:set>
                                          <p:cBhvr>
                                            <p:cTn id="25" dur="1" fill="hold">
                                              <p:stCondLst>
                                                <p:cond delay="0"/>
                                              </p:stCondLst>
                                            </p:cTn>
                                            <p:tgtEl>
                                              <p:spTgt spid="190"/>
                                            </p:tgtEl>
                                            <p:attrNameLst>
                                              <p:attrName>style.visibility</p:attrName>
                                            </p:attrNameLst>
                                          </p:cBhvr>
                                          <p:to>
                                            <p:strVal val="visible"/>
                                          </p:to>
                                        </p:set>
                                        <p:anim calcmode="lin" valueType="num">
                                          <p:cBhvr additive="base">
                                            <p:cTn id="26" dur="750" fill="hold"/>
                                            <p:tgtEl>
                                              <p:spTgt spid="190"/>
                                            </p:tgtEl>
                                            <p:attrNameLst>
                                              <p:attrName>ppt_x</p:attrName>
                                            </p:attrNameLst>
                                          </p:cBhvr>
                                          <p:tavLst>
                                            <p:tav tm="0">
                                              <p:val>
                                                <p:strVal val="#ppt_x"/>
                                              </p:val>
                                            </p:tav>
                                            <p:tav tm="100000">
                                              <p:val>
                                                <p:strVal val="#ppt_x"/>
                                              </p:val>
                                            </p:tav>
                                          </p:tavLst>
                                        </p:anim>
                                        <p:anim calcmode="lin" valueType="num">
                                          <p:cBhvr additive="base">
                                            <p:cTn id="27" dur="750" fill="hold"/>
                                            <p:tgtEl>
                                              <p:spTgt spid="190"/>
                                            </p:tgtEl>
                                            <p:attrNameLst>
                                              <p:attrName>ppt_y</p:attrName>
                                            </p:attrNameLst>
                                          </p:cBhvr>
                                          <p:tavLst>
                                            <p:tav tm="0">
                                              <p:val>
                                                <p:strVal val="0-#ppt_h/2"/>
                                              </p:val>
                                            </p:tav>
                                            <p:tav tm="100000">
                                              <p:val>
                                                <p:strVal val="#ppt_y"/>
                                              </p:val>
                                            </p:tav>
                                          </p:tavLst>
                                        </p:anim>
                                      </p:childTnLst>
                                    </p:cTn>
                                  </p:par>
                                </p:childTnLst>
                              </p:cTn>
                            </p:par>
                            <p:par>
                              <p:cTn id="28" fill="hold">
                                <p:stCondLst>
                                  <p:cond delay="3500"/>
                                </p:stCondLst>
                                <p:childTnLst>
                                  <p:par>
                                    <p:cTn id="29" presetID="22" presetClass="entr" presetSubtype="8" fill="hold" nodeType="afterEffect">
                                      <p:stCondLst>
                                        <p:cond delay="0"/>
                                      </p:stCondLst>
                                      <p:childTnLst>
                                        <p:set>
                                          <p:cBhvr>
                                            <p:cTn id="30" dur="1" fill="hold">
                                              <p:stCondLst>
                                                <p:cond delay="0"/>
                                              </p:stCondLst>
                                            </p:cTn>
                                            <p:tgtEl>
                                              <p:spTgt spid="125"/>
                                            </p:tgtEl>
                                            <p:attrNameLst>
                                              <p:attrName>style.visibility</p:attrName>
                                            </p:attrNameLst>
                                          </p:cBhvr>
                                          <p:to>
                                            <p:strVal val="visible"/>
                                          </p:to>
                                        </p:set>
                                        <p:animEffect transition="in" filter="wipe(left)">
                                          <p:cBhvr>
                                            <p:cTn id="31" dur="500"/>
                                            <p:tgtEl>
                                              <p:spTgt spid="125"/>
                                            </p:tgtEl>
                                          </p:cBhvr>
                                        </p:animEffect>
                                      </p:childTnLst>
                                    </p:cTn>
                                  </p:par>
                                </p:childTnLst>
                              </p:cTn>
                            </p:par>
                            <p:par>
                              <p:cTn id="32" fill="hold">
                                <p:stCondLst>
                                  <p:cond delay="4000"/>
                                </p:stCondLst>
                                <p:childTnLst>
                                  <p:par>
                                    <p:cTn id="33" presetID="53" presetClass="entr" presetSubtype="16" fill="hold" grpId="0" nodeType="afterEffect">
                                      <p:stCondLst>
                                        <p:cond delay="0"/>
                                      </p:stCondLst>
                                      <p:childTnLst>
                                        <p:set>
                                          <p:cBhvr>
                                            <p:cTn id="34" dur="1" fill="hold">
                                              <p:stCondLst>
                                                <p:cond delay="0"/>
                                              </p:stCondLst>
                                            </p:cTn>
                                            <p:tgtEl>
                                              <p:spTgt spid="121"/>
                                            </p:tgtEl>
                                            <p:attrNameLst>
                                              <p:attrName>style.visibility</p:attrName>
                                            </p:attrNameLst>
                                          </p:cBhvr>
                                          <p:to>
                                            <p:strVal val="visible"/>
                                          </p:to>
                                        </p:set>
                                        <p:anim calcmode="lin" valueType="num">
                                          <p:cBhvr>
                                            <p:cTn id="35" dur="500" fill="hold"/>
                                            <p:tgtEl>
                                              <p:spTgt spid="121"/>
                                            </p:tgtEl>
                                            <p:attrNameLst>
                                              <p:attrName>ppt_w</p:attrName>
                                            </p:attrNameLst>
                                          </p:cBhvr>
                                          <p:tavLst>
                                            <p:tav tm="0">
                                              <p:val>
                                                <p:fltVal val="0"/>
                                              </p:val>
                                            </p:tav>
                                            <p:tav tm="100000">
                                              <p:val>
                                                <p:strVal val="#ppt_w"/>
                                              </p:val>
                                            </p:tav>
                                          </p:tavLst>
                                        </p:anim>
                                        <p:anim calcmode="lin" valueType="num">
                                          <p:cBhvr>
                                            <p:cTn id="36" dur="500" fill="hold"/>
                                            <p:tgtEl>
                                              <p:spTgt spid="121"/>
                                            </p:tgtEl>
                                            <p:attrNameLst>
                                              <p:attrName>ppt_h</p:attrName>
                                            </p:attrNameLst>
                                          </p:cBhvr>
                                          <p:tavLst>
                                            <p:tav tm="0">
                                              <p:val>
                                                <p:fltVal val="0"/>
                                              </p:val>
                                            </p:tav>
                                            <p:tav tm="100000">
                                              <p:val>
                                                <p:strVal val="#ppt_h"/>
                                              </p:val>
                                            </p:tav>
                                          </p:tavLst>
                                        </p:anim>
                                        <p:animEffect transition="in" filter="fade">
                                          <p:cBhvr>
                                            <p:cTn id="37" dur="500"/>
                                            <p:tgtEl>
                                              <p:spTgt spid="121"/>
                                            </p:tgtEl>
                                          </p:cBhvr>
                                        </p:animEffect>
                                      </p:childTnLst>
                                    </p:cTn>
                                  </p:par>
                                </p:childTnLst>
                              </p:cTn>
                            </p:par>
                            <p:par>
                              <p:cTn id="38" fill="hold">
                                <p:stCondLst>
                                  <p:cond delay="4500"/>
                                </p:stCondLst>
                                <p:childTnLst>
                                  <p:par>
                                    <p:cTn id="39" presetID="22" presetClass="entr" presetSubtype="8" fill="hold" nodeType="afterEffect">
                                      <p:stCondLst>
                                        <p:cond delay="0"/>
                                      </p:stCondLst>
                                      <p:childTnLst>
                                        <p:set>
                                          <p:cBhvr>
                                            <p:cTn id="40" dur="1" fill="hold">
                                              <p:stCondLst>
                                                <p:cond delay="0"/>
                                              </p:stCondLst>
                                            </p:cTn>
                                            <p:tgtEl>
                                              <p:spTgt spid="129"/>
                                            </p:tgtEl>
                                            <p:attrNameLst>
                                              <p:attrName>style.visibility</p:attrName>
                                            </p:attrNameLst>
                                          </p:cBhvr>
                                          <p:to>
                                            <p:strVal val="visible"/>
                                          </p:to>
                                        </p:set>
                                        <p:animEffect transition="in" filter="wipe(left)">
                                          <p:cBhvr>
                                            <p:cTn id="41" dur="500"/>
                                            <p:tgtEl>
                                              <p:spTgt spid="129"/>
                                            </p:tgtEl>
                                          </p:cBhvr>
                                        </p:animEffect>
                                      </p:childTnLst>
                                    </p:cTn>
                                  </p:par>
                                </p:childTnLst>
                              </p:cTn>
                            </p:par>
                            <p:par>
                              <p:cTn id="42" fill="hold">
                                <p:stCondLst>
                                  <p:cond delay="5000"/>
                                </p:stCondLst>
                                <p:childTnLst>
                                  <p:par>
                                    <p:cTn id="43" presetID="53" presetClass="entr" presetSubtype="16" fill="hold" grpId="0" nodeType="afterEffect">
                                      <p:stCondLst>
                                        <p:cond delay="0"/>
                                      </p:stCondLst>
                                      <p:childTnLst>
                                        <p:set>
                                          <p:cBhvr>
                                            <p:cTn id="44" dur="1" fill="hold">
                                              <p:stCondLst>
                                                <p:cond delay="0"/>
                                              </p:stCondLst>
                                            </p:cTn>
                                            <p:tgtEl>
                                              <p:spTgt spid="122"/>
                                            </p:tgtEl>
                                            <p:attrNameLst>
                                              <p:attrName>style.visibility</p:attrName>
                                            </p:attrNameLst>
                                          </p:cBhvr>
                                          <p:to>
                                            <p:strVal val="visible"/>
                                          </p:to>
                                        </p:set>
                                        <p:anim calcmode="lin" valueType="num">
                                          <p:cBhvr>
                                            <p:cTn id="45" dur="500" fill="hold"/>
                                            <p:tgtEl>
                                              <p:spTgt spid="122"/>
                                            </p:tgtEl>
                                            <p:attrNameLst>
                                              <p:attrName>ppt_w</p:attrName>
                                            </p:attrNameLst>
                                          </p:cBhvr>
                                          <p:tavLst>
                                            <p:tav tm="0">
                                              <p:val>
                                                <p:fltVal val="0"/>
                                              </p:val>
                                            </p:tav>
                                            <p:tav tm="100000">
                                              <p:val>
                                                <p:strVal val="#ppt_w"/>
                                              </p:val>
                                            </p:tav>
                                          </p:tavLst>
                                        </p:anim>
                                        <p:anim calcmode="lin" valueType="num">
                                          <p:cBhvr>
                                            <p:cTn id="46" dur="500" fill="hold"/>
                                            <p:tgtEl>
                                              <p:spTgt spid="122"/>
                                            </p:tgtEl>
                                            <p:attrNameLst>
                                              <p:attrName>ppt_h</p:attrName>
                                            </p:attrNameLst>
                                          </p:cBhvr>
                                          <p:tavLst>
                                            <p:tav tm="0">
                                              <p:val>
                                                <p:fltVal val="0"/>
                                              </p:val>
                                            </p:tav>
                                            <p:tav tm="100000">
                                              <p:val>
                                                <p:strVal val="#ppt_h"/>
                                              </p:val>
                                            </p:tav>
                                          </p:tavLst>
                                        </p:anim>
                                        <p:animEffect transition="in" filter="fade">
                                          <p:cBhvr>
                                            <p:cTn id="47" dur="500"/>
                                            <p:tgtEl>
                                              <p:spTgt spid="122"/>
                                            </p:tgtEl>
                                          </p:cBhvr>
                                        </p:animEffect>
                                      </p:childTnLst>
                                    </p:cTn>
                                  </p:par>
                                </p:childTnLst>
                              </p:cTn>
                            </p:par>
                            <p:par>
                              <p:cTn id="48" fill="hold">
                                <p:stCondLst>
                                  <p:cond delay="5500"/>
                                </p:stCondLst>
                                <p:childTnLst>
                                  <p:par>
                                    <p:cTn id="49" presetID="22" presetClass="entr" presetSubtype="8" fill="hold" nodeType="afterEffect">
                                      <p:stCondLst>
                                        <p:cond delay="0"/>
                                      </p:stCondLst>
                                      <p:childTnLst>
                                        <p:set>
                                          <p:cBhvr>
                                            <p:cTn id="50" dur="1" fill="hold">
                                              <p:stCondLst>
                                                <p:cond delay="0"/>
                                              </p:stCondLst>
                                            </p:cTn>
                                            <p:tgtEl>
                                              <p:spTgt spid="133"/>
                                            </p:tgtEl>
                                            <p:attrNameLst>
                                              <p:attrName>style.visibility</p:attrName>
                                            </p:attrNameLst>
                                          </p:cBhvr>
                                          <p:to>
                                            <p:strVal val="visible"/>
                                          </p:to>
                                        </p:set>
                                        <p:animEffect transition="in" filter="wipe(left)">
                                          <p:cBhvr>
                                            <p:cTn id="51" dur="500"/>
                                            <p:tgtEl>
                                              <p:spTgt spid="133"/>
                                            </p:tgtEl>
                                          </p:cBhvr>
                                        </p:animEffect>
                                      </p:childTnLst>
                                    </p:cTn>
                                  </p:par>
                                </p:childTnLst>
                              </p:cTn>
                            </p:par>
                            <p:par>
                              <p:cTn id="52" fill="hold">
                                <p:stCondLst>
                                  <p:cond delay="6000"/>
                                </p:stCondLst>
                                <p:childTnLst>
                                  <p:par>
                                    <p:cTn id="53" presetID="53" presetClass="entr" presetSubtype="16" fill="hold" grpId="0" nodeType="afterEffect">
                                      <p:stCondLst>
                                        <p:cond delay="0"/>
                                      </p:stCondLst>
                                      <p:childTnLst>
                                        <p:set>
                                          <p:cBhvr>
                                            <p:cTn id="54" dur="1" fill="hold">
                                              <p:stCondLst>
                                                <p:cond delay="0"/>
                                              </p:stCondLst>
                                            </p:cTn>
                                            <p:tgtEl>
                                              <p:spTgt spid="123"/>
                                            </p:tgtEl>
                                            <p:attrNameLst>
                                              <p:attrName>style.visibility</p:attrName>
                                            </p:attrNameLst>
                                          </p:cBhvr>
                                          <p:to>
                                            <p:strVal val="visible"/>
                                          </p:to>
                                        </p:set>
                                        <p:anim calcmode="lin" valueType="num">
                                          <p:cBhvr>
                                            <p:cTn id="55" dur="500" fill="hold"/>
                                            <p:tgtEl>
                                              <p:spTgt spid="123"/>
                                            </p:tgtEl>
                                            <p:attrNameLst>
                                              <p:attrName>ppt_w</p:attrName>
                                            </p:attrNameLst>
                                          </p:cBhvr>
                                          <p:tavLst>
                                            <p:tav tm="0">
                                              <p:val>
                                                <p:fltVal val="0"/>
                                              </p:val>
                                            </p:tav>
                                            <p:tav tm="100000">
                                              <p:val>
                                                <p:strVal val="#ppt_w"/>
                                              </p:val>
                                            </p:tav>
                                          </p:tavLst>
                                        </p:anim>
                                        <p:anim calcmode="lin" valueType="num">
                                          <p:cBhvr>
                                            <p:cTn id="56" dur="500" fill="hold"/>
                                            <p:tgtEl>
                                              <p:spTgt spid="123"/>
                                            </p:tgtEl>
                                            <p:attrNameLst>
                                              <p:attrName>ppt_h</p:attrName>
                                            </p:attrNameLst>
                                          </p:cBhvr>
                                          <p:tavLst>
                                            <p:tav tm="0">
                                              <p:val>
                                                <p:fltVal val="0"/>
                                              </p:val>
                                            </p:tav>
                                            <p:tav tm="100000">
                                              <p:val>
                                                <p:strVal val="#ppt_h"/>
                                              </p:val>
                                            </p:tav>
                                          </p:tavLst>
                                        </p:anim>
                                        <p:animEffect transition="in" filter="fade">
                                          <p:cBhvr>
                                            <p:cTn id="57" dur="500"/>
                                            <p:tgtEl>
                                              <p:spTgt spid="123"/>
                                            </p:tgtEl>
                                          </p:cBhvr>
                                        </p:animEffect>
                                      </p:childTnLst>
                                    </p:cTn>
                                  </p:par>
                                </p:childTnLst>
                              </p:cTn>
                            </p:par>
                            <p:par>
                              <p:cTn id="58" fill="hold">
                                <p:stCondLst>
                                  <p:cond delay="6500"/>
                                </p:stCondLst>
                                <p:childTnLst>
                                  <p:par>
                                    <p:cTn id="59" presetID="22" presetClass="entr" presetSubtype="8" fill="hold" nodeType="afterEffect">
                                      <p:stCondLst>
                                        <p:cond delay="0"/>
                                      </p:stCondLst>
                                      <p:childTnLst>
                                        <p:set>
                                          <p:cBhvr>
                                            <p:cTn id="60" dur="1" fill="hold">
                                              <p:stCondLst>
                                                <p:cond delay="0"/>
                                              </p:stCondLst>
                                            </p:cTn>
                                            <p:tgtEl>
                                              <p:spTgt spid="137"/>
                                            </p:tgtEl>
                                            <p:attrNameLst>
                                              <p:attrName>style.visibility</p:attrName>
                                            </p:attrNameLst>
                                          </p:cBhvr>
                                          <p:to>
                                            <p:strVal val="visible"/>
                                          </p:to>
                                        </p:set>
                                        <p:animEffect transition="in" filter="wipe(left)">
                                          <p:cBhvr>
                                            <p:cTn id="61" dur="500"/>
                                            <p:tgtEl>
                                              <p:spTgt spid="137"/>
                                            </p:tgtEl>
                                          </p:cBhvr>
                                        </p:animEffect>
                                      </p:childTnLst>
                                    </p:cTn>
                                  </p:par>
                                </p:childTnLst>
                              </p:cTn>
                            </p:par>
                            <p:par>
                              <p:cTn id="62" fill="hold">
                                <p:stCondLst>
                                  <p:cond delay="7000"/>
                                </p:stCondLst>
                                <p:childTnLst>
                                  <p:par>
                                    <p:cTn id="63" presetID="53" presetClass="entr" presetSubtype="16" fill="hold" grpId="0" nodeType="afterEffect">
                                      <p:stCondLst>
                                        <p:cond delay="0"/>
                                      </p:stCondLst>
                                      <p:childTnLst>
                                        <p:set>
                                          <p:cBhvr>
                                            <p:cTn id="64" dur="1" fill="hold">
                                              <p:stCondLst>
                                                <p:cond delay="0"/>
                                              </p:stCondLst>
                                            </p:cTn>
                                            <p:tgtEl>
                                              <p:spTgt spid="124"/>
                                            </p:tgtEl>
                                            <p:attrNameLst>
                                              <p:attrName>style.visibility</p:attrName>
                                            </p:attrNameLst>
                                          </p:cBhvr>
                                          <p:to>
                                            <p:strVal val="visible"/>
                                          </p:to>
                                        </p:set>
                                        <p:anim calcmode="lin" valueType="num">
                                          <p:cBhvr>
                                            <p:cTn id="65" dur="500" fill="hold"/>
                                            <p:tgtEl>
                                              <p:spTgt spid="124"/>
                                            </p:tgtEl>
                                            <p:attrNameLst>
                                              <p:attrName>ppt_w</p:attrName>
                                            </p:attrNameLst>
                                          </p:cBhvr>
                                          <p:tavLst>
                                            <p:tav tm="0">
                                              <p:val>
                                                <p:fltVal val="0"/>
                                              </p:val>
                                            </p:tav>
                                            <p:tav tm="100000">
                                              <p:val>
                                                <p:strVal val="#ppt_w"/>
                                              </p:val>
                                            </p:tav>
                                          </p:tavLst>
                                        </p:anim>
                                        <p:anim calcmode="lin" valueType="num">
                                          <p:cBhvr>
                                            <p:cTn id="66" dur="500" fill="hold"/>
                                            <p:tgtEl>
                                              <p:spTgt spid="124"/>
                                            </p:tgtEl>
                                            <p:attrNameLst>
                                              <p:attrName>ppt_h</p:attrName>
                                            </p:attrNameLst>
                                          </p:cBhvr>
                                          <p:tavLst>
                                            <p:tav tm="0">
                                              <p:val>
                                                <p:fltVal val="0"/>
                                              </p:val>
                                            </p:tav>
                                            <p:tav tm="100000">
                                              <p:val>
                                                <p:strVal val="#ppt_h"/>
                                              </p:val>
                                            </p:tav>
                                          </p:tavLst>
                                        </p:anim>
                                        <p:animEffect transition="in" filter="fade">
                                          <p:cBhvr>
                                            <p:cTn id="67" dur="500"/>
                                            <p:tgtEl>
                                              <p:spTgt spid="124"/>
                                            </p:tgtEl>
                                          </p:cBhvr>
                                        </p:animEffect>
                                      </p:childTnLst>
                                    </p:cTn>
                                  </p:par>
                                </p:childTnLst>
                              </p:cTn>
                            </p:par>
                            <p:par>
                              <p:cTn id="68" fill="hold">
                                <p:stCondLst>
                                  <p:cond delay="7500"/>
                                </p:stCondLst>
                                <p:childTnLst>
                                  <p:par>
                                    <p:cTn id="69" presetID="22" presetClass="entr" presetSubtype="8" fill="hold" grpId="0" nodeType="afterEffect">
                                      <p:stCondLst>
                                        <p:cond delay="0"/>
                                      </p:stCondLst>
                                      <p:childTnLst>
                                        <p:set>
                                          <p:cBhvr>
                                            <p:cTn id="70" dur="1" fill="hold">
                                              <p:stCondLst>
                                                <p:cond delay="0"/>
                                              </p:stCondLst>
                                            </p:cTn>
                                            <p:tgtEl>
                                              <p:spTgt spid="141"/>
                                            </p:tgtEl>
                                            <p:attrNameLst>
                                              <p:attrName>style.visibility</p:attrName>
                                            </p:attrNameLst>
                                          </p:cBhvr>
                                          <p:to>
                                            <p:strVal val="visible"/>
                                          </p:to>
                                        </p:set>
                                        <p:animEffect transition="in" filter="wipe(left)">
                                          <p:cBhvr>
                                            <p:cTn id="71" dur="500"/>
                                            <p:tgtEl>
                                              <p:spTgt spid="141"/>
                                            </p:tgtEl>
                                          </p:cBhvr>
                                        </p:animEffect>
                                      </p:childTnLst>
                                    </p:cTn>
                                  </p:par>
                                </p:childTnLst>
                              </p:cTn>
                            </p:par>
                            <p:par>
                              <p:cTn id="72" fill="hold">
                                <p:stCondLst>
                                  <p:cond delay="8000"/>
                                </p:stCondLst>
                                <p:childTnLst>
                                  <p:par>
                                    <p:cTn id="73" presetID="22" presetClass="entr" presetSubtype="8" fill="hold" grpId="0" nodeType="afterEffect">
                                      <p:stCondLst>
                                        <p:cond delay="0"/>
                                      </p:stCondLst>
                                      <p:childTnLst>
                                        <p:set>
                                          <p:cBhvr>
                                            <p:cTn id="74" dur="1" fill="hold">
                                              <p:stCondLst>
                                                <p:cond delay="0"/>
                                              </p:stCondLst>
                                            </p:cTn>
                                            <p:tgtEl>
                                              <p:spTgt spid="142"/>
                                            </p:tgtEl>
                                            <p:attrNameLst>
                                              <p:attrName>style.visibility</p:attrName>
                                            </p:attrNameLst>
                                          </p:cBhvr>
                                          <p:to>
                                            <p:strVal val="visible"/>
                                          </p:to>
                                        </p:set>
                                        <p:animEffect transition="in" filter="wipe(left)">
                                          <p:cBhvr>
                                            <p:cTn id="75" dur="500"/>
                                            <p:tgtEl>
                                              <p:spTgt spid="1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121" grpId="0"/>
          <p:bldP spid="122" grpId="0"/>
          <p:bldP spid="123" grpId="0"/>
          <p:bldP spid="124" grpId="0"/>
          <p:bldP spid="141" grpId="0"/>
          <p:bldP spid="14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圆角矩形 3"/>
          <p:cNvSpPr/>
          <p:nvPr/>
        </p:nvSpPr>
        <p:spPr>
          <a:xfrm>
            <a:off x="2780155" y="339091"/>
            <a:ext cx="3583687" cy="494625"/>
          </a:xfrm>
          <a:prstGeom prst="roundRect">
            <a:avLst>
              <a:gd name="adj" fmla="val 42270"/>
            </a:avLst>
          </a:prstGeom>
          <a:gradFill>
            <a:gsLst>
              <a:gs pos="99000">
                <a:schemeClr val="bg1"/>
              </a:gs>
              <a:gs pos="0">
                <a:schemeClr val="bg1">
                  <a:lumMod val="95000"/>
                </a:schemeClr>
              </a:gs>
            </a:gsLst>
            <a:lin ang="0" scaled="0"/>
          </a:gradFill>
          <a:ln>
            <a:noFill/>
          </a:ln>
          <a:effectLst>
            <a:innerShdw blurRad="63500" dist="12700" dir="162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zu-ZA" sz="1800" b="1" dirty="0">
                <a:solidFill>
                  <a:srgbClr val="00B0BE"/>
                </a:solidFill>
                <a:latin typeface="微软雅黑" panose="020B0503020204020204" pitchFamily="34" charset="-122"/>
                <a:ea typeface="微软雅黑" panose="020B0503020204020204" pitchFamily="34" charset="-122"/>
              </a:rPr>
              <a:t>具体改善方法</a:t>
            </a:r>
          </a:p>
        </p:txBody>
      </p:sp>
      <p:sp>
        <p:nvSpPr>
          <p:cNvPr id="3" name="矩形 2"/>
          <p:cNvSpPr/>
          <p:nvPr/>
        </p:nvSpPr>
        <p:spPr>
          <a:xfrm>
            <a:off x="5112130" y="1102416"/>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5" name="Group 737"/>
          <p:cNvGrpSpPr>
            <a:grpSpLocks noChangeAspect="1"/>
          </p:cNvGrpSpPr>
          <p:nvPr/>
        </p:nvGrpSpPr>
        <p:grpSpPr bwMode="auto">
          <a:xfrm>
            <a:off x="721617" y="901576"/>
            <a:ext cx="2331060" cy="2195836"/>
            <a:chOff x="2105" y="527"/>
            <a:chExt cx="3468" cy="3268"/>
          </a:xfrm>
        </p:grpSpPr>
        <p:sp>
          <p:nvSpPr>
            <p:cNvPr id="6" name="AutoShape 736"/>
            <p:cNvSpPr>
              <a:spLocks noChangeAspect="1" noChangeArrowheads="1" noTextEdit="1"/>
            </p:cNvSpPr>
            <p:nvPr/>
          </p:nvSpPr>
          <p:spPr bwMode="auto">
            <a:xfrm>
              <a:off x="2107" y="527"/>
              <a:ext cx="3466" cy="3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 name="Freeform 738"/>
            <p:cNvSpPr>
              <a:spLocks noEditPoints="1"/>
            </p:cNvSpPr>
            <p:nvPr/>
          </p:nvSpPr>
          <p:spPr bwMode="auto">
            <a:xfrm>
              <a:off x="2105" y="2581"/>
              <a:ext cx="333" cy="478"/>
            </a:xfrm>
            <a:custGeom>
              <a:avLst/>
              <a:gdLst>
                <a:gd name="T0" fmla="*/ 50 w 141"/>
                <a:gd name="T1" fmla="*/ 181 h 202"/>
                <a:gd name="T2" fmla="*/ 61 w 141"/>
                <a:gd name="T3" fmla="*/ 177 h 202"/>
                <a:gd name="T4" fmla="*/ 58 w 141"/>
                <a:gd name="T5" fmla="*/ 195 h 202"/>
                <a:gd name="T6" fmla="*/ 131 w 141"/>
                <a:gd name="T7" fmla="*/ 171 h 202"/>
                <a:gd name="T8" fmla="*/ 100 w 141"/>
                <a:gd name="T9" fmla="*/ 173 h 202"/>
                <a:gd name="T10" fmla="*/ 83 w 141"/>
                <a:gd name="T11" fmla="*/ 168 h 202"/>
                <a:gd name="T12" fmla="*/ 88 w 141"/>
                <a:gd name="T13" fmla="*/ 167 h 202"/>
                <a:gd name="T14" fmla="*/ 82 w 141"/>
                <a:gd name="T15" fmla="*/ 185 h 202"/>
                <a:gd name="T16" fmla="*/ 121 w 141"/>
                <a:gd name="T17" fmla="*/ 150 h 202"/>
                <a:gd name="T18" fmla="*/ 131 w 141"/>
                <a:gd name="T19" fmla="*/ 148 h 202"/>
                <a:gd name="T20" fmla="*/ 131 w 141"/>
                <a:gd name="T21" fmla="*/ 148 h 202"/>
                <a:gd name="T22" fmla="*/ 95 w 141"/>
                <a:gd name="T23" fmla="*/ 122 h 202"/>
                <a:gd name="T24" fmla="*/ 38 w 141"/>
                <a:gd name="T25" fmla="*/ 115 h 202"/>
                <a:gd name="T26" fmla="*/ 31 w 141"/>
                <a:gd name="T27" fmla="*/ 113 h 202"/>
                <a:gd name="T28" fmla="*/ 92 w 141"/>
                <a:gd name="T29" fmla="*/ 114 h 202"/>
                <a:gd name="T30" fmla="*/ 92 w 141"/>
                <a:gd name="T31" fmla="*/ 114 h 202"/>
                <a:gd name="T32" fmla="*/ 85 w 141"/>
                <a:gd name="T33" fmla="*/ 109 h 202"/>
                <a:gd name="T34" fmla="*/ 63 w 141"/>
                <a:gd name="T35" fmla="*/ 101 h 202"/>
                <a:gd name="T36" fmla="*/ 72 w 141"/>
                <a:gd name="T37" fmla="*/ 107 h 202"/>
                <a:gd name="T38" fmla="*/ 72 w 141"/>
                <a:gd name="T39" fmla="*/ 107 h 202"/>
                <a:gd name="T40" fmla="*/ 33 w 141"/>
                <a:gd name="T41" fmla="*/ 62 h 202"/>
                <a:gd name="T42" fmla="*/ 51 w 141"/>
                <a:gd name="T43" fmla="*/ 45 h 202"/>
                <a:gd name="T44" fmla="*/ 37 w 141"/>
                <a:gd name="T45" fmla="*/ 75 h 202"/>
                <a:gd name="T46" fmla="*/ 57 w 141"/>
                <a:gd name="T47" fmla="*/ 55 h 202"/>
                <a:gd name="T48" fmla="*/ 62 w 141"/>
                <a:gd name="T49" fmla="*/ 53 h 202"/>
                <a:gd name="T50" fmla="*/ 84 w 141"/>
                <a:gd name="T51" fmla="*/ 41 h 202"/>
                <a:gd name="T52" fmla="*/ 35 w 141"/>
                <a:gd name="T53" fmla="*/ 102 h 202"/>
                <a:gd name="T54" fmla="*/ 17 w 141"/>
                <a:gd name="T55" fmla="*/ 37 h 202"/>
                <a:gd name="T56" fmla="*/ 16 w 141"/>
                <a:gd name="T57" fmla="*/ 36 h 202"/>
                <a:gd name="T58" fmla="*/ 36 w 141"/>
                <a:gd name="T59" fmla="*/ 28 h 202"/>
                <a:gd name="T60" fmla="*/ 40 w 141"/>
                <a:gd name="T61" fmla="*/ 46 h 202"/>
                <a:gd name="T62" fmla="*/ 29 w 141"/>
                <a:gd name="T63" fmla="*/ 79 h 202"/>
                <a:gd name="T64" fmla="*/ 87 w 141"/>
                <a:gd name="T65" fmla="*/ 71 h 202"/>
                <a:gd name="T66" fmla="*/ 114 w 141"/>
                <a:gd name="T67" fmla="*/ 142 h 202"/>
                <a:gd name="T68" fmla="*/ 113 w 141"/>
                <a:gd name="T69" fmla="*/ 144 h 202"/>
                <a:gd name="T70" fmla="*/ 128 w 141"/>
                <a:gd name="T71" fmla="*/ 167 h 202"/>
                <a:gd name="T72" fmla="*/ 94 w 141"/>
                <a:gd name="T73" fmla="*/ 157 h 202"/>
                <a:gd name="T74" fmla="*/ 50 w 141"/>
                <a:gd name="T75" fmla="*/ 151 h 202"/>
                <a:gd name="T76" fmla="*/ 98 w 141"/>
                <a:gd name="T77" fmla="*/ 125 h 202"/>
                <a:gd name="T78" fmla="*/ 84 w 141"/>
                <a:gd name="T79" fmla="*/ 95 h 202"/>
                <a:gd name="T80" fmla="*/ 36 w 141"/>
                <a:gd name="T81" fmla="*/ 102 h 202"/>
                <a:gd name="T82" fmla="*/ 2 w 141"/>
                <a:gd name="T83" fmla="*/ 16 h 202"/>
                <a:gd name="T84" fmla="*/ 1 w 141"/>
                <a:gd name="T85" fmla="*/ 17 h 202"/>
                <a:gd name="T86" fmla="*/ 2 w 141"/>
                <a:gd name="T87" fmla="*/ 19 h 202"/>
                <a:gd name="T88" fmla="*/ 8 w 141"/>
                <a:gd name="T89" fmla="*/ 92 h 202"/>
                <a:gd name="T90" fmla="*/ 24 w 141"/>
                <a:gd name="T91" fmla="*/ 114 h 202"/>
                <a:gd name="T92" fmla="*/ 38 w 141"/>
                <a:gd name="T93" fmla="*/ 119 h 202"/>
                <a:gd name="T94" fmla="*/ 77 w 141"/>
                <a:gd name="T95" fmla="*/ 112 h 202"/>
                <a:gd name="T96" fmla="*/ 87 w 141"/>
                <a:gd name="T97" fmla="*/ 115 h 202"/>
                <a:gd name="T98" fmla="*/ 87 w 141"/>
                <a:gd name="T99" fmla="*/ 130 h 202"/>
                <a:gd name="T100" fmla="*/ 55 w 141"/>
                <a:gd name="T101" fmla="*/ 198 h 202"/>
                <a:gd name="T102" fmla="*/ 57 w 141"/>
                <a:gd name="T103" fmla="*/ 199 h 202"/>
                <a:gd name="T104" fmla="*/ 60 w 141"/>
                <a:gd name="T105" fmla="*/ 198 h 202"/>
                <a:gd name="T106" fmla="*/ 116 w 141"/>
                <a:gd name="T107" fmla="*/ 200 h 202"/>
                <a:gd name="T108" fmla="*/ 140 w 141"/>
                <a:gd name="T109" fmla="*/ 182 h 202"/>
                <a:gd name="T110" fmla="*/ 141 w 141"/>
                <a:gd name="T111" fmla="*/ 131 h 202"/>
                <a:gd name="T112" fmla="*/ 128 w 141"/>
                <a:gd name="T113" fmla="*/ 97 h 202"/>
                <a:gd name="T114" fmla="*/ 47 w 141"/>
                <a:gd name="T115" fmla="*/ 77 h 202"/>
                <a:gd name="T116" fmla="*/ 41 w 141"/>
                <a:gd name="T117" fmla="*/ 68 h 202"/>
                <a:gd name="T118" fmla="*/ 86 w 141"/>
                <a:gd name="T119" fmla="*/ 51 h 202"/>
                <a:gd name="T120" fmla="*/ 78 w 141"/>
                <a:gd name="T121" fmla="*/ 8 h 202"/>
                <a:gd name="T122" fmla="*/ 24 w 141"/>
                <a:gd name="T123" fmla="*/ 2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1" h="202">
                  <a:moveTo>
                    <a:pt x="116" y="191"/>
                  </a:moveTo>
                  <a:cubicBezTo>
                    <a:pt x="115" y="189"/>
                    <a:pt x="114" y="187"/>
                    <a:pt x="113" y="186"/>
                  </a:cubicBezTo>
                  <a:cubicBezTo>
                    <a:pt x="115" y="184"/>
                    <a:pt x="118" y="182"/>
                    <a:pt x="120" y="180"/>
                  </a:cubicBezTo>
                  <a:cubicBezTo>
                    <a:pt x="119" y="183"/>
                    <a:pt x="117" y="187"/>
                    <a:pt x="116" y="191"/>
                  </a:cubicBezTo>
                  <a:moveTo>
                    <a:pt x="53" y="187"/>
                  </a:moveTo>
                  <a:cubicBezTo>
                    <a:pt x="52" y="185"/>
                    <a:pt x="51" y="183"/>
                    <a:pt x="50" y="181"/>
                  </a:cubicBezTo>
                  <a:cubicBezTo>
                    <a:pt x="52" y="181"/>
                    <a:pt x="53" y="180"/>
                    <a:pt x="55" y="179"/>
                  </a:cubicBezTo>
                  <a:cubicBezTo>
                    <a:pt x="55" y="182"/>
                    <a:pt x="54" y="184"/>
                    <a:pt x="53" y="187"/>
                  </a:cubicBezTo>
                  <a:moveTo>
                    <a:pt x="58" y="195"/>
                  </a:moveTo>
                  <a:cubicBezTo>
                    <a:pt x="57" y="194"/>
                    <a:pt x="57" y="192"/>
                    <a:pt x="56" y="191"/>
                  </a:cubicBezTo>
                  <a:cubicBezTo>
                    <a:pt x="56" y="191"/>
                    <a:pt x="56" y="191"/>
                    <a:pt x="56" y="191"/>
                  </a:cubicBezTo>
                  <a:cubicBezTo>
                    <a:pt x="58" y="186"/>
                    <a:pt x="59" y="182"/>
                    <a:pt x="61" y="177"/>
                  </a:cubicBezTo>
                  <a:cubicBezTo>
                    <a:pt x="61" y="177"/>
                    <a:pt x="61" y="177"/>
                    <a:pt x="61" y="177"/>
                  </a:cubicBezTo>
                  <a:cubicBezTo>
                    <a:pt x="63" y="176"/>
                    <a:pt x="66" y="175"/>
                    <a:pt x="69" y="174"/>
                  </a:cubicBezTo>
                  <a:cubicBezTo>
                    <a:pt x="67" y="180"/>
                    <a:pt x="65" y="186"/>
                    <a:pt x="63" y="192"/>
                  </a:cubicBezTo>
                  <a:cubicBezTo>
                    <a:pt x="63" y="193"/>
                    <a:pt x="63" y="193"/>
                    <a:pt x="63" y="193"/>
                  </a:cubicBezTo>
                  <a:cubicBezTo>
                    <a:pt x="63" y="193"/>
                    <a:pt x="62" y="193"/>
                    <a:pt x="62" y="193"/>
                  </a:cubicBezTo>
                  <a:cubicBezTo>
                    <a:pt x="60" y="194"/>
                    <a:pt x="59" y="194"/>
                    <a:pt x="58" y="195"/>
                  </a:cubicBezTo>
                  <a:moveTo>
                    <a:pt x="119" y="197"/>
                  </a:moveTo>
                  <a:cubicBezTo>
                    <a:pt x="119" y="196"/>
                    <a:pt x="119" y="196"/>
                    <a:pt x="119" y="196"/>
                  </a:cubicBezTo>
                  <a:cubicBezTo>
                    <a:pt x="119" y="196"/>
                    <a:pt x="119" y="196"/>
                    <a:pt x="119" y="196"/>
                  </a:cubicBezTo>
                  <a:cubicBezTo>
                    <a:pt x="121" y="189"/>
                    <a:pt x="124" y="182"/>
                    <a:pt x="127" y="174"/>
                  </a:cubicBezTo>
                  <a:cubicBezTo>
                    <a:pt x="127" y="174"/>
                    <a:pt x="127" y="174"/>
                    <a:pt x="127" y="174"/>
                  </a:cubicBezTo>
                  <a:cubicBezTo>
                    <a:pt x="128" y="173"/>
                    <a:pt x="129" y="172"/>
                    <a:pt x="131" y="171"/>
                  </a:cubicBezTo>
                  <a:cubicBezTo>
                    <a:pt x="133" y="175"/>
                    <a:pt x="134" y="178"/>
                    <a:pt x="136" y="182"/>
                  </a:cubicBezTo>
                  <a:cubicBezTo>
                    <a:pt x="136" y="183"/>
                    <a:pt x="136" y="183"/>
                    <a:pt x="136" y="183"/>
                  </a:cubicBezTo>
                  <a:cubicBezTo>
                    <a:pt x="130" y="187"/>
                    <a:pt x="126" y="191"/>
                    <a:pt x="119" y="197"/>
                  </a:cubicBezTo>
                  <a:moveTo>
                    <a:pt x="95" y="179"/>
                  </a:moveTo>
                  <a:cubicBezTo>
                    <a:pt x="96" y="176"/>
                    <a:pt x="97" y="173"/>
                    <a:pt x="98" y="170"/>
                  </a:cubicBezTo>
                  <a:cubicBezTo>
                    <a:pt x="99" y="171"/>
                    <a:pt x="99" y="172"/>
                    <a:pt x="100" y="173"/>
                  </a:cubicBezTo>
                  <a:cubicBezTo>
                    <a:pt x="100" y="174"/>
                    <a:pt x="101" y="175"/>
                    <a:pt x="101" y="176"/>
                  </a:cubicBezTo>
                  <a:cubicBezTo>
                    <a:pt x="99" y="177"/>
                    <a:pt x="97" y="178"/>
                    <a:pt x="95" y="179"/>
                  </a:cubicBezTo>
                  <a:moveTo>
                    <a:pt x="68" y="191"/>
                  </a:moveTo>
                  <a:cubicBezTo>
                    <a:pt x="70" y="185"/>
                    <a:pt x="72" y="178"/>
                    <a:pt x="74" y="172"/>
                  </a:cubicBezTo>
                  <a:cubicBezTo>
                    <a:pt x="74" y="172"/>
                    <a:pt x="74" y="172"/>
                    <a:pt x="74" y="172"/>
                  </a:cubicBezTo>
                  <a:cubicBezTo>
                    <a:pt x="77" y="170"/>
                    <a:pt x="80" y="169"/>
                    <a:pt x="83" y="168"/>
                  </a:cubicBezTo>
                  <a:cubicBezTo>
                    <a:pt x="81" y="174"/>
                    <a:pt x="79" y="181"/>
                    <a:pt x="77" y="187"/>
                  </a:cubicBezTo>
                  <a:cubicBezTo>
                    <a:pt x="77" y="188"/>
                    <a:pt x="77" y="188"/>
                    <a:pt x="77" y="188"/>
                  </a:cubicBezTo>
                  <a:cubicBezTo>
                    <a:pt x="76" y="188"/>
                    <a:pt x="75" y="188"/>
                    <a:pt x="74" y="189"/>
                  </a:cubicBezTo>
                  <a:cubicBezTo>
                    <a:pt x="72" y="189"/>
                    <a:pt x="70" y="190"/>
                    <a:pt x="68" y="191"/>
                  </a:cubicBezTo>
                  <a:moveTo>
                    <a:pt x="82" y="185"/>
                  </a:moveTo>
                  <a:cubicBezTo>
                    <a:pt x="84" y="179"/>
                    <a:pt x="86" y="173"/>
                    <a:pt x="88" y="167"/>
                  </a:cubicBezTo>
                  <a:cubicBezTo>
                    <a:pt x="88" y="166"/>
                    <a:pt x="88" y="166"/>
                    <a:pt x="88" y="165"/>
                  </a:cubicBezTo>
                  <a:cubicBezTo>
                    <a:pt x="90" y="164"/>
                    <a:pt x="92" y="163"/>
                    <a:pt x="94" y="162"/>
                  </a:cubicBezTo>
                  <a:cubicBezTo>
                    <a:pt x="94" y="163"/>
                    <a:pt x="95" y="164"/>
                    <a:pt x="95" y="165"/>
                  </a:cubicBezTo>
                  <a:cubicBezTo>
                    <a:pt x="93" y="170"/>
                    <a:pt x="92" y="175"/>
                    <a:pt x="90" y="181"/>
                  </a:cubicBezTo>
                  <a:cubicBezTo>
                    <a:pt x="90" y="181"/>
                    <a:pt x="90" y="181"/>
                    <a:pt x="90" y="182"/>
                  </a:cubicBezTo>
                  <a:cubicBezTo>
                    <a:pt x="87" y="183"/>
                    <a:pt x="85" y="184"/>
                    <a:pt x="82" y="185"/>
                  </a:cubicBezTo>
                  <a:moveTo>
                    <a:pt x="118" y="146"/>
                  </a:moveTo>
                  <a:cubicBezTo>
                    <a:pt x="118" y="145"/>
                    <a:pt x="118" y="145"/>
                    <a:pt x="118" y="144"/>
                  </a:cubicBezTo>
                  <a:cubicBezTo>
                    <a:pt x="118" y="144"/>
                    <a:pt x="119" y="143"/>
                    <a:pt x="119" y="143"/>
                  </a:cubicBezTo>
                  <a:cubicBezTo>
                    <a:pt x="119" y="144"/>
                    <a:pt x="119" y="145"/>
                    <a:pt x="118" y="146"/>
                  </a:cubicBezTo>
                  <a:moveTo>
                    <a:pt x="124" y="155"/>
                  </a:moveTo>
                  <a:cubicBezTo>
                    <a:pt x="123" y="154"/>
                    <a:pt x="122" y="152"/>
                    <a:pt x="121" y="150"/>
                  </a:cubicBezTo>
                  <a:cubicBezTo>
                    <a:pt x="123" y="145"/>
                    <a:pt x="125" y="140"/>
                    <a:pt x="127" y="135"/>
                  </a:cubicBezTo>
                  <a:cubicBezTo>
                    <a:pt x="127" y="135"/>
                    <a:pt x="127" y="135"/>
                    <a:pt x="127" y="135"/>
                  </a:cubicBezTo>
                  <a:cubicBezTo>
                    <a:pt x="128" y="133"/>
                    <a:pt x="130" y="131"/>
                    <a:pt x="131" y="128"/>
                  </a:cubicBezTo>
                  <a:cubicBezTo>
                    <a:pt x="129" y="133"/>
                    <a:pt x="128" y="139"/>
                    <a:pt x="127" y="143"/>
                  </a:cubicBezTo>
                  <a:cubicBezTo>
                    <a:pt x="126" y="148"/>
                    <a:pt x="125" y="153"/>
                    <a:pt x="124" y="155"/>
                  </a:cubicBezTo>
                  <a:moveTo>
                    <a:pt x="131" y="148"/>
                  </a:moveTo>
                  <a:cubicBezTo>
                    <a:pt x="132" y="143"/>
                    <a:pt x="133" y="138"/>
                    <a:pt x="134" y="133"/>
                  </a:cubicBezTo>
                  <a:cubicBezTo>
                    <a:pt x="135" y="130"/>
                    <a:pt x="135" y="127"/>
                    <a:pt x="136" y="125"/>
                  </a:cubicBezTo>
                  <a:cubicBezTo>
                    <a:pt x="136" y="127"/>
                    <a:pt x="137" y="128"/>
                    <a:pt x="137" y="128"/>
                  </a:cubicBezTo>
                  <a:cubicBezTo>
                    <a:pt x="137" y="129"/>
                    <a:pt x="137" y="130"/>
                    <a:pt x="137" y="130"/>
                  </a:cubicBezTo>
                  <a:cubicBezTo>
                    <a:pt x="137" y="130"/>
                    <a:pt x="137" y="130"/>
                    <a:pt x="137" y="130"/>
                  </a:cubicBezTo>
                  <a:cubicBezTo>
                    <a:pt x="137" y="136"/>
                    <a:pt x="134" y="143"/>
                    <a:pt x="131" y="148"/>
                  </a:cubicBezTo>
                  <a:moveTo>
                    <a:pt x="133" y="119"/>
                  </a:moveTo>
                  <a:cubicBezTo>
                    <a:pt x="133" y="119"/>
                    <a:pt x="133" y="118"/>
                    <a:pt x="133" y="118"/>
                  </a:cubicBezTo>
                  <a:cubicBezTo>
                    <a:pt x="133" y="118"/>
                    <a:pt x="133" y="118"/>
                    <a:pt x="133" y="118"/>
                  </a:cubicBezTo>
                  <a:cubicBezTo>
                    <a:pt x="133" y="119"/>
                    <a:pt x="133" y="119"/>
                    <a:pt x="133" y="119"/>
                  </a:cubicBezTo>
                  <a:cubicBezTo>
                    <a:pt x="133" y="119"/>
                    <a:pt x="133" y="119"/>
                    <a:pt x="133" y="119"/>
                  </a:cubicBezTo>
                  <a:moveTo>
                    <a:pt x="95" y="122"/>
                  </a:moveTo>
                  <a:cubicBezTo>
                    <a:pt x="95" y="121"/>
                    <a:pt x="95" y="121"/>
                    <a:pt x="95" y="120"/>
                  </a:cubicBezTo>
                  <a:cubicBezTo>
                    <a:pt x="95" y="118"/>
                    <a:pt x="96" y="116"/>
                    <a:pt x="97" y="113"/>
                  </a:cubicBezTo>
                  <a:cubicBezTo>
                    <a:pt x="97" y="113"/>
                    <a:pt x="97" y="113"/>
                    <a:pt x="97" y="113"/>
                  </a:cubicBezTo>
                  <a:cubicBezTo>
                    <a:pt x="97" y="116"/>
                    <a:pt x="96" y="119"/>
                    <a:pt x="95" y="122"/>
                  </a:cubicBezTo>
                  <a:moveTo>
                    <a:pt x="39" y="115"/>
                  </a:moveTo>
                  <a:cubicBezTo>
                    <a:pt x="39" y="115"/>
                    <a:pt x="38" y="115"/>
                    <a:pt x="38" y="115"/>
                  </a:cubicBezTo>
                  <a:cubicBezTo>
                    <a:pt x="37" y="115"/>
                    <a:pt x="36" y="115"/>
                    <a:pt x="35" y="115"/>
                  </a:cubicBezTo>
                  <a:cubicBezTo>
                    <a:pt x="36" y="112"/>
                    <a:pt x="36" y="109"/>
                    <a:pt x="37" y="106"/>
                  </a:cubicBezTo>
                  <a:cubicBezTo>
                    <a:pt x="40" y="106"/>
                    <a:pt x="43" y="106"/>
                    <a:pt x="45" y="105"/>
                  </a:cubicBezTo>
                  <a:cubicBezTo>
                    <a:pt x="44" y="108"/>
                    <a:pt x="43" y="112"/>
                    <a:pt x="42" y="115"/>
                  </a:cubicBezTo>
                  <a:cubicBezTo>
                    <a:pt x="41" y="115"/>
                    <a:pt x="40" y="115"/>
                    <a:pt x="39" y="115"/>
                  </a:cubicBezTo>
                  <a:moveTo>
                    <a:pt x="31" y="113"/>
                  </a:moveTo>
                  <a:cubicBezTo>
                    <a:pt x="29" y="113"/>
                    <a:pt x="28" y="112"/>
                    <a:pt x="26" y="110"/>
                  </a:cubicBezTo>
                  <a:cubicBezTo>
                    <a:pt x="24" y="108"/>
                    <a:pt x="23" y="105"/>
                    <a:pt x="21" y="103"/>
                  </a:cubicBezTo>
                  <a:cubicBezTo>
                    <a:pt x="23" y="104"/>
                    <a:pt x="25" y="105"/>
                    <a:pt x="28" y="105"/>
                  </a:cubicBezTo>
                  <a:cubicBezTo>
                    <a:pt x="29" y="106"/>
                    <a:pt x="31" y="106"/>
                    <a:pt x="33" y="106"/>
                  </a:cubicBezTo>
                  <a:cubicBezTo>
                    <a:pt x="32" y="108"/>
                    <a:pt x="31" y="111"/>
                    <a:pt x="31" y="113"/>
                  </a:cubicBezTo>
                  <a:moveTo>
                    <a:pt x="92" y="114"/>
                  </a:moveTo>
                  <a:cubicBezTo>
                    <a:pt x="92" y="114"/>
                    <a:pt x="91" y="113"/>
                    <a:pt x="91" y="112"/>
                  </a:cubicBezTo>
                  <a:cubicBezTo>
                    <a:pt x="90" y="112"/>
                    <a:pt x="89" y="111"/>
                    <a:pt x="89" y="111"/>
                  </a:cubicBezTo>
                  <a:cubicBezTo>
                    <a:pt x="90" y="108"/>
                    <a:pt x="91" y="106"/>
                    <a:pt x="92" y="103"/>
                  </a:cubicBezTo>
                  <a:cubicBezTo>
                    <a:pt x="93" y="104"/>
                    <a:pt x="94" y="105"/>
                    <a:pt x="95" y="106"/>
                  </a:cubicBezTo>
                  <a:cubicBezTo>
                    <a:pt x="95" y="106"/>
                    <a:pt x="95" y="106"/>
                    <a:pt x="95" y="106"/>
                  </a:cubicBezTo>
                  <a:cubicBezTo>
                    <a:pt x="94" y="109"/>
                    <a:pt x="93" y="112"/>
                    <a:pt x="92" y="114"/>
                  </a:cubicBezTo>
                  <a:moveTo>
                    <a:pt x="47" y="114"/>
                  </a:moveTo>
                  <a:cubicBezTo>
                    <a:pt x="48" y="111"/>
                    <a:pt x="49" y="107"/>
                    <a:pt x="50" y="104"/>
                  </a:cubicBezTo>
                  <a:cubicBezTo>
                    <a:pt x="53" y="103"/>
                    <a:pt x="55" y="103"/>
                    <a:pt x="58" y="102"/>
                  </a:cubicBezTo>
                  <a:cubicBezTo>
                    <a:pt x="57" y="105"/>
                    <a:pt x="56" y="108"/>
                    <a:pt x="54" y="112"/>
                  </a:cubicBezTo>
                  <a:cubicBezTo>
                    <a:pt x="52" y="112"/>
                    <a:pt x="49" y="113"/>
                    <a:pt x="47" y="114"/>
                  </a:cubicBezTo>
                  <a:moveTo>
                    <a:pt x="85" y="109"/>
                  </a:moveTo>
                  <a:cubicBezTo>
                    <a:pt x="84" y="108"/>
                    <a:pt x="82" y="108"/>
                    <a:pt x="80" y="107"/>
                  </a:cubicBezTo>
                  <a:cubicBezTo>
                    <a:pt x="81" y="105"/>
                    <a:pt x="82" y="102"/>
                    <a:pt x="83" y="99"/>
                  </a:cubicBezTo>
                  <a:cubicBezTo>
                    <a:pt x="85" y="99"/>
                    <a:pt x="87" y="100"/>
                    <a:pt x="88" y="100"/>
                  </a:cubicBezTo>
                  <a:cubicBezTo>
                    <a:pt x="87" y="103"/>
                    <a:pt x="86" y="106"/>
                    <a:pt x="85" y="109"/>
                  </a:cubicBezTo>
                  <a:moveTo>
                    <a:pt x="60" y="110"/>
                  </a:moveTo>
                  <a:cubicBezTo>
                    <a:pt x="61" y="107"/>
                    <a:pt x="62" y="104"/>
                    <a:pt x="63" y="101"/>
                  </a:cubicBezTo>
                  <a:cubicBezTo>
                    <a:pt x="63" y="100"/>
                    <a:pt x="63" y="100"/>
                    <a:pt x="63" y="100"/>
                  </a:cubicBezTo>
                  <a:cubicBezTo>
                    <a:pt x="64" y="100"/>
                    <a:pt x="64" y="100"/>
                    <a:pt x="65" y="100"/>
                  </a:cubicBezTo>
                  <a:cubicBezTo>
                    <a:pt x="67" y="99"/>
                    <a:pt x="69" y="99"/>
                    <a:pt x="71" y="98"/>
                  </a:cubicBezTo>
                  <a:cubicBezTo>
                    <a:pt x="70" y="101"/>
                    <a:pt x="69" y="105"/>
                    <a:pt x="67" y="108"/>
                  </a:cubicBezTo>
                  <a:cubicBezTo>
                    <a:pt x="65" y="108"/>
                    <a:pt x="62" y="109"/>
                    <a:pt x="60" y="110"/>
                  </a:cubicBezTo>
                  <a:moveTo>
                    <a:pt x="72" y="107"/>
                  </a:moveTo>
                  <a:cubicBezTo>
                    <a:pt x="73" y="104"/>
                    <a:pt x="74" y="101"/>
                    <a:pt x="76" y="98"/>
                  </a:cubicBezTo>
                  <a:cubicBezTo>
                    <a:pt x="76" y="98"/>
                    <a:pt x="76" y="98"/>
                    <a:pt x="76" y="98"/>
                  </a:cubicBezTo>
                  <a:cubicBezTo>
                    <a:pt x="77" y="98"/>
                    <a:pt x="78" y="98"/>
                    <a:pt x="79" y="98"/>
                  </a:cubicBezTo>
                  <a:cubicBezTo>
                    <a:pt x="78" y="101"/>
                    <a:pt x="77" y="104"/>
                    <a:pt x="76" y="107"/>
                  </a:cubicBezTo>
                  <a:cubicBezTo>
                    <a:pt x="75" y="107"/>
                    <a:pt x="75" y="107"/>
                    <a:pt x="75" y="107"/>
                  </a:cubicBezTo>
                  <a:cubicBezTo>
                    <a:pt x="74" y="107"/>
                    <a:pt x="73" y="107"/>
                    <a:pt x="72" y="107"/>
                  </a:cubicBezTo>
                  <a:moveTo>
                    <a:pt x="30" y="74"/>
                  </a:moveTo>
                  <a:cubicBezTo>
                    <a:pt x="28" y="72"/>
                    <a:pt x="27" y="70"/>
                    <a:pt x="26" y="67"/>
                  </a:cubicBezTo>
                  <a:cubicBezTo>
                    <a:pt x="26" y="67"/>
                    <a:pt x="26" y="67"/>
                    <a:pt x="26" y="67"/>
                  </a:cubicBezTo>
                  <a:cubicBezTo>
                    <a:pt x="26" y="64"/>
                    <a:pt x="28" y="61"/>
                    <a:pt x="31" y="57"/>
                  </a:cubicBezTo>
                  <a:cubicBezTo>
                    <a:pt x="33" y="56"/>
                    <a:pt x="34" y="54"/>
                    <a:pt x="36" y="53"/>
                  </a:cubicBezTo>
                  <a:cubicBezTo>
                    <a:pt x="35" y="56"/>
                    <a:pt x="34" y="59"/>
                    <a:pt x="33" y="62"/>
                  </a:cubicBezTo>
                  <a:cubicBezTo>
                    <a:pt x="32" y="67"/>
                    <a:pt x="31" y="71"/>
                    <a:pt x="30" y="74"/>
                  </a:cubicBezTo>
                  <a:moveTo>
                    <a:pt x="38" y="77"/>
                  </a:moveTo>
                  <a:cubicBezTo>
                    <a:pt x="36" y="77"/>
                    <a:pt x="35" y="77"/>
                    <a:pt x="34" y="76"/>
                  </a:cubicBezTo>
                  <a:cubicBezTo>
                    <a:pt x="34" y="73"/>
                    <a:pt x="36" y="68"/>
                    <a:pt x="38" y="63"/>
                  </a:cubicBezTo>
                  <a:cubicBezTo>
                    <a:pt x="39" y="58"/>
                    <a:pt x="41" y="52"/>
                    <a:pt x="42" y="49"/>
                  </a:cubicBezTo>
                  <a:cubicBezTo>
                    <a:pt x="45" y="48"/>
                    <a:pt x="48" y="46"/>
                    <a:pt x="51" y="45"/>
                  </a:cubicBezTo>
                  <a:cubicBezTo>
                    <a:pt x="49" y="49"/>
                    <a:pt x="46" y="54"/>
                    <a:pt x="45" y="58"/>
                  </a:cubicBezTo>
                  <a:cubicBezTo>
                    <a:pt x="44" y="59"/>
                    <a:pt x="44" y="60"/>
                    <a:pt x="45" y="60"/>
                  </a:cubicBezTo>
                  <a:cubicBezTo>
                    <a:pt x="44" y="61"/>
                    <a:pt x="44" y="61"/>
                    <a:pt x="43" y="61"/>
                  </a:cubicBezTo>
                  <a:cubicBezTo>
                    <a:pt x="41" y="63"/>
                    <a:pt x="39" y="64"/>
                    <a:pt x="38" y="66"/>
                  </a:cubicBezTo>
                  <a:cubicBezTo>
                    <a:pt x="37" y="67"/>
                    <a:pt x="36" y="69"/>
                    <a:pt x="36" y="72"/>
                  </a:cubicBezTo>
                  <a:cubicBezTo>
                    <a:pt x="36" y="73"/>
                    <a:pt x="36" y="74"/>
                    <a:pt x="37" y="75"/>
                  </a:cubicBezTo>
                  <a:cubicBezTo>
                    <a:pt x="37" y="76"/>
                    <a:pt x="37" y="77"/>
                    <a:pt x="38" y="77"/>
                  </a:cubicBezTo>
                  <a:moveTo>
                    <a:pt x="49" y="58"/>
                  </a:moveTo>
                  <a:cubicBezTo>
                    <a:pt x="51" y="53"/>
                    <a:pt x="54" y="48"/>
                    <a:pt x="56" y="43"/>
                  </a:cubicBezTo>
                  <a:cubicBezTo>
                    <a:pt x="57" y="43"/>
                    <a:pt x="57" y="43"/>
                    <a:pt x="57" y="43"/>
                  </a:cubicBezTo>
                  <a:cubicBezTo>
                    <a:pt x="59" y="42"/>
                    <a:pt x="61" y="41"/>
                    <a:pt x="63" y="41"/>
                  </a:cubicBezTo>
                  <a:cubicBezTo>
                    <a:pt x="61" y="45"/>
                    <a:pt x="59" y="50"/>
                    <a:pt x="57" y="55"/>
                  </a:cubicBezTo>
                  <a:cubicBezTo>
                    <a:pt x="54" y="56"/>
                    <a:pt x="52" y="57"/>
                    <a:pt x="49" y="58"/>
                  </a:cubicBezTo>
                  <a:moveTo>
                    <a:pt x="73" y="50"/>
                  </a:moveTo>
                  <a:cubicBezTo>
                    <a:pt x="75" y="46"/>
                    <a:pt x="77" y="43"/>
                    <a:pt x="78" y="39"/>
                  </a:cubicBezTo>
                  <a:cubicBezTo>
                    <a:pt x="79" y="42"/>
                    <a:pt x="81" y="45"/>
                    <a:pt x="82" y="47"/>
                  </a:cubicBezTo>
                  <a:cubicBezTo>
                    <a:pt x="80" y="48"/>
                    <a:pt x="77" y="49"/>
                    <a:pt x="73" y="50"/>
                  </a:cubicBezTo>
                  <a:moveTo>
                    <a:pt x="62" y="53"/>
                  </a:moveTo>
                  <a:cubicBezTo>
                    <a:pt x="64" y="48"/>
                    <a:pt x="66" y="44"/>
                    <a:pt x="69" y="39"/>
                  </a:cubicBezTo>
                  <a:cubicBezTo>
                    <a:pt x="70" y="39"/>
                    <a:pt x="72" y="39"/>
                    <a:pt x="74" y="39"/>
                  </a:cubicBezTo>
                  <a:cubicBezTo>
                    <a:pt x="72" y="42"/>
                    <a:pt x="70" y="46"/>
                    <a:pt x="68" y="50"/>
                  </a:cubicBezTo>
                  <a:cubicBezTo>
                    <a:pt x="68" y="51"/>
                    <a:pt x="68" y="51"/>
                    <a:pt x="68" y="51"/>
                  </a:cubicBezTo>
                  <a:cubicBezTo>
                    <a:pt x="66" y="52"/>
                    <a:pt x="64" y="52"/>
                    <a:pt x="62" y="53"/>
                  </a:cubicBezTo>
                  <a:moveTo>
                    <a:pt x="84" y="41"/>
                  </a:moveTo>
                  <a:cubicBezTo>
                    <a:pt x="83" y="39"/>
                    <a:pt x="82" y="37"/>
                    <a:pt x="81" y="35"/>
                  </a:cubicBezTo>
                  <a:cubicBezTo>
                    <a:pt x="81" y="29"/>
                    <a:pt x="80" y="23"/>
                    <a:pt x="80" y="17"/>
                  </a:cubicBezTo>
                  <a:cubicBezTo>
                    <a:pt x="81" y="20"/>
                    <a:pt x="83" y="23"/>
                    <a:pt x="84" y="25"/>
                  </a:cubicBezTo>
                  <a:cubicBezTo>
                    <a:pt x="85" y="26"/>
                    <a:pt x="85" y="26"/>
                    <a:pt x="85" y="26"/>
                  </a:cubicBezTo>
                  <a:cubicBezTo>
                    <a:pt x="84" y="31"/>
                    <a:pt x="84" y="36"/>
                    <a:pt x="84" y="41"/>
                  </a:cubicBezTo>
                  <a:moveTo>
                    <a:pt x="35" y="102"/>
                  </a:moveTo>
                  <a:cubicBezTo>
                    <a:pt x="33" y="102"/>
                    <a:pt x="31" y="102"/>
                    <a:pt x="29" y="101"/>
                  </a:cubicBezTo>
                  <a:cubicBezTo>
                    <a:pt x="20" y="99"/>
                    <a:pt x="15" y="94"/>
                    <a:pt x="11" y="89"/>
                  </a:cubicBezTo>
                  <a:cubicBezTo>
                    <a:pt x="8" y="84"/>
                    <a:pt x="6" y="79"/>
                    <a:pt x="5" y="77"/>
                  </a:cubicBezTo>
                  <a:cubicBezTo>
                    <a:pt x="5" y="75"/>
                    <a:pt x="4" y="72"/>
                    <a:pt x="4" y="70"/>
                  </a:cubicBezTo>
                  <a:cubicBezTo>
                    <a:pt x="4" y="59"/>
                    <a:pt x="10" y="46"/>
                    <a:pt x="16" y="39"/>
                  </a:cubicBezTo>
                  <a:cubicBezTo>
                    <a:pt x="16" y="39"/>
                    <a:pt x="17" y="38"/>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7" y="37"/>
                    <a:pt x="17" y="37"/>
                    <a:pt x="17" y="37"/>
                  </a:cubicBezTo>
                  <a:cubicBezTo>
                    <a:pt x="16" y="36"/>
                    <a:pt x="16" y="36"/>
                    <a:pt x="16" y="36"/>
                  </a:cubicBezTo>
                  <a:cubicBezTo>
                    <a:pt x="16" y="35"/>
                    <a:pt x="14" y="32"/>
                    <a:pt x="12" y="27"/>
                  </a:cubicBezTo>
                  <a:cubicBezTo>
                    <a:pt x="11" y="24"/>
                    <a:pt x="9" y="21"/>
                    <a:pt x="6" y="18"/>
                  </a:cubicBezTo>
                  <a:cubicBezTo>
                    <a:pt x="12" y="14"/>
                    <a:pt x="16" y="10"/>
                    <a:pt x="21" y="6"/>
                  </a:cubicBezTo>
                  <a:cubicBezTo>
                    <a:pt x="25" y="12"/>
                    <a:pt x="29" y="19"/>
                    <a:pt x="33" y="27"/>
                  </a:cubicBezTo>
                  <a:cubicBezTo>
                    <a:pt x="33" y="27"/>
                    <a:pt x="34" y="28"/>
                    <a:pt x="35" y="28"/>
                  </a:cubicBezTo>
                  <a:cubicBezTo>
                    <a:pt x="35" y="28"/>
                    <a:pt x="35" y="28"/>
                    <a:pt x="36" y="28"/>
                  </a:cubicBezTo>
                  <a:cubicBezTo>
                    <a:pt x="36" y="27"/>
                    <a:pt x="37" y="27"/>
                    <a:pt x="37" y="26"/>
                  </a:cubicBezTo>
                  <a:cubicBezTo>
                    <a:pt x="45" y="22"/>
                    <a:pt x="64" y="15"/>
                    <a:pt x="75" y="13"/>
                  </a:cubicBezTo>
                  <a:cubicBezTo>
                    <a:pt x="76" y="20"/>
                    <a:pt x="76" y="27"/>
                    <a:pt x="77" y="34"/>
                  </a:cubicBezTo>
                  <a:cubicBezTo>
                    <a:pt x="76" y="34"/>
                    <a:pt x="76" y="34"/>
                    <a:pt x="76" y="34"/>
                  </a:cubicBezTo>
                  <a:cubicBezTo>
                    <a:pt x="67" y="34"/>
                    <a:pt x="54" y="38"/>
                    <a:pt x="43" y="44"/>
                  </a:cubicBezTo>
                  <a:cubicBezTo>
                    <a:pt x="42" y="45"/>
                    <a:pt x="41" y="45"/>
                    <a:pt x="40" y="46"/>
                  </a:cubicBezTo>
                  <a:cubicBezTo>
                    <a:pt x="39" y="46"/>
                    <a:pt x="39" y="46"/>
                    <a:pt x="39" y="46"/>
                  </a:cubicBezTo>
                  <a:cubicBezTo>
                    <a:pt x="35" y="49"/>
                    <a:pt x="31" y="51"/>
                    <a:pt x="28" y="54"/>
                  </a:cubicBezTo>
                  <a:cubicBezTo>
                    <a:pt x="25" y="58"/>
                    <a:pt x="22" y="62"/>
                    <a:pt x="22" y="67"/>
                  </a:cubicBezTo>
                  <a:cubicBezTo>
                    <a:pt x="22" y="68"/>
                    <a:pt x="22" y="68"/>
                    <a:pt x="22" y="68"/>
                  </a:cubicBezTo>
                  <a:cubicBezTo>
                    <a:pt x="23" y="73"/>
                    <a:pt x="25" y="76"/>
                    <a:pt x="29" y="79"/>
                  </a:cubicBezTo>
                  <a:cubicBezTo>
                    <a:pt x="29" y="79"/>
                    <a:pt x="29" y="79"/>
                    <a:pt x="29" y="79"/>
                  </a:cubicBezTo>
                  <a:cubicBezTo>
                    <a:pt x="29" y="79"/>
                    <a:pt x="30" y="80"/>
                    <a:pt x="30" y="80"/>
                  </a:cubicBezTo>
                  <a:cubicBezTo>
                    <a:pt x="31" y="80"/>
                    <a:pt x="31" y="80"/>
                    <a:pt x="31" y="80"/>
                  </a:cubicBezTo>
                  <a:cubicBezTo>
                    <a:pt x="34" y="81"/>
                    <a:pt x="38" y="82"/>
                    <a:pt x="41" y="82"/>
                  </a:cubicBezTo>
                  <a:cubicBezTo>
                    <a:pt x="43" y="82"/>
                    <a:pt x="46" y="82"/>
                    <a:pt x="48" y="81"/>
                  </a:cubicBezTo>
                  <a:cubicBezTo>
                    <a:pt x="58" y="79"/>
                    <a:pt x="68" y="73"/>
                    <a:pt x="77" y="72"/>
                  </a:cubicBezTo>
                  <a:cubicBezTo>
                    <a:pt x="81" y="72"/>
                    <a:pt x="84" y="71"/>
                    <a:pt x="87" y="71"/>
                  </a:cubicBezTo>
                  <a:cubicBezTo>
                    <a:pt x="92" y="71"/>
                    <a:pt x="97" y="72"/>
                    <a:pt x="101" y="74"/>
                  </a:cubicBezTo>
                  <a:cubicBezTo>
                    <a:pt x="106" y="77"/>
                    <a:pt x="110" y="80"/>
                    <a:pt x="115" y="85"/>
                  </a:cubicBezTo>
                  <a:cubicBezTo>
                    <a:pt x="123" y="94"/>
                    <a:pt x="129" y="105"/>
                    <a:pt x="129" y="116"/>
                  </a:cubicBezTo>
                  <a:cubicBezTo>
                    <a:pt x="129" y="120"/>
                    <a:pt x="128" y="123"/>
                    <a:pt x="127" y="127"/>
                  </a:cubicBezTo>
                  <a:cubicBezTo>
                    <a:pt x="126" y="129"/>
                    <a:pt x="123" y="132"/>
                    <a:pt x="121" y="135"/>
                  </a:cubicBezTo>
                  <a:cubicBezTo>
                    <a:pt x="118" y="138"/>
                    <a:pt x="116" y="140"/>
                    <a:pt x="114" y="142"/>
                  </a:cubicBezTo>
                  <a:cubicBezTo>
                    <a:pt x="113" y="143"/>
                    <a:pt x="113" y="143"/>
                    <a:pt x="113" y="143"/>
                  </a:cubicBezTo>
                  <a:cubicBezTo>
                    <a:pt x="113" y="143"/>
                    <a:pt x="113" y="143"/>
                    <a:pt x="113" y="143"/>
                  </a:cubicBezTo>
                  <a:cubicBezTo>
                    <a:pt x="113" y="143"/>
                    <a:pt x="113" y="143"/>
                    <a:pt x="113" y="143"/>
                  </a:cubicBezTo>
                  <a:cubicBezTo>
                    <a:pt x="113" y="144"/>
                    <a:pt x="113" y="144"/>
                    <a:pt x="113" y="144"/>
                  </a:cubicBezTo>
                  <a:cubicBezTo>
                    <a:pt x="113" y="144"/>
                    <a:pt x="113" y="144"/>
                    <a:pt x="113" y="144"/>
                  </a:cubicBezTo>
                  <a:cubicBezTo>
                    <a:pt x="113" y="144"/>
                    <a:pt x="113" y="144"/>
                    <a:pt x="113" y="144"/>
                  </a:cubicBezTo>
                  <a:cubicBezTo>
                    <a:pt x="113" y="145"/>
                    <a:pt x="113" y="145"/>
                    <a:pt x="113" y="145"/>
                  </a:cubicBezTo>
                  <a:cubicBezTo>
                    <a:pt x="113" y="145"/>
                    <a:pt x="113" y="145"/>
                    <a:pt x="113" y="145"/>
                  </a:cubicBezTo>
                  <a:cubicBezTo>
                    <a:pt x="114" y="147"/>
                    <a:pt x="116" y="149"/>
                    <a:pt x="117" y="151"/>
                  </a:cubicBezTo>
                  <a:cubicBezTo>
                    <a:pt x="116" y="152"/>
                    <a:pt x="117" y="153"/>
                    <a:pt x="118" y="153"/>
                  </a:cubicBezTo>
                  <a:cubicBezTo>
                    <a:pt x="118" y="154"/>
                    <a:pt x="118" y="154"/>
                    <a:pt x="118" y="154"/>
                  </a:cubicBezTo>
                  <a:cubicBezTo>
                    <a:pt x="121" y="158"/>
                    <a:pt x="124" y="162"/>
                    <a:pt x="128" y="167"/>
                  </a:cubicBezTo>
                  <a:cubicBezTo>
                    <a:pt x="123" y="172"/>
                    <a:pt x="116" y="178"/>
                    <a:pt x="110" y="182"/>
                  </a:cubicBezTo>
                  <a:cubicBezTo>
                    <a:pt x="110" y="182"/>
                    <a:pt x="110" y="182"/>
                    <a:pt x="110" y="182"/>
                  </a:cubicBezTo>
                  <a:cubicBezTo>
                    <a:pt x="109" y="182"/>
                    <a:pt x="109" y="182"/>
                    <a:pt x="109" y="182"/>
                  </a:cubicBezTo>
                  <a:cubicBezTo>
                    <a:pt x="107" y="177"/>
                    <a:pt x="105" y="174"/>
                    <a:pt x="104" y="171"/>
                  </a:cubicBezTo>
                  <a:cubicBezTo>
                    <a:pt x="102" y="168"/>
                    <a:pt x="100" y="164"/>
                    <a:pt x="96" y="158"/>
                  </a:cubicBezTo>
                  <a:cubicBezTo>
                    <a:pt x="96" y="157"/>
                    <a:pt x="95" y="157"/>
                    <a:pt x="94" y="157"/>
                  </a:cubicBezTo>
                  <a:cubicBezTo>
                    <a:pt x="94" y="157"/>
                    <a:pt x="94" y="157"/>
                    <a:pt x="93" y="157"/>
                  </a:cubicBezTo>
                  <a:cubicBezTo>
                    <a:pt x="93" y="157"/>
                    <a:pt x="93" y="158"/>
                    <a:pt x="92" y="158"/>
                  </a:cubicBezTo>
                  <a:cubicBezTo>
                    <a:pt x="88" y="161"/>
                    <a:pt x="79" y="165"/>
                    <a:pt x="70" y="169"/>
                  </a:cubicBezTo>
                  <a:cubicBezTo>
                    <a:pt x="62" y="172"/>
                    <a:pt x="55" y="175"/>
                    <a:pt x="50" y="177"/>
                  </a:cubicBezTo>
                  <a:cubicBezTo>
                    <a:pt x="50" y="173"/>
                    <a:pt x="51" y="168"/>
                    <a:pt x="51" y="164"/>
                  </a:cubicBezTo>
                  <a:cubicBezTo>
                    <a:pt x="51" y="160"/>
                    <a:pt x="50" y="155"/>
                    <a:pt x="50" y="151"/>
                  </a:cubicBezTo>
                  <a:cubicBezTo>
                    <a:pt x="56" y="149"/>
                    <a:pt x="66" y="146"/>
                    <a:pt x="75" y="142"/>
                  </a:cubicBezTo>
                  <a:cubicBezTo>
                    <a:pt x="80" y="139"/>
                    <a:pt x="84" y="137"/>
                    <a:pt x="88" y="135"/>
                  </a:cubicBezTo>
                  <a:cubicBezTo>
                    <a:pt x="89" y="134"/>
                    <a:pt x="89" y="134"/>
                    <a:pt x="89" y="134"/>
                  </a:cubicBezTo>
                  <a:cubicBezTo>
                    <a:pt x="89" y="134"/>
                    <a:pt x="89" y="134"/>
                    <a:pt x="89" y="134"/>
                  </a:cubicBezTo>
                  <a:cubicBezTo>
                    <a:pt x="89" y="134"/>
                    <a:pt x="89" y="134"/>
                    <a:pt x="89" y="134"/>
                  </a:cubicBezTo>
                  <a:cubicBezTo>
                    <a:pt x="93" y="131"/>
                    <a:pt x="97" y="128"/>
                    <a:pt x="98" y="125"/>
                  </a:cubicBezTo>
                  <a:cubicBezTo>
                    <a:pt x="100" y="121"/>
                    <a:pt x="101" y="117"/>
                    <a:pt x="101" y="113"/>
                  </a:cubicBezTo>
                  <a:cubicBezTo>
                    <a:pt x="101" y="107"/>
                    <a:pt x="98" y="102"/>
                    <a:pt x="94" y="99"/>
                  </a:cubicBezTo>
                  <a:cubicBezTo>
                    <a:pt x="93" y="98"/>
                    <a:pt x="93" y="98"/>
                    <a:pt x="93" y="98"/>
                  </a:cubicBezTo>
                  <a:cubicBezTo>
                    <a:pt x="93" y="98"/>
                    <a:pt x="92" y="97"/>
                    <a:pt x="92" y="97"/>
                  </a:cubicBezTo>
                  <a:cubicBezTo>
                    <a:pt x="91" y="97"/>
                    <a:pt x="91" y="97"/>
                    <a:pt x="91" y="97"/>
                  </a:cubicBezTo>
                  <a:cubicBezTo>
                    <a:pt x="89" y="96"/>
                    <a:pt x="86" y="95"/>
                    <a:pt x="84" y="95"/>
                  </a:cubicBezTo>
                  <a:cubicBezTo>
                    <a:pt x="83" y="94"/>
                    <a:pt x="83" y="94"/>
                    <a:pt x="83" y="94"/>
                  </a:cubicBezTo>
                  <a:cubicBezTo>
                    <a:pt x="83" y="94"/>
                    <a:pt x="83" y="94"/>
                    <a:pt x="82" y="94"/>
                  </a:cubicBezTo>
                  <a:cubicBezTo>
                    <a:pt x="82" y="94"/>
                    <a:pt x="82" y="94"/>
                    <a:pt x="82" y="94"/>
                  </a:cubicBezTo>
                  <a:cubicBezTo>
                    <a:pt x="80" y="94"/>
                    <a:pt x="78" y="94"/>
                    <a:pt x="76" y="94"/>
                  </a:cubicBezTo>
                  <a:cubicBezTo>
                    <a:pt x="72" y="94"/>
                    <a:pt x="68" y="94"/>
                    <a:pt x="64" y="95"/>
                  </a:cubicBezTo>
                  <a:cubicBezTo>
                    <a:pt x="55" y="98"/>
                    <a:pt x="45" y="102"/>
                    <a:pt x="36" y="102"/>
                  </a:cubicBezTo>
                  <a:cubicBezTo>
                    <a:pt x="36" y="102"/>
                    <a:pt x="36" y="102"/>
                    <a:pt x="36" y="102"/>
                  </a:cubicBezTo>
                  <a:cubicBezTo>
                    <a:pt x="36" y="102"/>
                    <a:pt x="36" y="102"/>
                    <a:pt x="36" y="102"/>
                  </a:cubicBezTo>
                  <a:cubicBezTo>
                    <a:pt x="35" y="102"/>
                    <a:pt x="35" y="102"/>
                    <a:pt x="35" y="102"/>
                  </a:cubicBezTo>
                  <a:moveTo>
                    <a:pt x="21" y="0"/>
                  </a:moveTo>
                  <a:cubicBezTo>
                    <a:pt x="21" y="0"/>
                    <a:pt x="20" y="1"/>
                    <a:pt x="20" y="1"/>
                  </a:cubicBezTo>
                  <a:cubicBezTo>
                    <a:pt x="13" y="6"/>
                    <a:pt x="9" y="11"/>
                    <a:pt x="2" y="16"/>
                  </a:cubicBezTo>
                  <a:cubicBezTo>
                    <a:pt x="2" y="16"/>
                    <a:pt x="2" y="16"/>
                    <a:pt x="2" y="16"/>
                  </a:cubicBezTo>
                  <a:cubicBezTo>
                    <a:pt x="2" y="16"/>
                    <a:pt x="2" y="16"/>
                    <a:pt x="2" y="16"/>
                  </a:cubicBezTo>
                  <a:cubicBezTo>
                    <a:pt x="1" y="16"/>
                    <a:pt x="1" y="16"/>
                    <a:pt x="1" y="16"/>
                  </a:cubicBezTo>
                  <a:cubicBezTo>
                    <a:pt x="1" y="16"/>
                    <a:pt x="1" y="16"/>
                    <a:pt x="1" y="16"/>
                  </a:cubicBezTo>
                  <a:cubicBezTo>
                    <a:pt x="1" y="17"/>
                    <a:pt x="1" y="17"/>
                    <a:pt x="1" y="17"/>
                  </a:cubicBezTo>
                  <a:cubicBezTo>
                    <a:pt x="1" y="17"/>
                    <a:pt x="1" y="17"/>
                    <a:pt x="1" y="17"/>
                  </a:cubicBezTo>
                  <a:cubicBezTo>
                    <a:pt x="1" y="18"/>
                    <a:pt x="1" y="18"/>
                    <a:pt x="1" y="18"/>
                  </a:cubicBezTo>
                  <a:cubicBezTo>
                    <a:pt x="1" y="18"/>
                    <a:pt x="1" y="18"/>
                    <a:pt x="1" y="18"/>
                  </a:cubicBezTo>
                  <a:cubicBezTo>
                    <a:pt x="1" y="18"/>
                    <a:pt x="1" y="18"/>
                    <a:pt x="1" y="18"/>
                  </a:cubicBezTo>
                  <a:cubicBezTo>
                    <a:pt x="1" y="19"/>
                    <a:pt x="1" y="19"/>
                    <a:pt x="1" y="19"/>
                  </a:cubicBezTo>
                  <a:cubicBezTo>
                    <a:pt x="1" y="19"/>
                    <a:pt x="1" y="19"/>
                    <a:pt x="1" y="19"/>
                  </a:cubicBezTo>
                  <a:cubicBezTo>
                    <a:pt x="2" y="19"/>
                    <a:pt x="2" y="19"/>
                    <a:pt x="2" y="19"/>
                  </a:cubicBezTo>
                  <a:cubicBezTo>
                    <a:pt x="4" y="21"/>
                    <a:pt x="7" y="26"/>
                    <a:pt x="9" y="30"/>
                  </a:cubicBezTo>
                  <a:cubicBezTo>
                    <a:pt x="10" y="32"/>
                    <a:pt x="11" y="34"/>
                    <a:pt x="12" y="36"/>
                  </a:cubicBezTo>
                  <a:cubicBezTo>
                    <a:pt x="12" y="36"/>
                    <a:pt x="12" y="37"/>
                    <a:pt x="12" y="37"/>
                  </a:cubicBezTo>
                  <a:cubicBezTo>
                    <a:pt x="6" y="45"/>
                    <a:pt x="0" y="58"/>
                    <a:pt x="0" y="70"/>
                  </a:cubicBezTo>
                  <a:cubicBezTo>
                    <a:pt x="0" y="73"/>
                    <a:pt x="0" y="75"/>
                    <a:pt x="1" y="78"/>
                  </a:cubicBezTo>
                  <a:cubicBezTo>
                    <a:pt x="2" y="80"/>
                    <a:pt x="4" y="86"/>
                    <a:pt x="8" y="92"/>
                  </a:cubicBezTo>
                  <a:cubicBezTo>
                    <a:pt x="8" y="92"/>
                    <a:pt x="8" y="92"/>
                    <a:pt x="9" y="93"/>
                  </a:cubicBezTo>
                  <a:cubicBezTo>
                    <a:pt x="9" y="93"/>
                    <a:pt x="9" y="94"/>
                    <a:pt x="9" y="94"/>
                  </a:cubicBezTo>
                  <a:cubicBezTo>
                    <a:pt x="14" y="101"/>
                    <a:pt x="17" y="105"/>
                    <a:pt x="22" y="111"/>
                  </a:cubicBezTo>
                  <a:cubicBezTo>
                    <a:pt x="22" y="111"/>
                    <a:pt x="22" y="112"/>
                    <a:pt x="22" y="112"/>
                  </a:cubicBezTo>
                  <a:cubicBezTo>
                    <a:pt x="22" y="112"/>
                    <a:pt x="23" y="113"/>
                    <a:pt x="23" y="113"/>
                  </a:cubicBezTo>
                  <a:cubicBezTo>
                    <a:pt x="24" y="114"/>
                    <a:pt x="24" y="114"/>
                    <a:pt x="24" y="114"/>
                  </a:cubicBezTo>
                  <a:cubicBezTo>
                    <a:pt x="24" y="114"/>
                    <a:pt x="24" y="114"/>
                    <a:pt x="25" y="114"/>
                  </a:cubicBezTo>
                  <a:cubicBezTo>
                    <a:pt x="26" y="116"/>
                    <a:pt x="28" y="117"/>
                    <a:pt x="30" y="118"/>
                  </a:cubicBezTo>
                  <a:cubicBezTo>
                    <a:pt x="30" y="118"/>
                    <a:pt x="31" y="119"/>
                    <a:pt x="31" y="119"/>
                  </a:cubicBezTo>
                  <a:cubicBezTo>
                    <a:pt x="32" y="119"/>
                    <a:pt x="32" y="119"/>
                    <a:pt x="32" y="119"/>
                  </a:cubicBezTo>
                  <a:cubicBezTo>
                    <a:pt x="32" y="119"/>
                    <a:pt x="33" y="119"/>
                    <a:pt x="33" y="119"/>
                  </a:cubicBezTo>
                  <a:cubicBezTo>
                    <a:pt x="35" y="119"/>
                    <a:pt x="37" y="119"/>
                    <a:pt x="38" y="119"/>
                  </a:cubicBezTo>
                  <a:cubicBezTo>
                    <a:pt x="38" y="119"/>
                    <a:pt x="38" y="119"/>
                    <a:pt x="38" y="119"/>
                  </a:cubicBezTo>
                  <a:cubicBezTo>
                    <a:pt x="45" y="119"/>
                    <a:pt x="51" y="117"/>
                    <a:pt x="57" y="115"/>
                  </a:cubicBezTo>
                  <a:cubicBezTo>
                    <a:pt x="63" y="113"/>
                    <a:pt x="70" y="111"/>
                    <a:pt x="75" y="111"/>
                  </a:cubicBezTo>
                  <a:cubicBezTo>
                    <a:pt x="75" y="111"/>
                    <a:pt x="75" y="111"/>
                    <a:pt x="75" y="111"/>
                  </a:cubicBezTo>
                  <a:cubicBezTo>
                    <a:pt x="76" y="111"/>
                    <a:pt x="76" y="111"/>
                    <a:pt x="76" y="111"/>
                  </a:cubicBezTo>
                  <a:cubicBezTo>
                    <a:pt x="77" y="112"/>
                    <a:pt x="77" y="112"/>
                    <a:pt x="77" y="112"/>
                  </a:cubicBezTo>
                  <a:cubicBezTo>
                    <a:pt x="77" y="112"/>
                    <a:pt x="77" y="112"/>
                    <a:pt x="77" y="112"/>
                  </a:cubicBezTo>
                  <a:cubicBezTo>
                    <a:pt x="78" y="112"/>
                    <a:pt x="78" y="112"/>
                    <a:pt x="78" y="111"/>
                  </a:cubicBezTo>
                  <a:cubicBezTo>
                    <a:pt x="81" y="112"/>
                    <a:pt x="82" y="112"/>
                    <a:pt x="84" y="113"/>
                  </a:cubicBezTo>
                  <a:cubicBezTo>
                    <a:pt x="84" y="114"/>
                    <a:pt x="85" y="114"/>
                    <a:pt x="85" y="115"/>
                  </a:cubicBezTo>
                  <a:cubicBezTo>
                    <a:pt x="85" y="115"/>
                    <a:pt x="86" y="115"/>
                    <a:pt x="86" y="115"/>
                  </a:cubicBezTo>
                  <a:cubicBezTo>
                    <a:pt x="86" y="115"/>
                    <a:pt x="86" y="115"/>
                    <a:pt x="87" y="115"/>
                  </a:cubicBezTo>
                  <a:cubicBezTo>
                    <a:pt x="88" y="115"/>
                    <a:pt x="88" y="115"/>
                    <a:pt x="88" y="115"/>
                  </a:cubicBezTo>
                  <a:cubicBezTo>
                    <a:pt x="89" y="117"/>
                    <a:pt x="90" y="118"/>
                    <a:pt x="90" y="120"/>
                  </a:cubicBezTo>
                  <a:cubicBezTo>
                    <a:pt x="90" y="120"/>
                    <a:pt x="90" y="120"/>
                    <a:pt x="90" y="120"/>
                  </a:cubicBezTo>
                  <a:cubicBezTo>
                    <a:pt x="90" y="121"/>
                    <a:pt x="90" y="121"/>
                    <a:pt x="90" y="122"/>
                  </a:cubicBezTo>
                  <a:cubicBezTo>
                    <a:pt x="90" y="122"/>
                    <a:pt x="90" y="122"/>
                    <a:pt x="90" y="122"/>
                  </a:cubicBezTo>
                  <a:cubicBezTo>
                    <a:pt x="90" y="125"/>
                    <a:pt x="89" y="128"/>
                    <a:pt x="87" y="130"/>
                  </a:cubicBezTo>
                  <a:cubicBezTo>
                    <a:pt x="75" y="138"/>
                    <a:pt x="55" y="146"/>
                    <a:pt x="47" y="147"/>
                  </a:cubicBezTo>
                  <a:cubicBezTo>
                    <a:pt x="46" y="147"/>
                    <a:pt x="45" y="148"/>
                    <a:pt x="45" y="150"/>
                  </a:cubicBezTo>
                  <a:cubicBezTo>
                    <a:pt x="46" y="154"/>
                    <a:pt x="46" y="159"/>
                    <a:pt x="46" y="164"/>
                  </a:cubicBezTo>
                  <a:cubicBezTo>
                    <a:pt x="46" y="169"/>
                    <a:pt x="46" y="174"/>
                    <a:pt x="45" y="179"/>
                  </a:cubicBezTo>
                  <a:cubicBezTo>
                    <a:pt x="45" y="179"/>
                    <a:pt x="45" y="180"/>
                    <a:pt x="45" y="181"/>
                  </a:cubicBezTo>
                  <a:cubicBezTo>
                    <a:pt x="49" y="187"/>
                    <a:pt x="52" y="193"/>
                    <a:pt x="55" y="198"/>
                  </a:cubicBezTo>
                  <a:cubicBezTo>
                    <a:pt x="56" y="199"/>
                    <a:pt x="56" y="199"/>
                    <a:pt x="56" y="199"/>
                  </a:cubicBezTo>
                  <a:cubicBezTo>
                    <a:pt x="56" y="199"/>
                    <a:pt x="56" y="199"/>
                    <a:pt x="56" y="199"/>
                  </a:cubicBezTo>
                  <a:cubicBezTo>
                    <a:pt x="56" y="199"/>
                    <a:pt x="56" y="199"/>
                    <a:pt x="56" y="199"/>
                  </a:cubicBezTo>
                  <a:cubicBezTo>
                    <a:pt x="56" y="199"/>
                    <a:pt x="56" y="199"/>
                    <a:pt x="56" y="199"/>
                  </a:cubicBezTo>
                  <a:cubicBezTo>
                    <a:pt x="57" y="199"/>
                    <a:pt x="57" y="199"/>
                    <a:pt x="57" y="199"/>
                  </a:cubicBezTo>
                  <a:cubicBezTo>
                    <a:pt x="57" y="199"/>
                    <a:pt x="57" y="199"/>
                    <a:pt x="57" y="199"/>
                  </a:cubicBezTo>
                  <a:cubicBezTo>
                    <a:pt x="57" y="199"/>
                    <a:pt x="57" y="199"/>
                    <a:pt x="57" y="199"/>
                  </a:cubicBezTo>
                  <a:cubicBezTo>
                    <a:pt x="58" y="199"/>
                    <a:pt x="58" y="199"/>
                    <a:pt x="58" y="199"/>
                  </a:cubicBezTo>
                  <a:cubicBezTo>
                    <a:pt x="58" y="199"/>
                    <a:pt x="58" y="199"/>
                    <a:pt x="58" y="199"/>
                  </a:cubicBezTo>
                  <a:cubicBezTo>
                    <a:pt x="58" y="199"/>
                    <a:pt x="58" y="199"/>
                    <a:pt x="58" y="199"/>
                  </a:cubicBezTo>
                  <a:cubicBezTo>
                    <a:pt x="58" y="199"/>
                    <a:pt x="58" y="199"/>
                    <a:pt x="58" y="199"/>
                  </a:cubicBezTo>
                  <a:cubicBezTo>
                    <a:pt x="58" y="199"/>
                    <a:pt x="59" y="199"/>
                    <a:pt x="60" y="198"/>
                  </a:cubicBezTo>
                  <a:cubicBezTo>
                    <a:pt x="64" y="197"/>
                    <a:pt x="72" y="194"/>
                    <a:pt x="81" y="191"/>
                  </a:cubicBezTo>
                  <a:cubicBezTo>
                    <a:pt x="89" y="187"/>
                    <a:pt x="97" y="183"/>
                    <a:pt x="103" y="179"/>
                  </a:cubicBezTo>
                  <a:cubicBezTo>
                    <a:pt x="104" y="182"/>
                    <a:pt x="106" y="184"/>
                    <a:pt x="107" y="187"/>
                  </a:cubicBezTo>
                  <a:cubicBezTo>
                    <a:pt x="108" y="188"/>
                    <a:pt x="108" y="188"/>
                    <a:pt x="109" y="188"/>
                  </a:cubicBezTo>
                  <a:cubicBezTo>
                    <a:pt x="109" y="188"/>
                    <a:pt x="109" y="188"/>
                    <a:pt x="109" y="188"/>
                  </a:cubicBezTo>
                  <a:cubicBezTo>
                    <a:pt x="112" y="192"/>
                    <a:pt x="114" y="196"/>
                    <a:pt x="116" y="200"/>
                  </a:cubicBezTo>
                  <a:cubicBezTo>
                    <a:pt x="116" y="201"/>
                    <a:pt x="117" y="201"/>
                    <a:pt x="118" y="201"/>
                  </a:cubicBezTo>
                  <a:cubicBezTo>
                    <a:pt x="118" y="201"/>
                    <a:pt x="118" y="201"/>
                    <a:pt x="118" y="201"/>
                  </a:cubicBezTo>
                  <a:cubicBezTo>
                    <a:pt x="118" y="201"/>
                    <a:pt x="119" y="202"/>
                    <a:pt x="119" y="202"/>
                  </a:cubicBezTo>
                  <a:cubicBezTo>
                    <a:pt x="120" y="202"/>
                    <a:pt x="120" y="201"/>
                    <a:pt x="120" y="201"/>
                  </a:cubicBezTo>
                  <a:cubicBezTo>
                    <a:pt x="129" y="195"/>
                    <a:pt x="133" y="190"/>
                    <a:pt x="140" y="185"/>
                  </a:cubicBezTo>
                  <a:cubicBezTo>
                    <a:pt x="141" y="184"/>
                    <a:pt x="141" y="183"/>
                    <a:pt x="140" y="182"/>
                  </a:cubicBezTo>
                  <a:cubicBezTo>
                    <a:pt x="140" y="182"/>
                    <a:pt x="140" y="182"/>
                    <a:pt x="140" y="182"/>
                  </a:cubicBezTo>
                  <a:cubicBezTo>
                    <a:pt x="140" y="182"/>
                    <a:pt x="140" y="181"/>
                    <a:pt x="140" y="181"/>
                  </a:cubicBezTo>
                  <a:cubicBezTo>
                    <a:pt x="138" y="176"/>
                    <a:pt x="136" y="172"/>
                    <a:pt x="134" y="168"/>
                  </a:cubicBezTo>
                  <a:cubicBezTo>
                    <a:pt x="134" y="167"/>
                    <a:pt x="134" y="167"/>
                    <a:pt x="133" y="166"/>
                  </a:cubicBezTo>
                  <a:cubicBezTo>
                    <a:pt x="131" y="163"/>
                    <a:pt x="129" y="161"/>
                    <a:pt x="127" y="159"/>
                  </a:cubicBezTo>
                  <a:cubicBezTo>
                    <a:pt x="134" y="152"/>
                    <a:pt x="140" y="142"/>
                    <a:pt x="141" y="131"/>
                  </a:cubicBezTo>
                  <a:cubicBezTo>
                    <a:pt x="141" y="131"/>
                    <a:pt x="141" y="131"/>
                    <a:pt x="141" y="131"/>
                  </a:cubicBezTo>
                  <a:cubicBezTo>
                    <a:pt x="141" y="130"/>
                    <a:pt x="141" y="130"/>
                    <a:pt x="141" y="130"/>
                  </a:cubicBezTo>
                  <a:cubicBezTo>
                    <a:pt x="141" y="130"/>
                    <a:pt x="141" y="130"/>
                    <a:pt x="141" y="130"/>
                  </a:cubicBezTo>
                  <a:cubicBezTo>
                    <a:pt x="141" y="130"/>
                    <a:pt x="141" y="130"/>
                    <a:pt x="141" y="130"/>
                  </a:cubicBezTo>
                  <a:cubicBezTo>
                    <a:pt x="141" y="130"/>
                    <a:pt x="139" y="117"/>
                    <a:pt x="128" y="97"/>
                  </a:cubicBezTo>
                  <a:cubicBezTo>
                    <a:pt x="128" y="97"/>
                    <a:pt x="128" y="97"/>
                    <a:pt x="128" y="97"/>
                  </a:cubicBezTo>
                  <a:cubicBezTo>
                    <a:pt x="125" y="91"/>
                    <a:pt x="122" y="86"/>
                    <a:pt x="118" y="82"/>
                  </a:cubicBezTo>
                  <a:cubicBezTo>
                    <a:pt x="113" y="77"/>
                    <a:pt x="108" y="73"/>
                    <a:pt x="103" y="71"/>
                  </a:cubicBezTo>
                  <a:cubicBezTo>
                    <a:pt x="98" y="68"/>
                    <a:pt x="93" y="67"/>
                    <a:pt x="87" y="67"/>
                  </a:cubicBezTo>
                  <a:cubicBezTo>
                    <a:pt x="87" y="67"/>
                    <a:pt x="87" y="67"/>
                    <a:pt x="87" y="67"/>
                  </a:cubicBezTo>
                  <a:cubicBezTo>
                    <a:pt x="84" y="67"/>
                    <a:pt x="80" y="67"/>
                    <a:pt x="77" y="68"/>
                  </a:cubicBezTo>
                  <a:cubicBezTo>
                    <a:pt x="66" y="69"/>
                    <a:pt x="57" y="75"/>
                    <a:pt x="47" y="77"/>
                  </a:cubicBezTo>
                  <a:cubicBezTo>
                    <a:pt x="46" y="77"/>
                    <a:pt x="45" y="77"/>
                    <a:pt x="44" y="77"/>
                  </a:cubicBezTo>
                  <a:cubicBezTo>
                    <a:pt x="44" y="77"/>
                    <a:pt x="44" y="77"/>
                    <a:pt x="44" y="77"/>
                  </a:cubicBezTo>
                  <a:cubicBezTo>
                    <a:pt x="43" y="77"/>
                    <a:pt x="43" y="76"/>
                    <a:pt x="42" y="76"/>
                  </a:cubicBezTo>
                  <a:cubicBezTo>
                    <a:pt x="41" y="75"/>
                    <a:pt x="41" y="74"/>
                    <a:pt x="40" y="73"/>
                  </a:cubicBezTo>
                  <a:cubicBezTo>
                    <a:pt x="40" y="73"/>
                    <a:pt x="40" y="72"/>
                    <a:pt x="40" y="72"/>
                  </a:cubicBezTo>
                  <a:cubicBezTo>
                    <a:pt x="40" y="71"/>
                    <a:pt x="40" y="70"/>
                    <a:pt x="41" y="68"/>
                  </a:cubicBezTo>
                  <a:cubicBezTo>
                    <a:pt x="43" y="66"/>
                    <a:pt x="46" y="64"/>
                    <a:pt x="50" y="62"/>
                  </a:cubicBezTo>
                  <a:cubicBezTo>
                    <a:pt x="56" y="59"/>
                    <a:pt x="64" y="57"/>
                    <a:pt x="71" y="55"/>
                  </a:cubicBezTo>
                  <a:cubicBezTo>
                    <a:pt x="78" y="53"/>
                    <a:pt x="83" y="51"/>
                    <a:pt x="85" y="51"/>
                  </a:cubicBezTo>
                  <a:cubicBezTo>
                    <a:pt x="85" y="51"/>
                    <a:pt x="85" y="51"/>
                    <a:pt x="85" y="51"/>
                  </a:cubicBezTo>
                  <a:cubicBezTo>
                    <a:pt x="86" y="51"/>
                    <a:pt x="86" y="51"/>
                    <a:pt x="86" y="51"/>
                  </a:cubicBezTo>
                  <a:cubicBezTo>
                    <a:pt x="86" y="51"/>
                    <a:pt x="86" y="51"/>
                    <a:pt x="86" y="51"/>
                  </a:cubicBezTo>
                  <a:cubicBezTo>
                    <a:pt x="87" y="51"/>
                    <a:pt x="88" y="50"/>
                    <a:pt x="88" y="49"/>
                  </a:cubicBezTo>
                  <a:cubicBezTo>
                    <a:pt x="88" y="41"/>
                    <a:pt x="89" y="33"/>
                    <a:pt x="89" y="25"/>
                  </a:cubicBezTo>
                  <a:cubicBezTo>
                    <a:pt x="89" y="25"/>
                    <a:pt x="89" y="24"/>
                    <a:pt x="88" y="24"/>
                  </a:cubicBezTo>
                  <a:cubicBezTo>
                    <a:pt x="88" y="23"/>
                    <a:pt x="88" y="23"/>
                    <a:pt x="88" y="23"/>
                  </a:cubicBezTo>
                  <a:cubicBezTo>
                    <a:pt x="86" y="19"/>
                    <a:pt x="83" y="14"/>
                    <a:pt x="80" y="9"/>
                  </a:cubicBezTo>
                  <a:cubicBezTo>
                    <a:pt x="80" y="8"/>
                    <a:pt x="79" y="8"/>
                    <a:pt x="78" y="8"/>
                  </a:cubicBezTo>
                  <a:cubicBezTo>
                    <a:pt x="78" y="8"/>
                    <a:pt x="78" y="8"/>
                    <a:pt x="77" y="8"/>
                  </a:cubicBezTo>
                  <a:cubicBezTo>
                    <a:pt x="77" y="9"/>
                    <a:pt x="77" y="9"/>
                    <a:pt x="77" y="9"/>
                  </a:cubicBezTo>
                  <a:cubicBezTo>
                    <a:pt x="77" y="9"/>
                    <a:pt x="77" y="9"/>
                    <a:pt x="77" y="9"/>
                  </a:cubicBezTo>
                  <a:cubicBezTo>
                    <a:pt x="66" y="10"/>
                    <a:pt x="45" y="17"/>
                    <a:pt x="36" y="22"/>
                  </a:cubicBezTo>
                  <a:cubicBezTo>
                    <a:pt x="32" y="15"/>
                    <a:pt x="28" y="9"/>
                    <a:pt x="24" y="3"/>
                  </a:cubicBezTo>
                  <a:cubicBezTo>
                    <a:pt x="24" y="2"/>
                    <a:pt x="24" y="2"/>
                    <a:pt x="24" y="2"/>
                  </a:cubicBezTo>
                  <a:cubicBezTo>
                    <a:pt x="24" y="2"/>
                    <a:pt x="23" y="2"/>
                    <a:pt x="23" y="1"/>
                  </a:cubicBezTo>
                  <a:cubicBezTo>
                    <a:pt x="23" y="1"/>
                    <a:pt x="22" y="0"/>
                    <a:pt x="2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 name="Freeform 739"/>
            <p:cNvSpPr>
              <a:spLocks noEditPoints="1"/>
            </p:cNvSpPr>
            <p:nvPr/>
          </p:nvSpPr>
          <p:spPr bwMode="auto">
            <a:xfrm>
              <a:off x="4761" y="650"/>
              <a:ext cx="362" cy="220"/>
            </a:xfrm>
            <a:custGeom>
              <a:avLst/>
              <a:gdLst>
                <a:gd name="T0" fmla="*/ 114 w 153"/>
                <a:gd name="T1" fmla="*/ 13 h 93"/>
                <a:gd name="T2" fmla="*/ 136 w 153"/>
                <a:gd name="T3" fmla="*/ 7 h 93"/>
                <a:gd name="T4" fmla="*/ 148 w 153"/>
                <a:gd name="T5" fmla="*/ 5 h 93"/>
                <a:gd name="T6" fmla="*/ 143 w 153"/>
                <a:gd name="T7" fmla="*/ 38 h 93"/>
                <a:gd name="T8" fmla="*/ 139 w 153"/>
                <a:gd name="T9" fmla="*/ 36 h 93"/>
                <a:gd name="T10" fmla="*/ 139 w 153"/>
                <a:gd name="T11" fmla="*/ 18 h 93"/>
                <a:gd name="T12" fmla="*/ 137 w 153"/>
                <a:gd name="T13" fmla="*/ 19 h 93"/>
                <a:gd name="T14" fmla="*/ 97 w 153"/>
                <a:gd name="T15" fmla="*/ 66 h 93"/>
                <a:gd name="T16" fmla="*/ 90 w 153"/>
                <a:gd name="T17" fmla="*/ 71 h 93"/>
                <a:gd name="T18" fmla="*/ 84 w 153"/>
                <a:gd name="T19" fmla="*/ 68 h 93"/>
                <a:gd name="T20" fmla="*/ 45 w 153"/>
                <a:gd name="T21" fmla="*/ 48 h 93"/>
                <a:gd name="T22" fmla="*/ 5 w 153"/>
                <a:gd name="T23" fmla="*/ 87 h 93"/>
                <a:gd name="T24" fmla="*/ 39 w 153"/>
                <a:gd name="T25" fmla="*/ 44 h 93"/>
                <a:gd name="T26" fmla="*/ 50 w 153"/>
                <a:gd name="T27" fmla="*/ 43 h 93"/>
                <a:gd name="T28" fmla="*/ 90 w 153"/>
                <a:gd name="T29" fmla="*/ 63 h 93"/>
                <a:gd name="T30" fmla="*/ 92 w 153"/>
                <a:gd name="T31" fmla="*/ 63 h 93"/>
                <a:gd name="T32" fmla="*/ 128 w 153"/>
                <a:gd name="T33" fmla="*/ 22 h 93"/>
                <a:gd name="T34" fmla="*/ 133 w 153"/>
                <a:gd name="T35" fmla="*/ 15 h 93"/>
                <a:gd name="T36" fmla="*/ 131 w 153"/>
                <a:gd name="T37" fmla="*/ 14 h 93"/>
                <a:gd name="T38" fmla="*/ 151 w 153"/>
                <a:gd name="T39" fmla="*/ 0 h 93"/>
                <a:gd name="T40" fmla="*/ 108 w 153"/>
                <a:gd name="T41" fmla="*/ 9 h 93"/>
                <a:gd name="T42" fmla="*/ 107 w 153"/>
                <a:gd name="T43" fmla="*/ 12 h 93"/>
                <a:gd name="T44" fmla="*/ 115 w 153"/>
                <a:gd name="T45" fmla="*/ 18 h 93"/>
                <a:gd name="T46" fmla="*/ 126 w 153"/>
                <a:gd name="T47" fmla="*/ 18 h 93"/>
                <a:gd name="T48" fmla="*/ 73 w 153"/>
                <a:gd name="T49" fmla="*/ 50 h 93"/>
                <a:gd name="T50" fmla="*/ 46 w 153"/>
                <a:gd name="T51" fmla="*/ 37 h 93"/>
                <a:gd name="T52" fmla="*/ 0 w 153"/>
                <a:gd name="T53" fmla="*/ 80 h 93"/>
                <a:gd name="T54" fmla="*/ 2 w 153"/>
                <a:gd name="T55" fmla="*/ 91 h 93"/>
                <a:gd name="T56" fmla="*/ 4 w 153"/>
                <a:gd name="T57" fmla="*/ 93 h 93"/>
                <a:gd name="T58" fmla="*/ 45 w 153"/>
                <a:gd name="T59" fmla="*/ 52 h 93"/>
                <a:gd name="T60" fmla="*/ 90 w 153"/>
                <a:gd name="T61" fmla="*/ 74 h 93"/>
                <a:gd name="T62" fmla="*/ 100 w 153"/>
                <a:gd name="T63" fmla="*/ 69 h 93"/>
                <a:gd name="T64" fmla="*/ 135 w 153"/>
                <a:gd name="T65" fmla="*/ 36 h 93"/>
                <a:gd name="T66" fmla="*/ 138 w 153"/>
                <a:gd name="T67" fmla="*/ 40 h 93"/>
                <a:gd name="T68" fmla="*/ 144 w 153"/>
                <a:gd name="T69" fmla="*/ 43 h 93"/>
                <a:gd name="T70" fmla="*/ 146 w 153"/>
                <a:gd name="T71" fmla="*/ 42 h 93"/>
                <a:gd name="T72" fmla="*/ 153 w 153"/>
                <a:gd name="T73" fmla="*/ 3 h 93"/>
                <a:gd name="T74" fmla="*/ 151 w 153"/>
                <a:gd name="T75" fmla="*/ 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3" h="93">
                  <a:moveTo>
                    <a:pt x="116" y="14"/>
                  </a:moveTo>
                  <a:cubicBezTo>
                    <a:pt x="115" y="14"/>
                    <a:pt x="114" y="13"/>
                    <a:pt x="114" y="13"/>
                  </a:cubicBezTo>
                  <a:cubicBezTo>
                    <a:pt x="113" y="12"/>
                    <a:pt x="113" y="12"/>
                    <a:pt x="112" y="11"/>
                  </a:cubicBezTo>
                  <a:cubicBezTo>
                    <a:pt x="119" y="10"/>
                    <a:pt x="128" y="8"/>
                    <a:pt x="136" y="7"/>
                  </a:cubicBezTo>
                  <a:cubicBezTo>
                    <a:pt x="140" y="6"/>
                    <a:pt x="144" y="5"/>
                    <a:pt x="147" y="5"/>
                  </a:cubicBezTo>
                  <a:cubicBezTo>
                    <a:pt x="147" y="5"/>
                    <a:pt x="148" y="5"/>
                    <a:pt x="148" y="5"/>
                  </a:cubicBezTo>
                  <a:cubicBezTo>
                    <a:pt x="148" y="8"/>
                    <a:pt x="147" y="13"/>
                    <a:pt x="146" y="19"/>
                  </a:cubicBezTo>
                  <a:cubicBezTo>
                    <a:pt x="145" y="26"/>
                    <a:pt x="144" y="34"/>
                    <a:pt x="143" y="38"/>
                  </a:cubicBezTo>
                  <a:cubicBezTo>
                    <a:pt x="142" y="38"/>
                    <a:pt x="141" y="37"/>
                    <a:pt x="141" y="37"/>
                  </a:cubicBezTo>
                  <a:cubicBezTo>
                    <a:pt x="140" y="36"/>
                    <a:pt x="139" y="36"/>
                    <a:pt x="139" y="36"/>
                  </a:cubicBezTo>
                  <a:cubicBezTo>
                    <a:pt x="140" y="20"/>
                    <a:pt x="140" y="20"/>
                    <a:pt x="140" y="20"/>
                  </a:cubicBezTo>
                  <a:cubicBezTo>
                    <a:pt x="140" y="20"/>
                    <a:pt x="140" y="19"/>
                    <a:pt x="139" y="18"/>
                  </a:cubicBezTo>
                  <a:cubicBezTo>
                    <a:pt x="139" y="18"/>
                    <a:pt x="139" y="18"/>
                    <a:pt x="138" y="18"/>
                  </a:cubicBezTo>
                  <a:cubicBezTo>
                    <a:pt x="138" y="18"/>
                    <a:pt x="137" y="19"/>
                    <a:pt x="137" y="19"/>
                  </a:cubicBezTo>
                  <a:cubicBezTo>
                    <a:pt x="137" y="19"/>
                    <a:pt x="135" y="21"/>
                    <a:pt x="133" y="24"/>
                  </a:cubicBezTo>
                  <a:cubicBezTo>
                    <a:pt x="125" y="33"/>
                    <a:pt x="109" y="53"/>
                    <a:pt x="97" y="66"/>
                  </a:cubicBezTo>
                  <a:cubicBezTo>
                    <a:pt x="95" y="68"/>
                    <a:pt x="93" y="70"/>
                    <a:pt x="91" y="70"/>
                  </a:cubicBezTo>
                  <a:cubicBezTo>
                    <a:pt x="91" y="71"/>
                    <a:pt x="91" y="71"/>
                    <a:pt x="90" y="71"/>
                  </a:cubicBezTo>
                  <a:cubicBezTo>
                    <a:pt x="90" y="71"/>
                    <a:pt x="90" y="71"/>
                    <a:pt x="90" y="71"/>
                  </a:cubicBezTo>
                  <a:cubicBezTo>
                    <a:pt x="88" y="71"/>
                    <a:pt x="86" y="70"/>
                    <a:pt x="84" y="68"/>
                  </a:cubicBezTo>
                  <a:cubicBezTo>
                    <a:pt x="71" y="62"/>
                    <a:pt x="58" y="55"/>
                    <a:pt x="46" y="48"/>
                  </a:cubicBezTo>
                  <a:cubicBezTo>
                    <a:pt x="45" y="48"/>
                    <a:pt x="45" y="48"/>
                    <a:pt x="45" y="48"/>
                  </a:cubicBezTo>
                  <a:cubicBezTo>
                    <a:pt x="44" y="48"/>
                    <a:pt x="44" y="48"/>
                    <a:pt x="43" y="48"/>
                  </a:cubicBezTo>
                  <a:cubicBezTo>
                    <a:pt x="5" y="87"/>
                    <a:pt x="5" y="87"/>
                    <a:pt x="5" y="87"/>
                  </a:cubicBezTo>
                  <a:cubicBezTo>
                    <a:pt x="4" y="85"/>
                    <a:pt x="4" y="84"/>
                    <a:pt x="4" y="82"/>
                  </a:cubicBezTo>
                  <a:cubicBezTo>
                    <a:pt x="16" y="70"/>
                    <a:pt x="27" y="57"/>
                    <a:pt x="39" y="44"/>
                  </a:cubicBezTo>
                  <a:cubicBezTo>
                    <a:pt x="41" y="42"/>
                    <a:pt x="43" y="41"/>
                    <a:pt x="46" y="41"/>
                  </a:cubicBezTo>
                  <a:cubicBezTo>
                    <a:pt x="47" y="41"/>
                    <a:pt x="49" y="42"/>
                    <a:pt x="50" y="43"/>
                  </a:cubicBezTo>
                  <a:cubicBezTo>
                    <a:pt x="56" y="46"/>
                    <a:pt x="64" y="50"/>
                    <a:pt x="71" y="54"/>
                  </a:cubicBezTo>
                  <a:cubicBezTo>
                    <a:pt x="79" y="57"/>
                    <a:pt x="86" y="61"/>
                    <a:pt x="90" y="63"/>
                  </a:cubicBezTo>
                  <a:cubicBezTo>
                    <a:pt x="90" y="63"/>
                    <a:pt x="90" y="63"/>
                    <a:pt x="91" y="63"/>
                  </a:cubicBezTo>
                  <a:cubicBezTo>
                    <a:pt x="91" y="63"/>
                    <a:pt x="92" y="63"/>
                    <a:pt x="92" y="63"/>
                  </a:cubicBezTo>
                  <a:cubicBezTo>
                    <a:pt x="100" y="53"/>
                    <a:pt x="110" y="42"/>
                    <a:pt x="118" y="33"/>
                  </a:cubicBezTo>
                  <a:cubicBezTo>
                    <a:pt x="122" y="28"/>
                    <a:pt x="126" y="24"/>
                    <a:pt x="128" y="22"/>
                  </a:cubicBezTo>
                  <a:cubicBezTo>
                    <a:pt x="131" y="19"/>
                    <a:pt x="132" y="17"/>
                    <a:pt x="132" y="17"/>
                  </a:cubicBezTo>
                  <a:cubicBezTo>
                    <a:pt x="133" y="16"/>
                    <a:pt x="133" y="16"/>
                    <a:pt x="133" y="15"/>
                  </a:cubicBezTo>
                  <a:cubicBezTo>
                    <a:pt x="132" y="14"/>
                    <a:pt x="132" y="14"/>
                    <a:pt x="131" y="14"/>
                  </a:cubicBezTo>
                  <a:cubicBezTo>
                    <a:pt x="131" y="14"/>
                    <a:pt x="131" y="14"/>
                    <a:pt x="131" y="14"/>
                  </a:cubicBezTo>
                  <a:cubicBezTo>
                    <a:pt x="116" y="14"/>
                    <a:pt x="116" y="14"/>
                    <a:pt x="116" y="14"/>
                  </a:cubicBezTo>
                  <a:moveTo>
                    <a:pt x="151" y="0"/>
                  </a:moveTo>
                  <a:cubicBezTo>
                    <a:pt x="151" y="0"/>
                    <a:pt x="151" y="0"/>
                    <a:pt x="150" y="0"/>
                  </a:cubicBezTo>
                  <a:cubicBezTo>
                    <a:pt x="150" y="0"/>
                    <a:pt x="123" y="4"/>
                    <a:pt x="108" y="9"/>
                  </a:cubicBezTo>
                  <a:cubicBezTo>
                    <a:pt x="107" y="9"/>
                    <a:pt x="107" y="9"/>
                    <a:pt x="106" y="10"/>
                  </a:cubicBezTo>
                  <a:cubicBezTo>
                    <a:pt x="106" y="11"/>
                    <a:pt x="106" y="11"/>
                    <a:pt x="107" y="12"/>
                  </a:cubicBezTo>
                  <a:cubicBezTo>
                    <a:pt x="109" y="13"/>
                    <a:pt x="114" y="18"/>
                    <a:pt x="114" y="18"/>
                  </a:cubicBezTo>
                  <a:cubicBezTo>
                    <a:pt x="114" y="18"/>
                    <a:pt x="115" y="18"/>
                    <a:pt x="115" y="18"/>
                  </a:cubicBezTo>
                  <a:cubicBezTo>
                    <a:pt x="115" y="18"/>
                    <a:pt x="115" y="18"/>
                    <a:pt x="115" y="18"/>
                  </a:cubicBezTo>
                  <a:cubicBezTo>
                    <a:pt x="126" y="18"/>
                    <a:pt x="126" y="18"/>
                    <a:pt x="126" y="18"/>
                  </a:cubicBezTo>
                  <a:cubicBezTo>
                    <a:pt x="119" y="26"/>
                    <a:pt x="102" y="44"/>
                    <a:pt x="90" y="59"/>
                  </a:cubicBezTo>
                  <a:cubicBezTo>
                    <a:pt x="86" y="56"/>
                    <a:pt x="80" y="53"/>
                    <a:pt x="73" y="50"/>
                  </a:cubicBezTo>
                  <a:cubicBezTo>
                    <a:pt x="66" y="47"/>
                    <a:pt x="58" y="43"/>
                    <a:pt x="52" y="39"/>
                  </a:cubicBezTo>
                  <a:cubicBezTo>
                    <a:pt x="50" y="38"/>
                    <a:pt x="48" y="37"/>
                    <a:pt x="46" y="37"/>
                  </a:cubicBezTo>
                  <a:cubicBezTo>
                    <a:pt x="42" y="37"/>
                    <a:pt x="39" y="39"/>
                    <a:pt x="36" y="42"/>
                  </a:cubicBezTo>
                  <a:cubicBezTo>
                    <a:pt x="24" y="55"/>
                    <a:pt x="12" y="67"/>
                    <a:pt x="0" y="80"/>
                  </a:cubicBezTo>
                  <a:cubicBezTo>
                    <a:pt x="0" y="81"/>
                    <a:pt x="0" y="81"/>
                    <a:pt x="0" y="82"/>
                  </a:cubicBezTo>
                  <a:cubicBezTo>
                    <a:pt x="0" y="86"/>
                    <a:pt x="2" y="89"/>
                    <a:pt x="2" y="91"/>
                  </a:cubicBezTo>
                  <a:cubicBezTo>
                    <a:pt x="2" y="92"/>
                    <a:pt x="2" y="93"/>
                    <a:pt x="3" y="93"/>
                  </a:cubicBezTo>
                  <a:cubicBezTo>
                    <a:pt x="3" y="93"/>
                    <a:pt x="3" y="93"/>
                    <a:pt x="4" y="93"/>
                  </a:cubicBezTo>
                  <a:cubicBezTo>
                    <a:pt x="4" y="93"/>
                    <a:pt x="5" y="93"/>
                    <a:pt x="5" y="93"/>
                  </a:cubicBezTo>
                  <a:cubicBezTo>
                    <a:pt x="45" y="52"/>
                    <a:pt x="45" y="52"/>
                    <a:pt x="45" y="52"/>
                  </a:cubicBezTo>
                  <a:cubicBezTo>
                    <a:pt x="57" y="59"/>
                    <a:pt x="70" y="65"/>
                    <a:pt x="82" y="72"/>
                  </a:cubicBezTo>
                  <a:cubicBezTo>
                    <a:pt x="84" y="73"/>
                    <a:pt x="87" y="74"/>
                    <a:pt x="90" y="74"/>
                  </a:cubicBezTo>
                  <a:cubicBezTo>
                    <a:pt x="91" y="74"/>
                    <a:pt x="92" y="74"/>
                    <a:pt x="92" y="74"/>
                  </a:cubicBezTo>
                  <a:cubicBezTo>
                    <a:pt x="96" y="74"/>
                    <a:pt x="98" y="71"/>
                    <a:pt x="100" y="69"/>
                  </a:cubicBezTo>
                  <a:cubicBezTo>
                    <a:pt x="112" y="56"/>
                    <a:pt x="128" y="36"/>
                    <a:pt x="136" y="27"/>
                  </a:cubicBezTo>
                  <a:cubicBezTo>
                    <a:pt x="135" y="36"/>
                    <a:pt x="135" y="36"/>
                    <a:pt x="135" y="36"/>
                  </a:cubicBezTo>
                  <a:cubicBezTo>
                    <a:pt x="135" y="37"/>
                    <a:pt x="135" y="38"/>
                    <a:pt x="136" y="38"/>
                  </a:cubicBezTo>
                  <a:cubicBezTo>
                    <a:pt x="136" y="38"/>
                    <a:pt x="137" y="39"/>
                    <a:pt x="138" y="40"/>
                  </a:cubicBezTo>
                  <a:cubicBezTo>
                    <a:pt x="140" y="41"/>
                    <a:pt x="142" y="42"/>
                    <a:pt x="144" y="43"/>
                  </a:cubicBezTo>
                  <a:cubicBezTo>
                    <a:pt x="144" y="43"/>
                    <a:pt x="144" y="43"/>
                    <a:pt x="144" y="43"/>
                  </a:cubicBezTo>
                  <a:cubicBezTo>
                    <a:pt x="145" y="43"/>
                    <a:pt x="145" y="43"/>
                    <a:pt x="145" y="43"/>
                  </a:cubicBezTo>
                  <a:cubicBezTo>
                    <a:pt x="146" y="43"/>
                    <a:pt x="146" y="42"/>
                    <a:pt x="146" y="42"/>
                  </a:cubicBezTo>
                  <a:cubicBezTo>
                    <a:pt x="147" y="38"/>
                    <a:pt x="149" y="28"/>
                    <a:pt x="150" y="19"/>
                  </a:cubicBezTo>
                  <a:cubicBezTo>
                    <a:pt x="152" y="10"/>
                    <a:pt x="153" y="3"/>
                    <a:pt x="153" y="3"/>
                  </a:cubicBezTo>
                  <a:cubicBezTo>
                    <a:pt x="153" y="2"/>
                    <a:pt x="153" y="1"/>
                    <a:pt x="152" y="1"/>
                  </a:cubicBezTo>
                  <a:cubicBezTo>
                    <a:pt x="152" y="1"/>
                    <a:pt x="151" y="0"/>
                    <a:pt x="15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 name="Freeform 740"/>
            <p:cNvSpPr>
              <a:spLocks noEditPoints="1"/>
            </p:cNvSpPr>
            <p:nvPr/>
          </p:nvSpPr>
          <p:spPr bwMode="auto">
            <a:xfrm>
              <a:off x="4699" y="641"/>
              <a:ext cx="427" cy="340"/>
            </a:xfrm>
            <a:custGeom>
              <a:avLst/>
              <a:gdLst>
                <a:gd name="T0" fmla="*/ 115 w 180"/>
                <a:gd name="T1" fmla="*/ 123 h 144"/>
                <a:gd name="T2" fmla="*/ 82 w 180"/>
                <a:gd name="T3" fmla="*/ 123 h 144"/>
                <a:gd name="T4" fmla="*/ 43 w 180"/>
                <a:gd name="T5" fmla="*/ 123 h 144"/>
                <a:gd name="T6" fmla="*/ 121 w 180"/>
                <a:gd name="T7" fmla="*/ 114 h 144"/>
                <a:gd name="T8" fmla="*/ 138 w 180"/>
                <a:gd name="T9" fmla="*/ 123 h 144"/>
                <a:gd name="T10" fmla="*/ 154 w 180"/>
                <a:gd name="T11" fmla="*/ 123 h 144"/>
                <a:gd name="T12" fmla="*/ 88 w 180"/>
                <a:gd name="T13" fmla="*/ 107 h 144"/>
                <a:gd name="T14" fmla="*/ 74 w 180"/>
                <a:gd name="T15" fmla="*/ 123 h 144"/>
                <a:gd name="T16" fmla="*/ 39 w 180"/>
                <a:gd name="T17" fmla="*/ 114 h 144"/>
                <a:gd name="T18" fmla="*/ 39 w 180"/>
                <a:gd name="T19" fmla="*/ 120 h 144"/>
                <a:gd name="T20" fmla="*/ 121 w 180"/>
                <a:gd name="T21" fmla="*/ 105 h 144"/>
                <a:gd name="T22" fmla="*/ 71 w 180"/>
                <a:gd name="T23" fmla="*/ 105 h 144"/>
                <a:gd name="T24" fmla="*/ 137 w 180"/>
                <a:gd name="T25" fmla="*/ 114 h 144"/>
                <a:gd name="T26" fmla="*/ 153 w 180"/>
                <a:gd name="T27" fmla="*/ 103 h 144"/>
                <a:gd name="T28" fmla="*/ 109 w 180"/>
                <a:gd name="T29" fmla="*/ 92 h 144"/>
                <a:gd name="T30" fmla="*/ 121 w 180"/>
                <a:gd name="T31" fmla="*/ 91 h 144"/>
                <a:gd name="T32" fmla="*/ 38 w 180"/>
                <a:gd name="T33" fmla="*/ 109 h 144"/>
                <a:gd name="T34" fmla="*/ 38 w 180"/>
                <a:gd name="T35" fmla="*/ 109 h 144"/>
                <a:gd name="T36" fmla="*/ 88 w 180"/>
                <a:gd name="T37" fmla="*/ 84 h 144"/>
                <a:gd name="T38" fmla="*/ 137 w 180"/>
                <a:gd name="T39" fmla="*/ 92 h 144"/>
                <a:gd name="T40" fmla="*/ 154 w 180"/>
                <a:gd name="T41" fmla="*/ 89 h 144"/>
                <a:gd name="T42" fmla="*/ 70 w 180"/>
                <a:gd name="T43" fmla="*/ 79 h 144"/>
                <a:gd name="T44" fmla="*/ 70 w 180"/>
                <a:gd name="T45" fmla="*/ 85 h 144"/>
                <a:gd name="T46" fmla="*/ 73 w 180"/>
                <a:gd name="T47" fmla="*/ 73 h 144"/>
                <a:gd name="T48" fmla="*/ 153 w 180"/>
                <a:gd name="T49" fmla="*/ 63 h 144"/>
                <a:gd name="T50" fmla="*/ 16 w 180"/>
                <a:gd name="T51" fmla="*/ 0 h 144"/>
                <a:gd name="T52" fmla="*/ 8 w 180"/>
                <a:gd name="T53" fmla="*/ 34 h 144"/>
                <a:gd name="T54" fmla="*/ 10 w 180"/>
                <a:gd name="T55" fmla="*/ 49 h 144"/>
                <a:gd name="T56" fmla="*/ 14 w 180"/>
                <a:gd name="T57" fmla="*/ 68 h 144"/>
                <a:gd name="T58" fmla="*/ 14 w 180"/>
                <a:gd name="T59" fmla="*/ 72 h 144"/>
                <a:gd name="T60" fmla="*/ 10 w 180"/>
                <a:gd name="T61" fmla="*/ 90 h 144"/>
                <a:gd name="T62" fmla="*/ 8 w 180"/>
                <a:gd name="T63" fmla="*/ 107 h 144"/>
                <a:gd name="T64" fmla="*/ 2 w 180"/>
                <a:gd name="T65" fmla="*/ 124 h 144"/>
                <a:gd name="T66" fmla="*/ 14 w 180"/>
                <a:gd name="T67" fmla="*/ 142 h 144"/>
                <a:gd name="T68" fmla="*/ 178 w 180"/>
                <a:gd name="T69" fmla="*/ 128 h 144"/>
                <a:gd name="T70" fmla="*/ 158 w 180"/>
                <a:gd name="T71" fmla="*/ 112 h 144"/>
                <a:gd name="T72" fmla="*/ 156 w 180"/>
                <a:gd name="T73" fmla="*/ 57 h 144"/>
                <a:gd name="T74" fmla="*/ 136 w 180"/>
                <a:gd name="T75" fmla="*/ 75 h 144"/>
                <a:gd name="T76" fmla="*/ 134 w 180"/>
                <a:gd name="T77" fmla="*/ 118 h 144"/>
                <a:gd name="T78" fmla="*/ 125 w 180"/>
                <a:gd name="T79" fmla="*/ 87 h 144"/>
                <a:gd name="T80" fmla="*/ 118 w 180"/>
                <a:gd name="T81" fmla="*/ 88 h 144"/>
                <a:gd name="T82" fmla="*/ 106 w 180"/>
                <a:gd name="T83" fmla="*/ 86 h 144"/>
                <a:gd name="T84" fmla="*/ 100 w 180"/>
                <a:gd name="T85" fmla="*/ 85 h 144"/>
                <a:gd name="T86" fmla="*/ 101 w 180"/>
                <a:gd name="T87" fmla="*/ 124 h 144"/>
                <a:gd name="T88" fmla="*/ 92 w 180"/>
                <a:gd name="T89" fmla="*/ 104 h 144"/>
                <a:gd name="T90" fmla="*/ 91 w 180"/>
                <a:gd name="T91" fmla="*/ 81 h 144"/>
                <a:gd name="T92" fmla="*/ 72 w 180"/>
                <a:gd name="T93" fmla="*/ 70 h 144"/>
                <a:gd name="T94" fmla="*/ 66 w 180"/>
                <a:gd name="T95" fmla="*/ 79 h 144"/>
                <a:gd name="T96" fmla="*/ 59 w 180"/>
                <a:gd name="T97" fmla="*/ 84 h 144"/>
                <a:gd name="T98" fmla="*/ 35 w 180"/>
                <a:gd name="T99" fmla="*/ 103 h 144"/>
                <a:gd name="T100" fmla="*/ 18 w 180"/>
                <a:gd name="T101" fmla="*/ 2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80" h="144">
                  <a:moveTo>
                    <a:pt x="115" y="123"/>
                  </a:moveTo>
                  <a:cubicBezTo>
                    <a:pt x="117" y="121"/>
                    <a:pt x="119" y="120"/>
                    <a:pt x="121" y="119"/>
                  </a:cubicBezTo>
                  <a:cubicBezTo>
                    <a:pt x="121" y="120"/>
                    <a:pt x="121" y="121"/>
                    <a:pt x="121" y="123"/>
                  </a:cubicBezTo>
                  <a:cubicBezTo>
                    <a:pt x="115" y="123"/>
                    <a:pt x="115" y="123"/>
                    <a:pt x="115" y="123"/>
                  </a:cubicBezTo>
                  <a:moveTo>
                    <a:pt x="82" y="123"/>
                  </a:moveTo>
                  <a:cubicBezTo>
                    <a:pt x="84" y="121"/>
                    <a:pt x="86" y="120"/>
                    <a:pt x="88" y="118"/>
                  </a:cubicBezTo>
                  <a:cubicBezTo>
                    <a:pt x="88" y="120"/>
                    <a:pt x="88" y="121"/>
                    <a:pt x="88" y="123"/>
                  </a:cubicBezTo>
                  <a:cubicBezTo>
                    <a:pt x="82" y="123"/>
                    <a:pt x="82" y="123"/>
                    <a:pt x="82" y="123"/>
                  </a:cubicBezTo>
                  <a:moveTo>
                    <a:pt x="43" y="123"/>
                  </a:moveTo>
                  <a:cubicBezTo>
                    <a:pt x="47" y="120"/>
                    <a:pt x="51" y="118"/>
                    <a:pt x="55" y="116"/>
                  </a:cubicBezTo>
                  <a:cubicBezTo>
                    <a:pt x="55" y="118"/>
                    <a:pt x="55" y="120"/>
                    <a:pt x="55" y="123"/>
                  </a:cubicBezTo>
                  <a:cubicBezTo>
                    <a:pt x="43" y="123"/>
                    <a:pt x="43" y="123"/>
                    <a:pt x="43" y="123"/>
                  </a:cubicBezTo>
                  <a:moveTo>
                    <a:pt x="105" y="123"/>
                  </a:moveTo>
                  <a:cubicBezTo>
                    <a:pt x="105" y="122"/>
                    <a:pt x="105" y="121"/>
                    <a:pt x="105" y="120"/>
                  </a:cubicBezTo>
                  <a:cubicBezTo>
                    <a:pt x="110" y="115"/>
                    <a:pt x="115" y="112"/>
                    <a:pt x="121" y="109"/>
                  </a:cubicBezTo>
                  <a:cubicBezTo>
                    <a:pt x="121" y="111"/>
                    <a:pt x="121" y="113"/>
                    <a:pt x="121" y="114"/>
                  </a:cubicBezTo>
                  <a:cubicBezTo>
                    <a:pt x="117" y="117"/>
                    <a:pt x="112" y="120"/>
                    <a:pt x="108" y="122"/>
                  </a:cubicBezTo>
                  <a:cubicBezTo>
                    <a:pt x="108" y="123"/>
                    <a:pt x="108" y="123"/>
                    <a:pt x="108" y="123"/>
                  </a:cubicBezTo>
                  <a:cubicBezTo>
                    <a:pt x="105" y="123"/>
                    <a:pt x="105" y="123"/>
                    <a:pt x="105" y="123"/>
                  </a:cubicBezTo>
                  <a:moveTo>
                    <a:pt x="138" y="123"/>
                  </a:moveTo>
                  <a:cubicBezTo>
                    <a:pt x="138" y="121"/>
                    <a:pt x="138" y="120"/>
                    <a:pt x="138" y="118"/>
                  </a:cubicBezTo>
                  <a:cubicBezTo>
                    <a:pt x="144" y="114"/>
                    <a:pt x="148" y="111"/>
                    <a:pt x="154" y="108"/>
                  </a:cubicBezTo>
                  <a:cubicBezTo>
                    <a:pt x="154" y="109"/>
                    <a:pt x="154" y="110"/>
                    <a:pt x="154" y="112"/>
                  </a:cubicBezTo>
                  <a:cubicBezTo>
                    <a:pt x="154" y="115"/>
                    <a:pt x="154" y="119"/>
                    <a:pt x="154" y="123"/>
                  </a:cubicBezTo>
                  <a:cubicBezTo>
                    <a:pt x="138" y="123"/>
                    <a:pt x="138" y="123"/>
                    <a:pt x="138" y="123"/>
                  </a:cubicBezTo>
                  <a:moveTo>
                    <a:pt x="72" y="123"/>
                  </a:moveTo>
                  <a:cubicBezTo>
                    <a:pt x="72" y="120"/>
                    <a:pt x="72" y="118"/>
                    <a:pt x="71" y="116"/>
                  </a:cubicBezTo>
                  <a:cubicBezTo>
                    <a:pt x="79" y="112"/>
                    <a:pt x="82" y="111"/>
                    <a:pt x="88" y="107"/>
                  </a:cubicBezTo>
                  <a:cubicBezTo>
                    <a:pt x="88" y="109"/>
                    <a:pt x="88" y="111"/>
                    <a:pt x="88" y="113"/>
                  </a:cubicBezTo>
                  <a:cubicBezTo>
                    <a:pt x="88" y="114"/>
                    <a:pt x="88" y="114"/>
                    <a:pt x="88" y="114"/>
                  </a:cubicBezTo>
                  <a:cubicBezTo>
                    <a:pt x="84" y="117"/>
                    <a:pt x="78" y="120"/>
                    <a:pt x="74" y="122"/>
                  </a:cubicBezTo>
                  <a:cubicBezTo>
                    <a:pt x="74" y="123"/>
                    <a:pt x="74" y="123"/>
                    <a:pt x="74" y="123"/>
                  </a:cubicBezTo>
                  <a:cubicBezTo>
                    <a:pt x="72" y="123"/>
                    <a:pt x="72" y="123"/>
                    <a:pt x="72" y="123"/>
                  </a:cubicBezTo>
                  <a:moveTo>
                    <a:pt x="39" y="120"/>
                  </a:moveTo>
                  <a:cubicBezTo>
                    <a:pt x="39" y="118"/>
                    <a:pt x="38" y="116"/>
                    <a:pt x="38" y="114"/>
                  </a:cubicBezTo>
                  <a:cubicBezTo>
                    <a:pt x="39" y="114"/>
                    <a:pt x="39" y="114"/>
                    <a:pt x="39" y="114"/>
                  </a:cubicBezTo>
                  <a:cubicBezTo>
                    <a:pt x="44" y="112"/>
                    <a:pt x="50" y="109"/>
                    <a:pt x="55" y="106"/>
                  </a:cubicBezTo>
                  <a:cubicBezTo>
                    <a:pt x="55" y="108"/>
                    <a:pt x="55" y="109"/>
                    <a:pt x="55" y="111"/>
                  </a:cubicBezTo>
                  <a:cubicBezTo>
                    <a:pt x="55" y="111"/>
                    <a:pt x="55" y="111"/>
                    <a:pt x="55" y="111"/>
                  </a:cubicBezTo>
                  <a:cubicBezTo>
                    <a:pt x="49" y="115"/>
                    <a:pt x="44" y="117"/>
                    <a:pt x="39" y="120"/>
                  </a:cubicBezTo>
                  <a:moveTo>
                    <a:pt x="104" y="115"/>
                  </a:moveTo>
                  <a:cubicBezTo>
                    <a:pt x="104" y="112"/>
                    <a:pt x="104" y="108"/>
                    <a:pt x="104" y="105"/>
                  </a:cubicBezTo>
                  <a:cubicBezTo>
                    <a:pt x="109" y="103"/>
                    <a:pt x="116" y="100"/>
                    <a:pt x="121" y="98"/>
                  </a:cubicBezTo>
                  <a:cubicBezTo>
                    <a:pt x="121" y="100"/>
                    <a:pt x="121" y="103"/>
                    <a:pt x="121" y="105"/>
                  </a:cubicBezTo>
                  <a:cubicBezTo>
                    <a:pt x="115" y="108"/>
                    <a:pt x="110" y="111"/>
                    <a:pt x="104" y="115"/>
                  </a:cubicBezTo>
                  <a:moveTo>
                    <a:pt x="71" y="112"/>
                  </a:moveTo>
                  <a:cubicBezTo>
                    <a:pt x="71" y="109"/>
                    <a:pt x="71" y="107"/>
                    <a:pt x="71" y="105"/>
                  </a:cubicBezTo>
                  <a:cubicBezTo>
                    <a:pt x="71" y="105"/>
                    <a:pt x="71" y="105"/>
                    <a:pt x="71" y="105"/>
                  </a:cubicBezTo>
                  <a:cubicBezTo>
                    <a:pt x="77" y="101"/>
                    <a:pt x="82" y="98"/>
                    <a:pt x="88" y="95"/>
                  </a:cubicBezTo>
                  <a:cubicBezTo>
                    <a:pt x="88" y="97"/>
                    <a:pt x="88" y="100"/>
                    <a:pt x="88" y="103"/>
                  </a:cubicBezTo>
                  <a:cubicBezTo>
                    <a:pt x="81" y="107"/>
                    <a:pt x="78" y="108"/>
                    <a:pt x="71" y="112"/>
                  </a:cubicBezTo>
                  <a:moveTo>
                    <a:pt x="137" y="114"/>
                  </a:moveTo>
                  <a:cubicBezTo>
                    <a:pt x="137" y="111"/>
                    <a:pt x="137" y="109"/>
                    <a:pt x="137" y="106"/>
                  </a:cubicBezTo>
                  <a:cubicBezTo>
                    <a:pt x="144" y="101"/>
                    <a:pt x="147" y="100"/>
                    <a:pt x="154" y="94"/>
                  </a:cubicBezTo>
                  <a:cubicBezTo>
                    <a:pt x="154" y="97"/>
                    <a:pt x="154" y="100"/>
                    <a:pt x="154" y="103"/>
                  </a:cubicBezTo>
                  <a:cubicBezTo>
                    <a:pt x="153" y="103"/>
                    <a:pt x="153" y="103"/>
                    <a:pt x="153" y="103"/>
                  </a:cubicBezTo>
                  <a:cubicBezTo>
                    <a:pt x="147" y="107"/>
                    <a:pt x="143" y="110"/>
                    <a:pt x="137" y="114"/>
                  </a:cubicBezTo>
                  <a:moveTo>
                    <a:pt x="104" y="101"/>
                  </a:moveTo>
                  <a:cubicBezTo>
                    <a:pt x="104" y="97"/>
                    <a:pt x="104" y="93"/>
                    <a:pt x="104" y="90"/>
                  </a:cubicBezTo>
                  <a:cubicBezTo>
                    <a:pt x="105" y="90"/>
                    <a:pt x="107" y="91"/>
                    <a:pt x="109" y="92"/>
                  </a:cubicBezTo>
                  <a:cubicBezTo>
                    <a:pt x="109" y="92"/>
                    <a:pt x="110" y="92"/>
                    <a:pt x="111" y="92"/>
                  </a:cubicBezTo>
                  <a:cubicBezTo>
                    <a:pt x="112" y="93"/>
                    <a:pt x="112" y="93"/>
                    <a:pt x="113" y="93"/>
                  </a:cubicBezTo>
                  <a:cubicBezTo>
                    <a:pt x="115" y="93"/>
                    <a:pt x="116" y="93"/>
                    <a:pt x="117" y="93"/>
                  </a:cubicBezTo>
                  <a:cubicBezTo>
                    <a:pt x="118" y="92"/>
                    <a:pt x="120" y="92"/>
                    <a:pt x="121" y="91"/>
                  </a:cubicBezTo>
                  <a:cubicBezTo>
                    <a:pt x="121" y="91"/>
                    <a:pt x="121" y="91"/>
                    <a:pt x="121" y="91"/>
                  </a:cubicBezTo>
                  <a:cubicBezTo>
                    <a:pt x="121" y="92"/>
                    <a:pt x="121" y="93"/>
                    <a:pt x="121" y="94"/>
                  </a:cubicBezTo>
                  <a:cubicBezTo>
                    <a:pt x="116" y="96"/>
                    <a:pt x="109" y="99"/>
                    <a:pt x="104" y="101"/>
                  </a:cubicBezTo>
                  <a:moveTo>
                    <a:pt x="38" y="109"/>
                  </a:moveTo>
                  <a:cubicBezTo>
                    <a:pt x="38" y="108"/>
                    <a:pt x="38" y="107"/>
                    <a:pt x="38" y="105"/>
                  </a:cubicBezTo>
                  <a:cubicBezTo>
                    <a:pt x="44" y="101"/>
                    <a:pt x="50" y="95"/>
                    <a:pt x="55" y="89"/>
                  </a:cubicBezTo>
                  <a:cubicBezTo>
                    <a:pt x="55" y="93"/>
                    <a:pt x="55" y="97"/>
                    <a:pt x="55" y="101"/>
                  </a:cubicBezTo>
                  <a:cubicBezTo>
                    <a:pt x="49" y="104"/>
                    <a:pt x="44" y="106"/>
                    <a:pt x="38" y="109"/>
                  </a:cubicBezTo>
                  <a:moveTo>
                    <a:pt x="71" y="100"/>
                  </a:moveTo>
                  <a:cubicBezTo>
                    <a:pt x="71" y="97"/>
                    <a:pt x="71" y="93"/>
                    <a:pt x="71" y="90"/>
                  </a:cubicBezTo>
                  <a:cubicBezTo>
                    <a:pt x="75" y="87"/>
                    <a:pt x="79" y="85"/>
                    <a:pt x="85" y="82"/>
                  </a:cubicBezTo>
                  <a:cubicBezTo>
                    <a:pt x="86" y="82"/>
                    <a:pt x="87" y="83"/>
                    <a:pt x="88" y="84"/>
                  </a:cubicBezTo>
                  <a:cubicBezTo>
                    <a:pt x="88" y="86"/>
                    <a:pt x="88" y="88"/>
                    <a:pt x="88" y="90"/>
                  </a:cubicBezTo>
                  <a:cubicBezTo>
                    <a:pt x="82" y="93"/>
                    <a:pt x="77" y="97"/>
                    <a:pt x="71" y="100"/>
                  </a:cubicBezTo>
                  <a:moveTo>
                    <a:pt x="137" y="101"/>
                  </a:moveTo>
                  <a:cubicBezTo>
                    <a:pt x="137" y="98"/>
                    <a:pt x="137" y="95"/>
                    <a:pt x="137" y="92"/>
                  </a:cubicBezTo>
                  <a:cubicBezTo>
                    <a:pt x="137" y="92"/>
                    <a:pt x="137" y="92"/>
                    <a:pt x="137" y="92"/>
                  </a:cubicBezTo>
                  <a:cubicBezTo>
                    <a:pt x="141" y="89"/>
                    <a:pt x="145" y="87"/>
                    <a:pt x="148" y="84"/>
                  </a:cubicBezTo>
                  <a:cubicBezTo>
                    <a:pt x="150" y="82"/>
                    <a:pt x="151" y="80"/>
                    <a:pt x="154" y="78"/>
                  </a:cubicBezTo>
                  <a:cubicBezTo>
                    <a:pt x="154" y="81"/>
                    <a:pt x="154" y="85"/>
                    <a:pt x="154" y="89"/>
                  </a:cubicBezTo>
                  <a:cubicBezTo>
                    <a:pt x="153" y="89"/>
                    <a:pt x="153" y="89"/>
                    <a:pt x="153" y="89"/>
                  </a:cubicBezTo>
                  <a:cubicBezTo>
                    <a:pt x="146" y="96"/>
                    <a:pt x="143" y="97"/>
                    <a:pt x="137" y="101"/>
                  </a:cubicBezTo>
                  <a:moveTo>
                    <a:pt x="70" y="85"/>
                  </a:moveTo>
                  <a:cubicBezTo>
                    <a:pt x="70" y="83"/>
                    <a:pt x="70" y="81"/>
                    <a:pt x="70" y="79"/>
                  </a:cubicBezTo>
                  <a:cubicBezTo>
                    <a:pt x="71" y="78"/>
                    <a:pt x="72" y="77"/>
                    <a:pt x="73" y="75"/>
                  </a:cubicBezTo>
                  <a:cubicBezTo>
                    <a:pt x="73" y="75"/>
                    <a:pt x="74" y="74"/>
                    <a:pt x="74" y="73"/>
                  </a:cubicBezTo>
                  <a:cubicBezTo>
                    <a:pt x="76" y="75"/>
                    <a:pt x="79" y="77"/>
                    <a:pt x="81" y="79"/>
                  </a:cubicBezTo>
                  <a:cubicBezTo>
                    <a:pt x="77" y="81"/>
                    <a:pt x="74" y="83"/>
                    <a:pt x="70" y="85"/>
                  </a:cubicBezTo>
                  <a:moveTo>
                    <a:pt x="73" y="73"/>
                  </a:moveTo>
                  <a:cubicBezTo>
                    <a:pt x="74" y="71"/>
                    <a:pt x="74" y="71"/>
                    <a:pt x="74" y="71"/>
                  </a:cubicBezTo>
                  <a:cubicBezTo>
                    <a:pt x="74" y="71"/>
                    <a:pt x="74" y="71"/>
                    <a:pt x="74" y="71"/>
                  </a:cubicBezTo>
                  <a:cubicBezTo>
                    <a:pt x="73" y="73"/>
                    <a:pt x="73" y="73"/>
                    <a:pt x="73" y="73"/>
                  </a:cubicBezTo>
                  <a:moveTo>
                    <a:pt x="137" y="87"/>
                  </a:moveTo>
                  <a:cubicBezTo>
                    <a:pt x="137" y="85"/>
                    <a:pt x="136" y="83"/>
                    <a:pt x="136" y="80"/>
                  </a:cubicBezTo>
                  <a:cubicBezTo>
                    <a:pt x="137" y="80"/>
                    <a:pt x="138" y="79"/>
                    <a:pt x="139" y="78"/>
                  </a:cubicBezTo>
                  <a:cubicBezTo>
                    <a:pt x="143" y="74"/>
                    <a:pt x="149" y="68"/>
                    <a:pt x="153" y="63"/>
                  </a:cubicBezTo>
                  <a:cubicBezTo>
                    <a:pt x="153" y="66"/>
                    <a:pt x="153" y="69"/>
                    <a:pt x="154" y="72"/>
                  </a:cubicBezTo>
                  <a:cubicBezTo>
                    <a:pt x="150" y="76"/>
                    <a:pt x="148" y="78"/>
                    <a:pt x="145" y="81"/>
                  </a:cubicBezTo>
                  <a:cubicBezTo>
                    <a:pt x="143" y="83"/>
                    <a:pt x="140" y="85"/>
                    <a:pt x="137" y="87"/>
                  </a:cubicBezTo>
                  <a:moveTo>
                    <a:pt x="16" y="0"/>
                  </a:moveTo>
                  <a:cubicBezTo>
                    <a:pt x="15" y="0"/>
                    <a:pt x="14" y="1"/>
                    <a:pt x="14" y="2"/>
                  </a:cubicBezTo>
                  <a:cubicBezTo>
                    <a:pt x="14" y="32"/>
                    <a:pt x="14" y="32"/>
                    <a:pt x="14" y="32"/>
                  </a:cubicBezTo>
                  <a:cubicBezTo>
                    <a:pt x="13" y="32"/>
                    <a:pt x="11" y="32"/>
                    <a:pt x="10" y="32"/>
                  </a:cubicBezTo>
                  <a:cubicBezTo>
                    <a:pt x="8" y="32"/>
                    <a:pt x="8" y="33"/>
                    <a:pt x="8" y="34"/>
                  </a:cubicBezTo>
                  <a:cubicBezTo>
                    <a:pt x="8" y="35"/>
                    <a:pt x="8" y="36"/>
                    <a:pt x="10" y="36"/>
                  </a:cubicBezTo>
                  <a:cubicBezTo>
                    <a:pt x="11" y="36"/>
                    <a:pt x="13" y="36"/>
                    <a:pt x="14" y="36"/>
                  </a:cubicBezTo>
                  <a:cubicBezTo>
                    <a:pt x="14" y="49"/>
                    <a:pt x="14" y="49"/>
                    <a:pt x="14" y="49"/>
                  </a:cubicBezTo>
                  <a:cubicBezTo>
                    <a:pt x="13" y="49"/>
                    <a:pt x="11" y="49"/>
                    <a:pt x="10" y="49"/>
                  </a:cubicBezTo>
                  <a:cubicBezTo>
                    <a:pt x="8" y="49"/>
                    <a:pt x="8" y="50"/>
                    <a:pt x="8" y="51"/>
                  </a:cubicBezTo>
                  <a:cubicBezTo>
                    <a:pt x="8" y="52"/>
                    <a:pt x="8" y="53"/>
                    <a:pt x="10" y="53"/>
                  </a:cubicBezTo>
                  <a:cubicBezTo>
                    <a:pt x="11" y="53"/>
                    <a:pt x="13" y="53"/>
                    <a:pt x="14" y="53"/>
                  </a:cubicBezTo>
                  <a:cubicBezTo>
                    <a:pt x="14" y="68"/>
                    <a:pt x="14" y="68"/>
                    <a:pt x="14" y="68"/>
                  </a:cubicBezTo>
                  <a:cubicBezTo>
                    <a:pt x="13" y="68"/>
                    <a:pt x="11" y="68"/>
                    <a:pt x="10" y="68"/>
                  </a:cubicBezTo>
                  <a:cubicBezTo>
                    <a:pt x="8" y="68"/>
                    <a:pt x="8" y="69"/>
                    <a:pt x="8" y="70"/>
                  </a:cubicBezTo>
                  <a:cubicBezTo>
                    <a:pt x="8" y="71"/>
                    <a:pt x="8" y="72"/>
                    <a:pt x="10" y="72"/>
                  </a:cubicBezTo>
                  <a:cubicBezTo>
                    <a:pt x="11" y="72"/>
                    <a:pt x="13" y="72"/>
                    <a:pt x="14" y="72"/>
                  </a:cubicBezTo>
                  <a:cubicBezTo>
                    <a:pt x="14" y="86"/>
                    <a:pt x="14" y="86"/>
                    <a:pt x="14" y="86"/>
                  </a:cubicBezTo>
                  <a:cubicBezTo>
                    <a:pt x="13" y="86"/>
                    <a:pt x="11" y="86"/>
                    <a:pt x="10" y="86"/>
                  </a:cubicBezTo>
                  <a:cubicBezTo>
                    <a:pt x="8" y="86"/>
                    <a:pt x="8" y="87"/>
                    <a:pt x="8" y="88"/>
                  </a:cubicBezTo>
                  <a:cubicBezTo>
                    <a:pt x="8" y="90"/>
                    <a:pt x="8" y="90"/>
                    <a:pt x="10" y="90"/>
                  </a:cubicBezTo>
                  <a:cubicBezTo>
                    <a:pt x="11" y="90"/>
                    <a:pt x="13" y="90"/>
                    <a:pt x="14" y="90"/>
                  </a:cubicBezTo>
                  <a:cubicBezTo>
                    <a:pt x="14" y="105"/>
                    <a:pt x="14" y="105"/>
                    <a:pt x="14" y="105"/>
                  </a:cubicBezTo>
                  <a:cubicBezTo>
                    <a:pt x="13" y="105"/>
                    <a:pt x="11" y="105"/>
                    <a:pt x="10" y="105"/>
                  </a:cubicBezTo>
                  <a:cubicBezTo>
                    <a:pt x="8" y="105"/>
                    <a:pt x="8" y="106"/>
                    <a:pt x="8" y="107"/>
                  </a:cubicBezTo>
                  <a:cubicBezTo>
                    <a:pt x="8" y="109"/>
                    <a:pt x="8" y="109"/>
                    <a:pt x="10" y="109"/>
                  </a:cubicBezTo>
                  <a:cubicBezTo>
                    <a:pt x="11" y="109"/>
                    <a:pt x="13" y="109"/>
                    <a:pt x="14" y="109"/>
                  </a:cubicBezTo>
                  <a:cubicBezTo>
                    <a:pt x="14" y="124"/>
                    <a:pt x="14" y="124"/>
                    <a:pt x="14" y="124"/>
                  </a:cubicBezTo>
                  <a:cubicBezTo>
                    <a:pt x="2" y="124"/>
                    <a:pt x="2" y="124"/>
                    <a:pt x="2" y="124"/>
                  </a:cubicBezTo>
                  <a:cubicBezTo>
                    <a:pt x="1" y="124"/>
                    <a:pt x="0" y="125"/>
                    <a:pt x="0" y="126"/>
                  </a:cubicBezTo>
                  <a:cubicBezTo>
                    <a:pt x="0" y="127"/>
                    <a:pt x="1" y="128"/>
                    <a:pt x="2" y="128"/>
                  </a:cubicBezTo>
                  <a:cubicBezTo>
                    <a:pt x="14" y="128"/>
                    <a:pt x="14" y="128"/>
                    <a:pt x="14" y="128"/>
                  </a:cubicBezTo>
                  <a:cubicBezTo>
                    <a:pt x="14" y="142"/>
                    <a:pt x="14" y="142"/>
                    <a:pt x="14" y="142"/>
                  </a:cubicBezTo>
                  <a:cubicBezTo>
                    <a:pt x="14" y="143"/>
                    <a:pt x="15" y="144"/>
                    <a:pt x="16" y="144"/>
                  </a:cubicBezTo>
                  <a:cubicBezTo>
                    <a:pt x="17" y="144"/>
                    <a:pt x="18" y="143"/>
                    <a:pt x="18" y="142"/>
                  </a:cubicBezTo>
                  <a:cubicBezTo>
                    <a:pt x="18" y="128"/>
                    <a:pt x="18" y="128"/>
                    <a:pt x="18" y="128"/>
                  </a:cubicBezTo>
                  <a:cubicBezTo>
                    <a:pt x="178" y="128"/>
                    <a:pt x="178" y="128"/>
                    <a:pt x="178" y="128"/>
                  </a:cubicBezTo>
                  <a:cubicBezTo>
                    <a:pt x="179" y="128"/>
                    <a:pt x="180" y="127"/>
                    <a:pt x="180" y="126"/>
                  </a:cubicBezTo>
                  <a:cubicBezTo>
                    <a:pt x="180" y="125"/>
                    <a:pt x="179" y="124"/>
                    <a:pt x="178" y="124"/>
                  </a:cubicBezTo>
                  <a:cubicBezTo>
                    <a:pt x="158" y="124"/>
                    <a:pt x="158" y="124"/>
                    <a:pt x="158" y="124"/>
                  </a:cubicBezTo>
                  <a:cubicBezTo>
                    <a:pt x="158" y="120"/>
                    <a:pt x="158" y="116"/>
                    <a:pt x="158" y="112"/>
                  </a:cubicBezTo>
                  <a:cubicBezTo>
                    <a:pt x="158" y="99"/>
                    <a:pt x="158" y="86"/>
                    <a:pt x="157" y="74"/>
                  </a:cubicBezTo>
                  <a:cubicBezTo>
                    <a:pt x="158" y="73"/>
                    <a:pt x="158" y="72"/>
                    <a:pt x="157" y="72"/>
                  </a:cubicBezTo>
                  <a:cubicBezTo>
                    <a:pt x="157" y="67"/>
                    <a:pt x="157" y="63"/>
                    <a:pt x="157" y="58"/>
                  </a:cubicBezTo>
                  <a:cubicBezTo>
                    <a:pt x="157" y="58"/>
                    <a:pt x="157" y="57"/>
                    <a:pt x="156" y="57"/>
                  </a:cubicBezTo>
                  <a:cubicBezTo>
                    <a:pt x="156" y="56"/>
                    <a:pt x="155" y="56"/>
                    <a:pt x="155" y="56"/>
                  </a:cubicBezTo>
                  <a:cubicBezTo>
                    <a:pt x="155" y="56"/>
                    <a:pt x="154" y="57"/>
                    <a:pt x="154" y="57"/>
                  </a:cubicBezTo>
                  <a:cubicBezTo>
                    <a:pt x="151" y="60"/>
                    <a:pt x="146" y="65"/>
                    <a:pt x="142" y="69"/>
                  </a:cubicBezTo>
                  <a:cubicBezTo>
                    <a:pt x="140" y="71"/>
                    <a:pt x="138" y="73"/>
                    <a:pt x="136" y="75"/>
                  </a:cubicBezTo>
                  <a:cubicBezTo>
                    <a:pt x="134" y="76"/>
                    <a:pt x="133" y="78"/>
                    <a:pt x="133" y="78"/>
                  </a:cubicBezTo>
                  <a:cubicBezTo>
                    <a:pt x="133" y="78"/>
                    <a:pt x="132" y="79"/>
                    <a:pt x="132" y="79"/>
                  </a:cubicBezTo>
                  <a:cubicBezTo>
                    <a:pt x="133" y="93"/>
                    <a:pt x="133" y="104"/>
                    <a:pt x="134" y="117"/>
                  </a:cubicBezTo>
                  <a:cubicBezTo>
                    <a:pt x="133" y="117"/>
                    <a:pt x="134" y="117"/>
                    <a:pt x="134" y="118"/>
                  </a:cubicBezTo>
                  <a:cubicBezTo>
                    <a:pt x="134" y="120"/>
                    <a:pt x="134" y="122"/>
                    <a:pt x="134" y="124"/>
                  </a:cubicBezTo>
                  <a:cubicBezTo>
                    <a:pt x="125" y="124"/>
                    <a:pt x="125" y="124"/>
                    <a:pt x="125" y="124"/>
                  </a:cubicBezTo>
                  <a:cubicBezTo>
                    <a:pt x="125" y="121"/>
                    <a:pt x="125" y="118"/>
                    <a:pt x="125" y="115"/>
                  </a:cubicBezTo>
                  <a:cubicBezTo>
                    <a:pt x="125" y="105"/>
                    <a:pt x="125" y="97"/>
                    <a:pt x="125" y="87"/>
                  </a:cubicBezTo>
                  <a:cubicBezTo>
                    <a:pt x="125" y="86"/>
                    <a:pt x="124" y="85"/>
                    <a:pt x="123" y="85"/>
                  </a:cubicBezTo>
                  <a:cubicBezTo>
                    <a:pt x="123" y="85"/>
                    <a:pt x="123" y="85"/>
                    <a:pt x="123" y="85"/>
                  </a:cubicBezTo>
                  <a:cubicBezTo>
                    <a:pt x="122" y="85"/>
                    <a:pt x="122" y="85"/>
                    <a:pt x="121" y="85"/>
                  </a:cubicBezTo>
                  <a:cubicBezTo>
                    <a:pt x="119" y="87"/>
                    <a:pt x="119" y="88"/>
                    <a:pt x="118" y="88"/>
                  </a:cubicBezTo>
                  <a:cubicBezTo>
                    <a:pt x="117" y="89"/>
                    <a:pt x="117" y="89"/>
                    <a:pt x="116" y="89"/>
                  </a:cubicBezTo>
                  <a:cubicBezTo>
                    <a:pt x="116" y="89"/>
                    <a:pt x="115" y="89"/>
                    <a:pt x="113" y="89"/>
                  </a:cubicBezTo>
                  <a:cubicBezTo>
                    <a:pt x="113" y="89"/>
                    <a:pt x="112" y="89"/>
                    <a:pt x="111" y="88"/>
                  </a:cubicBezTo>
                  <a:cubicBezTo>
                    <a:pt x="110" y="88"/>
                    <a:pt x="108" y="87"/>
                    <a:pt x="106" y="86"/>
                  </a:cubicBezTo>
                  <a:cubicBezTo>
                    <a:pt x="105" y="86"/>
                    <a:pt x="105" y="86"/>
                    <a:pt x="104" y="86"/>
                  </a:cubicBezTo>
                  <a:cubicBezTo>
                    <a:pt x="103" y="85"/>
                    <a:pt x="103" y="85"/>
                    <a:pt x="102" y="85"/>
                  </a:cubicBezTo>
                  <a:cubicBezTo>
                    <a:pt x="102" y="85"/>
                    <a:pt x="102" y="85"/>
                    <a:pt x="102" y="85"/>
                  </a:cubicBezTo>
                  <a:cubicBezTo>
                    <a:pt x="101" y="85"/>
                    <a:pt x="101" y="85"/>
                    <a:pt x="100" y="85"/>
                  </a:cubicBezTo>
                  <a:cubicBezTo>
                    <a:pt x="100" y="86"/>
                    <a:pt x="100" y="86"/>
                    <a:pt x="100" y="87"/>
                  </a:cubicBezTo>
                  <a:cubicBezTo>
                    <a:pt x="100" y="97"/>
                    <a:pt x="100" y="108"/>
                    <a:pt x="101" y="118"/>
                  </a:cubicBezTo>
                  <a:cubicBezTo>
                    <a:pt x="100" y="119"/>
                    <a:pt x="100" y="119"/>
                    <a:pt x="101" y="119"/>
                  </a:cubicBezTo>
                  <a:cubicBezTo>
                    <a:pt x="101" y="121"/>
                    <a:pt x="101" y="122"/>
                    <a:pt x="101" y="124"/>
                  </a:cubicBezTo>
                  <a:cubicBezTo>
                    <a:pt x="92" y="124"/>
                    <a:pt x="92" y="124"/>
                    <a:pt x="92" y="124"/>
                  </a:cubicBezTo>
                  <a:cubicBezTo>
                    <a:pt x="92" y="120"/>
                    <a:pt x="92" y="117"/>
                    <a:pt x="92" y="113"/>
                  </a:cubicBezTo>
                  <a:cubicBezTo>
                    <a:pt x="92" y="110"/>
                    <a:pt x="92" y="107"/>
                    <a:pt x="92" y="104"/>
                  </a:cubicBezTo>
                  <a:cubicBezTo>
                    <a:pt x="92" y="104"/>
                    <a:pt x="92" y="104"/>
                    <a:pt x="92" y="104"/>
                  </a:cubicBezTo>
                  <a:cubicBezTo>
                    <a:pt x="92" y="100"/>
                    <a:pt x="92" y="96"/>
                    <a:pt x="92" y="92"/>
                  </a:cubicBezTo>
                  <a:cubicBezTo>
                    <a:pt x="92" y="91"/>
                    <a:pt x="92" y="91"/>
                    <a:pt x="92" y="91"/>
                  </a:cubicBezTo>
                  <a:cubicBezTo>
                    <a:pt x="92" y="88"/>
                    <a:pt x="92" y="86"/>
                    <a:pt x="92" y="83"/>
                  </a:cubicBezTo>
                  <a:cubicBezTo>
                    <a:pt x="92" y="82"/>
                    <a:pt x="91" y="82"/>
                    <a:pt x="91" y="81"/>
                  </a:cubicBezTo>
                  <a:cubicBezTo>
                    <a:pt x="85" y="77"/>
                    <a:pt x="80" y="73"/>
                    <a:pt x="76" y="70"/>
                  </a:cubicBezTo>
                  <a:cubicBezTo>
                    <a:pt x="75" y="69"/>
                    <a:pt x="75" y="69"/>
                    <a:pt x="74" y="69"/>
                  </a:cubicBezTo>
                  <a:cubicBezTo>
                    <a:pt x="74" y="69"/>
                    <a:pt x="74" y="69"/>
                    <a:pt x="74" y="69"/>
                  </a:cubicBezTo>
                  <a:cubicBezTo>
                    <a:pt x="73" y="69"/>
                    <a:pt x="73" y="69"/>
                    <a:pt x="72" y="70"/>
                  </a:cubicBezTo>
                  <a:cubicBezTo>
                    <a:pt x="72" y="70"/>
                    <a:pt x="71" y="71"/>
                    <a:pt x="70" y="72"/>
                  </a:cubicBezTo>
                  <a:cubicBezTo>
                    <a:pt x="70" y="73"/>
                    <a:pt x="69" y="74"/>
                    <a:pt x="68" y="75"/>
                  </a:cubicBezTo>
                  <a:cubicBezTo>
                    <a:pt x="67" y="76"/>
                    <a:pt x="67" y="77"/>
                    <a:pt x="67" y="78"/>
                  </a:cubicBezTo>
                  <a:cubicBezTo>
                    <a:pt x="66" y="78"/>
                    <a:pt x="66" y="78"/>
                    <a:pt x="66" y="79"/>
                  </a:cubicBezTo>
                  <a:cubicBezTo>
                    <a:pt x="67" y="97"/>
                    <a:pt x="67" y="106"/>
                    <a:pt x="68" y="124"/>
                  </a:cubicBezTo>
                  <a:cubicBezTo>
                    <a:pt x="59" y="124"/>
                    <a:pt x="59" y="124"/>
                    <a:pt x="59" y="124"/>
                  </a:cubicBezTo>
                  <a:cubicBezTo>
                    <a:pt x="59" y="120"/>
                    <a:pt x="59" y="117"/>
                    <a:pt x="59" y="113"/>
                  </a:cubicBezTo>
                  <a:cubicBezTo>
                    <a:pt x="59" y="104"/>
                    <a:pt x="59" y="94"/>
                    <a:pt x="59" y="84"/>
                  </a:cubicBezTo>
                  <a:cubicBezTo>
                    <a:pt x="59" y="83"/>
                    <a:pt x="58" y="83"/>
                    <a:pt x="57" y="82"/>
                  </a:cubicBezTo>
                  <a:cubicBezTo>
                    <a:pt x="57" y="82"/>
                    <a:pt x="57" y="82"/>
                    <a:pt x="57" y="82"/>
                  </a:cubicBezTo>
                  <a:cubicBezTo>
                    <a:pt x="56" y="82"/>
                    <a:pt x="56" y="82"/>
                    <a:pt x="55" y="83"/>
                  </a:cubicBezTo>
                  <a:cubicBezTo>
                    <a:pt x="49" y="90"/>
                    <a:pt x="42" y="98"/>
                    <a:pt x="35" y="103"/>
                  </a:cubicBezTo>
                  <a:cubicBezTo>
                    <a:pt x="34" y="103"/>
                    <a:pt x="34" y="104"/>
                    <a:pt x="34" y="104"/>
                  </a:cubicBezTo>
                  <a:cubicBezTo>
                    <a:pt x="34" y="112"/>
                    <a:pt x="35" y="117"/>
                    <a:pt x="35" y="124"/>
                  </a:cubicBezTo>
                  <a:cubicBezTo>
                    <a:pt x="18" y="124"/>
                    <a:pt x="18" y="124"/>
                    <a:pt x="18" y="124"/>
                  </a:cubicBezTo>
                  <a:cubicBezTo>
                    <a:pt x="18" y="2"/>
                    <a:pt x="18" y="2"/>
                    <a:pt x="18" y="2"/>
                  </a:cubicBezTo>
                  <a:cubicBezTo>
                    <a:pt x="18" y="1"/>
                    <a:pt x="17" y="0"/>
                    <a:pt x="1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 name="Freeform 741"/>
            <p:cNvSpPr>
              <a:spLocks noEditPoints="1"/>
            </p:cNvSpPr>
            <p:nvPr/>
          </p:nvSpPr>
          <p:spPr bwMode="auto">
            <a:xfrm>
              <a:off x="3035" y="1218"/>
              <a:ext cx="187" cy="187"/>
            </a:xfrm>
            <a:custGeom>
              <a:avLst/>
              <a:gdLst>
                <a:gd name="T0" fmla="*/ 75 w 79"/>
                <a:gd name="T1" fmla="*/ 34 h 79"/>
                <a:gd name="T2" fmla="*/ 72 w 79"/>
                <a:gd name="T3" fmla="*/ 34 h 79"/>
                <a:gd name="T4" fmla="*/ 74 w 79"/>
                <a:gd name="T5" fmla="*/ 32 h 79"/>
                <a:gd name="T6" fmla="*/ 71 w 79"/>
                <a:gd name="T7" fmla="*/ 31 h 79"/>
                <a:gd name="T8" fmla="*/ 73 w 79"/>
                <a:gd name="T9" fmla="*/ 29 h 79"/>
                <a:gd name="T10" fmla="*/ 67 w 79"/>
                <a:gd name="T11" fmla="*/ 26 h 79"/>
                <a:gd name="T12" fmla="*/ 69 w 79"/>
                <a:gd name="T13" fmla="*/ 28 h 79"/>
                <a:gd name="T14" fmla="*/ 69 w 79"/>
                <a:gd name="T15" fmla="*/ 20 h 79"/>
                <a:gd name="T16" fmla="*/ 64 w 79"/>
                <a:gd name="T17" fmla="*/ 23 h 79"/>
                <a:gd name="T18" fmla="*/ 67 w 79"/>
                <a:gd name="T19" fmla="*/ 18 h 79"/>
                <a:gd name="T20" fmla="*/ 12 w 79"/>
                <a:gd name="T21" fmla="*/ 25 h 79"/>
                <a:gd name="T22" fmla="*/ 62 w 79"/>
                <a:gd name="T23" fmla="*/ 25 h 79"/>
                <a:gd name="T24" fmla="*/ 65 w 79"/>
                <a:gd name="T25" fmla="*/ 65 h 79"/>
                <a:gd name="T26" fmla="*/ 41 w 79"/>
                <a:gd name="T27" fmla="*/ 76 h 79"/>
                <a:gd name="T28" fmla="*/ 3 w 79"/>
                <a:gd name="T29" fmla="*/ 39 h 79"/>
                <a:gd name="T30" fmla="*/ 61 w 79"/>
                <a:gd name="T31" fmla="*/ 20 h 79"/>
                <a:gd name="T32" fmla="*/ 64 w 79"/>
                <a:gd name="T33" fmla="*/ 15 h 79"/>
                <a:gd name="T34" fmla="*/ 3 w 79"/>
                <a:gd name="T35" fmla="*/ 32 h 79"/>
                <a:gd name="T36" fmla="*/ 12 w 79"/>
                <a:gd name="T37" fmla="*/ 16 h 79"/>
                <a:gd name="T38" fmla="*/ 8 w 79"/>
                <a:gd name="T39" fmla="*/ 26 h 79"/>
                <a:gd name="T40" fmla="*/ 57 w 79"/>
                <a:gd name="T41" fmla="*/ 18 h 79"/>
                <a:gd name="T42" fmla="*/ 62 w 79"/>
                <a:gd name="T43" fmla="*/ 13 h 79"/>
                <a:gd name="T44" fmla="*/ 49 w 79"/>
                <a:gd name="T45" fmla="*/ 14 h 79"/>
                <a:gd name="T46" fmla="*/ 58 w 79"/>
                <a:gd name="T47" fmla="*/ 10 h 79"/>
                <a:gd name="T48" fmla="*/ 46 w 79"/>
                <a:gd name="T49" fmla="*/ 13 h 79"/>
                <a:gd name="T50" fmla="*/ 54 w 79"/>
                <a:gd name="T51" fmla="*/ 7 h 79"/>
                <a:gd name="T52" fmla="*/ 20 w 79"/>
                <a:gd name="T53" fmla="*/ 8 h 79"/>
                <a:gd name="T54" fmla="*/ 16 w 79"/>
                <a:gd name="T55" fmla="*/ 18 h 79"/>
                <a:gd name="T56" fmla="*/ 40 w 79"/>
                <a:gd name="T57" fmla="*/ 12 h 79"/>
                <a:gd name="T58" fmla="*/ 50 w 79"/>
                <a:gd name="T59" fmla="*/ 5 h 79"/>
                <a:gd name="T60" fmla="*/ 28 w 79"/>
                <a:gd name="T61" fmla="*/ 5 h 79"/>
                <a:gd name="T62" fmla="*/ 22 w 79"/>
                <a:gd name="T63" fmla="*/ 15 h 79"/>
                <a:gd name="T64" fmla="*/ 42 w 79"/>
                <a:gd name="T65" fmla="*/ 3 h 79"/>
                <a:gd name="T66" fmla="*/ 39 w 79"/>
                <a:gd name="T67" fmla="*/ 12 h 79"/>
                <a:gd name="T68" fmla="*/ 36 w 79"/>
                <a:gd name="T69" fmla="*/ 12 h 79"/>
                <a:gd name="T70" fmla="*/ 35 w 79"/>
                <a:gd name="T71" fmla="*/ 3 h 79"/>
                <a:gd name="T72" fmla="*/ 30 w 79"/>
                <a:gd name="T73" fmla="*/ 12 h 79"/>
                <a:gd name="T74" fmla="*/ 38 w 79"/>
                <a:gd name="T75" fmla="*/ 3 h 79"/>
                <a:gd name="T76" fmla="*/ 30 w 79"/>
                <a:gd name="T77" fmla="*/ 12 h 79"/>
                <a:gd name="T78" fmla="*/ 11 w 79"/>
                <a:gd name="T79" fmla="*/ 12 h 79"/>
                <a:gd name="T80" fmla="*/ 41 w 79"/>
                <a:gd name="T81" fmla="*/ 79 h 79"/>
                <a:gd name="T82" fmla="*/ 65 w 79"/>
                <a:gd name="T83" fmla="*/ 70 h 79"/>
                <a:gd name="T84" fmla="*/ 67 w 79"/>
                <a:gd name="T85" fmla="*/ 67 h 79"/>
                <a:gd name="T86" fmla="*/ 69 w 79"/>
                <a:gd name="T87" fmla="*/ 66 h 79"/>
                <a:gd name="T88" fmla="*/ 69 w 79"/>
                <a:gd name="T89" fmla="*/ 65 h 79"/>
                <a:gd name="T90" fmla="*/ 69 w 79"/>
                <a:gd name="T91" fmla="*/ 65 h 79"/>
                <a:gd name="T92" fmla="*/ 69 w 79"/>
                <a:gd name="T93" fmla="*/ 65 h 79"/>
                <a:gd name="T94" fmla="*/ 38 w 79"/>
                <a:gd name="T9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79">
                  <a:moveTo>
                    <a:pt x="76" y="41"/>
                  </a:moveTo>
                  <a:cubicBezTo>
                    <a:pt x="75" y="39"/>
                    <a:pt x="74" y="37"/>
                    <a:pt x="73" y="35"/>
                  </a:cubicBezTo>
                  <a:cubicBezTo>
                    <a:pt x="75" y="34"/>
                    <a:pt x="75" y="34"/>
                    <a:pt x="75" y="34"/>
                  </a:cubicBezTo>
                  <a:cubicBezTo>
                    <a:pt x="75" y="36"/>
                    <a:pt x="76" y="39"/>
                    <a:pt x="76" y="41"/>
                  </a:cubicBezTo>
                  <a:cubicBezTo>
                    <a:pt x="76" y="41"/>
                    <a:pt x="76" y="41"/>
                    <a:pt x="76" y="41"/>
                  </a:cubicBezTo>
                  <a:moveTo>
                    <a:pt x="72" y="34"/>
                  </a:moveTo>
                  <a:cubicBezTo>
                    <a:pt x="72" y="33"/>
                    <a:pt x="72" y="33"/>
                    <a:pt x="71" y="32"/>
                  </a:cubicBezTo>
                  <a:cubicBezTo>
                    <a:pt x="72" y="31"/>
                    <a:pt x="73" y="31"/>
                    <a:pt x="74" y="30"/>
                  </a:cubicBezTo>
                  <a:cubicBezTo>
                    <a:pt x="74" y="31"/>
                    <a:pt x="74" y="31"/>
                    <a:pt x="74" y="32"/>
                  </a:cubicBezTo>
                  <a:cubicBezTo>
                    <a:pt x="74" y="32"/>
                    <a:pt x="74" y="32"/>
                    <a:pt x="74" y="32"/>
                  </a:cubicBezTo>
                  <a:cubicBezTo>
                    <a:pt x="74" y="33"/>
                    <a:pt x="73" y="33"/>
                    <a:pt x="72" y="34"/>
                  </a:cubicBezTo>
                  <a:moveTo>
                    <a:pt x="71" y="31"/>
                  </a:moveTo>
                  <a:cubicBezTo>
                    <a:pt x="70" y="30"/>
                    <a:pt x="70" y="30"/>
                    <a:pt x="70" y="30"/>
                  </a:cubicBezTo>
                  <a:cubicBezTo>
                    <a:pt x="71" y="29"/>
                    <a:pt x="72" y="28"/>
                    <a:pt x="73" y="27"/>
                  </a:cubicBezTo>
                  <a:cubicBezTo>
                    <a:pt x="73" y="27"/>
                    <a:pt x="73" y="28"/>
                    <a:pt x="73" y="29"/>
                  </a:cubicBezTo>
                  <a:cubicBezTo>
                    <a:pt x="72" y="29"/>
                    <a:pt x="71" y="30"/>
                    <a:pt x="71" y="31"/>
                  </a:cubicBezTo>
                  <a:moveTo>
                    <a:pt x="69" y="28"/>
                  </a:moveTo>
                  <a:cubicBezTo>
                    <a:pt x="68" y="28"/>
                    <a:pt x="67" y="27"/>
                    <a:pt x="67" y="26"/>
                  </a:cubicBezTo>
                  <a:cubicBezTo>
                    <a:pt x="68" y="25"/>
                    <a:pt x="69" y="24"/>
                    <a:pt x="70" y="23"/>
                  </a:cubicBezTo>
                  <a:cubicBezTo>
                    <a:pt x="71" y="24"/>
                    <a:pt x="71" y="25"/>
                    <a:pt x="72" y="26"/>
                  </a:cubicBezTo>
                  <a:cubicBezTo>
                    <a:pt x="71" y="26"/>
                    <a:pt x="70" y="27"/>
                    <a:pt x="69" y="28"/>
                  </a:cubicBezTo>
                  <a:moveTo>
                    <a:pt x="66" y="25"/>
                  </a:moveTo>
                  <a:cubicBezTo>
                    <a:pt x="65" y="24"/>
                    <a:pt x="65" y="24"/>
                    <a:pt x="65" y="24"/>
                  </a:cubicBezTo>
                  <a:cubicBezTo>
                    <a:pt x="66" y="23"/>
                    <a:pt x="67" y="22"/>
                    <a:pt x="69" y="20"/>
                  </a:cubicBezTo>
                  <a:cubicBezTo>
                    <a:pt x="70" y="22"/>
                    <a:pt x="70" y="22"/>
                    <a:pt x="70" y="22"/>
                  </a:cubicBezTo>
                  <a:cubicBezTo>
                    <a:pt x="68" y="23"/>
                    <a:pt x="67" y="24"/>
                    <a:pt x="66" y="25"/>
                  </a:cubicBezTo>
                  <a:moveTo>
                    <a:pt x="64" y="23"/>
                  </a:moveTo>
                  <a:cubicBezTo>
                    <a:pt x="64" y="23"/>
                    <a:pt x="64" y="23"/>
                    <a:pt x="64" y="23"/>
                  </a:cubicBezTo>
                  <a:cubicBezTo>
                    <a:pt x="63" y="22"/>
                    <a:pt x="62" y="22"/>
                    <a:pt x="62" y="21"/>
                  </a:cubicBezTo>
                  <a:cubicBezTo>
                    <a:pt x="63" y="20"/>
                    <a:pt x="65" y="19"/>
                    <a:pt x="67" y="18"/>
                  </a:cubicBezTo>
                  <a:cubicBezTo>
                    <a:pt x="67" y="18"/>
                    <a:pt x="68" y="19"/>
                    <a:pt x="68" y="19"/>
                  </a:cubicBezTo>
                  <a:cubicBezTo>
                    <a:pt x="67" y="20"/>
                    <a:pt x="65" y="22"/>
                    <a:pt x="64" y="23"/>
                  </a:cubicBezTo>
                  <a:moveTo>
                    <a:pt x="12" y="25"/>
                  </a:moveTo>
                  <a:cubicBezTo>
                    <a:pt x="20" y="18"/>
                    <a:pt x="28" y="15"/>
                    <a:pt x="36" y="15"/>
                  </a:cubicBezTo>
                  <a:cubicBezTo>
                    <a:pt x="36" y="15"/>
                    <a:pt x="36" y="15"/>
                    <a:pt x="36" y="15"/>
                  </a:cubicBezTo>
                  <a:cubicBezTo>
                    <a:pt x="46" y="15"/>
                    <a:pt x="55" y="19"/>
                    <a:pt x="62" y="25"/>
                  </a:cubicBezTo>
                  <a:cubicBezTo>
                    <a:pt x="69" y="31"/>
                    <a:pt x="73" y="40"/>
                    <a:pt x="74" y="49"/>
                  </a:cubicBezTo>
                  <a:cubicBezTo>
                    <a:pt x="74" y="50"/>
                    <a:pt x="74" y="50"/>
                    <a:pt x="74" y="50"/>
                  </a:cubicBezTo>
                  <a:cubicBezTo>
                    <a:pt x="73" y="55"/>
                    <a:pt x="70" y="60"/>
                    <a:pt x="65" y="65"/>
                  </a:cubicBezTo>
                  <a:cubicBezTo>
                    <a:pt x="65" y="65"/>
                    <a:pt x="65" y="65"/>
                    <a:pt x="65" y="65"/>
                  </a:cubicBezTo>
                  <a:cubicBezTo>
                    <a:pt x="57" y="73"/>
                    <a:pt x="49" y="76"/>
                    <a:pt x="41" y="76"/>
                  </a:cubicBezTo>
                  <a:cubicBezTo>
                    <a:pt x="41" y="76"/>
                    <a:pt x="41" y="76"/>
                    <a:pt x="41" y="76"/>
                  </a:cubicBezTo>
                  <a:cubicBezTo>
                    <a:pt x="31" y="76"/>
                    <a:pt x="21" y="72"/>
                    <a:pt x="14" y="65"/>
                  </a:cubicBezTo>
                  <a:cubicBezTo>
                    <a:pt x="7" y="58"/>
                    <a:pt x="3" y="49"/>
                    <a:pt x="3" y="40"/>
                  </a:cubicBezTo>
                  <a:cubicBezTo>
                    <a:pt x="3" y="39"/>
                    <a:pt x="3" y="39"/>
                    <a:pt x="3" y="39"/>
                  </a:cubicBezTo>
                  <a:cubicBezTo>
                    <a:pt x="5" y="34"/>
                    <a:pt x="8" y="30"/>
                    <a:pt x="12" y="25"/>
                  </a:cubicBezTo>
                  <a:cubicBezTo>
                    <a:pt x="12" y="25"/>
                    <a:pt x="12" y="25"/>
                    <a:pt x="12" y="25"/>
                  </a:cubicBezTo>
                  <a:moveTo>
                    <a:pt x="61" y="20"/>
                  </a:moveTo>
                  <a:cubicBezTo>
                    <a:pt x="60" y="20"/>
                    <a:pt x="59" y="19"/>
                    <a:pt x="58" y="18"/>
                  </a:cubicBezTo>
                  <a:cubicBezTo>
                    <a:pt x="60" y="17"/>
                    <a:pt x="62" y="15"/>
                    <a:pt x="63" y="14"/>
                  </a:cubicBezTo>
                  <a:cubicBezTo>
                    <a:pt x="64" y="15"/>
                    <a:pt x="64" y="15"/>
                    <a:pt x="64" y="15"/>
                  </a:cubicBezTo>
                  <a:cubicBezTo>
                    <a:pt x="65" y="15"/>
                    <a:pt x="65" y="16"/>
                    <a:pt x="66" y="16"/>
                  </a:cubicBezTo>
                  <a:cubicBezTo>
                    <a:pt x="64" y="18"/>
                    <a:pt x="62" y="19"/>
                    <a:pt x="61" y="20"/>
                  </a:cubicBezTo>
                  <a:moveTo>
                    <a:pt x="3" y="32"/>
                  </a:moveTo>
                  <a:cubicBezTo>
                    <a:pt x="3" y="31"/>
                    <a:pt x="4" y="30"/>
                    <a:pt x="4" y="29"/>
                  </a:cubicBezTo>
                  <a:cubicBezTo>
                    <a:pt x="4" y="29"/>
                    <a:pt x="4" y="29"/>
                    <a:pt x="4" y="29"/>
                  </a:cubicBezTo>
                  <a:cubicBezTo>
                    <a:pt x="7" y="25"/>
                    <a:pt x="10" y="21"/>
                    <a:pt x="12" y="16"/>
                  </a:cubicBezTo>
                  <a:cubicBezTo>
                    <a:pt x="13" y="15"/>
                    <a:pt x="14" y="14"/>
                    <a:pt x="15" y="12"/>
                  </a:cubicBezTo>
                  <a:cubicBezTo>
                    <a:pt x="15" y="12"/>
                    <a:pt x="16" y="11"/>
                    <a:pt x="17" y="11"/>
                  </a:cubicBezTo>
                  <a:cubicBezTo>
                    <a:pt x="13" y="16"/>
                    <a:pt x="10" y="21"/>
                    <a:pt x="8" y="26"/>
                  </a:cubicBezTo>
                  <a:cubicBezTo>
                    <a:pt x="8" y="26"/>
                    <a:pt x="8" y="26"/>
                    <a:pt x="8" y="26"/>
                  </a:cubicBezTo>
                  <a:cubicBezTo>
                    <a:pt x="6" y="28"/>
                    <a:pt x="4" y="30"/>
                    <a:pt x="3" y="32"/>
                  </a:cubicBezTo>
                  <a:moveTo>
                    <a:pt x="57" y="18"/>
                  </a:moveTo>
                  <a:cubicBezTo>
                    <a:pt x="56" y="17"/>
                    <a:pt x="55" y="16"/>
                    <a:pt x="53" y="16"/>
                  </a:cubicBezTo>
                  <a:cubicBezTo>
                    <a:pt x="55" y="14"/>
                    <a:pt x="57" y="12"/>
                    <a:pt x="59" y="11"/>
                  </a:cubicBezTo>
                  <a:cubicBezTo>
                    <a:pt x="60" y="11"/>
                    <a:pt x="61" y="12"/>
                    <a:pt x="62" y="13"/>
                  </a:cubicBezTo>
                  <a:cubicBezTo>
                    <a:pt x="60" y="14"/>
                    <a:pt x="59" y="16"/>
                    <a:pt x="57" y="18"/>
                  </a:cubicBezTo>
                  <a:moveTo>
                    <a:pt x="52" y="15"/>
                  </a:moveTo>
                  <a:cubicBezTo>
                    <a:pt x="51" y="15"/>
                    <a:pt x="50" y="14"/>
                    <a:pt x="49" y="14"/>
                  </a:cubicBezTo>
                  <a:cubicBezTo>
                    <a:pt x="51" y="12"/>
                    <a:pt x="53" y="10"/>
                    <a:pt x="55" y="8"/>
                  </a:cubicBezTo>
                  <a:cubicBezTo>
                    <a:pt x="55" y="8"/>
                    <a:pt x="55" y="8"/>
                    <a:pt x="55" y="8"/>
                  </a:cubicBezTo>
                  <a:cubicBezTo>
                    <a:pt x="56" y="8"/>
                    <a:pt x="57" y="9"/>
                    <a:pt x="58" y="10"/>
                  </a:cubicBezTo>
                  <a:cubicBezTo>
                    <a:pt x="56" y="11"/>
                    <a:pt x="54" y="13"/>
                    <a:pt x="52" y="15"/>
                  </a:cubicBezTo>
                  <a:moveTo>
                    <a:pt x="47" y="13"/>
                  </a:moveTo>
                  <a:cubicBezTo>
                    <a:pt x="47" y="13"/>
                    <a:pt x="46" y="13"/>
                    <a:pt x="46" y="13"/>
                  </a:cubicBezTo>
                  <a:cubicBezTo>
                    <a:pt x="48" y="10"/>
                    <a:pt x="49" y="8"/>
                    <a:pt x="52" y="6"/>
                  </a:cubicBezTo>
                  <a:cubicBezTo>
                    <a:pt x="52" y="6"/>
                    <a:pt x="53" y="7"/>
                    <a:pt x="54" y="7"/>
                  </a:cubicBezTo>
                  <a:cubicBezTo>
                    <a:pt x="54" y="7"/>
                    <a:pt x="54" y="7"/>
                    <a:pt x="54" y="7"/>
                  </a:cubicBezTo>
                  <a:cubicBezTo>
                    <a:pt x="51" y="9"/>
                    <a:pt x="49" y="11"/>
                    <a:pt x="47" y="13"/>
                  </a:cubicBezTo>
                  <a:moveTo>
                    <a:pt x="11" y="22"/>
                  </a:moveTo>
                  <a:cubicBezTo>
                    <a:pt x="14" y="17"/>
                    <a:pt x="17" y="13"/>
                    <a:pt x="20" y="8"/>
                  </a:cubicBezTo>
                  <a:cubicBezTo>
                    <a:pt x="22" y="7"/>
                    <a:pt x="24" y="6"/>
                    <a:pt x="25" y="6"/>
                  </a:cubicBezTo>
                  <a:cubicBezTo>
                    <a:pt x="22" y="10"/>
                    <a:pt x="19" y="14"/>
                    <a:pt x="16" y="18"/>
                  </a:cubicBezTo>
                  <a:cubicBezTo>
                    <a:pt x="16" y="18"/>
                    <a:pt x="16" y="18"/>
                    <a:pt x="16" y="18"/>
                  </a:cubicBezTo>
                  <a:cubicBezTo>
                    <a:pt x="14" y="19"/>
                    <a:pt x="13" y="21"/>
                    <a:pt x="11" y="22"/>
                  </a:cubicBezTo>
                  <a:moveTo>
                    <a:pt x="44" y="12"/>
                  </a:moveTo>
                  <a:cubicBezTo>
                    <a:pt x="43" y="12"/>
                    <a:pt x="42" y="12"/>
                    <a:pt x="40" y="12"/>
                  </a:cubicBezTo>
                  <a:cubicBezTo>
                    <a:pt x="41" y="10"/>
                    <a:pt x="43" y="8"/>
                    <a:pt x="44" y="7"/>
                  </a:cubicBezTo>
                  <a:cubicBezTo>
                    <a:pt x="45" y="6"/>
                    <a:pt x="46" y="5"/>
                    <a:pt x="46" y="4"/>
                  </a:cubicBezTo>
                  <a:cubicBezTo>
                    <a:pt x="48" y="5"/>
                    <a:pt x="49" y="5"/>
                    <a:pt x="50" y="5"/>
                  </a:cubicBezTo>
                  <a:cubicBezTo>
                    <a:pt x="48" y="8"/>
                    <a:pt x="46" y="10"/>
                    <a:pt x="44" y="12"/>
                  </a:cubicBezTo>
                  <a:moveTo>
                    <a:pt x="19" y="16"/>
                  </a:moveTo>
                  <a:cubicBezTo>
                    <a:pt x="22" y="12"/>
                    <a:pt x="25" y="9"/>
                    <a:pt x="28" y="5"/>
                  </a:cubicBezTo>
                  <a:cubicBezTo>
                    <a:pt x="28" y="4"/>
                    <a:pt x="29" y="4"/>
                    <a:pt x="30" y="4"/>
                  </a:cubicBezTo>
                  <a:cubicBezTo>
                    <a:pt x="27" y="7"/>
                    <a:pt x="25" y="11"/>
                    <a:pt x="22" y="14"/>
                  </a:cubicBezTo>
                  <a:cubicBezTo>
                    <a:pt x="22" y="15"/>
                    <a:pt x="22" y="15"/>
                    <a:pt x="22" y="15"/>
                  </a:cubicBezTo>
                  <a:cubicBezTo>
                    <a:pt x="21" y="15"/>
                    <a:pt x="20" y="16"/>
                    <a:pt x="19" y="16"/>
                  </a:cubicBezTo>
                  <a:moveTo>
                    <a:pt x="36" y="12"/>
                  </a:moveTo>
                  <a:cubicBezTo>
                    <a:pt x="38" y="9"/>
                    <a:pt x="40" y="6"/>
                    <a:pt x="42" y="3"/>
                  </a:cubicBezTo>
                  <a:cubicBezTo>
                    <a:pt x="43" y="4"/>
                    <a:pt x="44" y="4"/>
                    <a:pt x="45" y="4"/>
                  </a:cubicBezTo>
                  <a:cubicBezTo>
                    <a:pt x="44" y="4"/>
                    <a:pt x="44" y="5"/>
                    <a:pt x="43" y="6"/>
                  </a:cubicBezTo>
                  <a:cubicBezTo>
                    <a:pt x="42" y="7"/>
                    <a:pt x="40" y="9"/>
                    <a:pt x="39" y="12"/>
                  </a:cubicBezTo>
                  <a:cubicBezTo>
                    <a:pt x="39" y="12"/>
                    <a:pt x="39" y="12"/>
                    <a:pt x="39" y="12"/>
                  </a:cubicBezTo>
                  <a:cubicBezTo>
                    <a:pt x="38" y="12"/>
                    <a:pt x="37" y="12"/>
                    <a:pt x="36" y="12"/>
                  </a:cubicBezTo>
                  <a:cubicBezTo>
                    <a:pt x="36" y="12"/>
                    <a:pt x="36" y="12"/>
                    <a:pt x="36" y="12"/>
                  </a:cubicBezTo>
                  <a:moveTo>
                    <a:pt x="24" y="14"/>
                  </a:moveTo>
                  <a:cubicBezTo>
                    <a:pt x="27" y="10"/>
                    <a:pt x="30" y="7"/>
                    <a:pt x="32" y="4"/>
                  </a:cubicBezTo>
                  <a:cubicBezTo>
                    <a:pt x="33" y="3"/>
                    <a:pt x="34" y="3"/>
                    <a:pt x="35" y="3"/>
                  </a:cubicBezTo>
                  <a:cubicBezTo>
                    <a:pt x="32" y="6"/>
                    <a:pt x="30" y="10"/>
                    <a:pt x="27" y="13"/>
                  </a:cubicBezTo>
                  <a:cubicBezTo>
                    <a:pt x="26" y="13"/>
                    <a:pt x="25" y="13"/>
                    <a:pt x="24" y="14"/>
                  </a:cubicBezTo>
                  <a:moveTo>
                    <a:pt x="30" y="12"/>
                  </a:moveTo>
                  <a:cubicBezTo>
                    <a:pt x="32" y="9"/>
                    <a:pt x="34" y="6"/>
                    <a:pt x="37" y="3"/>
                  </a:cubicBezTo>
                  <a:cubicBezTo>
                    <a:pt x="38" y="3"/>
                    <a:pt x="38" y="3"/>
                    <a:pt x="38" y="3"/>
                  </a:cubicBezTo>
                  <a:cubicBezTo>
                    <a:pt x="38" y="3"/>
                    <a:pt x="38" y="3"/>
                    <a:pt x="38" y="3"/>
                  </a:cubicBezTo>
                  <a:cubicBezTo>
                    <a:pt x="39" y="3"/>
                    <a:pt x="39" y="3"/>
                    <a:pt x="40" y="3"/>
                  </a:cubicBezTo>
                  <a:cubicBezTo>
                    <a:pt x="38" y="6"/>
                    <a:pt x="36" y="9"/>
                    <a:pt x="34" y="12"/>
                  </a:cubicBezTo>
                  <a:cubicBezTo>
                    <a:pt x="32" y="12"/>
                    <a:pt x="31" y="12"/>
                    <a:pt x="30" y="12"/>
                  </a:cubicBezTo>
                  <a:moveTo>
                    <a:pt x="38" y="0"/>
                  </a:moveTo>
                  <a:cubicBezTo>
                    <a:pt x="29" y="0"/>
                    <a:pt x="19" y="4"/>
                    <a:pt x="11" y="12"/>
                  </a:cubicBezTo>
                  <a:cubicBezTo>
                    <a:pt x="11" y="12"/>
                    <a:pt x="11" y="12"/>
                    <a:pt x="11" y="12"/>
                  </a:cubicBezTo>
                  <a:cubicBezTo>
                    <a:pt x="3" y="20"/>
                    <a:pt x="0" y="29"/>
                    <a:pt x="0" y="38"/>
                  </a:cubicBezTo>
                  <a:cubicBezTo>
                    <a:pt x="0" y="49"/>
                    <a:pt x="5" y="59"/>
                    <a:pt x="12" y="67"/>
                  </a:cubicBezTo>
                  <a:cubicBezTo>
                    <a:pt x="20" y="74"/>
                    <a:pt x="30" y="79"/>
                    <a:pt x="41" y="79"/>
                  </a:cubicBezTo>
                  <a:cubicBezTo>
                    <a:pt x="41" y="79"/>
                    <a:pt x="41" y="79"/>
                    <a:pt x="41" y="79"/>
                  </a:cubicBezTo>
                  <a:cubicBezTo>
                    <a:pt x="49" y="79"/>
                    <a:pt x="57" y="76"/>
                    <a:pt x="64" y="70"/>
                  </a:cubicBezTo>
                  <a:cubicBezTo>
                    <a:pt x="65" y="70"/>
                    <a:pt x="65" y="70"/>
                    <a:pt x="65" y="70"/>
                  </a:cubicBezTo>
                  <a:cubicBezTo>
                    <a:pt x="65" y="69"/>
                    <a:pt x="65" y="69"/>
                    <a:pt x="65" y="69"/>
                  </a:cubicBezTo>
                  <a:cubicBezTo>
                    <a:pt x="65" y="69"/>
                    <a:pt x="65" y="69"/>
                    <a:pt x="65" y="69"/>
                  </a:cubicBezTo>
                  <a:cubicBezTo>
                    <a:pt x="65" y="69"/>
                    <a:pt x="66" y="69"/>
                    <a:pt x="67" y="67"/>
                  </a:cubicBezTo>
                  <a:cubicBezTo>
                    <a:pt x="67" y="67"/>
                    <a:pt x="67" y="67"/>
                    <a:pt x="67" y="67"/>
                  </a:cubicBezTo>
                  <a:cubicBezTo>
                    <a:pt x="68" y="67"/>
                    <a:pt x="68" y="66"/>
                    <a:pt x="68" y="66"/>
                  </a:cubicBezTo>
                  <a:cubicBezTo>
                    <a:pt x="69" y="66"/>
                    <a:pt x="69" y="66"/>
                    <a:pt x="69" y="66"/>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69" y="65"/>
                    <a:pt x="69" y="65"/>
                    <a:pt x="69" y="65"/>
                  </a:cubicBezTo>
                  <a:cubicBezTo>
                    <a:pt x="76" y="57"/>
                    <a:pt x="79" y="49"/>
                    <a:pt x="79" y="41"/>
                  </a:cubicBezTo>
                  <a:cubicBezTo>
                    <a:pt x="79" y="30"/>
                    <a:pt x="74" y="20"/>
                    <a:pt x="66" y="13"/>
                  </a:cubicBezTo>
                  <a:cubicBezTo>
                    <a:pt x="59" y="5"/>
                    <a:pt x="48" y="0"/>
                    <a:pt x="38" y="0"/>
                  </a:cubicBezTo>
                  <a:cubicBezTo>
                    <a:pt x="38" y="0"/>
                    <a:pt x="38" y="0"/>
                    <a:pt x="3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 name="Freeform 742"/>
            <p:cNvSpPr>
              <a:spLocks noEditPoints="1"/>
            </p:cNvSpPr>
            <p:nvPr/>
          </p:nvSpPr>
          <p:spPr bwMode="auto">
            <a:xfrm>
              <a:off x="2976" y="1164"/>
              <a:ext cx="301" cy="324"/>
            </a:xfrm>
            <a:custGeom>
              <a:avLst/>
              <a:gdLst>
                <a:gd name="T0" fmla="*/ 64 w 127"/>
                <a:gd name="T1" fmla="*/ 126 h 137"/>
                <a:gd name="T2" fmla="*/ 60 w 127"/>
                <a:gd name="T3" fmla="*/ 125 h 137"/>
                <a:gd name="T4" fmla="*/ 68 w 127"/>
                <a:gd name="T5" fmla="*/ 134 h 137"/>
                <a:gd name="T6" fmla="*/ 53 w 127"/>
                <a:gd name="T7" fmla="*/ 124 h 137"/>
                <a:gd name="T8" fmla="*/ 97 w 127"/>
                <a:gd name="T9" fmla="*/ 120 h 137"/>
                <a:gd name="T10" fmla="*/ 76 w 127"/>
                <a:gd name="T11" fmla="*/ 116 h 137"/>
                <a:gd name="T12" fmla="*/ 90 w 127"/>
                <a:gd name="T13" fmla="*/ 113 h 137"/>
                <a:gd name="T14" fmla="*/ 25 w 127"/>
                <a:gd name="T15" fmla="*/ 121 h 137"/>
                <a:gd name="T16" fmla="*/ 42 w 127"/>
                <a:gd name="T17" fmla="*/ 120 h 137"/>
                <a:gd name="T18" fmla="*/ 104 w 127"/>
                <a:gd name="T19" fmla="*/ 111 h 137"/>
                <a:gd name="T20" fmla="*/ 98 w 127"/>
                <a:gd name="T21" fmla="*/ 112 h 137"/>
                <a:gd name="T22" fmla="*/ 22 w 127"/>
                <a:gd name="T23" fmla="*/ 118 h 137"/>
                <a:gd name="T24" fmla="*/ 79 w 127"/>
                <a:gd name="T25" fmla="*/ 121 h 137"/>
                <a:gd name="T26" fmla="*/ 34 w 127"/>
                <a:gd name="T27" fmla="*/ 109 h 137"/>
                <a:gd name="T28" fmla="*/ 41 w 127"/>
                <a:gd name="T29" fmla="*/ 110 h 137"/>
                <a:gd name="T30" fmla="*/ 93 w 127"/>
                <a:gd name="T31" fmla="*/ 115 h 137"/>
                <a:gd name="T32" fmla="*/ 87 w 127"/>
                <a:gd name="T33" fmla="*/ 118 h 137"/>
                <a:gd name="T34" fmla="*/ 106 w 127"/>
                <a:gd name="T35" fmla="*/ 109 h 137"/>
                <a:gd name="T36" fmla="*/ 20 w 127"/>
                <a:gd name="T37" fmla="*/ 108 h 137"/>
                <a:gd name="T38" fmla="*/ 109 w 127"/>
                <a:gd name="T39" fmla="*/ 113 h 137"/>
                <a:gd name="T40" fmla="*/ 16 w 127"/>
                <a:gd name="T41" fmla="*/ 104 h 137"/>
                <a:gd name="T42" fmla="*/ 15 w 127"/>
                <a:gd name="T43" fmla="*/ 89 h 137"/>
                <a:gd name="T44" fmla="*/ 113 w 127"/>
                <a:gd name="T45" fmla="*/ 85 h 137"/>
                <a:gd name="T46" fmla="*/ 14 w 127"/>
                <a:gd name="T47" fmla="*/ 80 h 137"/>
                <a:gd name="T48" fmla="*/ 116 w 127"/>
                <a:gd name="T49" fmla="*/ 77 h 137"/>
                <a:gd name="T50" fmla="*/ 3 w 127"/>
                <a:gd name="T51" fmla="*/ 82 h 137"/>
                <a:gd name="T52" fmla="*/ 116 w 127"/>
                <a:gd name="T53" fmla="*/ 81 h 137"/>
                <a:gd name="T54" fmla="*/ 123 w 127"/>
                <a:gd name="T55" fmla="*/ 74 h 137"/>
                <a:gd name="T56" fmla="*/ 3 w 127"/>
                <a:gd name="T57" fmla="*/ 74 h 137"/>
                <a:gd name="T58" fmla="*/ 17 w 127"/>
                <a:gd name="T59" fmla="*/ 40 h 137"/>
                <a:gd name="T60" fmla="*/ 109 w 127"/>
                <a:gd name="T61" fmla="*/ 34 h 137"/>
                <a:gd name="T62" fmla="*/ 16 w 127"/>
                <a:gd name="T63" fmla="*/ 31 h 137"/>
                <a:gd name="T64" fmla="*/ 64 w 127"/>
                <a:gd name="T65" fmla="*/ 2 h 137"/>
                <a:gd name="T66" fmla="*/ 100 w 127"/>
                <a:gd name="T67" fmla="*/ 14 h 137"/>
                <a:gd name="T68" fmla="*/ 113 w 127"/>
                <a:gd name="T69" fmla="*/ 53 h 137"/>
                <a:gd name="T70" fmla="*/ 112 w 127"/>
                <a:gd name="T71" fmla="*/ 76 h 137"/>
                <a:gd name="T72" fmla="*/ 92 w 127"/>
                <a:gd name="T73" fmla="*/ 104 h 137"/>
                <a:gd name="T74" fmla="*/ 54 w 127"/>
                <a:gd name="T75" fmla="*/ 111 h 137"/>
                <a:gd name="T76" fmla="*/ 16 w 127"/>
                <a:gd name="T77" fmla="*/ 98 h 137"/>
                <a:gd name="T78" fmla="*/ 5 w 127"/>
                <a:gd name="T79" fmla="*/ 54 h 137"/>
                <a:gd name="T80" fmla="*/ 35 w 127"/>
                <a:gd name="T81" fmla="*/ 21 h 137"/>
                <a:gd name="T82" fmla="*/ 30 w 127"/>
                <a:gd name="T83" fmla="*/ 11 h 137"/>
                <a:gd name="T84" fmla="*/ 12 w 127"/>
                <a:gd name="T85" fmla="*/ 36 h 137"/>
                <a:gd name="T86" fmla="*/ 13 w 127"/>
                <a:gd name="T87" fmla="*/ 51 h 137"/>
                <a:gd name="T88" fmla="*/ 1 w 127"/>
                <a:gd name="T89" fmla="*/ 85 h 137"/>
                <a:gd name="T90" fmla="*/ 12 w 127"/>
                <a:gd name="T91" fmla="*/ 99 h 137"/>
                <a:gd name="T92" fmla="*/ 27 w 127"/>
                <a:gd name="T93" fmla="*/ 125 h 137"/>
                <a:gd name="T94" fmla="*/ 63 w 127"/>
                <a:gd name="T95" fmla="*/ 137 h 137"/>
                <a:gd name="T96" fmla="*/ 100 w 127"/>
                <a:gd name="T97" fmla="*/ 125 h 137"/>
                <a:gd name="T98" fmla="*/ 115 w 127"/>
                <a:gd name="T99" fmla="*/ 97 h 137"/>
                <a:gd name="T100" fmla="*/ 124 w 127"/>
                <a:gd name="T101" fmla="*/ 85 h 137"/>
                <a:gd name="T102" fmla="*/ 112 w 127"/>
                <a:gd name="T103" fmla="*/ 40 h 137"/>
                <a:gd name="T104" fmla="*/ 115 w 127"/>
                <a:gd name="T105" fmla="*/ 26 h 137"/>
                <a:gd name="T106" fmla="*/ 102 w 127"/>
                <a:gd name="T107" fmla="*/ 12 h 137"/>
                <a:gd name="T108" fmla="*/ 76 w 127"/>
                <a:gd name="T109" fmla="*/ 11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27" h="137">
                  <a:moveTo>
                    <a:pt x="70" y="134"/>
                  </a:moveTo>
                  <a:cubicBezTo>
                    <a:pt x="71" y="132"/>
                    <a:pt x="72" y="130"/>
                    <a:pt x="72" y="128"/>
                  </a:cubicBezTo>
                  <a:cubicBezTo>
                    <a:pt x="72" y="130"/>
                    <a:pt x="72" y="132"/>
                    <a:pt x="72" y="133"/>
                  </a:cubicBezTo>
                  <a:cubicBezTo>
                    <a:pt x="71" y="134"/>
                    <a:pt x="70" y="134"/>
                    <a:pt x="70" y="134"/>
                  </a:cubicBezTo>
                  <a:moveTo>
                    <a:pt x="63" y="134"/>
                  </a:moveTo>
                  <a:cubicBezTo>
                    <a:pt x="62" y="134"/>
                    <a:pt x="61" y="134"/>
                    <a:pt x="61" y="134"/>
                  </a:cubicBezTo>
                  <a:cubicBezTo>
                    <a:pt x="62" y="131"/>
                    <a:pt x="63" y="128"/>
                    <a:pt x="64" y="126"/>
                  </a:cubicBezTo>
                  <a:cubicBezTo>
                    <a:pt x="65" y="126"/>
                    <a:pt x="66" y="126"/>
                    <a:pt x="67" y="125"/>
                  </a:cubicBezTo>
                  <a:cubicBezTo>
                    <a:pt x="66" y="128"/>
                    <a:pt x="65" y="131"/>
                    <a:pt x="64" y="134"/>
                  </a:cubicBezTo>
                  <a:cubicBezTo>
                    <a:pt x="64" y="134"/>
                    <a:pt x="64" y="134"/>
                    <a:pt x="64" y="134"/>
                  </a:cubicBezTo>
                  <a:cubicBezTo>
                    <a:pt x="63" y="134"/>
                    <a:pt x="63" y="134"/>
                    <a:pt x="63" y="134"/>
                  </a:cubicBezTo>
                  <a:moveTo>
                    <a:pt x="59" y="134"/>
                  </a:moveTo>
                  <a:cubicBezTo>
                    <a:pt x="58" y="134"/>
                    <a:pt x="57" y="134"/>
                    <a:pt x="56" y="134"/>
                  </a:cubicBezTo>
                  <a:cubicBezTo>
                    <a:pt x="58" y="131"/>
                    <a:pt x="59" y="128"/>
                    <a:pt x="60" y="125"/>
                  </a:cubicBezTo>
                  <a:cubicBezTo>
                    <a:pt x="61" y="125"/>
                    <a:pt x="62" y="126"/>
                    <a:pt x="63" y="126"/>
                  </a:cubicBezTo>
                  <a:cubicBezTo>
                    <a:pt x="61" y="128"/>
                    <a:pt x="60" y="131"/>
                    <a:pt x="59" y="134"/>
                  </a:cubicBezTo>
                  <a:moveTo>
                    <a:pt x="66" y="134"/>
                  </a:moveTo>
                  <a:cubicBezTo>
                    <a:pt x="66" y="131"/>
                    <a:pt x="68" y="128"/>
                    <a:pt x="69" y="125"/>
                  </a:cubicBezTo>
                  <a:cubicBezTo>
                    <a:pt x="70" y="125"/>
                    <a:pt x="71" y="125"/>
                    <a:pt x="72" y="125"/>
                  </a:cubicBezTo>
                  <a:cubicBezTo>
                    <a:pt x="72" y="125"/>
                    <a:pt x="72" y="125"/>
                    <a:pt x="72" y="125"/>
                  </a:cubicBezTo>
                  <a:cubicBezTo>
                    <a:pt x="71" y="128"/>
                    <a:pt x="69" y="131"/>
                    <a:pt x="68" y="134"/>
                  </a:cubicBezTo>
                  <a:cubicBezTo>
                    <a:pt x="67" y="134"/>
                    <a:pt x="66" y="134"/>
                    <a:pt x="66" y="134"/>
                  </a:cubicBezTo>
                  <a:moveTo>
                    <a:pt x="55" y="133"/>
                  </a:moveTo>
                  <a:cubicBezTo>
                    <a:pt x="55" y="130"/>
                    <a:pt x="56" y="128"/>
                    <a:pt x="56" y="125"/>
                  </a:cubicBezTo>
                  <a:cubicBezTo>
                    <a:pt x="57" y="125"/>
                    <a:pt x="58" y="125"/>
                    <a:pt x="59" y="125"/>
                  </a:cubicBezTo>
                  <a:cubicBezTo>
                    <a:pt x="57" y="128"/>
                    <a:pt x="56" y="130"/>
                    <a:pt x="55" y="133"/>
                  </a:cubicBezTo>
                  <a:moveTo>
                    <a:pt x="53" y="125"/>
                  </a:moveTo>
                  <a:cubicBezTo>
                    <a:pt x="53" y="125"/>
                    <a:pt x="53" y="124"/>
                    <a:pt x="53" y="124"/>
                  </a:cubicBezTo>
                  <a:cubicBezTo>
                    <a:pt x="53" y="123"/>
                    <a:pt x="52" y="123"/>
                    <a:pt x="51" y="123"/>
                  </a:cubicBezTo>
                  <a:cubicBezTo>
                    <a:pt x="50" y="122"/>
                    <a:pt x="49" y="122"/>
                    <a:pt x="48" y="122"/>
                  </a:cubicBezTo>
                  <a:cubicBezTo>
                    <a:pt x="49" y="120"/>
                    <a:pt x="51" y="118"/>
                    <a:pt x="52" y="116"/>
                  </a:cubicBezTo>
                  <a:cubicBezTo>
                    <a:pt x="52" y="118"/>
                    <a:pt x="52" y="121"/>
                    <a:pt x="52" y="123"/>
                  </a:cubicBezTo>
                  <a:cubicBezTo>
                    <a:pt x="52" y="124"/>
                    <a:pt x="53" y="124"/>
                    <a:pt x="53" y="124"/>
                  </a:cubicBezTo>
                  <a:cubicBezTo>
                    <a:pt x="53" y="125"/>
                    <a:pt x="53" y="125"/>
                    <a:pt x="53" y="125"/>
                  </a:cubicBezTo>
                  <a:moveTo>
                    <a:pt x="97" y="120"/>
                  </a:moveTo>
                  <a:cubicBezTo>
                    <a:pt x="97" y="120"/>
                    <a:pt x="96" y="119"/>
                    <a:pt x="96" y="119"/>
                  </a:cubicBezTo>
                  <a:cubicBezTo>
                    <a:pt x="96" y="118"/>
                    <a:pt x="97" y="116"/>
                    <a:pt x="98" y="115"/>
                  </a:cubicBezTo>
                  <a:cubicBezTo>
                    <a:pt x="97" y="117"/>
                    <a:pt x="97" y="119"/>
                    <a:pt x="97" y="120"/>
                  </a:cubicBezTo>
                  <a:moveTo>
                    <a:pt x="76" y="116"/>
                  </a:moveTo>
                  <a:cubicBezTo>
                    <a:pt x="76" y="116"/>
                    <a:pt x="76" y="115"/>
                    <a:pt x="76" y="114"/>
                  </a:cubicBezTo>
                  <a:cubicBezTo>
                    <a:pt x="76" y="114"/>
                    <a:pt x="77" y="114"/>
                    <a:pt x="77" y="114"/>
                  </a:cubicBezTo>
                  <a:cubicBezTo>
                    <a:pt x="77" y="115"/>
                    <a:pt x="76" y="116"/>
                    <a:pt x="76" y="116"/>
                  </a:cubicBezTo>
                  <a:moveTo>
                    <a:pt x="46" y="121"/>
                  </a:moveTo>
                  <a:cubicBezTo>
                    <a:pt x="45" y="121"/>
                    <a:pt x="44" y="121"/>
                    <a:pt x="44" y="120"/>
                  </a:cubicBezTo>
                  <a:cubicBezTo>
                    <a:pt x="45" y="118"/>
                    <a:pt x="47" y="115"/>
                    <a:pt x="49" y="113"/>
                  </a:cubicBezTo>
                  <a:cubicBezTo>
                    <a:pt x="50" y="114"/>
                    <a:pt x="51" y="114"/>
                    <a:pt x="52" y="114"/>
                  </a:cubicBezTo>
                  <a:cubicBezTo>
                    <a:pt x="50" y="116"/>
                    <a:pt x="48" y="119"/>
                    <a:pt x="46" y="121"/>
                  </a:cubicBezTo>
                  <a:moveTo>
                    <a:pt x="89" y="116"/>
                  </a:moveTo>
                  <a:cubicBezTo>
                    <a:pt x="90" y="115"/>
                    <a:pt x="90" y="114"/>
                    <a:pt x="90" y="113"/>
                  </a:cubicBezTo>
                  <a:cubicBezTo>
                    <a:pt x="90" y="114"/>
                    <a:pt x="90" y="115"/>
                    <a:pt x="90" y="116"/>
                  </a:cubicBezTo>
                  <a:cubicBezTo>
                    <a:pt x="89" y="116"/>
                    <a:pt x="89" y="116"/>
                    <a:pt x="89" y="116"/>
                  </a:cubicBezTo>
                  <a:moveTo>
                    <a:pt x="25" y="121"/>
                  </a:moveTo>
                  <a:cubicBezTo>
                    <a:pt x="24" y="120"/>
                    <a:pt x="24" y="120"/>
                    <a:pt x="23" y="119"/>
                  </a:cubicBezTo>
                  <a:cubicBezTo>
                    <a:pt x="24" y="117"/>
                    <a:pt x="25" y="115"/>
                    <a:pt x="26" y="113"/>
                  </a:cubicBezTo>
                  <a:cubicBezTo>
                    <a:pt x="26" y="113"/>
                    <a:pt x="26" y="113"/>
                    <a:pt x="26" y="113"/>
                  </a:cubicBezTo>
                  <a:cubicBezTo>
                    <a:pt x="26" y="115"/>
                    <a:pt x="25" y="118"/>
                    <a:pt x="25" y="121"/>
                  </a:cubicBezTo>
                  <a:moveTo>
                    <a:pt x="76" y="122"/>
                  </a:moveTo>
                  <a:cubicBezTo>
                    <a:pt x="76" y="121"/>
                    <a:pt x="76" y="120"/>
                    <a:pt x="76" y="119"/>
                  </a:cubicBezTo>
                  <a:cubicBezTo>
                    <a:pt x="77" y="117"/>
                    <a:pt x="78" y="115"/>
                    <a:pt x="79" y="113"/>
                  </a:cubicBezTo>
                  <a:cubicBezTo>
                    <a:pt x="80" y="113"/>
                    <a:pt x="81" y="113"/>
                    <a:pt x="81" y="112"/>
                  </a:cubicBezTo>
                  <a:cubicBezTo>
                    <a:pt x="80" y="115"/>
                    <a:pt x="78" y="118"/>
                    <a:pt x="77" y="122"/>
                  </a:cubicBezTo>
                  <a:cubicBezTo>
                    <a:pt x="76" y="122"/>
                    <a:pt x="76" y="122"/>
                    <a:pt x="76" y="122"/>
                  </a:cubicBezTo>
                  <a:moveTo>
                    <a:pt x="42" y="120"/>
                  </a:moveTo>
                  <a:cubicBezTo>
                    <a:pt x="42" y="119"/>
                    <a:pt x="41" y="119"/>
                    <a:pt x="40" y="119"/>
                  </a:cubicBezTo>
                  <a:cubicBezTo>
                    <a:pt x="42" y="116"/>
                    <a:pt x="44" y="114"/>
                    <a:pt x="46" y="112"/>
                  </a:cubicBezTo>
                  <a:cubicBezTo>
                    <a:pt x="47" y="112"/>
                    <a:pt x="47" y="113"/>
                    <a:pt x="48" y="113"/>
                  </a:cubicBezTo>
                  <a:cubicBezTo>
                    <a:pt x="46" y="115"/>
                    <a:pt x="44" y="117"/>
                    <a:pt x="42" y="120"/>
                  </a:cubicBezTo>
                  <a:moveTo>
                    <a:pt x="100" y="121"/>
                  </a:moveTo>
                  <a:cubicBezTo>
                    <a:pt x="100" y="119"/>
                    <a:pt x="100" y="116"/>
                    <a:pt x="101" y="114"/>
                  </a:cubicBezTo>
                  <a:cubicBezTo>
                    <a:pt x="102" y="113"/>
                    <a:pt x="103" y="112"/>
                    <a:pt x="104" y="111"/>
                  </a:cubicBezTo>
                  <a:cubicBezTo>
                    <a:pt x="103" y="114"/>
                    <a:pt x="102" y="118"/>
                    <a:pt x="101" y="121"/>
                  </a:cubicBezTo>
                  <a:cubicBezTo>
                    <a:pt x="101" y="121"/>
                    <a:pt x="101" y="121"/>
                    <a:pt x="101" y="121"/>
                  </a:cubicBezTo>
                  <a:cubicBezTo>
                    <a:pt x="100" y="121"/>
                    <a:pt x="100" y="121"/>
                    <a:pt x="100" y="121"/>
                  </a:cubicBezTo>
                  <a:moveTo>
                    <a:pt x="95" y="118"/>
                  </a:moveTo>
                  <a:cubicBezTo>
                    <a:pt x="94" y="117"/>
                    <a:pt x="94" y="117"/>
                    <a:pt x="94" y="117"/>
                  </a:cubicBezTo>
                  <a:cubicBezTo>
                    <a:pt x="95" y="115"/>
                    <a:pt x="96" y="113"/>
                    <a:pt x="97" y="111"/>
                  </a:cubicBezTo>
                  <a:cubicBezTo>
                    <a:pt x="98" y="112"/>
                    <a:pt x="98" y="112"/>
                    <a:pt x="98" y="112"/>
                  </a:cubicBezTo>
                  <a:cubicBezTo>
                    <a:pt x="97" y="112"/>
                    <a:pt x="97" y="112"/>
                    <a:pt x="97" y="112"/>
                  </a:cubicBezTo>
                  <a:cubicBezTo>
                    <a:pt x="97" y="114"/>
                    <a:pt x="96" y="116"/>
                    <a:pt x="95" y="118"/>
                  </a:cubicBezTo>
                  <a:moveTo>
                    <a:pt x="22" y="118"/>
                  </a:moveTo>
                  <a:cubicBezTo>
                    <a:pt x="21" y="117"/>
                    <a:pt x="21" y="117"/>
                    <a:pt x="20" y="116"/>
                  </a:cubicBezTo>
                  <a:cubicBezTo>
                    <a:pt x="21" y="115"/>
                    <a:pt x="22" y="113"/>
                    <a:pt x="24" y="111"/>
                  </a:cubicBezTo>
                  <a:cubicBezTo>
                    <a:pt x="24" y="111"/>
                    <a:pt x="25" y="112"/>
                    <a:pt x="25" y="112"/>
                  </a:cubicBezTo>
                  <a:cubicBezTo>
                    <a:pt x="24" y="114"/>
                    <a:pt x="23" y="116"/>
                    <a:pt x="22" y="118"/>
                  </a:cubicBezTo>
                  <a:moveTo>
                    <a:pt x="39" y="118"/>
                  </a:moveTo>
                  <a:cubicBezTo>
                    <a:pt x="39" y="118"/>
                    <a:pt x="38" y="117"/>
                    <a:pt x="37" y="117"/>
                  </a:cubicBezTo>
                  <a:cubicBezTo>
                    <a:pt x="39" y="115"/>
                    <a:pt x="41" y="113"/>
                    <a:pt x="42" y="111"/>
                  </a:cubicBezTo>
                  <a:cubicBezTo>
                    <a:pt x="42" y="111"/>
                    <a:pt x="42" y="111"/>
                    <a:pt x="42" y="111"/>
                  </a:cubicBezTo>
                  <a:cubicBezTo>
                    <a:pt x="43" y="111"/>
                    <a:pt x="44" y="111"/>
                    <a:pt x="44" y="112"/>
                  </a:cubicBezTo>
                  <a:cubicBezTo>
                    <a:pt x="42" y="114"/>
                    <a:pt x="41" y="116"/>
                    <a:pt x="39" y="118"/>
                  </a:cubicBezTo>
                  <a:moveTo>
                    <a:pt x="79" y="121"/>
                  </a:moveTo>
                  <a:cubicBezTo>
                    <a:pt x="80" y="118"/>
                    <a:pt x="82" y="115"/>
                    <a:pt x="83" y="112"/>
                  </a:cubicBezTo>
                  <a:cubicBezTo>
                    <a:pt x="85" y="111"/>
                    <a:pt x="86" y="111"/>
                    <a:pt x="87" y="110"/>
                  </a:cubicBezTo>
                  <a:cubicBezTo>
                    <a:pt x="85" y="113"/>
                    <a:pt x="84" y="116"/>
                    <a:pt x="83" y="120"/>
                  </a:cubicBezTo>
                  <a:cubicBezTo>
                    <a:pt x="82" y="120"/>
                    <a:pt x="80" y="121"/>
                    <a:pt x="79" y="121"/>
                  </a:cubicBezTo>
                  <a:moveTo>
                    <a:pt x="28" y="121"/>
                  </a:moveTo>
                  <a:cubicBezTo>
                    <a:pt x="28" y="119"/>
                    <a:pt x="29" y="116"/>
                    <a:pt x="29" y="114"/>
                  </a:cubicBezTo>
                  <a:cubicBezTo>
                    <a:pt x="31" y="112"/>
                    <a:pt x="32" y="111"/>
                    <a:pt x="34" y="109"/>
                  </a:cubicBezTo>
                  <a:cubicBezTo>
                    <a:pt x="33" y="111"/>
                    <a:pt x="33" y="114"/>
                    <a:pt x="33" y="116"/>
                  </a:cubicBezTo>
                  <a:cubicBezTo>
                    <a:pt x="31" y="118"/>
                    <a:pt x="30" y="119"/>
                    <a:pt x="28" y="121"/>
                  </a:cubicBezTo>
                  <a:moveTo>
                    <a:pt x="36" y="116"/>
                  </a:moveTo>
                  <a:cubicBezTo>
                    <a:pt x="36" y="116"/>
                    <a:pt x="36" y="116"/>
                    <a:pt x="36" y="116"/>
                  </a:cubicBezTo>
                  <a:cubicBezTo>
                    <a:pt x="36" y="115"/>
                    <a:pt x="36" y="114"/>
                    <a:pt x="36" y="113"/>
                  </a:cubicBezTo>
                  <a:cubicBezTo>
                    <a:pt x="37" y="112"/>
                    <a:pt x="38" y="110"/>
                    <a:pt x="39" y="109"/>
                  </a:cubicBezTo>
                  <a:cubicBezTo>
                    <a:pt x="40" y="109"/>
                    <a:pt x="40" y="110"/>
                    <a:pt x="41" y="110"/>
                  </a:cubicBezTo>
                  <a:cubicBezTo>
                    <a:pt x="39" y="112"/>
                    <a:pt x="38" y="114"/>
                    <a:pt x="36" y="116"/>
                  </a:cubicBezTo>
                  <a:moveTo>
                    <a:pt x="19" y="115"/>
                  </a:moveTo>
                  <a:cubicBezTo>
                    <a:pt x="19" y="115"/>
                    <a:pt x="18" y="114"/>
                    <a:pt x="18" y="114"/>
                  </a:cubicBezTo>
                  <a:cubicBezTo>
                    <a:pt x="19" y="112"/>
                    <a:pt x="20" y="111"/>
                    <a:pt x="21" y="109"/>
                  </a:cubicBezTo>
                  <a:cubicBezTo>
                    <a:pt x="22" y="109"/>
                    <a:pt x="22" y="110"/>
                    <a:pt x="23" y="110"/>
                  </a:cubicBezTo>
                  <a:cubicBezTo>
                    <a:pt x="21" y="112"/>
                    <a:pt x="20" y="113"/>
                    <a:pt x="19" y="115"/>
                  </a:cubicBezTo>
                  <a:moveTo>
                    <a:pt x="93" y="115"/>
                  </a:moveTo>
                  <a:cubicBezTo>
                    <a:pt x="93" y="113"/>
                    <a:pt x="94" y="111"/>
                    <a:pt x="94" y="109"/>
                  </a:cubicBezTo>
                  <a:cubicBezTo>
                    <a:pt x="94" y="109"/>
                    <a:pt x="95" y="110"/>
                    <a:pt x="95" y="110"/>
                  </a:cubicBezTo>
                  <a:cubicBezTo>
                    <a:pt x="95" y="112"/>
                    <a:pt x="94" y="113"/>
                    <a:pt x="93" y="115"/>
                  </a:cubicBezTo>
                  <a:moveTo>
                    <a:pt x="85" y="119"/>
                  </a:moveTo>
                  <a:cubicBezTo>
                    <a:pt x="86" y="116"/>
                    <a:pt x="87" y="112"/>
                    <a:pt x="89" y="109"/>
                  </a:cubicBezTo>
                  <a:cubicBezTo>
                    <a:pt x="89" y="109"/>
                    <a:pt x="90" y="108"/>
                    <a:pt x="91" y="108"/>
                  </a:cubicBezTo>
                  <a:cubicBezTo>
                    <a:pt x="90" y="111"/>
                    <a:pt x="88" y="114"/>
                    <a:pt x="87" y="118"/>
                  </a:cubicBezTo>
                  <a:cubicBezTo>
                    <a:pt x="86" y="118"/>
                    <a:pt x="86" y="118"/>
                    <a:pt x="85" y="119"/>
                  </a:cubicBezTo>
                  <a:moveTo>
                    <a:pt x="37" y="110"/>
                  </a:moveTo>
                  <a:cubicBezTo>
                    <a:pt x="37" y="109"/>
                    <a:pt x="37" y="109"/>
                    <a:pt x="37" y="108"/>
                  </a:cubicBezTo>
                  <a:cubicBezTo>
                    <a:pt x="37" y="108"/>
                    <a:pt x="38" y="108"/>
                    <a:pt x="38" y="108"/>
                  </a:cubicBezTo>
                  <a:cubicBezTo>
                    <a:pt x="37" y="109"/>
                    <a:pt x="37" y="110"/>
                    <a:pt x="37" y="110"/>
                  </a:cubicBezTo>
                  <a:moveTo>
                    <a:pt x="103" y="119"/>
                  </a:moveTo>
                  <a:cubicBezTo>
                    <a:pt x="104" y="116"/>
                    <a:pt x="105" y="113"/>
                    <a:pt x="106" y="109"/>
                  </a:cubicBezTo>
                  <a:cubicBezTo>
                    <a:pt x="107" y="109"/>
                    <a:pt x="108" y="108"/>
                    <a:pt x="109" y="107"/>
                  </a:cubicBezTo>
                  <a:cubicBezTo>
                    <a:pt x="108" y="110"/>
                    <a:pt x="107" y="113"/>
                    <a:pt x="106" y="116"/>
                  </a:cubicBezTo>
                  <a:cubicBezTo>
                    <a:pt x="105" y="117"/>
                    <a:pt x="104" y="118"/>
                    <a:pt x="103" y="119"/>
                  </a:cubicBezTo>
                  <a:moveTo>
                    <a:pt x="17" y="113"/>
                  </a:moveTo>
                  <a:cubicBezTo>
                    <a:pt x="17" y="112"/>
                    <a:pt x="16" y="112"/>
                    <a:pt x="16" y="112"/>
                  </a:cubicBezTo>
                  <a:cubicBezTo>
                    <a:pt x="17" y="110"/>
                    <a:pt x="18" y="108"/>
                    <a:pt x="19" y="107"/>
                  </a:cubicBezTo>
                  <a:cubicBezTo>
                    <a:pt x="20" y="107"/>
                    <a:pt x="20" y="108"/>
                    <a:pt x="20" y="108"/>
                  </a:cubicBezTo>
                  <a:cubicBezTo>
                    <a:pt x="19" y="110"/>
                    <a:pt x="18" y="111"/>
                    <a:pt x="17" y="113"/>
                  </a:cubicBezTo>
                  <a:moveTo>
                    <a:pt x="15" y="110"/>
                  </a:moveTo>
                  <a:cubicBezTo>
                    <a:pt x="14" y="109"/>
                    <a:pt x="14" y="109"/>
                    <a:pt x="14" y="109"/>
                  </a:cubicBezTo>
                  <a:cubicBezTo>
                    <a:pt x="15" y="108"/>
                    <a:pt x="16" y="106"/>
                    <a:pt x="17" y="105"/>
                  </a:cubicBezTo>
                  <a:cubicBezTo>
                    <a:pt x="18" y="106"/>
                    <a:pt x="18" y="106"/>
                    <a:pt x="18" y="106"/>
                  </a:cubicBezTo>
                  <a:cubicBezTo>
                    <a:pt x="17" y="107"/>
                    <a:pt x="16" y="109"/>
                    <a:pt x="15" y="110"/>
                  </a:cubicBezTo>
                  <a:moveTo>
                    <a:pt x="109" y="113"/>
                  </a:moveTo>
                  <a:cubicBezTo>
                    <a:pt x="109" y="110"/>
                    <a:pt x="110" y="107"/>
                    <a:pt x="111" y="104"/>
                  </a:cubicBezTo>
                  <a:cubicBezTo>
                    <a:pt x="112" y="104"/>
                    <a:pt x="112" y="103"/>
                    <a:pt x="112" y="103"/>
                  </a:cubicBezTo>
                  <a:cubicBezTo>
                    <a:pt x="112" y="105"/>
                    <a:pt x="112" y="107"/>
                    <a:pt x="112" y="109"/>
                  </a:cubicBezTo>
                  <a:cubicBezTo>
                    <a:pt x="111" y="110"/>
                    <a:pt x="110" y="112"/>
                    <a:pt x="109" y="113"/>
                  </a:cubicBezTo>
                  <a:moveTo>
                    <a:pt x="15" y="106"/>
                  </a:moveTo>
                  <a:cubicBezTo>
                    <a:pt x="15" y="105"/>
                    <a:pt x="15" y="103"/>
                    <a:pt x="15" y="102"/>
                  </a:cubicBezTo>
                  <a:cubicBezTo>
                    <a:pt x="16" y="103"/>
                    <a:pt x="16" y="103"/>
                    <a:pt x="16" y="104"/>
                  </a:cubicBezTo>
                  <a:cubicBezTo>
                    <a:pt x="16" y="104"/>
                    <a:pt x="15" y="105"/>
                    <a:pt x="15" y="106"/>
                  </a:cubicBezTo>
                  <a:moveTo>
                    <a:pt x="18" y="92"/>
                  </a:moveTo>
                  <a:cubicBezTo>
                    <a:pt x="18" y="91"/>
                    <a:pt x="18" y="90"/>
                    <a:pt x="19" y="90"/>
                  </a:cubicBezTo>
                  <a:cubicBezTo>
                    <a:pt x="19" y="90"/>
                    <a:pt x="19" y="90"/>
                    <a:pt x="19" y="91"/>
                  </a:cubicBezTo>
                  <a:cubicBezTo>
                    <a:pt x="19" y="91"/>
                    <a:pt x="18" y="92"/>
                    <a:pt x="18" y="92"/>
                  </a:cubicBezTo>
                  <a:moveTo>
                    <a:pt x="16" y="92"/>
                  </a:moveTo>
                  <a:cubicBezTo>
                    <a:pt x="16" y="91"/>
                    <a:pt x="16" y="90"/>
                    <a:pt x="15" y="89"/>
                  </a:cubicBezTo>
                  <a:cubicBezTo>
                    <a:pt x="16" y="87"/>
                    <a:pt x="16" y="86"/>
                    <a:pt x="16" y="85"/>
                  </a:cubicBezTo>
                  <a:cubicBezTo>
                    <a:pt x="17" y="86"/>
                    <a:pt x="17" y="87"/>
                    <a:pt x="18" y="88"/>
                  </a:cubicBezTo>
                  <a:cubicBezTo>
                    <a:pt x="17" y="89"/>
                    <a:pt x="17" y="91"/>
                    <a:pt x="16" y="92"/>
                  </a:cubicBezTo>
                  <a:moveTo>
                    <a:pt x="110" y="92"/>
                  </a:moveTo>
                  <a:cubicBezTo>
                    <a:pt x="109" y="91"/>
                    <a:pt x="109" y="91"/>
                    <a:pt x="109" y="91"/>
                  </a:cubicBezTo>
                  <a:cubicBezTo>
                    <a:pt x="111" y="87"/>
                    <a:pt x="112" y="84"/>
                    <a:pt x="113" y="81"/>
                  </a:cubicBezTo>
                  <a:cubicBezTo>
                    <a:pt x="113" y="82"/>
                    <a:pt x="113" y="84"/>
                    <a:pt x="113" y="85"/>
                  </a:cubicBezTo>
                  <a:cubicBezTo>
                    <a:pt x="113" y="86"/>
                    <a:pt x="113" y="86"/>
                    <a:pt x="113" y="86"/>
                  </a:cubicBezTo>
                  <a:cubicBezTo>
                    <a:pt x="113" y="86"/>
                    <a:pt x="113" y="86"/>
                    <a:pt x="113" y="86"/>
                  </a:cubicBezTo>
                  <a:cubicBezTo>
                    <a:pt x="112" y="88"/>
                    <a:pt x="111" y="89"/>
                    <a:pt x="110" y="92"/>
                  </a:cubicBezTo>
                  <a:moveTo>
                    <a:pt x="15" y="86"/>
                  </a:moveTo>
                  <a:cubicBezTo>
                    <a:pt x="14" y="85"/>
                    <a:pt x="14" y="85"/>
                    <a:pt x="14" y="84"/>
                  </a:cubicBezTo>
                  <a:cubicBezTo>
                    <a:pt x="14" y="84"/>
                    <a:pt x="14" y="84"/>
                    <a:pt x="14" y="84"/>
                  </a:cubicBezTo>
                  <a:cubicBezTo>
                    <a:pt x="14" y="83"/>
                    <a:pt x="14" y="81"/>
                    <a:pt x="14" y="80"/>
                  </a:cubicBezTo>
                  <a:cubicBezTo>
                    <a:pt x="15" y="81"/>
                    <a:pt x="15" y="82"/>
                    <a:pt x="15" y="83"/>
                  </a:cubicBezTo>
                  <a:cubicBezTo>
                    <a:pt x="15" y="84"/>
                    <a:pt x="15" y="85"/>
                    <a:pt x="15" y="86"/>
                  </a:cubicBezTo>
                  <a:moveTo>
                    <a:pt x="116" y="77"/>
                  </a:moveTo>
                  <a:cubicBezTo>
                    <a:pt x="116" y="77"/>
                    <a:pt x="116" y="76"/>
                    <a:pt x="116" y="75"/>
                  </a:cubicBezTo>
                  <a:cubicBezTo>
                    <a:pt x="117" y="75"/>
                    <a:pt x="117" y="75"/>
                    <a:pt x="117" y="75"/>
                  </a:cubicBezTo>
                  <a:cubicBezTo>
                    <a:pt x="117" y="75"/>
                    <a:pt x="117" y="75"/>
                    <a:pt x="117" y="75"/>
                  </a:cubicBezTo>
                  <a:cubicBezTo>
                    <a:pt x="117" y="76"/>
                    <a:pt x="117" y="77"/>
                    <a:pt x="116" y="77"/>
                  </a:cubicBezTo>
                  <a:moveTo>
                    <a:pt x="8" y="82"/>
                  </a:moveTo>
                  <a:cubicBezTo>
                    <a:pt x="9" y="80"/>
                    <a:pt x="10" y="77"/>
                    <a:pt x="12" y="74"/>
                  </a:cubicBezTo>
                  <a:cubicBezTo>
                    <a:pt x="12" y="76"/>
                    <a:pt x="11" y="77"/>
                    <a:pt x="11" y="79"/>
                  </a:cubicBezTo>
                  <a:cubicBezTo>
                    <a:pt x="11" y="80"/>
                    <a:pt x="11" y="81"/>
                    <a:pt x="10" y="82"/>
                  </a:cubicBezTo>
                  <a:cubicBezTo>
                    <a:pt x="9" y="82"/>
                    <a:pt x="9" y="82"/>
                    <a:pt x="8" y="82"/>
                  </a:cubicBezTo>
                  <a:moveTo>
                    <a:pt x="3" y="82"/>
                  </a:moveTo>
                  <a:cubicBezTo>
                    <a:pt x="3" y="82"/>
                    <a:pt x="3" y="82"/>
                    <a:pt x="3" y="82"/>
                  </a:cubicBezTo>
                  <a:cubicBezTo>
                    <a:pt x="5" y="79"/>
                    <a:pt x="6" y="77"/>
                    <a:pt x="7" y="74"/>
                  </a:cubicBezTo>
                  <a:cubicBezTo>
                    <a:pt x="8" y="74"/>
                    <a:pt x="9" y="74"/>
                    <a:pt x="10" y="74"/>
                  </a:cubicBezTo>
                  <a:cubicBezTo>
                    <a:pt x="9" y="77"/>
                    <a:pt x="8" y="80"/>
                    <a:pt x="6" y="82"/>
                  </a:cubicBezTo>
                  <a:cubicBezTo>
                    <a:pt x="5" y="82"/>
                    <a:pt x="4" y="82"/>
                    <a:pt x="3" y="82"/>
                  </a:cubicBezTo>
                  <a:moveTo>
                    <a:pt x="116" y="83"/>
                  </a:moveTo>
                  <a:cubicBezTo>
                    <a:pt x="116" y="82"/>
                    <a:pt x="116" y="82"/>
                    <a:pt x="116" y="81"/>
                  </a:cubicBezTo>
                  <a:cubicBezTo>
                    <a:pt x="116" y="81"/>
                    <a:pt x="116" y="81"/>
                    <a:pt x="116" y="81"/>
                  </a:cubicBezTo>
                  <a:cubicBezTo>
                    <a:pt x="117" y="79"/>
                    <a:pt x="118" y="76"/>
                    <a:pt x="119" y="74"/>
                  </a:cubicBezTo>
                  <a:cubicBezTo>
                    <a:pt x="120" y="74"/>
                    <a:pt x="120" y="74"/>
                    <a:pt x="121" y="74"/>
                  </a:cubicBezTo>
                  <a:cubicBezTo>
                    <a:pt x="120" y="77"/>
                    <a:pt x="119" y="80"/>
                    <a:pt x="118" y="83"/>
                  </a:cubicBezTo>
                  <a:cubicBezTo>
                    <a:pt x="117" y="83"/>
                    <a:pt x="117" y="83"/>
                    <a:pt x="116" y="83"/>
                  </a:cubicBezTo>
                  <a:cubicBezTo>
                    <a:pt x="116" y="83"/>
                    <a:pt x="116" y="83"/>
                    <a:pt x="116" y="83"/>
                  </a:cubicBezTo>
                  <a:moveTo>
                    <a:pt x="119" y="82"/>
                  </a:moveTo>
                  <a:cubicBezTo>
                    <a:pt x="120" y="79"/>
                    <a:pt x="121" y="77"/>
                    <a:pt x="123" y="74"/>
                  </a:cubicBezTo>
                  <a:cubicBezTo>
                    <a:pt x="123" y="74"/>
                    <a:pt x="123" y="74"/>
                    <a:pt x="123" y="74"/>
                  </a:cubicBezTo>
                  <a:cubicBezTo>
                    <a:pt x="123" y="77"/>
                    <a:pt x="123" y="80"/>
                    <a:pt x="122" y="82"/>
                  </a:cubicBezTo>
                  <a:cubicBezTo>
                    <a:pt x="122" y="82"/>
                    <a:pt x="121" y="82"/>
                    <a:pt x="120" y="82"/>
                  </a:cubicBezTo>
                  <a:cubicBezTo>
                    <a:pt x="119" y="82"/>
                    <a:pt x="119" y="82"/>
                    <a:pt x="119" y="82"/>
                  </a:cubicBezTo>
                  <a:moveTo>
                    <a:pt x="3" y="79"/>
                  </a:moveTo>
                  <a:cubicBezTo>
                    <a:pt x="3" y="77"/>
                    <a:pt x="3" y="76"/>
                    <a:pt x="3" y="74"/>
                  </a:cubicBezTo>
                  <a:cubicBezTo>
                    <a:pt x="3" y="74"/>
                    <a:pt x="3" y="74"/>
                    <a:pt x="3" y="74"/>
                  </a:cubicBezTo>
                  <a:cubicBezTo>
                    <a:pt x="4" y="74"/>
                    <a:pt x="5" y="74"/>
                    <a:pt x="5" y="74"/>
                  </a:cubicBezTo>
                  <a:cubicBezTo>
                    <a:pt x="5" y="76"/>
                    <a:pt x="4" y="77"/>
                    <a:pt x="3" y="79"/>
                  </a:cubicBezTo>
                  <a:moveTo>
                    <a:pt x="17" y="40"/>
                  </a:moveTo>
                  <a:cubicBezTo>
                    <a:pt x="16" y="39"/>
                    <a:pt x="16" y="39"/>
                    <a:pt x="15" y="38"/>
                  </a:cubicBezTo>
                  <a:cubicBezTo>
                    <a:pt x="16" y="37"/>
                    <a:pt x="18" y="35"/>
                    <a:pt x="19" y="34"/>
                  </a:cubicBezTo>
                  <a:cubicBezTo>
                    <a:pt x="20" y="34"/>
                    <a:pt x="20" y="34"/>
                    <a:pt x="20" y="34"/>
                  </a:cubicBezTo>
                  <a:cubicBezTo>
                    <a:pt x="18" y="36"/>
                    <a:pt x="17" y="38"/>
                    <a:pt x="17" y="40"/>
                  </a:cubicBezTo>
                  <a:moveTo>
                    <a:pt x="15" y="37"/>
                  </a:moveTo>
                  <a:cubicBezTo>
                    <a:pt x="15" y="36"/>
                    <a:pt x="15" y="35"/>
                    <a:pt x="15" y="35"/>
                  </a:cubicBezTo>
                  <a:cubicBezTo>
                    <a:pt x="16" y="34"/>
                    <a:pt x="17" y="33"/>
                    <a:pt x="17" y="32"/>
                  </a:cubicBezTo>
                  <a:cubicBezTo>
                    <a:pt x="18" y="33"/>
                    <a:pt x="18" y="33"/>
                    <a:pt x="18" y="33"/>
                  </a:cubicBezTo>
                  <a:cubicBezTo>
                    <a:pt x="17" y="34"/>
                    <a:pt x="16" y="35"/>
                    <a:pt x="15" y="37"/>
                  </a:cubicBezTo>
                  <a:moveTo>
                    <a:pt x="111" y="38"/>
                  </a:moveTo>
                  <a:cubicBezTo>
                    <a:pt x="110" y="36"/>
                    <a:pt x="109" y="35"/>
                    <a:pt x="109" y="34"/>
                  </a:cubicBezTo>
                  <a:cubicBezTo>
                    <a:pt x="110" y="33"/>
                    <a:pt x="111" y="32"/>
                    <a:pt x="112" y="30"/>
                  </a:cubicBezTo>
                  <a:cubicBezTo>
                    <a:pt x="112" y="32"/>
                    <a:pt x="112" y="33"/>
                    <a:pt x="112" y="34"/>
                  </a:cubicBezTo>
                  <a:cubicBezTo>
                    <a:pt x="112" y="35"/>
                    <a:pt x="112" y="35"/>
                    <a:pt x="112" y="36"/>
                  </a:cubicBezTo>
                  <a:cubicBezTo>
                    <a:pt x="112" y="37"/>
                    <a:pt x="111" y="37"/>
                    <a:pt x="111" y="38"/>
                  </a:cubicBezTo>
                  <a:moveTo>
                    <a:pt x="15" y="32"/>
                  </a:moveTo>
                  <a:cubicBezTo>
                    <a:pt x="15" y="31"/>
                    <a:pt x="15" y="31"/>
                    <a:pt x="15" y="30"/>
                  </a:cubicBezTo>
                  <a:cubicBezTo>
                    <a:pt x="16" y="31"/>
                    <a:pt x="16" y="31"/>
                    <a:pt x="16" y="31"/>
                  </a:cubicBezTo>
                  <a:cubicBezTo>
                    <a:pt x="16" y="31"/>
                    <a:pt x="16" y="32"/>
                    <a:pt x="15" y="32"/>
                  </a:cubicBezTo>
                  <a:moveTo>
                    <a:pt x="36" y="21"/>
                  </a:moveTo>
                  <a:cubicBezTo>
                    <a:pt x="36" y="21"/>
                    <a:pt x="36" y="21"/>
                    <a:pt x="37" y="21"/>
                  </a:cubicBezTo>
                  <a:cubicBezTo>
                    <a:pt x="42" y="17"/>
                    <a:pt x="48" y="15"/>
                    <a:pt x="54" y="14"/>
                  </a:cubicBezTo>
                  <a:cubicBezTo>
                    <a:pt x="55" y="14"/>
                    <a:pt x="55" y="13"/>
                    <a:pt x="55" y="12"/>
                  </a:cubicBezTo>
                  <a:cubicBezTo>
                    <a:pt x="55" y="9"/>
                    <a:pt x="55" y="6"/>
                    <a:pt x="55" y="3"/>
                  </a:cubicBezTo>
                  <a:cubicBezTo>
                    <a:pt x="58" y="3"/>
                    <a:pt x="61" y="2"/>
                    <a:pt x="64" y="2"/>
                  </a:cubicBezTo>
                  <a:cubicBezTo>
                    <a:pt x="67" y="2"/>
                    <a:pt x="70" y="3"/>
                    <a:pt x="73" y="3"/>
                  </a:cubicBezTo>
                  <a:cubicBezTo>
                    <a:pt x="73" y="6"/>
                    <a:pt x="73" y="9"/>
                    <a:pt x="73" y="12"/>
                  </a:cubicBezTo>
                  <a:cubicBezTo>
                    <a:pt x="73" y="13"/>
                    <a:pt x="73" y="14"/>
                    <a:pt x="74" y="14"/>
                  </a:cubicBezTo>
                  <a:cubicBezTo>
                    <a:pt x="80" y="15"/>
                    <a:pt x="86" y="17"/>
                    <a:pt x="92" y="21"/>
                  </a:cubicBezTo>
                  <a:cubicBezTo>
                    <a:pt x="92" y="21"/>
                    <a:pt x="92" y="21"/>
                    <a:pt x="92" y="21"/>
                  </a:cubicBezTo>
                  <a:cubicBezTo>
                    <a:pt x="93" y="21"/>
                    <a:pt x="93" y="21"/>
                    <a:pt x="93" y="21"/>
                  </a:cubicBezTo>
                  <a:cubicBezTo>
                    <a:pt x="96" y="19"/>
                    <a:pt x="98" y="16"/>
                    <a:pt x="100" y="14"/>
                  </a:cubicBezTo>
                  <a:cubicBezTo>
                    <a:pt x="100" y="14"/>
                    <a:pt x="100" y="14"/>
                    <a:pt x="100" y="14"/>
                  </a:cubicBezTo>
                  <a:cubicBezTo>
                    <a:pt x="103" y="16"/>
                    <a:pt x="109" y="23"/>
                    <a:pt x="110" y="23"/>
                  </a:cubicBezTo>
                  <a:cubicBezTo>
                    <a:pt x="110" y="24"/>
                    <a:pt x="111" y="25"/>
                    <a:pt x="112" y="26"/>
                  </a:cubicBezTo>
                  <a:cubicBezTo>
                    <a:pt x="112" y="27"/>
                    <a:pt x="112" y="27"/>
                    <a:pt x="112" y="27"/>
                  </a:cubicBezTo>
                  <a:cubicBezTo>
                    <a:pt x="110" y="29"/>
                    <a:pt x="108" y="31"/>
                    <a:pt x="106" y="33"/>
                  </a:cubicBezTo>
                  <a:cubicBezTo>
                    <a:pt x="105" y="33"/>
                    <a:pt x="105" y="34"/>
                    <a:pt x="106" y="35"/>
                  </a:cubicBezTo>
                  <a:cubicBezTo>
                    <a:pt x="109" y="40"/>
                    <a:pt x="112" y="46"/>
                    <a:pt x="113" y="53"/>
                  </a:cubicBezTo>
                  <a:cubicBezTo>
                    <a:pt x="113" y="53"/>
                    <a:pt x="114" y="54"/>
                    <a:pt x="114" y="54"/>
                  </a:cubicBezTo>
                  <a:cubicBezTo>
                    <a:pt x="117" y="54"/>
                    <a:pt x="120" y="54"/>
                    <a:pt x="123" y="54"/>
                  </a:cubicBezTo>
                  <a:cubicBezTo>
                    <a:pt x="124" y="57"/>
                    <a:pt x="124" y="60"/>
                    <a:pt x="124" y="63"/>
                  </a:cubicBezTo>
                  <a:cubicBezTo>
                    <a:pt x="124" y="65"/>
                    <a:pt x="124" y="68"/>
                    <a:pt x="124" y="71"/>
                  </a:cubicBezTo>
                  <a:cubicBezTo>
                    <a:pt x="123" y="71"/>
                    <a:pt x="123" y="71"/>
                    <a:pt x="122" y="71"/>
                  </a:cubicBezTo>
                  <a:cubicBezTo>
                    <a:pt x="119" y="71"/>
                    <a:pt x="117" y="71"/>
                    <a:pt x="115" y="73"/>
                  </a:cubicBezTo>
                  <a:cubicBezTo>
                    <a:pt x="114" y="73"/>
                    <a:pt x="113" y="75"/>
                    <a:pt x="112" y="76"/>
                  </a:cubicBezTo>
                  <a:cubicBezTo>
                    <a:pt x="110" y="80"/>
                    <a:pt x="109" y="84"/>
                    <a:pt x="106" y="90"/>
                  </a:cubicBezTo>
                  <a:cubicBezTo>
                    <a:pt x="105" y="91"/>
                    <a:pt x="105" y="91"/>
                    <a:pt x="106" y="92"/>
                  </a:cubicBezTo>
                  <a:cubicBezTo>
                    <a:pt x="108" y="94"/>
                    <a:pt x="110" y="96"/>
                    <a:pt x="112" y="98"/>
                  </a:cubicBezTo>
                  <a:cubicBezTo>
                    <a:pt x="109" y="103"/>
                    <a:pt x="105" y="107"/>
                    <a:pt x="100" y="111"/>
                  </a:cubicBezTo>
                  <a:cubicBezTo>
                    <a:pt x="98" y="108"/>
                    <a:pt x="96" y="106"/>
                    <a:pt x="94" y="104"/>
                  </a:cubicBezTo>
                  <a:cubicBezTo>
                    <a:pt x="93" y="104"/>
                    <a:pt x="93" y="104"/>
                    <a:pt x="93" y="104"/>
                  </a:cubicBezTo>
                  <a:cubicBezTo>
                    <a:pt x="92" y="104"/>
                    <a:pt x="92" y="104"/>
                    <a:pt x="92" y="104"/>
                  </a:cubicBezTo>
                  <a:cubicBezTo>
                    <a:pt x="86" y="108"/>
                    <a:pt x="80" y="110"/>
                    <a:pt x="74" y="111"/>
                  </a:cubicBezTo>
                  <a:cubicBezTo>
                    <a:pt x="73" y="112"/>
                    <a:pt x="73" y="112"/>
                    <a:pt x="73" y="113"/>
                  </a:cubicBezTo>
                  <a:cubicBezTo>
                    <a:pt x="73" y="116"/>
                    <a:pt x="73" y="119"/>
                    <a:pt x="73" y="122"/>
                  </a:cubicBezTo>
                  <a:cubicBezTo>
                    <a:pt x="70" y="122"/>
                    <a:pt x="67" y="123"/>
                    <a:pt x="64" y="123"/>
                  </a:cubicBezTo>
                  <a:cubicBezTo>
                    <a:pt x="61" y="123"/>
                    <a:pt x="58" y="122"/>
                    <a:pt x="55" y="122"/>
                  </a:cubicBezTo>
                  <a:cubicBezTo>
                    <a:pt x="55" y="119"/>
                    <a:pt x="55" y="116"/>
                    <a:pt x="55" y="113"/>
                  </a:cubicBezTo>
                  <a:cubicBezTo>
                    <a:pt x="55" y="112"/>
                    <a:pt x="55" y="112"/>
                    <a:pt x="54" y="111"/>
                  </a:cubicBezTo>
                  <a:cubicBezTo>
                    <a:pt x="48" y="110"/>
                    <a:pt x="42" y="108"/>
                    <a:pt x="36" y="104"/>
                  </a:cubicBezTo>
                  <a:cubicBezTo>
                    <a:pt x="36" y="104"/>
                    <a:pt x="36" y="104"/>
                    <a:pt x="36" y="104"/>
                  </a:cubicBezTo>
                  <a:cubicBezTo>
                    <a:pt x="35" y="104"/>
                    <a:pt x="35" y="104"/>
                    <a:pt x="34" y="104"/>
                  </a:cubicBezTo>
                  <a:cubicBezTo>
                    <a:pt x="32" y="106"/>
                    <a:pt x="30" y="108"/>
                    <a:pt x="28" y="111"/>
                  </a:cubicBezTo>
                  <a:cubicBezTo>
                    <a:pt x="28" y="111"/>
                    <a:pt x="28" y="111"/>
                    <a:pt x="28" y="111"/>
                  </a:cubicBezTo>
                  <a:cubicBezTo>
                    <a:pt x="28" y="111"/>
                    <a:pt x="28" y="111"/>
                    <a:pt x="28" y="111"/>
                  </a:cubicBezTo>
                  <a:cubicBezTo>
                    <a:pt x="23" y="107"/>
                    <a:pt x="19" y="103"/>
                    <a:pt x="16" y="98"/>
                  </a:cubicBezTo>
                  <a:cubicBezTo>
                    <a:pt x="18" y="96"/>
                    <a:pt x="20" y="94"/>
                    <a:pt x="22" y="92"/>
                  </a:cubicBezTo>
                  <a:cubicBezTo>
                    <a:pt x="23" y="91"/>
                    <a:pt x="23" y="91"/>
                    <a:pt x="22" y="90"/>
                  </a:cubicBezTo>
                  <a:cubicBezTo>
                    <a:pt x="19" y="85"/>
                    <a:pt x="16" y="79"/>
                    <a:pt x="15" y="72"/>
                  </a:cubicBezTo>
                  <a:cubicBezTo>
                    <a:pt x="15" y="72"/>
                    <a:pt x="14" y="71"/>
                    <a:pt x="14" y="71"/>
                  </a:cubicBezTo>
                  <a:cubicBezTo>
                    <a:pt x="11" y="71"/>
                    <a:pt x="8" y="71"/>
                    <a:pt x="5" y="71"/>
                  </a:cubicBezTo>
                  <a:cubicBezTo>
                    <a:pt x="4" y="68"/>
                    <a:pt x="4" y="66"/>
                    <a:pt x="4" y="63"/>
                  </a:cubicBezTo>
                  <a:cubicBezTo>
                    <a:pt x="4" y="60"/>
                    <a:pt x="4" y="57"/>
                    <a:pt x="5" y="54"/>
                  </a:cubicBezTo>
                  <a:cubicBezTo>
                    <a:pt x="8" y="54"/>
                    <a:pt x="11" y="54"/>
                    <a:pt x="14" y="54"/>
                  </a:cubicBezTo>
                  <a:cubicBezTo>
                    <a:pt x="14" y="54"/>
                    <a:pt x="15" y="53"/>
                    <a:pt x="15" y="53"/>
                  </a:cubicBezTo>
                  <a:cubicBezTo>
                    <a:pt x="17" y="46"/>
                    <a:pt x="19" y="40"/>
                    <a:pt x="23" y="35"/>
                  </a:cubicBezTo>
                  <a:cubicBezTo>
                    <a:pt x="23" y="34"/>
                    <a:pt x="23" y="33"/>
                    <a:pt x="22" y="33"/>
                  </a:cubicBezTo>
                  <a:cubicBezTo>
                    <a:pt x="20" y="31"/>
                    <a:pt x="18" y="29"/>
                    <a:pt x="16" y="27"/>
                  </a:cubicBezTo>
                  <a:cubicBezTo>
                    <a:pt x="20" y="22"/>
                    <a:pt x="24" y="18"/>
                    <a:pt x="28" y="14"/>
                  </a:cubicBezTo>
                  <a:cubicBezTo>
                    <a:pt x="30" y="16"/>
                    <a:pt x="33" y="19"/>
                    <a:pt x="35" y="21"/>
                  </a:cubicBezTo>
                  <a:cubicBezTo>
                    <a:pt x="35" y="21"/>
                    <a:pt x="35" y="21"/>
                    <a:pt x="36" y="21"/>
                  </a:cubicBezTo>
                  <a:moveTo>
                    <a:pt x="64" y="0"/>
                  </a:moveTo>
                  <a:cubicBezTo>
                    <a:pt x="61" y="0"/>
                    <a:pt x="57" y="0"/>
                    <a:pt x="54" y="0"/>
                  </a:cubicBezTo>
                  <a:cubicBezTo>
                    <a:pt x="53" y="1"/>
                    <a:pt x="52" y="1"/>
                    <a:pt x="52" y="2"/>
                  </a:cubicBezTo>
                  <a:cubicBezTo>
                    <a:pt x="52" y="5"/>
                    <a:pt x="52" y="8"/>
                    <a:pt x="52" y="11"/>
                  </a:cubicBezTo>
                  <a:cubicBezTo>
                    <a:pt x="47" y="12"/>
                    <a:pt x="41" y="15"/>
                    <a:pt x="36" y="18"/>
                  </a:cubicBezTo>
                  <a:cubicBezTo>
                    <a:pt x="34" y="16"/>
                    <a:pt x="32" y="14"/>
                    <a:pt x="30" y="11"/>
                  </a:cubicBezTo>
                  <a:cubicBezTo>
                    <a:pt x="29" y="11"/>
                    <a:pt x="29" y="11"/>
                    <a:pt x="28" y="11"/>
                  </a:cubicBezTo>
                  <a:cubicBezTo>
                    <a:pt x="28" y="11"/>
                    <a:pt x="28" y="11"/>
                    <a:pt x="28" y="11"/>
                  </a:cubicBezTo>
                  <a:cubicBezTo>
                    <a:pt x="22" y="15"/>
                    <a:pt x="17" y="20"/>
                    <a:pt x="13" y="26"/>
                  </a:cubicBezTo>
                  <a:cubicBezTo>
                    <a:pt x="13" y="26"/>
                    <a:pt x="13" y="27"/>
                    <a:pt x="13" y="27"/>
                  </a:cubicBezTo>
                  <a:cubicBezTo>
                    <a:pt x="13" y="27"/>
                    <a:pt x="13" y="27"/>
                    <a:pt x="13" y="27"/>
                  </a:cubicBezTo>
                  <a:cubicBezTo>
                    <a:pt x="13" y="30"/>
                    <a:pt x="12" y="33"/>
                    <a:pt x="12" y="36"/>
                  </a:cubicBezTo>
                  <a:cubicBezTo>
                    <a:pt x="12" y="36"/>
                    <a:pt x="12" y="36"/>
                    <a:pt x="12" y="36"/>
                  </a:cubicBezTo>
                  <a:cubicBezTo>
                    <a:pt x="12" y="36"/>
                    <a:pt x="12" y="36"/>
                    <a:pt x="12" y="36"/>
                  </a:cubicBezTo>
                  <a:cubicBezTo>
                    <a:pt x="11" y="36"/>
                    <a:pt x="11" y="36"/>
                    <a:pt x="11" y="36"/>
                  </a:cubicBezTo>
                  <a:cubicBezTo>
                    <a:pt x="12" y="37"/>
                    <a:pt x="12" y="37"/>
                    <a:pt x="12" y="37"/>
                  </a:cubicBezTo>
                  <a:cubicBezTo>
                    <a:pt x="11" y="38"/>
                    <a:pt x="11" y="38"/>
                    <a:pt x="11" y="38"/>
                  </a:cubicBezTo>
                  <a:cubicBezTo>
                    <a:pt x="11" y="38"/>
                    <a:pt x="12" y="39"/>
                    <a:pt x="12" y="39"/>
                  </a:cubicBezTo>
                  <a:cubicBezTo>
                    <a:pt x="13" y="40"/>
                    <a:pt x="14" y="41"/>
                    <a:pt x="15" y="43"/>
                  </a:cubicBezTo>
                  <a:cubicBezTo>
                    <a:pt x="14" y="45"/>
                    <a:pt x="13" y="48"/>
                    <a:pt x="13" y="51"/>
                  </a:cubicBezTo>
                  <a:cubicBezTo>
                    <a:pt x="10" y="51"/>
                    <a:pt x="6" y="51"/>
                    <a:pt x="3" y="51"/>
                  </a:cubicBezTo>
                  <a:cubicBezTo>
                    <a:pt x="3" y="51"/>
                    <a:pt x="2" y="51"/>
                    <a:pt x="2" y="52"/>
                  </a:cubicBezTo>
                  <a:cubicBezTo>
                    <a:pt x="2" y="53"/>
                    <a:pt x="2" y="53"/>
                    <a:pt x="2" y="54"/>
                  </a:cubicBezTo>
                  <a:cubicBezTo>
                    <a:pt x="1" y="54"/>
                    <a:pt x="1" y="54"/>
                    <a:pt x="1" y="55"/>
                  </a:cubicBezTo>
                  <a:cubicBezTo>
                    <a:pt x="0" y="59"/>
                    <a:pt x="0" y="66"/>
                    <a:pt x="0" y="72"/>
                  </a:cubicBezTo>
                  <a:cubicBezTo>
                    <a:pt x="0" y="77"/>
                    <a:pt x="0" y="81"/>
                    <a:pt x="1" y="84"/>
                  </a:cubicBezTo>
                  <a:cubicBezTo>
                    <a:pt x="1" y="85"/>
                    <a:pt x="1" y="85"/>
                    <a:pt x="1" y="85"/>
                  </a:cubicBezTo>
                  <a:cubicBezTo>
                    <a:pt x="1" y="85"/>
                    <a:pt x="1" y="85"/>
                    <a:pt x="1" y="85"/>
                  </a:cubicBezTo>
                  <a:cubicBezTo>
                    <a:pt x="1" y="85"/>
                    <a:pt x="2" y="85"/>
                    <a:pt x="2" y="85"/>
                  </a:cubicBezTo>
                  <a:cubicBezTo>
                    <a:pt x="5" y="85"/>
                    <a:pt x="8" y="85"/>
                    <a:pt x="11" y="85"/>
                  </a:cubicBezTo>
                  <a:cubicBezTo>
                    <a:pt x="12" y="89"/>
                    <a:pt x="13" y="92"/>
                    <a:pt x="15" y="95"/>
                  </a:cubicBezTo>
                  <a:cubicBezTo>
                    <a:pt x="14" y="96"/>
                    <a:pt x="14" y="96"/>
                    <a:pt x="13" y="97"/>
                  </a:cubicBezTo>
                  <a:cubicBezTo>
                    <a:pt x="13" y="97"/>
                    <a:pt x="12" y="98"/>
                    <a:pt x="12" y="98"/>
                  </a:cubicBezTo>
                  <a:cubicBezTo>
                    <a:pt x="12" y="99"/>
                    <a:pt x="12" y="99"/>
                    <a:pt x="12" y="99"/>
                  </a:cubicBezTo>
                  <a:cubicBezTo>
                    <a:pt x="12" y="102"/>
                    <a:pt x="12" y="106"/>
                    <a:pt x="11" y="109"/>
                  </a:cubicBezTo>
                  <a:cubicBezTo>
                    <a:pt x="11" y="109"/>
                    <a:pt x="11" y="109"/>
                    <a:pt x="11" y="109"/>
                  </a:cubicBezTo>
                  <a:cubicBezTo>
                    <a:pt x="11" y="110"/>
                    <a:pt x="11" y="110"/>
                    <a:pt x="11" y="110"/>
                  </a:cubicBezTo>
                  <a:cubicBezTo>
                    <a:pt x="11" y="111"/>
                    <a:pt x="12" y="112"/>
                    <a:pt x="12" y="112"/>
                  </a:cubicBezTo>
                  <a:cubicBezTo>
                    <a:pt x="13" y="112"/>
                    <a:pt x="13" y="112"/>
                    <a:pt x="13" y="112"/>
                  </a:cubicBezTo>
                  <a:cubicBezTo>
                    <a:pt x="16" y="117"/>
                    <a:pt x="20" y="121"/>
                    <a:pt x="25" y="125"/>
                  </a:cubicBezTo>
                  <a:cubicBezTo>
                    <a:pt x="26" y="125"/>
                    <a:pt x="26" y="125"/>
                    <a:pt x="27" y="125"/>
                  </a:cubicBezTo>
                  <a:cubicBezTo>
                    <a:pt x="27" y="125"/>
                    <a:pt x="27" y="125"/>
                    <a:pt x="27" y="125"/>
                  </a:cubicBezTo>
                  <a:cubicBezTo>
                    <a:pt x="28" y="125"/>
                    <a:pt x="28" y="125"/>
                    <a:pt x="28" y="125"/>
                  </a:cubicBezTo>
                  <a:cubicBezTo>
                    <a:pt x="30" y="123"/>
                    <a:pt x="32" y="121"/>
                    <a:pt x="35" y="119"/>
                  </a:cubicBezTo>
                  <a:cubicBezTo>
                    <a:pt x="40" y="122"/>
                    <a:pt x="44" y="124"/>
                    <a:pt x="50" y="125"/>
                  </a:cubicBezTo>
                  <a:cubicBezTo>
                    <a:pt x="50" y="129"/>
                    <a:pt x="51" y="131"/>
                    <a:pt x="51" y="135"/>
                  </a:cubicBezTo>
                  <a:cubicBezTo>
                    <a:pt x="51" y="136"/>
                    <a:pt x="52" y="136"/>
                    <a:pt x="53" y="136"/>
                  </a:cubicBezTo>
                  <a:cubicBezTo>
                    <a:pt x="56" y="137"/>
                    <a:pt x="59" y="137"/>
                    <a:pt x="63" y="137"/>
                  </a:cubicBezTo>
                  <a:cubicBezTo>
                    <a:pt x="66" y="137"/>
                    <a:pt x="70" y="137"/>
                    <a:pt x="73" y="136"/>
                  </a:cubicBezTo>
                  <a:cubicBezTo>
                    <a:pt x="74" y="136"/>
                    <a:pt x="75" y="135"/>
                    <a:pt x="75" y="135"/>
                  </a:cubicBezTo>
                  <a:cubicBezTo>
                    <a:pt x="75" y="132"/>
                    <a:pt x="75" y="129"/>
                    <a:pt x="76" y="125"/>
                  </a:cubicBezTo>
                  <a:cubicBezTo>
                    <a:pt x="81" y="124"/>
                    <a:pt x="86" y="122"/>
                    <a:pt x="91" y="119"/>
                  </a:cubicBezTo>
                  <a:cubicBezTo>
                    <a:pt x="93" y="121"/>
                    <a:pt x="96" y="123"/>
                    <a:pt x="98" y="125"/>
                  </a:cubicBezTo>
                  <a:cubicBezTo>
                    <a:pt x="98" y="125"/>
                    <a:pt x="98" y="126"/>
                    <a:pt x="99" y="126"/>
                  </a:cubicBezTo>
                  <a:cubicBezTo>
                    <a:pt x="99" y="126"/>
                    <a:pt x="99" y="125"/>
                    <a:pt x="100" y="125"/>
                  </a:cubicBezTo>
                  <a:cubicBezTo>
                    <a:pt x="105" y="121"/>
                    <a:pt x="110" y="116"/>
                    <a:pt x="114" y="111"/>
                  </a:cubicBezTo>
                  <a:cubicBezTo>
                    <a:pt x="115" y="110"/>
                    <a:pt x="115" y="110"/>
                    <a:pt x="115" y="110"/>
                  </a:cubicBezTo>
                  <a:cubicBezTo>
                    <a:pt x="115" y="106"/>
                    <a:pt x="115" y="103"/>
                    <a:pt x="116" y="98"/>
                  </a:cubicBezTo>
                  <a:cubicBezTo>
                    <a:pt x="116" y="98"/>
                    <a:pt x="116" y="98"/>
                    <a:pt x="116" y="98"/>
                  </a:cubicBezTo>
                  <a:cubicBezTo>
                    <a:pt x="116" y="98"/>
                    <a:pt x="116" y="98"/>
                    <a:pt x="116" y="98"/>
                  </a:cubicBezTo>
                  <a:cubicBezTo>
                    <a:pt x="115" y="97"/>
                    <a:pt x="115" y="97"/>
                    <a:pt x="115" y="97"/>
                  </a:cubicBezTo>
                  <a:cubicBezTo>
                    <a:pt x="115" y="97"/>
                    <a:pt x="115" y="97"/>
                    <a:pt x="115" y="97"/>
                  </a:cubicBezTo>
                  <a:cubicBezTo>
                    <a:pt x="114" y="96"/>
                    <a:pt x="113" y="95"/>
                    <a:pt x="112" y="94"/>
                  </a:cubicBezTo>
                  <a:cubicBezTo>
                    <a:pt x="114" y="90"/>
                    <a:pt x="115" y="88"/>
                    <a:pt x="116" y="87"/>
                  </a:cubicBezTo>
                  <a:cubicBezTo>
                    <a:pt x="117" y="86"/>
                    <a:pt x="117" y="86"/>
                    <a:pt x="117" y="86"/>
                  </a:cubicBezTo>
                  <a:cubicBezTo>
                    <a:pt x="118" y="85"/>
                    <a:pt x="119" y="85"/>
                    <a:pt x="120" y="85"/>
                  </a:cubicBezTo>
                  <a:cubicBezTo>
                    <a:pt x="120" y="85"/>
                    <a:pt x="120" y="85"/>
                    <a:pt x="120" y="85"/>
                  </a:cubicBezTo>
                  <a:cubicBezTo>
                    <a:pt x="121" y="85"/>
                    <a:pt x="122" y="85"/>
                    <a:pt x="124" y="85"/>
                  </a:cubicBezTo>
                  <a:cubicBezTo>
                    <a:pt x="124" y="85"/>
                    <a:pt x="124" y="85"/>
                    <a:pt x="124" y="85"/>
                  </a:cubicBezTo>
                  <a:cubicBezTo>
                    <a:pt x="124" y="85"/>
                    <a:pt x="125" y="85"/>
                    <a:pt x="125" y="84"/>
                  </a:cubicBezTo>
                  <a:cubicBezTo>
                    <a:pt x="126" y="80"/>
                    <a:pt x="126" y="77"/>
                    <a:pt x="126" y="73"/>
                  </a:cubicBezTo>
                  <a:cubicBezTo>
                    <a:pt x="127" y="69"/>
                    <a:pt x="127" y="66"/>
                    <a:pt x="127" y="63"/>
                  </a:cubicBezTo>
                  <a:cubicBezTo>
                    <a:pt x="127" y="59"/>
                    <a:pt x="127" y="56"/>
                    <a:pt x="126" y="52"/>
                  </a:cubicBezTo>
                  <a:cubicBezTo>
                    <a:pt x="126" y="51"/>
                    <a:pt x="125" y="51"/>
                    <a:pt x="125" y="51"/>
                  </a:cubicBezTo>
                  <a:cubicBezTo>
                    <a:pt x="122" y="51"/>
                    <a:pt x="119" y="51"/>
                    <a:pt x="116" y="51"/>
                  </a:cubicBezTo>
                  <a:cubicBezTo>
                    <a:pt x="115" y="47"/>
                    <a:pt x="114" y="44"/>
                    <a:pt x="112" y="40"/>
                  </a:cubicBezTo>
                  <a:cubicBezTo>
                    <a:pt x="113" y="40"/>
                    <a:pt x="113" y="39"/>
                    <a:pt x="114" y="39"/>
                  </a:cubicBezTo>
                  <a:cubicBezTo>
                    <a:pt x="115" y="39"/>
                    <a:pt x="115" y="38"/>
                    <a:pt x="115" y="37"/>
                  </a:cubicBezTo>
                  <a:cubicBezTo>
                    <a:pt x="115" y="36"/>
                    <a:pt x="115" y="35"/>
                    <a:pt x="115" y="34"/>
                  </a:cubicBezTo>
                  <a:cubicBezTo>
                    <a:pt x="115" y="32"/>
                    <a:pt x="115" y="30"/>
                    <a:pt x="115" y="29"/>
                  </a:cubicBezTo>
                  <a:cubicBezTo>
                    <a:pt x="115" y="28"/>
                    <a:pt x="116" y="28"/>
                    <a:pt x="116" y="28"/>
                  </a:cubicBezTo>
                  <a:cubicBezTo>
                    <a:pt x="115" y="27"/>
                    <a:pt x="115" y="27"/>
                    <a:pt x="115" y="27"/>
                  </a:cubicBezTo>
                  <a:cubicBezTo>
                    <a:pt x="116" y="27"/>
                    <a:pt x="116" y="26"/>
                    <a:pt x="115" y="26"/>
                  </a:cubicBezTo>
                  <a:cubicBezTo>
                    <a:pt x="115" y="26"/>
                    <a:pt x="115" y="26"/>
                    <a:pt x="115" y="26"/>
                  </a:cubicBezTo>
                  <a:cubicBezTo>
                    <a:pt x="115" y="25"/>
                    <a:pt x="115" y="25"/>
                    <a:pt x="114" y="24"/>
                  </a:cubicBezTo>
                  <a:cubicBezTo>
                    <a:pt x="114" y="24"/>
                    <a:pt x="114" y="24"/>
                    <a:pt x="114" y="24"/>
                  </a:cubicBezTo>
                  <a:cubicBezTo>
                    <a:pt x="113" y="23"/>
                    <a:pt x="113" y="22"/>
                    <a:pt x="112" y="21"/>
                  </a:cubicBezTo>
                  <a:cubicBezTo>
                    <a:pt x="112" y="21"/>
                    <a:pt x="111" y="20"/>
                    <a:pt x="110" y="19"/>
                  </a:cubicBezTo>
                  <a:cubicBezTo>
                    <a:pt x="108" y="18"/>
                    <a:pt x="106" y="16"/>
                    <a:pt x="105" y="14"/>
                  </a:cubicBezTo>
                  <a:cubicBezTo>
                    <a:pt x="104" y="13"/>
                    <a:pt x="103" y="13"/>
                    <a:pt x="102" y="12"/>
                  </a:cubicBezTo>
                  <a:cubicBezTo>
                    <a:pt x="102" y="12"/>
                    <a:pt x="101" y="12"/>
                    <a:pt x="101" y="11"/>
                  </a:cubicBezTo>
                  <a:cubicBezTo>
                    <a:pt x="101" y="11"/>
                    <a:pt x="101" y="11"/>
                    <a:pt x="100" y="11"/>
                  </a:cubicBezTo>
                  <a:cubicBezTo>
                    <a:pt x="100" y="11"/>
                    <a:pt x="100" y="11"/>
                    <a:pt x="100" y="11"/>
                  </a:cubicBezTo>
                  <a:cubicBezTo>
                    <a:pt x="100" y="11"/>
                    <a:pt x="99" y="11"/>
                    <a:pt x="99" y="11"/>
                  </a:cubicBezTo>
                  <a:cubicBezTo>
                    <a:pt x="99" y="11"/>
                    <a:pt x="99" y="11"/>
                    <a:pt x="99" y="11"/>
                  </a:cubicBezTo>
                  <a:cubicBezTo>
                    <a:pt x="97" y="14"/>
                    <a:pt x="94" y="16"/>
                    <a:pt x="92" y="18"/>
                  </a:cubicBezTo>
                  <a:cubicBezTo>
                    <a:pt x="87" y="15"/>
                    <a:pt x="82" y="12"/>
                    <a:pt x="76" y="11"/>
                  </a:cubicBezTo>
                  <a:cubicBezTo>
                    <a:pt x="76" y="8"/>
                    <a:pt x="76" y="5"/>
                    <a:pt x="76" y="2"/>
                  </a:cubicBezTo>
                  <a:cubicBezTo>
                    <a:pt x="76" y="1"/>
                    <a:pt x="75" y="1"/>
                    <a:pt x="74" y="0"/>
                  </a:cubicBezTo>
                  <a:cubicBezTo>
                    <a:pt x="71" y="0"/>
                    <a:pt x="68" y="0"/>
                    <a:pt x="6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 name="Freeform 743"/>
            <p:cNvSpPr>
              <a:spLocks noEditPoints="1"/>
            </p:cNvSpPr>
            <p:nvPr/>
          </p:nvSpPr>
          <p:spPr bwMode="auto">
            <a:xfrm>
              <a:off x="3300" y="1114"/>
              <a:ext cx="140" cy="140"/>
            </a:xfrm>
            <a:custGeom>
              <a:avLst/>
              <a:gdLst>
                <a:gd name="T0" fmla="*/ 56 w 59"/>
                <a:gd name="T1" fmla="*/ 30 h 59"/>
                <a:gd name="T2" fmla="*/ 54 w 59"/>
                <a:gd name="T3" fmla="*/ 29 h 59"/>
                <a:gd name="T4" fmla="*/ 55 w 59"/>
                <a:gd name="T5" fmla="*/ 28 h 59"/>
                <a:gd name="T6" fmla="*/ 53 w 59"/>
                <a:gd name="T7" fmla="*/ 26 h 59"/>
                <a:gd name="T8" fmla="*/ 53 w 59"/>
                <a:gd name="T9" fmla="*/ 26 h 59"/>
                <a:gd name="T10" fmla="*/ 54 w 59"/>
                <a:gd name="T11" fmla="*/ 21 h 59"/>
                <a:gd name="T12" fmla="*/ 51 w 59"/>
                <a:gd name="T13" fmla="*/ 21 h 59"/>
                <a:gd name="T14" fmla="*/ 53 w 59"/>
                <a:gd name="T15" fmla="*/ 20 h 59"/>
                <a:gd name="T16" fmla="*/ 49 w 59"/>
                <a:gd name="T17" fmla="*/ 19 h 59"/>
                <a:gd name="T18" fmla="*/ 50 w 59"/>
                <a:gd name="T19" fmla="*/ 20 h 59"/>
                <a:gd name="T20" fmla="*/ 46 w 59"/>
                <a:gd name="T21" fmla="*/ 16 h 59"/>
                <a:gd name="T22" fmla="*/ 48 w 59"/>
                <a:gd name="T23" fmla="*/ 18 h 59"/>
                <a:gd name="T24" fmla="*/ 47 w 59"/>
                <a:gd name="T25" fmla="*/ 11 h 59"/>
                <a:gd name="T26" fmla="*/ 45 w 59"/>
                <a:gd name="T27" fmla="*/ 15 h 59"/>
                <a:gd name="T28" fmla="*/ 3 w 59"/>
                <a:gd name="T29" fmla="*/ 28 h 59"/>
                <a:gd name="T30" fmla="*/ 12 w 59"/>
                <a:gd name="T31" fmla="*/ 16 h 59"/>
                <a:gd name="T32" fmla="*/ 45 w 59"/>
                <a:gd name="T33" fmla="*/ 19 h 59"/>
                <a:gd name="T34" fmla="*/ 53 w 59"/>
                <a:gd name="T35" fmla="*/ 41 h 59"/>
                <a:gd name="T36" fmla="*/ 30 w 59"/>
                <a:gd name="T37" fmla="*/ 56 h 59"/>
                <a:gd name="T38" fmla="*/ 40 w 59"/>
                <a:gd name="T39" fmla="*/ 12 h 59"/>
                <a:gd name="T40" fmla="*/ 46 w 59"/>
                <a:gd name="T41" fmla="*/ 10 h 59"/>
                <a:gd name="T42" fmla="*/ 6 w 59"/>
                <a:gd name="T43" fmla="*/ 17 h 59"/>
                <a:gd name="T44" fmla="*/ 9 w 59"/>
                <a:gd name="T45" fmla="*/ 15 h 59"/>
                <a:gd name="T46" fmla="*/ 15 w 59"/>
                <a:gd name="T47" fmla="*/ 7 h 59"/>
                <a:gd name="T48" fmla="*/ 39 w 59"/>
                <a:gd name="T49" fmla="*/ 11 h 59"/>
                <a:gd name="T50" fmla="*/ 43 w 59"/>
                <a:gd name="T51" fmla="*/ 8 h 59"/>
                <a:gd name="T52" fmla="*/ 34 w 59"/>
                <a:gd name="T53" fmla="*/ 9 h 59"/>
                <a:gd name="T54" fmla="*/ 41 w 59"/>
                <a:gd name="T55" fmla="*/ 6 h 59"/>
                <a:gd name="T56" fmla="*/ 31 w 59"/>
                <a:gd name="T57" fmla="*/ 8 h 59"/>
                <a:gd name="T58" fmla="*/ 36 w 59"/>
                <a:gd name="T59" fmla="*/ 5 h 59"/>
                <a:gd name="T60" fmla="*/ 19 w 59"/>
                <a:gd name="T61" fmla="*/ 5 h 59"/>
                <a:gd name="T62" fmla="*/ 13 w 59"/>
                <a:gd name="T63" fmla="*/ 12 h 59"/>
                <a:gd name="T64" fmla="*/ 34 w 59"/>
                <a:gd name="T65" fmla="*/ 3 h 59"/>
                <a:gd name="T66" fmla="*/ 27 w 59"/>
                <a:gd name="T67" fmla="*/ 8 h 59"/>
                <a:gd name="T68" fmla="*/ 26 w 59"/>
                <a:gd name="T69" fmla="*/ 3 h 59"/>
                <a:gd name="T70" fmla="*/ 19 w 59"/>
                <a:gd name="T71" fmla="*/ 9 h 59"/>
                <a:gd name="T72" fmla="*/ 29 w 59"/>
                <a:gd name="T73" fmla="*/ 3 h 59"/>
                <a:gd name="T74" fmla="*/ 23 w 59"/>
                <a:gd name="T75" fmla="*/ 8 h 59"/>
                <a:gd name="T76" fmla="*/ 12 w 59"/>
                <a:gd name="T77" fmla="*/ 5 h 59"/>
                <a:gd name="T78" fmla="*/ 30 w 59"/>
                <a:gd name="T79" fmla="*/ 59 h 59"/>
                <a:gd name="T80" fmla="*/ 45 w 59"/>
                <a:gd name="T81" fmla="*/ 54 h 59"/>
                <a:gd name="T82" fmla="*/ 46 w 59"/>
                <a:gd name="T83" fmla="*/ 53 h 59"/>
                <a:gd name="T84" fmla="*/ 48 w 59"/>
                <a:gd name="T85" fmla="*/ 52 h 59"/>
                <a:gd name="T86" fmla="*/ 48 w 59"/>
                <a:gd name="T87" fmla="*/ 52 h 59"/>
                <a:gd name="T88" fmla="*/ 48 w 59"/>
                <a:gd name="T89" fmla="*/ 52 h 59"/>
                <a:gd name="T90" fmla="*/ 48 w 59"/>
                <a:gd name="T91" fmla="*/ 52 h 59"/>
                <a:gd name="T92" fmla="*/ 59 w 59"/>
                <a:gd name="T93" fmla="*/ 31 h 59"/>
                <a:gd name="T94" fmla="*/ 29 w 59"/>
                <a:gd name="T9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59" h="59">
                  <a:moveTo>
                    <a:pt x="56" y="32"/>
                  </a:moveTo>
                  <a:cubicBezTo>
                    <a:pt x="55" y="32"/>
                    <a:pt x="55" y="31"/>
                    <a:pt x="55" y="30"/>
                  </a:cubicBezTo>
                  <a:cubicBezTo>
                    <a:pt x="56" y="30"/>
                    <a:pt x="56" y="30"/>
                    <a:pt x="56" y="30"/>
                  </a:cubicBezTo>
                  <a:cubicBezTo>
                    <a:pt x="56" y="31"/>
                    <a:pt x="56" y="31"/>
                    <a:pt x="56" y="31"/>
                  </a:cubicBezTo>
                  <a:cubicBezTo>
                    <a:pt x="56" y="31"/>
                    <a:pt x="56" y="32"/>
                    <a:pt x="56" y="32"/>
                  </a:cubicBezTo>
                  <a:moveTo>
                    <a:pt x="54" y="29"/>
                  </a:moveTo>
                  <a:cubicBezTo>
                    <a:pt x="54" y="28"/>
                    <a:pt x="54" y="28"/>
                    <a:pt x="54" y="28"/>
                  </a:cubicBezTo>
                  <a:cubicBezTo>
                    <a:pt x="54" y="27"/>
                    <a:pt x="55" y="27"/>
                    <a:pt x="55" y="27"/>
                  </a:cubicBezTo>
                  <a:cubicBezTo>
                    <a:pt x="55" y="27"/>
                    <a:pt x="55" y="28"/>
                    <a:pt x="55" y="28"/>
                  </a:cubicBezTo>
                  <a:cubicBezTo>
                    <a:pt x="54" y="29"/>
                    <a:pt x="54" y="29"/>
                    <a:pt x="54" y="29"/>
                  </a:cubicBezTo>
                  <a:moveTo>
                    <a:pt x="53" y="26"/>
                  </a:moveTo>
                  <a:cubicBezTo>
                    <a:pt x="53" y="26"/>
                    <a:pt x="53" y="26"/>
                    <a:pt x="53" y="26"/>
                  </a:cubicBezTo>
                  <a:cubicBezTo>
                    <a:pt x="54" y="25"/>
                    <a:pt x="54" y="25"/>
                    <a:pt x="55" y="25"/>
                  </a:cubicBezTo>
                  <a:cubicBezTo>
                    <a:pt x="55" y="25"/>
                    <a:pt x="55" y="25"/>
                    <a:pt x="55" y="25"/>
                  </a:cubicBezTo>
                  <a:cubicBezTo>
                    <a:pt x="55" y="26"/>
                    <a:pt x="54" y="26"/>
                    <a:pt x="53" y="26"/>
                  </a:cubicBezTo>
                  <a:moveTo>
                    <a:pt x="52" y="24"/>
                  </a:moveTo>
                  <a:cubicBezTo>
                    <a:pt x="52" y="24"/>
                    <a:pt x="52" y="23"/>
                    <a:pt x="52" y="23"/>
                  </a:cubicBezTo>
                  <a:cubicBezTo>
                    <a:pt x="52" y="22"/>
                    <a:pt x="53" y="22"/>
                    <a:pt x="54" y="21"/>
                  </a:cubicBezTo>
                  <a:cubicBezTo>
                    <a:pt x="54" y="22"/>
                    <a:pt x="54" y="22"/>
                    <a:pt x="54" y="23"/>
                  </a:cubicBezTo>
                  <a:cubicBezTo>
                    <a:pt x="54" y="23"/>
                    <a:pt x="53" y="24"/>
                    <a:pt x="52" y="24"/>
                  </a:cubicBezTo>
                  <a:moveTo>
                    <a:pt x="51" y="21"/>
                  </a:moveTo>
                  <a:cubicBezTo>
                    <a:pt x="50" y="21"/>
                    <a:pt x="50" y="21"/>
                    <a:pt x="50" y="21"/>
                  </a:cubicBezTo>
                  <a:cubicBezTo>
                    <a:pt x="51" y="20"/>
                    <a:pt x="52" y="20"/>
                    <a:pt x="53" y="19"/>
                  </a:cubicBezTo>
                  <a:cubicBezTo>
                    <a:pt x="53" y="20"/>
                    <a:pt x="53" y="20"/>
                    <a:pt x="53" y="20"/>
                  </a:cubicBezTo>
                  <a:cubicBezTo>
                    <a:pt x="52" y="20"/>
                    <a:pt x="52" y="21"/>
                    <a:pt x="51" y="21"/>
                  </a:cubicBezTo>
                  <a:moveTo>
                    <a:pt x="50" y="20"/>
                  </a:moveTo>
                  <a:cubicBezTo>
                    <a:pt x="49" y="19"/>
                    <a:pt x="49" y="19"/>
                    <a:pt x="49" y="19"/>
                  </a:cubicBezTo>
                  <a:cubicBezTo>
                    <a:pt x="50" y="18"/>
                    <a:pt x="51" y="18"/>
                    <a:pt x="52" y="17"/>
                  </a:cubicBezTo>
                  <a:cubicBezTo>
                    <a:pt x="52" y="17"/>
                    <a:pt x="52" y="18"/>
                    <a:pt x="52" y="18"/>
                  </a:cubicBezTo>
                  <a:cubicBezTo>
                    <a:pt x="51" y="19"/>
                    <a:pt x="50" y="19"/>
                    <a:pt x="50" y="20"/>
                  </a:cubicBezTo>
                  <a:moveTo>
                    <a:pt x="48" y="18"/>
                  </a:moveTo>
                  <a:cubicBezTo>
                    <a:pt x="48" y="17"/>
                    <a:pt x="48" y="17"/>
                    <a:pt x="48" y="17"/>
                  </a:cubicBezTo>
                  <a:cubicBezTo>
                    <a:pt x="47" y="17"/>
                    <a:pt x="47" y="17"/>
                    <a:pt x="46" y="16"/>
                  </a:cubicBezTo>
                  <a:cubicBezTo>
                    <a:pt x="47" y="15"/>
                    <a:pt x="49" y="15"/>
                    <a:pt x="50" y="14"/>
                  </a:cubicBezTo>
                  <a:cubicBezTo>
                    <a:pt x="50" y="15"/>
                    <a:pt x="51" y="15"/>
                    <a:pt x="51" y="16"/>
                  </a:cubicBezTo>
                  <a:cubicBezTo>
                    <a:pt x="50" y="16"/>
                    <a:pt x="49" y="17"/>
                    <a:pt x="48" y="18"/>
                  </a:cubicBezTo>
                  <a:moveTo>
                    <a:pt x="45" y="15"/>
                  </a:moveTo>
                  <a:cubicBezTo>
                    <a:pt x="45" y="15"/>
                    <a:pt x="44" y="14"/>
                    <a:pt x="43" y="14"/>
                  </a:cubicBezTo>
                  <a:cubicBezTo>
                    <a:pt x="45" y="13"/>
                    <a:pt x="46" y="12"/>
                    <a:pt x="47" y="11"/>
                  </a:cubicBezTo>
                  <a:cubicBezTo>
                    <a:pt x="48" y="11"/>
                    <a:pt x="48" y="11"/>
                    <a:pt x="48" y="11"/>
                  </a:cubicBezTo>
                  <a:cubicBezTo>
                    <a:pt x="48" y="12"/>
                    <a:pt x="49" y="12"/>
                    <a:pt x="49" y="13"/>
                  </a:cubicBezTo>
                  <a:cubicBezTo>
                    <a:pt x="48" y="14"/>
                    <a:pt x="46" y="14"/>
                    <a:pt x="45" y="15"/>
                  </a:cubicBezTo>
                  <a:moveTo>
                    <a:pt x="30" y="56"/>
                  </a:moveTo>
                  <a:cubicBezTo>
                    <a:pt x="23" y="56"/>
                    <a:pt x="16" y="52"/>
                    <a:pt x="11" y="47"/>
                  </a:cubicBezTo>
                  <a:cubicBezTo>
                    <a:pt x="6" y="42"/>
                    <a:pt x="3" y="35"/>
                    <a:pt x="3" y="28"/>
                  </a:cubicBezTo>
                  <a:cubicBezTo>
                    <a:pt x="3" y="27"/>
                    <a:pt x="3" y="26"/>
                    <a:pt x="3" y="25"/>
                  </a:cubicBezTo>
                  <a:cubicBezTo>
                    <a:pt x="4" y="24"/>
                    <a:pt x="4" y="24"/>
                    <a:pt x="4" y="24"/>
                  </a:cubicBezTo>
                  <a:cubicBezTo>
                    <a:pt x="6" y="21"/>
                    <a:pt x="8" y="18"/>
                    <a:pt x="12" y="16"/>
                  </a:cubicBezTo>
                  <a:cubicBezTo>
                    <a:pt x="17" y="12"/>
                    <a:pt x="22" y="11"/>
                    <a:pt x="27" y="11"/>
                  </a:cubicBezTo>
                  <a:cubicBezTo>
                    <a:pt x="27" y="11"/>
                    <a:pt x="27" y="11"/>
                    <a:pt x="27" y="11"/>
                  </a:cubicBezTo>
                  <a:cubicBezTo>
                    <a:pt x="34" y="11"/>
                    <a:pt x="41" y="14"/>
                    <a:pt x="45" y="19"/>
                  </a:cubicBezTo>
                  <a:cubicBezTo>
                    <a:pt x="50" y="25"/>
                    <a:pt x="53" y="32"/>
                    <a:pt x="53" y="39"/>
                  </a:cubicBezTo>
                  <a:cubicBezTo>
                    <a:pt x="53" y="39"/>
                    <a:pt x="53" y="40"/>
                    <a:pt x="53" y="41"/>
                  </a:cubicBezTo>
                  <a:cubicBezTo>
                    <a:pt x="53" y="41"/>
                    <a:pt x="53" y="41"/>
                    <a:pt x="53" y="41"/>
                  </a:cubicBezTo>
                  <a:cubicBezTo>
                    <a:pt x="52" y="44"/>
                    <a:pt x="49" y="48"/>
                    <a:pt x="45" y="51"/>
                  </a:cubicBezTo>
                  <a:cubicBezTo>
                    <a:pt x="45" y="51"/>
                    <a:pt x="45" y="51"/>
                    <a:pt x="45" y="51"/>
                  </a:cubicBezTo>
                  <a:cubicBezTo>
                    <a:pt x="40" y="54"/>
                    <a:pt x="35" y="56"/>
                    <a:pt x="30" y="56"/>
                  </a:cubicBezTo>
                  <a:cubicBezTo>
                    <a:pt x="30" y="56"/>
                    <a:pt x="30" y="56"/>
                    <a:pt x="30" y="56"/>
                  </a:cubicBezTo>
                  <a:moveTo>
                    <a:pt x="42" y="13"/>
                  </a:moveTo>
                  <a:cubicBezTo>
                    <a:pt x="41" y="12"/>
                    <a:pt x="41" y="12"/>
                    <a:pt x="40" y="12"/>
                  </a:cubicBezTo>
                  <a:cubicBezTo>
                    <a:pt x="42" y="11"/>
                    <a:pt x="43" y="10"/>
                    <a:pt x="45" y="9"/>
                  </a:cubicBezTo>
                  <a:cubicBezTo>
                    <a:pt x="45" y="9"/>
                    <a:pt x="45" y="9"/>
                    <a:pt x="45" y="9"/>
                  </a:cubicBezTo>
                  <a:cubicBezTo>
                    <a:pt x="45" y="9"/>
                    <a:pt x="46" y="9"/>
                    <a:pt x="46" y="10"/>
                  </a:cubicBezTo>
                  <a:cubicBezTo>
                    <a:pt x="45" y="11"/>
                    <a:pt x="43" y="12"/>
                    <a:pt x="42" y="13"/>
                  </a:cubicBezTo>
                  <a:moveTo>
                    <a:pt x="6" y="17"/>
                  </a:moveTo>
                  <a:cubicBezTo>
                    <a:pt x="6" y="17"/>
                    <a:pt x="6" y="17"/>
                    <a:pt x="6" y="17"/>
                  </a:cubicBezTo>
                  <a:cubicBezTo>
                    <a:pt x="8" y="14"/>
                    <a:pt x="11" y="12"/>
                    <a:pt x="13" y="9"/>
                  </a:cubicBezTo>
                  <a:cubicBezTo>
                    <a:pt x="14" y="8"/>
                    <a:pt x="14" y="8"/>
                    <a:pt x="14" y="8"/>
                  </a:cubicBezTo>
                  <a:cubicBezTo>
                    <a:pt x="12" y="10"/>
                    <a:pt x="10" y="12"/>
                    <a:pt x="9" y="15"/>
                  </a:cubicBezTo>
                  <a:cubicBezTo>
                    <a:pt x="8" y="15"/>
                    <a:pt x="7" y="16"/>
                    <a:pt x="6" y="17"/>
                  </a:cubicBezTo>
                  <a:moveTo>
                    <a:pt x="14" y="8"/>
                  </a:moveTo>
                  <a:cubicBezTo>
                    <a:pt x="15" y="7"/>
                    <a:pt x="15" y="7"/>
                    <a:pt x="15" y="7"/>
                  </a:cubicBezTo>
                  <a:cubicBezTo>
                    <a:pt x="15" y="7"/>
                    <a:pt x="15" y="7"/>
                    <a:pt x="15" y="7"/>
                  </a:cubicBezTo>
                  <a:cubicBezTo>
                    <a:pt x="15" y="7"/>
                    <a:pt x="14" y="8"/>
                    <a:pt x="14" y="8"/>
                  </a:cubicBezTo>
                  <a:moveTo>
                    <a:pt x="39" y="11"/>
                  </a:moveTo>
                  <a:cubicBezTo>
                    <a:pt x="38" y="10"/>
                    <a:pt x="38" y="10"/>
                    <a:pt x="38" y="10"/>
                  </a:cubicBezTo>
                  <a:cubicBezTo>
                    <a:pt x="39" y="9"/>
                    <a:pt x="41" y="8"/>
                    <a:pt x="42" y="7"/>
                  </a:cubicBezTo>
                  <a:cubicBezTo>
                    <a:pt x="43" y="8"/>
                    <a:pt x="43" y="8"/>
                    <a:pt x="43" y="8"/>
                  </a:cubicBezTo>
                  <a:cubicBezTo>
                    <a:pt x="42" y="9"/>
                    <a:pt x="40" y="10"/>
                    <a:pt x="39" y="11"/>
                  </a:cubicBezTo>
                  <a:moveTo>
                    <a:pt x="36" y="10"/>
                  </a:moveTo>
                  <a:cubicBezTo>
                    <a:pt x="36" y="9"/>
                    <a:pt x="35" y="9"/>
                    <a:pt x="34" y="9"/>
                  </a:cubicBezTo>
                  <a:cubicBezTo>
                    <a:pt x="35" y="8"/>
                    <a:pt x="36" y="7"/>
                    <a:pt x="37" y="6"/>
                  </a:cubicBezTo>
                  <a:cubicBezTo>
                    <a:pt x="38" y="6"/>
                    <a:pt x="38" y="5"/>
                    <a:pt x="39" y="5"/>
                  </a:cubicBezTo>
                  <a:cubicBezTo>
                    <a:pt x="40" y="5"/>
                    <a:pt x="40" y="6"/>
                    <a:pt x="41" y="6"/>
                  </a:cubicBezTo>
                  <a:cubicBezTo>
                    <a:pt x="39" y="7"/>
                    <a:pt x="38" y="8"/>
                    <a:pt x="36" y="10"/>
                  </a:cubicBezTo>
                  <a:moveTo>
                    <a:pt x="33" y="9"/>
                  </a:moveTo>
                  <a:cubicBezTo>
                    <a:pt x="32" y="8"/>
                    <a:pt x="32" y="8"/>
                    <a:pt x="31" y="8"/>
                  </a:cubicBezTo>
                  <a:cubicBezTo>
                    <a:pt x="33" y="7"/>
                    <a:pt x="34" y="5"/>
                    <a:pt x="36" y="4"/>
                  </a:cubicBezTo>
                  <a:cubicBezTo>
                    <a:pt x="36" y="4"/>
                    <a:pt x="37" y="4"/>
                    <a:pt x="37" y="4"/>
                  </a:cubicBezTo>
                  <a:cubicBezTo>
                    <a:pt x="36" y="5"/>
                    <a:pt x="36" y="5"/>
                    <a:pt x="36" y="5"/>
                  </a:cubicBezTo>
                  <a:cubicBezTo>
                    <a:pt x="35" y="6"/>
                    <a:pt x="34" y="7"/>
                    <a:pt x="33" y="9"/>
                  </a:cubicBezTo>
                  <a:moveTo>
                    <a:pt x="13" y="12"/>
                  </a:moveTo>
                  <a:cubicBezTo>
                    <a:pt x="15" y="9"/>
                    <a:pt x="17" y="7"/>
                    <a:pt x="19" y="5"/>
                  </a:cubicBezTo>
                  <a:cubicBezTo>
                    <a:pt x="20" y="4"/>
                    <a:pt x="21" y="4"/>
                    <a:pt x="22" y="4"/>
                  </a:cubicBezTo>
                  <a:cubicBezTo>
                    <a:pt x="20" y="6"/>
                    <a:pt x="18" y="8"/>
                    <a:pt x="15" y="10"/>
                  </a:cubicBezTo>
                  <a:cubicBezTo>
                    <a:pt x="15" y="11"/>
                    <a:pt x="14" y="11"/>
                    <a:pt x="13" y="12"/>
                  </a:cubicBezTo>
                  <a:moveTo>
                    <a:pt x="27" y="8"/>
                  </a:moveTo>
                  <a:cubicBezTo>
                    <a:pt x="28" y="6"/>
                    <a:pt x="30" y="4"/>
                    <a:pt x="32" y="3"/>
                  </a:cubicBezTo>
                  <a:cubicBezTo>
                    <a:pt x="33" y="3"/>
                    <a:pt x="33" y="3"/>
                    <a:pt x="34" y="3"/>
                  </a:cubicBezTo>
                  <a:cubicBezTo>
                    <a:pt x="32" y="5"/>
                    <a:pt x="31" y="6"/>
                    <a:pt x="29" y="8"/>
                  </a:cubicBezTo>
                  <a:cubicBezTo>
                    <a:pt x="28" y="8"/>
                    <a:pt x="28" y="8"/>
                    <a:pt x="27" y="8"/>
                  </a:cubicBezTo>
                  <a:cubicBezTo>
                    <a:pt x="27" y="8"/>
                    <a:pt x="27" y="8"/>
                    <a:pt x="27" y="8"/>
                  </a:cubicBezTo>
                  <a:moveTo>
                    <a:pt x="19" y="9"/>
                  </a:moveTo>
                  <a:cubicBezTo>
                    <a:pt x="21" y="7"/>
                    <a:pt x="23" y="5"/>
                    <a:pt x="25" y="3"/>
                  </a:cubicBezTo>
                  <a:cubicBezTo>
                    <a:pt x="26" y="3"/>
                    <a:pt x="26" y="3"/>
                    <a:pt x="26" y="3"/>
                  </a:cubicBezTo>
                  <a:cubicBezTo>
                    <a:pt x="24" y="5"/>
                    <a:pt x="22" y="7"/>
                    <a:pt x="20" y="9"/>
                  </a:cubicBezTo>
                  <a:cubicBezTo>
                    <a:pt x="20" y="9"/>
                    <a:pt x="20" y="9"/>
                    <a:pt x="20" y="9"/>
                  </a:cubicBezTo>
                  <a:cubicBezTo>
                    <a:pt x="19" y="9"/>
                    <a:pt x="19" y="9"/>
                    <a:pt x="19" y="9"/>
                  </a:cubicBezTo>
                  <a:moveTo>
                    <a:pt x="23" y="8"/>
                  </a:moveTo>
                  <a:cubicBezTo>
                    <a:pt x="25" y="6"/>
                    <a:pt x="27" y="4"/>
                    <a:pt x="29" y="3"/>
                  </a:cubicBezTo>
                  <a:cubicBezTo>
                    <a:pt x="29" y="3"/>
                    <a:pt x="29" y="3"/>
                    <a:pt x="29" y="3"/>
                  </a:cubicBezTo>
                  <a:cubicBezTo>
                    <a:pt x="29" y="3"/>
                    <a:pt x="30" y="3"/>
                    <a:pt x="30" y="3"/>
                  </a:cubicBezTo>
                  <a:cubicBezTo>
                    <a:pt x="28" y="4"/>
                    <a:pt x="26" y="6"/>
                    <a:pt x="24" y="8"/>
                  </a:cubicBezTo>
                  <a:cubicBezTo>
                    <a:pt x="24" y="8"/>
                    <a:pt x="23" y="8"/>
                    <a:pt x="23" y="8"/>
                  </a:cubicBezTo>
                  <a:moveTo>
                    <a:pt x="29" y="0"/>
                  </a:moveTo>
                  <a:cubicBezTo>
                    <a:pt x="24" y="0"/>
                    <a:pt x="18" y="1"/>
                    <a:pt x="12" y="5"/>
                  </a:cubicBezTo>
                  <a:cubicBezTo>
                    <a:pt x="12" y="5"/>
                    <a:pt x="12" y="5"/>
                    <a:pt x="12" y="5"/>
                  </a:cubicBezTo>
                  <a:cubicBezTo>
                    <a:pt x="4" y="11"/>
                    <a:pt x="0" y="20"/>
                    <a:pt x="0" y="28"/>
                  </a:cubicBezTo>
                  <a:cubicBezTo>
                    <a:pt x="0" y="35"/>
                    <a:pt x="4" y="43"/>
                    <a:pt x="9" y="49"/>
                  </a:cubicBezTo>
                  <a:cubicBezTo>
                    <a:pt x="14" y="55"/>
                    <a:pt x="22" y="59"/>
                    <a:pt x="30" y="59"/>
                  </a:cubicBezTo>
                  <a:cubicBezTo>
                    <a:pt x="34" y="59"/>
                    <a:pt x="39" y="57"/>
                    <a:pt x="44" y="54"/>
                  </a:cubicBezTo>
                  <a:cubicBezTo>
                    <a:pt x="44" y="54"/>
                    <a:pt x="44" y="54"/>
                    <a:pt x="44" y="54"/>
                  </a:cubicBezTo>
                  <a:cubicBezTo>
                    <a:pt x="45" y="54"/>
                    <a:pt x="45" y="54"/>
                    <a:pt x="45" y="54"/>
                  </a:cubicBezTo>
                  <a:cubicBezTo>
                    <a:pt x="45" y="54"/>
                    <a:pt x="45" y="54"/>
                    <a:pt x="45" y="54"/>
                  </a:cubicBezTo>
                  <a:cubicBezTo>
                    <a:pt x="45" y="54"/>
                    <a:pt x="45" y="54"/>
                    <a:pt x="46" y="53"/>
                  </a:cubicBezTo>
                  <a:cubicBezTo>
                    <a:pt x="46" y="53"/>
                    <a:pt x="46" y="53"/>
                    <a:pt x="46" y="53"/>
                  </a:cubicBezTo>
                  <a:cubicBezTo>
                    <a:pt x="46" y="53"/>
                    <a:pt x="46" y="53"/>
                    <a:pt x="46" y="53"/>
                  </a:cubicBezTo>
                  <a:cubicBezTo>
                    <a:pt x="47" y="53"/>
                    <a:pt x="47"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2"/>
                    <a:pt x="48" y="52"/>
                    <a:pt x="48" y="52"/>
                  </a:cubicBezTo>
                  <a:cubicBezTo>
                    <a:pt x="48" y="51"/>
                    <a:pt x="48" y="51"/>
                    <a:pt x="48" y="51"/>
                  </a:cubicBezTo>
                  <a:cubicBezTo>
                    <a:pt x="48" y="51"/>
                    <a:pt x="48" y="51"/>
                    <a:pt x="48" y="51"/>
                  </a:cubicBezTo>
                  <a:cubicBezTo>
                    <a:pt x="55" y="46"/>
                    <a:pt x="59" y="38"/>
                    <a:pt x="59" y="31"/>
                  </a:cubicBezTo>
                  <a:cubicBezTo>
                    <a:pt x="59" y="23"/>
                    <a:pt x="55" y="15"/>
                    <a:pt x="50" y="9"/>
                  </a:cubicBezTo>
                  <a:cubicBezTo>
                    <a:pt x="45" y="4"/>
                    <a:pt x="37" y="0"/>
                    <a:pt x="29" y="0"/>
                  </a:cubicBezTo>
                  <a:cubicBezTo>
                    <a:pt x="29" y="0"/>
                    <a:pt x="29"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 name="Freeform 744"/>
            <p:cNvSpPr>
              <a:spLocks noEditPoints="1"/>
            </p:cNvSpPr>
            <p:nvPr/>
          </p:nvSpPr>
          <p:spPr bwMode="auto">
            <a:xfrm>
              <a:off x="3255" y="1074"/>
              <a:ext cx="225" cy="239"/>
            </a:xfrm>
            <a:custGeom>
              <a:avLst/>
              <a:gdLst>
                <a:gd name="T0" fmla="*/ 41 w 95"/>
                <a:gd name="T1" fmla="*/ 98 h 101"/>
                <a:gd name="T2" fmla="*/ 41 w 95"/>
                <a:gd name="T3" fmla="*/ 92 h 101"/>
                <a:gd name="T4" fmla="*/ 39 w 95"/>
                <a:gd name="T5" fmla="*/ 92 h 101"/>
                <a:gd name="T6" fmla="*/ 65 w 95"/>
                <a:gd name="T7" fmla="*/ 91 h 101"/>
                <a:gd name="T8" fmla="*/ 71 w 95"/>
                <a:gd name="T9" fmla="*/ 87 h 101"/>
                <a:gd name="T10" fmla="*/ 50 w 95"/>
                <a:gd name="T11" fmla="*/ 90 h 101"/>
                <a:gd name="T12" fmla="*/ 70 w 95"/>
                <a:gd name="T13" fmla="*/ 91 h 101"/>
                <a:gd name="T14" fmla="*/ 56 w 95"/>
                <a:gd name="T15" fmla="*/ 84 h 101"/>
                <a:gd name="T16" fmla="*/ 64 w 95"/>
                <a:gd name="T17" fmla="*/ 84 h 101"/>
                <a:gd name="T18" fmla="*/ 33 w 95"/>
                <a:gd name="T19" fmla="*/ 84 h 101"/>
                <a:gd name="T20" fmla="*/ 57 w 95"/>
                <a:gd name="T21" fmla="*/ 89 h 101"/>
                <a:gd name="T22" fmla="*/ 28 w 95"/>
                <a:gd name="T23" fmla="*/ 86 h 101"/>
                <a:gd name="T24" fmla="*/ 25 w 95"/>
                <a:gd name="T25" fmla="*/ 84 h 101"/>
                <a:gd name="T26" fmla="*/ 14 w 95"/>
                <a:gd name="T27" fmla="*/ 79 h 101"/>
                <a:gd name="T28" fmla="*/ 28 w 95"/>
                <a:gd name="T29" fmla="*/ 79 h 101"/>
                <a:gd name="T30" fmla="*/ 22 w 95"/>
                <a:gd name="T31" fmla="*/ 81 h 101"/>
                <a:gd name="T32" fmla="*/ 16 w 95"/>
                <a:gd name="T33" fmla="*/ 83 h 101"/>
                <a:gd name="T34" fmla="*/ 23 w 95"/>
                <a:gd name="T35" fmla="*/ 76 h 101"/>
                <a:gd name="T36" fmla="*/ 12 w 95"/>
                <a:gd name="T37" fmla="*/ 75 h 101"/>
                <a:gd name="T38" fmla="*/ 11 w 95"/>
                <a:gd name="T39" fmla="*/ 74 h 101"/>
                <a:gd name="T40" fmla="*/ 7 w 95"/>
                <a:gd name="T41" fmla="*/ 74 h 101"/>
                <a:gd name="T42" fmla="*/ 80 w 95"/>
                <a:gd name="T43" fmla="*/ 69 h 101"/>
                <a:gd name="T44" fmla="*/ 88 w 95"/>
                <a:gd name="T45" fmla="*/ 67 h 101"/>
                <a:gd name="T46" fmla="*/ 85 w 95"/>
                <a:gd name="T47" fmla="*/ 67 h 101"/>
                <a:gd name="T48" fmla="*/ 11 w 95"/>
                <a:gd name="T49" fmla="*/ 61 h 101"/>
                <a:gd name="T50" fmla="*/ 10 w 95"/>
                <a:gd name="T51" fmla="*/ 56 h 101"/>
                <a:gd name="T52" fmla="*/ 6 w 95"/>
                <a:gd name="T53" fmla="*/ 53 h 101"/>
                <a:gd name="T54" fmla="*/ 3 w 95"/>
                <a:gd name="T55" fmla="*/ 52 h 101"/>
                <a:gd name="T56" fmla="*/ 4 w 95"/>
                <a:gd name="T57" fmla="*/ 47 h 101"/>
                <a:gd name="T58" fmla="*/ 85 w 95"/>
                <a:gd name="T59" fmla="*/ 33 h 101"/>
                <a:gd name="T60" fmla="*/ 17 w 95"/>
                <a:gd name="T61" fmla="*/ 20 h 101"/>
                <a:gd name="T62" fmla="*/ 47 w 95"/>
                <a:gd name="T63" fmla="*/ 10 h 101"/>
                <a:gd name="T64" fmla="*/ 73 w 95"/>
                <a:gd name="T65" fmla="*/ 20 h 101"/>
                <a:gd name="T66" fmla="*/ 86 w 95"/>
                <a:gd name="T67" fmla="*/ 24 h 101"/>
                <a:gd name="T68" fmla="*/ 86 w 95"/>
                <a:gd name="T69" fmla="*/ 46 h 101"/>
                <a:gd name="T70" fmla="*/ 79 w 95"/>
                <a:gd name="T71" fmla="*/ 65 h 101"/>
                <a:gd name="T72" fmla="*/ 64 w 95"/>
                <a:gd name="T73" fmla="*/ 79 h 101"/>
                <a:gd name="T74" fmla="*/ 36 w 95"/>
                <a:gd name="T75" fmla="*/ 82 h 101"/>
                <a:gd name="T76" fmla="*/ 10 w 95"/>
                <a:gd name="T77" fmla="*/ 66 h 101"/>
                <a:gd name="T78" fmla="*/ 7 w 95"/>
                <a:gd name="T79" fmla="*/ 33 h 101"/>
                <a:gd name="T80" fmla="*/ 22 w 95"/>
                <a:gd name="T81" fmla="*/ 21 h 101"/>
                <a:gd name="T82" fmla="*/ 49 w 95"/>
                <a:gd name="T83" fmla="*/ 0 h 101"/>
                <a:gd name="T84" fmla="*/ 28 w 95"/>
                <a:gd name="T85" fmla="*/ 4 h 101"/>
                <a:gd name="T86" fmla="*/ 15 w 95"/>
                <a:gd name="T87" fmla="*/ 26 h 101"/>
                <a:gd name="T88" fmla="*/ 4 w 95"/>
                <a:gd name="T89" fmla="*/ 33 h 101"/>
                <a:gd name="T90" fmla="*/ 6 w 95"/>
                <a:gd name="T91" fmla="*/ 65 h 101"/>
                <a:gd name="T92" fmla="*/ 14 w 95"/>
                <a:gd name="T93" fmla="*/ 87 h 101"/>
                <a:gd name="T94" fmla="*/ 31 w 95"/>
                <a:gd name="T95" fmla="*/ 98 h 101"/>
                <a:gd name="T96" fmla="*/ 65 w 95"/>
                <a:gd name="T97" fmla="*/ 96 h 101"/>
                <a:gd name="T98" fmla="*/ 82 w 95"/>
                <a:gd name="T99" fmla="*/ 78 h 101"/>
                <a:gd name="T100" fmla="*/ 84 w 95"/>
                <a:gd name="T101" fmla="*/ 70 h 101"/>
                <a:gd name="T102" fmla="*/ 93 w 95"/>
                <a:gd name="T103" fmla="*/ 61 h 101"/>
                <a:gd name="T104" fmla="*/ 86 w 95"/>
                <a:gd name="T105" fmla="*/ 36 h 101"/>
                <a:gd name="T106" fmla="*/ 90 w 95"/>
                <a:gd name="T107" fmla="*/ 25 h 101"/>
                <a:gd name="T108" fmla="*/ 82 w 95"/>
                <a:gd name="T109" fmla="*/ 13 h 101"/>
                <a:gd name="T110" fmla="*/ 64 w 95"/>
                <a:gd name="T111" fmla="*/ 1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5" h="101">
                  <a:moveTo>
                    <a:pt x="45" y="98"/>
                  </a:moveTo>
                  <a:cubicBezTo>
                    <a:pt x="44" y="98"/>
                    <a:pt x="44" y="98"/>
                    <a:pt x="44" y="98"/>
                  </a:cubicBezTo>
                  <a:cubicBezTo>
                    <a:pt x="45" y="97"/>
                    <a:pt x="45" y="97"/>
                    <a:pt x="45" y="96"/>
                  </a:cubicBezTo>
                  <a:cubicBezTo>
                    <a:pt x="45" y="97"/>
                    <a:pt x="45" y="97"/>
                    <a:pt x="45" y="98"/>
                  </a:cubicBezTo>
                  <a:moveTo>
                    <a:pt x="43" y="98"/>
                  </a:moveTo>
                  <a:cubicBezTo>
                    <a:pt x="42" y="98"/>
                    <a:pt x="42" y="98"/>
                    <a:pt x="41" y="98"/>
                  </a:cubicBezTo>
                  <a:cubicBezTo>
                    <a:pt x="42" y="96"/>
                    <a:pt x="43" y="94"/>
                    <a:pt x="44" y="93"/>
                  </a:cubicBezTo>
                  <a:cubicBezTo>
                    <a:pt x="45" y="93"/>
                    <a:pt x="45" y="93"/>
                    <a:pt x="46" y="93"/>
                  </a:cubicBezTo>
                  <a:cubicBezTo>
                    <a:pt x="45" y="94"/>
                    <a:pt x="44" y="96"/>
                    <a:pt x="43" y="98"/>
                  </a:cubicBezTo>
                  <a:moveTo>
                    <a:pt x="40" y="97"/>
                  </a:moveTo>
                  <a:cubicBezTo>
                    <a:pt x="39" y="97"/>
                    <a:pt x="38" y="97"/>
                    <a:pt x="38" y="97"/>
                  </a:cubicBezTo>
                  <a:cubicBezTo>
                    <a:pt x="39" y="95"/>
                    <a:pt x="40" y="94"/>
                    <a:pt x="41" y="92"/>
                  </a:cubicBezTo>
                  <a:cubicBezTo>
                    <a:pt x="41" y="92"/>
                    <a:pt x="42" y="92"/>
                    <a:pt x="43" y="92"/>
                  </a:cubicBezTo>
                  <a:cubicBezTo>
                    <a:pt x="41" y="94"/>
                    <a:pt x="40" y="96"/>
                    <a:pt x="40" y="97"/>
                  </a:cubicBezTo>
                  <a:moveTo>
                    <a:pt x="36" y="97"/>
                  </a:moveTo>
                  <a:cubicBezTo>
                    <a:pt x="36" y="97"/>
                    <a:pt x="35" y="97"/>
                    <a:pt x="34" y="96"/>
                  </a:cubicBezTo>
                  <a:cubicBezTo>
                    <a:pt x="36" y="95"/>
                    <a:pt x="37" y="93"/>
                    <a:pt x="38" y="92"/>
                  </a:cubicBezTo>
                  <a:cubicBezTo>
                    <a:pt x="38" y="92"/>
                    <a:pt x="39" y="92"/>
                    <a:pt x="39" y="92"/>
                  </a:cubicBezTo>
                  <a:cubicBezTo>
                    <a:pt x="38" y="93"/>
                    <a:pt x="37" y="95"/>
                    <a:pt x="36" y="97"/>
                  </a:cubicBezTo>
                  <a:moveTo>
                    <a:pt x="34" y="94"/>
                  </a:moveTo>
                  <a:cubicBezTo>
                    <a:pt x="34" y="93"/>
                    <a:pt x="35" y="92"/>
                    <a:pt x="35" y="91"/>
                  </a:cubicBezTo>
                  <a:cubicBezTo>
                    <a:pt x="35" y="91"/>
                    <a:pt x="36" y="91"/>
                    <a:pt x="36" y="91"/>
                  </a:cubicBezTo>
                  <a:cubicBezTo>
                    <a:pt x="36" y="92"/>
                    <a:pt x="35" y="93"/>
                    <a:pt x="34" y="94"/>
                  </a:cubicBezTo>
                  <a:moveTo>
                    <a:pt x="65" y="91"/>
                  </a:moveTo>
                  <a:cubicBezTo>
                    <a:pt x="65" y="91"/>
                    <a:pt x="65" y="90"/>
                    <a:pt x="64" y="90"/>
                  </a:cubicBezTo>
                  <a:cubicBezTo>
                    <a:pt x="65" y="89"/>
                    <a:pt x="65" y="88"/>
                    <a:pt x="66" y="87"/>
                  </a:cubicBezTo>
                  <a:cubicBezTo>
                    <a:pt x="66" y="89"/>
                    <a:pt x="65" y="90"/>
                    <a:pt x="65" y="91"/>
                  </a:cubicBezTo>
                  <a:moveTo>
                    <a:pt x="68" y="92"/>
                  </a:moveTo>
                  <a:cubicBezTo>
                    <a:pt x="68" y="91"/>
                    <a:pt x="69" y="89"/>
                    <a:pt x="69" y="88"/>
                  </a:cubicBezTo>
                  <a:cubicBezTo>
                    <a:pt x="70" y="88"/>
                    <a:pt x="70" y="87"/>
                    <a:pt x="71" y="87"/>
                  </a:cubicBezTo>
                  <a:cubicBezTo>
                    <a:pt x="70" y="89"/>
                    <a:pt x="69" y="90"/>
                    <a:pt x="68" y="92"/>
                  </a:cubicBezTo>
                  <a:moveTo>
                    <a:pt x="51" y="86"/>
                  </a:moveTo>
                  <a:cubicBezTo>
                    <a:pt x="51" y="85"/>
                    <a:pt x="51" y="85"/>
                    <a:pt x="51" y="85"/>
                  </a:cubicBezTo>
                  <a:cubicBezTo>
                    <a:pt x="51" y="85"/>
                    <a:pt x="51" y="85"/>
                    <a:pt x="51" y="85"/>
                  </a:cubicBezTo>
                  <a:cubicBezTo>
                    <a:pt x="51" y="86"/>
                    <a:pt x="51" y="86"/>
                    <a:pt x="51" y="86"/>
                  </a:cubicBezTo>
                  <a:moveTo>
                    <a:pt x="50" y="90"/>
                  </a:moveTo>
                  <a:cubicBezTo>
                    <a:pt x="50" y="89"/>
                    <a:pt x="50" y="89"/>
                    <a:pt x="50" y="88"/>
                  </a:cubicBezTo>
                  <a:cubicBezTo>
                    <a:pt x="51" y="87"/>
                    <a:pt x="52" y="86"/>
                    <a:pt x="53" y="85"/>
                  </a:cubicBezTo>
                  <a:cubicBezTo>
                    <a:pt x="54" y="85"/>
                    <a:pt x="54" y="85"/>
                    <a:pt x="54" y="85"/>
                  </a:cubicBezTo>
                  <a:cubicBezTo>
                    <a:pt x="53" y="87"/>
                    <a:pt x="52" y="88"/>
                    <a:pt x="50" y="90"/>
                  </a:cubicBezTo>
                  <a:cubicBezTo>
                    <a:pt x="50" y="90"/>
                    <a:pt x="50" y="90"/>
                    <a:pt x="50" y="90"/>
                  </a:cubicBezTo>
                  <a:moveTo>
                    <a:pt x="70" y="91"/>
                  </a:moveTo>
                  <a:cubicBezTo>
                    <a:pt x="71" y="89"/>
                    <a:pt x="72" y="87"/>
                    <a:pt x="73" y="86"/>
                  </a:cubicBezTo>
                  <a:cubicBezTo>
                    <a:pt x="74" y="85"/>
                    <a:pt x="74" y="85"/>
                    <a:pt x="75" y="85"/>
                  </a:cubicBezTo>
                  <a:cubicBezTo>
                    <a:pt x="74" y="86"/>
                    <a:pt x="73" y="88"/>
                    <a:pt x="73" y="89"/>
                  </a:cubicBezTo>
                  <a:cubicBezTo>
                    <a:pt x="72" y="90"/>
                    <a:pt x="71" y="90"/>
                    <a:pt x="70" y="91"/>
                  </a:cubicBezTo>
                  <a:moveTo>
                    <a:pt x="52" y="90"/>
                  </a:moveTo>
                  <a:cubicBezTo>
                    <a:pt x="54" y="88"/>
                    <a:pt x="55" y="86"/>
                    <a:pt x="56" y="84"/>
                  </a:cubicBezTo>
                  <a:cubicBezTo>
                    <a:pt x="57" y="84"/>
                    <a:pt x="58" y="84"/>
                    <a:pt x="58" y="84"/>
                  </a:cubicBezTo>
                  <a:cubicBezTo>
                    <a:pt x="57" y="86"/>
                    <a:pt x="56" y="88"/>
                    <a:pt x="55" y="89"/>
                  </a:cubicBezTo>
                  <a:cubicBezTo>
                    <a:pt x="54" y="89"/>
                    <a:pt x="53" y="90"/>
                    <a:pt x="52" y="90"/>
                  </a:cubicBezTo>
                  <a:moveTo>
                    <a:pt x="63" y="89"/>
                  </a:moveTo>
                  <a:cubicBezTo>
                    <a:pt x="63" y="88"/>
                    <a:pt x="63" y="88"/>
                    <a:pt x="63" y="88"/>
                  </a:cubicBezTo>
                  <a:cubicBezTo>
                    <a:pt x="64" y="87"/>
                    <a:pt x="64" y="85"/>
                    <a:pt x="64" y="84"/>
                  </a:cubicBezTo>
                  <a:cubicBezTo>
                    <a:pt x="65" y="84"/>
                    <a:pt x="65" y="85"/>
                    <a:pt x="66" y="86"/>
                  </a:cubicBezTo>
                  <a:cubicBezTo>
                    <a:pt x="65" y="87"/>
                    <a:pt x="64" y="88"/>
                    <a:pt x="63" y="89"/>
                  </a:cubicBezTo>
                  <a:moveTo>
                    <a:pt x="32" y="88"/>
                  </a:moveTo>
                  <a:cubicBezTo>
                    <a:pt x="32" y="88"/>
                    <a:pt x="32" y="88"/>
                    <a:pt x="32" y="88"/>
                  </a:cubicBezTo>
                  <a:cubicBezTo>
                    <a:pt x="31" y="87"/>
                    <a:pt x="30" y="87"/>
                    <a:pt x="30" y="87"/>
                  </a:cubicBezTo>
                  <a:cubicBezTo>
                    <a:pt x="31" y="86"/>
                    <a:pt x="32" y="85"/>
                    <a:pt x="33" y="84"/>
                  </a:cubicBezTo>
                  <a:cubicBezTo>
                    <a:pt x="33" y="85"/>
                    <a:pt x="33" y="87"/>
                    <a:pt x="32" y="88"/>
                  </a:cubicBezTo>
                  <a:moveTo>
                    <a:pt x="57" y="89"/>
                  </a:moveTo>
                  <a:cubicBezTo>
                    <a:pt x="58" y="87"/>
                    <a:pt x="59" y="85"/>
                    <a:pt x="60" y="83"/>
                  </a:cubicBezTo>
                  <a:cubicBezTo>
                    <a:pt x="61" y="83"/>
                    <a:pt x="61" y="83"/>
                    <a:pt x="62" y="83"/>
                  </a:cubicBezTo>
                  <a:cubicBezTo>
                    <a:pt x="61" y="84"/>
                    <a:pt x="61" y="86"/>
                    <a:pt x="60" y="88"/>
                  </a:cubicBezTo>
                  <a:cubicBezTo>
                    <a:pt x="59" y="88"/>
                    <a:pt x="58" y="88"/>
                    <a:pt x="57" y="89"/>
                  </a:cubicBezTo>
                  <a:moveTo>
                    <a:pt x="75" y="87"/>
                  </a:moveTo>
                  <a:cubicBezTo>
                    <a:pt x="76" y="85"/>
                    <a:pt x="77" y="84"/>
                    <a:pt x="77" y="83"/>
                  </a:cubicBezTo>
                  <a:cubicBezTo>
                    <a:pt x="78" y="82"/>
                    <a:pt x="78" y="82"/>
                    <a:pt x="78" y="82"/>
                  </a:cubicBezTo>
                  <a:cubicBezTo>
                    <a:pt x="77" y="83"/>
                    <a:pt x="77" y="84"/>
                    <a:pt x="77" y="85"/>
                  </a:cubicBezTo>
                  <a:cubicBezTo>
                    <a:pt x="76" y="86"/>
                    <a:pt x="76" y="86"/>
                    <a:pt x="75" y="87"/>
                  </a:cubicBezTo>
                  <a:moveTo>
                    <a:pt x="28" y="86"/>
                  </a:moveTo>
                  <a:cubicBezTo>
                    <a:pt x="28" y="86"/>
                    <a:pt x="27" y="85"/>
                    <a:pt x="27" y="85"/>
                  </a:cubicBezTo>
                  <a:cubicBezTo>
                    <a:pt x="28" y="84"/>
                    <a:pt x="30" y="83"/>
                    <a:pt x="31" y="81"/>
                  </a:cubicBezTo>
                  <a:cubicBezTo>
                    <a:pt x="32" y="82"/>
                    <a:pt x="32" y="82"/>
                    <a:pt x="33" y="82"/>
                  </a:cubicBezTo>
                  <a:cubicBezTo>
                    <a:pt x="31" y="83"/>
                    <a:pt x="30" y="85"/>
                    <a:pt x="28" y="86"/>
                  </a:cubicBezTo>
                  <a:moveTo>
                    <a:pt x="26" y="84"/>
                  </a:moveTo>
                  <a:cubicBezTo>
                    <a:pt x="25" y="84"/>
                    <a:pt x="25" y="84"/>
                    <a:pt x="25" y="84"/>
                  </a:cubicBezTo>
                  <a:cubicBezTo>
                    <a:pt x="26" y="82"/>
                    <a:pt x="28" y="81"/>
                    <a:pt x="29" y="80"/>
                  </a:cubicBezTo>
                  <a:cubicBezTo>
                    <a:pt x="30" y="81"/>
                    <a:pt x="30" y="81"/>
                    <a:pt x="30" y="81"/>
                  </a:cubicBezTo>
                  <a:cubicBezTo>
                    <a:pt x="28" y="82"/>
                    <a:pt x="27" y="83"/>
                    <a:pt x="26" y="84"/>
                  </a:cubicBezTo>
                  <a:moveTo>
                    <a:pt x="13" y="83"/>
                  </a:moveTo>
                  <a:cubicBezTo>
                    <a:pt x="12" y="82"/>
                    <a:pt x="12" y="82"/>
                    <a:pt x="12" y="82"/>
                  </a:cubicBezTo>
                  <a:cubicBezTo>
                    <a:pt x="13" y="81"/>
                    <a:pt x="14" y="80"/>
                    <a:pt x="14" y="79"/>
                  </a:cubicBezTo>
                  <a:cubicBezTo>
                    <a:pt x="14" y="80"/>
                    <a:pt x="14" y="80"/>
                    <a:pt x="13" y="81"/>
                  </a:cubicBezTo>
                  <a:cubicBezTo>
                    <a:pt x="13" y="82"/>
                    <a:pt x="13" y="82"/>
                    <a:pt x="13" y="83"/>
                  </a:cubicBezTo>
                  <a:moveTo>
                    <a:pt x="24" y="83"/>
                  </a:moveTo>
                  <a:cubicBezTo>
                    <a:pt x="23" y="82"/>
                    <a:pt x="23" y="82"/>
                    <a:pt x="23" y="82"/>
                  </a:cubicBezTo>
                  <a:cubicBezTo>
                    <a:pt x="24" y="81"/>
                    <a:pt x="25" y="80"/>
                    <a:pt x="27" y="79"/>
                  </a:cubicBezTo>
                  <a:cubicBezTo>
                    <a:pt x="28" y="79"/>
                    <a:pt x="28" y="79"/>
                    <a:pt x="28" y="79"/>
                  </a:cubicBezTo>
                  <a:cubicBezTo>
                    <a:pt x="26" y="80"/>
                    <a:pt x="25" y="81"/>
                    <a:pt x="24" y="83"/>
                  </a:cubicBezTo>
                  <a:moveTo>
                    <a:pt x="22" y="81"/>
                  </a:moveTo>
                  <a:cubicBezTo>
                    <a:pt x="22" y="80"/>
                    <a:pt x="23" y="80"/>
                    <a:pt x="23" y="79"/>
                  </a:cubicBezTo>
                  <a:cubicBezTo>
                    <a:pt x="23" y="78"/>
                    <a:pt x="24" y="78"/>
                    <a:pt x="25" y="77"/>
                  </a:cubicBezTo>
                  <a:cubicBezTo>
                    <a:pt x="25" y="78"/>
                    <a:pt x="25" y="78"/>
                    <a:pt x="25" y="78"/>
                  </a:cubicBezTo>
                  <a:cubicBezTo>
                    <a:pt x="24" y="79"/>
                    <a:pt x="23" y="80"/>
                    <a:pt x="22" y="81"/>
                  </a:cubicBezTo>
                  <a:moveTo>
                    <a:pt x="16" y="83"/>
                  </a:moveTo>
                  <a:cubicBezTo>
                    <a:pt x="16" y="82"/>
                    <a:pt x="16" y="82"/>
                    <a:pt x="16" y="82"/>
                  </a:cubicBezTo>
                  <a:cubicBezTo>
                    <a:pt x="17" y="81"/>
                    <a:pt x="17" y="80"/>
                    <a:pt x="17" y="79"/>
                  </a:cubicBezTo>
                  <a:cubicBezTo>
                    <a:pt x="18" y="78"/>
                    <a:pt x="19" y="78"/>
                    <a:pt x="20" y="77"/>
                  </a:cubicBezTo>
                  <a:cubicBezTo>
                    <a:pt x="20" y="78"/>
                    <a:pt x="19" y="79"/>
                    <a:pt x="19" y="81"/>
                  </a:cubicBezTo>
                  <a:cubicBezTo>
                    <a:pt x="18" y="81"/>
                    <a:pt x="17" y="82"/>
                    <a:pt x="16" y="83"/>
                  </a:cubicBezTo>
                  <a:moveTo>
                    <a:pt x="11" y="80"/>
                  </a:moveTo>
                  <a:cubicBezTo>
                    <a:pt x="11" y="80"/>
                    <a:pt x="11" y="80"/>
                    <a:pt x="11" y="80"/>
                  </a:cubicBezTo>
                  <a:cubicBezTo>
                    <a:pt x="11" y="79"/>
                    <a:pt x="12" y="78"/>
                    <a:pt x="13" y="77"/>
                  </a:cubicBezTo>
                  <a:cubicBezTo>
                    <a:pt x="14" y="77"/>
                    <a:pt x="14" y="77"/>
                    <a:pt x="14" y="77"/>
                  </a:cubicBezTo>
                  <a:cubicBezTo>
                    <a:pt x="13" y="78"/>
                    <a:pt x="12" y="79"/>
                    <a:pt x="11" y="80"/>
                  </a:cubicBezTo>
                  <a:moveTo>
                    <a:pt x="23" y="76"/>
                  </a:moveTo>
                  <a:cubicBezTo>
                    <a:pt x="23" y="76"/>
                    <a:pt x="23" y="76"/>
                    <a:pt x="23" y="76"/>
                  </a:cubicBezTo>
                  <a:cubicBezTo>
                    <a:pt x="23" y="76"/>
                    <a:pt x="23" y="76"/>
                    <a:pt x="23" y="76"/>
                  </a:cubicBezTo>
                  <a:cubicBezTo>
                    <a:pt x="23" y="76"/>
                    <a:pt x="23" y="76"/>
                    <a:pt x="23" y="76"/>
                  </a:cubicBezTo>
                  <a:moveTo>
                    <a:pt x="10" y="78"/>
                  </a:moveTo>
                  <a:cubicBezTo>
                    <a:pt x="9" y="77"/>
                    <a:pt x="9" y="77"/>
                    <a:pt x="9" y="77"/>
                  </a:cubicBezTo>
                  <a:cubicBezTo>
                    <a:pt x="10" y="77"/>
                    <a:pt x="11" y="76"/>
                    <a:pt x="12" y="75"/>
                  </a:cubicBezTo>
                  <a:cubicBezTo>
                    <a:pt x="12" y="75"/>
                    <a:pt x="12" y="75"/>
                    <a:pt x="12" y="75"/>
                  </a:cubicBezTo>
                  <a:cubicBezTo>
                    <a:pt x="11" y="76"/>
                    <a:pt x="11" y="77"/>
                    <a:pt x="10" y="78"/>
                  </a:cubicBezTo>
                  <a:moveTo>
                    <a:pt x="8" y="76"/>
                  </a:moveTo>
                  <a:cubicBezTo>
                    <a:pt x="8" y="76"/>
                    <a:pt x="8" y="76"/>
                    <a:pt x="8" y="76"/>
                  </a:cubicBezTo>
                  <a:cubicBezTo>
                    <a:pt x="9" y="75"/>
                    <a:pt x="10" y="74"/>
                    <a:pt x="10" y="73"/>
                  </a:cubicBezTo>
                  <a:cubicBezTo>
                    <a:pt x="11" y="74"/>
                    <a:pt x="11" y="74"/>
                    <a:pt x="11" y="74"/>
                  </a:cubicBezTo>
                  <a:cubicBezTo>
                    <a:pt x="10" y="74"/>
                    <a:pt x="9" y="75"/>
                    <a:pt x="8" y="76"/>
                  </a:cubicBezTo>
                  <a:moveTo>
                    <a:pt x="7" y="74"/>
                  </a:moveTo>
                  <a:cubicBezTo>
                    <a:pt x="7" y="74"/>
                    <a:pt x="7" y="74"/>
                    <a:pt x="7" y="74"/>
                  </a:cubicBezTo>
                  <a:cubicBezTo>
                    <a:pt x="8" y="72"/>
                    <a:pt x="8" y="71"/>
                    <a:pt x="8" y="70"/>
                  </a:cubicBezTo>
                  <a:cubicBezTo>
                    <a:pt x="9" y="71"/>
                    <a:pt x="9" y="71"/>
                    <a:pt x="10" y="72"/>
                  </a:cubicBezTo>
                  <a:cubicBezTo>
                    <a:pt x="9" y="73"/>
                    <a:pt x="8" y="73"/>
                    <a:pt x="7" y="74"/>
                  </a:cubicBezTo>
                  <a:moveTo>
                    <a:pt x="78" y="72"/>
                  </a:moveTo>
                  <a:cubicBezTo>
                    <a:pt x="78" y="72"/>
                    <a:pt x="78" y="72"/>
                    <a:pt x="78" y="72"/>
                  </a:cubicBezTo>
                  <a:cubicBezTo>
                    <a:pt x="79" y="71"/>
                    <a:pt x="80" y="69"/>
                    <a:pt x="81" y="68"/>
                  </a:cubicBezTo>
                  <a:cubicBezTo>
                    <a:pt x="81" y="68"/>
                    <a:pt x="81" y="68"/>
                    <a:pt x="81" y="68"/>
                  </a:cubicBezTo>
                  <a:cubicBezTo>
                    <a:pt x="81" y="69"/>
                    <a:pt x="81" y="69"/>
                    <a:pt x="81" y="69"/>
                  </a:cubicBezTo>
                  <a:cubicBezTo>
                    <a:pt x="80" y="69"/>
                    <a:pt x="80" y="69"/>
                    <a:pt x="80" y="69"/>
                  </a:cubicBezTo>
                  <a:cubicBezTo>
                    <a:pt x="79" y="70"/>
                    <a:pt x="79" y="71"/>
                    <a:pt x="78" y="72"/>
                  </a:cubicBezTo>
                  <a:moveTo>
                    <a:pt x="88" y="67"/>
                  </a:moveTo>
                  <a:cubicBezTo>
                    <a:pt x="87" y="67"/>
                    <a:pt x="87" y="67"/>
                    <a:pt x="86" y="67"/>
                  </a:cubicBezTo>
                  <a:cubicBezTo>
                    <a:pt x="87" y="65"/>
                    <a:pt x="88" y="64"/>
                    <a:pt x="89" y="62"/>
                  </a:cubicBezTo>
                  <a:cubicBezTo>
                    <a:pt x="89" y="62"/>
                    <a:pt x="89" y="62"/>
                    <a:pt x="89" y="62"/>
                  </a:cubicBezTo>
                  <a:cubicBezTo>
                    <a:pt x="89" y="64"/>
                    <a:pt x="88" y="65"/>
                    <a:pt x="88" y="67"/>
                  </a:cubicBezTo>
                  <a:moveTo>
                    <a:pt x="84" y="67"/>
                  </a:moveTo>
                  <a:cubicBezTo>
                    <a:pt x="84" y="66"/>
                    <a:pt x="84" y="66"/>
                    <a:pt x="84" y="65"/>
                  </a:cubicBezTo>
                  <a:cubicBezTo>
                    <a:pt x="85" y="64"/>
                    <a:pt x="86" y="63"/>
                    <a:pt x="87" y="62"/>
                  </a:cubicBezTo>
                  <a:cubicBezTo>
                    <a:pt x="87" y="62"/>
                    <a:pt x="87" y="62"/>
                    <a:pt x="87" y="62"/>
                  </a:cubicBezTo>
                  <a:cubicBezTo>
                    <a:pt x="88" y="62"/>
                    <a:pt x="88" y="62"/>
                    <a:pt x="88" y="62"/>
                  </a:cubicBezTo>
                  <a:cubicBezTo>
                    <a:pt x="87" y="63"/>
                    <a:pt x="86" y="65"/>
                    <a:pt x="85" y="67"/>
                  </a:cubicBezTo>
                  <a:cubicBezTo>
                    <a:pt x="84" y="67"/>
                    <a:pt x="84" y="67"/>
                    <a:pt x="84" y="67"/>
                  </a:cubicBezTo>
                  <a:moveTo>
                    <a:pt x="12" y="61"/>
                  </a:moveTo>
                  <a:cubicBezTo>
                    <a:pt x="12" y="61"/>
                    <a:pt x="12" y="61"/>
                    <a:pt x="12" y="61"/>
                  </a:cubicBezTo>
                  <a:cubicBezTo>
                    <a:pt x="12" y="61"/>
                    <a:pt x="12" y="61"/>
                    <a:pt x="12" y="61"/>
                  </a:cubicBezTo>
                  <a:cubicBezTo>
                    <a:pt x="12" y="61"/>
                    <a:pt x="12" y="61"/>
                    <a:pt x="12" y="61"/>
                  </a:cubicBezTo>
                  <a:moveTo>
                    <a:pt x="11" y="61"/>
                  </a:moveTo>
                  <a:cubicBezTo>
                    <a:pt x="10" y="60"/>
                    <a:pt x="10" y="59"/>
                    <a:pt x="10" y="59"/>
                  </a:cubicBezTo>
                  <a:cubicBezTo>
                    <a:pt x="11" y="58"/>
                    <a:pt x="11" y="58"/>
                    <a:pt x="11" y="57"/>
                  </a:cubicBezTo>
                  <a:cubicBezTo>
                    <a:pt x="11" y="58"/>
                    <a:pt x="11" y="58"/>
                    <a:pt x="11" y="59"/>
                  </a:cubicBezTo>
                  <a:cubicBezTo>
                    <a:pt x="11" y="59"/>
                    <a:pt x="11" y="60"/>
                    <a:pt x="11" y="61"/>
                  </a:cubicBezTo>
                  <a:moveTo>
                    <a:pt x="10" y="56"/>
                  </a:moveTo>
                  <a:cubicBezTo>
                    <a:pt x="10" y="56"/>
                    <a:pt x="10" y="56"/>
                    <a:pt x="10" y="56"/>
                  </a:cubicBezTo>
                  <a:cubicBezTo>
                    <a:pt x="10" y="56"/>
                    <a:pt x="10" y="56"/>
                    <a:pt x="10" y="56"/>
                  </a:cubicBezTo>
                  <a:cubicBezTo>
                    <a:pt x="10" y="55"/>
                    <a:pt x="10" y="55"/>
                    <a:pt x="10" y="55"/>
                  </a:cubicBezTo>
                  <a:cubicBezTo>
                    <a:pt x="10" y="55"/>
                    <a:pt x="10" y="55"/>
                    <a:pt x="10" y="55"/>
                  </a:cubicBezTo>
                  <a:cubicBezTo>
                    <a:pt x="10" y="56"/>
                    <a:pt x="10" y="56"/>
                    <a:pt x="10" y="56"/>
                  </a:cubicBezTo>
                  <a:moveTo>
                    <a:pt x="7" y="54"/>
                  </a:moveTo>
                  <a:cubicBezTo>
                    <a:pt x="6" y="53"/>
                    <a:pt x="6" y="53"/>
                    <a:pt x="6" y="53"/>
                  </a:cubicBezTo>
                  <a:cubicBezTo>
                    <a:pt x="7" y="52"/>
                    <a:pt x="7" y="51"/>
                    <a:pt x="8" y="50"/>
                  </a:cubicBezTo>
                  <a:cubicBezTo>
                    <a:pt x="8" y="50"/>
                    <a:pt x="8" y="51"/>
                    <a:pt x="8" y="52"/>
                  </a:cubicBezTo>
                  <a:cubicBezTo>
                    <a:pt x="8" y="52"/>
                    <a:pt x="7" y="53"/>
                    <a:pt x="7" y="54"/>
                  </a:cubicBezTo>
                  <a:moveTo>
                    <a:pt x="4" y="53"/>
                  </a:moveTo>
                  <a:cubicBezTo>
                    <a:pt x="4" y="53"/>
                    <a:pt x="3" y="53"/>
                    <a:pt x="3" y="53"/>
                  </a:cubicBezTo>
                  <a:cubicBezTo>
                    <a:pt x="3" y="52"/>
                    <a:pt x="3" y="52"/>
                    <a:pt x="3" y="52"/>
                  </a:cubicBezTo>
                  <a:cubicBezTo>
                    <a:pt x="4" y="51"/>
                    <a:pt x="5" y="49"/>
                    <a:pt x="6" y="48"/>
                  </a:cubicBezTo>
                  <a:cubicBezTo>
                    <a:pt x="6" y="48"/>
                    <a:pt x="7" y="48"/>
                    <a:pt x="8" y="48"/>
                  </a:cubicBezTo>
                  <a:cubicBezTo>
                    <a:pt x="6" y="50"/>
                    <a:pt x="5" y="51"/>
                    <a:pt x="4" y="53"/>
                  </a:cubicBezTo>
                  <a:moveTo>
                    <a:pt x="3" y="49"/>
                  </a:moveTo>
                  <a:cubicBezTo>
                    <a:pt x="3" y="49"/>
                    <a:pt x="3" y="48"/>
                    <a:pt x="3" y="47"/>
                  </a:cubicBezTo>
                  <a:cubicBezTo>
                    <a:pt x="4" y="47"/>
                    <a:pt x="4" y="47"/>
                    <a:pt x="4" y="47"/>
                  </a:cubicBezTo>
                  <a:cubicBezTo>
                    <a:pt x="4" y="48"/>
                    <a:pt x="3" y="49"/>
                    <a:pt x="3" y="49"/>
                  </a:cubicBezTo>
                  <a:moveTo>
                    <a:pt x="85" y="33"/>
                  </a:moveTo>
                  <a:cubicBezTo>
                    <a:pt x="85" y="33"/>
                    <a:pt x="85" y="32"/>
                    <a:pt x="85" y="31"/>
                  </a:cubicBezTo>
                  <a:cubicBezTo>
                    <a:pt x="85" y="31"/>
                    <a:pt x="86" y="30"/>
                    <a:pt x="87" y="30"/>
                  </a:cubicBezTo>
                  <a:cubicBezTo>
                    <a:pt x="87" y="31"/>
                    <a:pt x="86" y="32"/>
                    <a:pt x="86" y="33"/>
                  </a:cubicBezTo>
                  <a:cubicBezTo>
                    <a:pt x="85" y="33"/>
                    <a:pt x="85" y="33"/>
                    <a:pt x="85" y="33"/>
                  </a:cubicBezTo>
                  <a:moveTo>
                    <a:pt x="17" y="23"/>
                  </a:moveTo>
                  <a:cubicBezTo>
                    <a:pt x="16" y="23"/>
                    <a:pt x="16" y="23"/>
                    <a:pt x="16" y="23"/>
                  </a:cubicBezTo>
                  <a:cubicBezTo>
                    <a:pt x="17" y="22"/>
                    <a:pt x="18" y="21"/>
                    <a:pt x="19" y="20"/>
                  </a:cubicBezTo>
                  <a:cubicBezTo>
                    <a:pt x="18" y="21"/>
                    <a:pt x="18" y="22"/>
                    <a:pt x="17" y="23"/>
                  </a:cubicBezTo>
                  <a:moveTo>
                    <a:pt x="17" y="21"/>
                  </a:moveTo>
                  <a:cubicBezTo>
                    <a:pt x="17" y="20"/>
                    <a:pt x="17" y="20"/>
                    <a:pt x="17" y="20"/>
                  </a:cubicBezTo>
                  <a:cubicBezTo>
                    <a:pt x="17" y="19"/>
                    <a:pt x="18" y="19"/>
                    <a:pt x="18" y="19"/>
                  </a:cubicBezTo>
                  <a:cubicBezTo>
                    <a:pt x="18" y="19"/>
                    <a:pt x="18" y="19"/>
                    <a:pt x="18" y="19"/>
                  </a:cubicBezTo>
                  <a:cubicBezTo>
                    <a:pt x="18" y="20"/>
                    <a:pt x="17" y="20"/>
                    <a:pt x="17" y="21"/>
                  </a:cubicBezTo>
                  <a:moveTo>
                    <a:pt x="33" y="13"/>
                  </a:moveTo>
                  <a:cubicBezTo>
                    <a:pt x="33" y="13"/>
                    <a:pt x="34" y="13"/>
                    <a:pt x="34" y="13"/>
                  </a:cubicBezTo>
                  <a:cubicBezTo>
                    <a:pt x="38" y="11"/>
                    <a:pt x="43" y="10"/>
                    <a:pt x="47" y="10"/>
                  </a:cubicBezTo>
                  <a:cubicBezTo>
                    <a:pt x="48" y="10"/>
                    <a:pt x="49" y="9"/>
                    <a:pt x="49" y="9"/>
                  </a:cubicBezTo>
                  <a:cubicBezTo>
                    <a:pt x="49" y="7"/>
                    <a:pt x="49" y="5"/>
                    <a:pt x="50" y="3"/>
                  </a:cubicBezTo>
                  <a:cubicBezTo>
                    <a:pt x="54" y="3"/>
                    <a:pt x="58" y="3"/>
                    <a:pt x="62" y="5"/>
                  </a:cubicBezTo>
                  <a:cubicBezTo>
                    <a:pt x="61" y="7"/>
                    <a:pt x="61" y="9"/>
                    <a:pt x="60" y="11"/>
                  </a:cubicBezTo>
                  <a:cubicBezTo>
                    <a:pt x="60" y="11"/>
                    <a:pt x="61" y="12"/>
                    <a:pt x="61" y="12"/>
                  </a:cubicBezTo>
                  <a:cubicBezTo>
                    <a:pt x="66" y="14"/>
                    <a:pt x="70" y="17"/>
                    <a:pt x="73" y="20"/>
                  </a:cubicBezTo>
                  <a:cubicBezTo>
                    <a:pt x="73" y="20"/>
                    <a:pt x="74" y="20"/>
                    <a:pt x="74" y="20"/>
                  </a:cubicBezTo>
                  <a:cubicBezTo>
                    <a:pt x="74" y="20"/>
                    <a:pt x="75" y="20"/>
                    <a:pt x="75" y="20"/>
                  </a:cubicBezTo>
                  <a:cubicBezTo>
                    <a:pt x="77" y="19"/>
                    <a:pt x="79" y="17"/>
                    <a:pt x="80" y="16"/>
                  </a:cubicBezTo>
                  <a:cubicBezTo>
                    <a:pt x="81" y="16"/>
                    <a:pt x="81" y="17"/>
                    <a:pt x="81" y="17"/>
                  </a:cubicBezTo>
                  <a:cubicBezTo>
                    <a:pt x="82" y="18"/>
                    <a:pt x="83" y="20"/>
                    <a:pt x="84" y="21"/>
                  </a:cubicBezTo>
                  <a:cubicBezTo>
                    <a:pt x="85" y="22"/>
                    <a:pt x="86" y="23"/>
                    <a:pt x="86" y="24"/>
                  </a:cubicBezTo>
                  <a:cubicBezTo>
                    <a:pt x="86" y="24"/>
                    <a:pt x="87" y="25"/>
                    <a:pt x="87" y="26"/>
                  </a:cubicBezTo>
                  <a:cubicBezTo>
                    <a:pt x="87" y="26"/>
                    <a:pt x="87" y="26"/>
                    <a:pt x="87" y="26"/>
                  </a:cubicBezTo>
                  <a:cubicBezTo>
                    <a:pt x="85" y="27"/>
                    <a:pt x="84" y="28"/>
                    <a:pt x="82" y="30"/>
                  </a:cubicBezTo>
                  <a:cubicBezTo>
                    <a:pt x="81" y="30"/>
                    <a:pt x="81" y="31"/>
                    <a:pt x="81" y="31"/>
                  </a:cubicBezTo>
                  <a:cubicBezTo>
                    <a:pt x="83" y="36"/>
                    <a:pt x="84" y="40"/>
                    <a:pt x="85" y="45"/>
                  </a:cubicBezTo>
                  <a:cubicBezTo>
                    <a:pt x="85" y="46"/>
                    <a:pt x="85" y="46"/>
                    <a:pt x="86" y="46"/>
                  </a:cubicBezTo>
                  <a:cubicBezTo>
                    <a:pt x="88" y="47"/>
                    <a:pt x="90" y="47"/>
                    <a:pt x="92" y="47"/>
                  </a:cubicBezTo>
                  <a:cubicBezTo>
                    <a:pt x="92" y="51"/>
                    <a:pt x="91" y="55"/>
                    <a:pt x="90" y="59"/>
                  </a:cubicBezTo>
                  <a:cubicBezTo>
                    <a:pt x="89" y="59"/>
                    <a:pt x="88" y="59"/>
                    <a:pt x="87" y="59"/>
                  </a:cubicBezTo>
                  <a:cubicBezTo>
                    <a:pt x="87" y="59"/>
                    <a:pt x="87" y="59"/>
                    <a:pt x="87" y="59"/>
                  </a:cubicBezTo>
                  <a:cubicBezTo>
                    <a:pt x="85" y="59"/>
                    <a:pt x="84" y="59"/>
                    <a:pt x="83" y="60"/>
                  </a:cubicBezTo>
                  <a:cubicBezTo>
                    <a:pt x="81" y="61"/>
                    <a:pt x="80" y="63"/>
                    <a:pt x="79" y="65"/>
                  </a:cubicBezTo>
                  <a:cubicBezTo>
                    <a:pt x="78" y="67"/>
                    <a:pt x="77" y="69"/>
                    <a:pt x="75" y="71"/>
                  </a:cubicBezTo>
                  <a:cubicBezTo>
                    <a:pt x="74" y="71"/>
                    <a:pt x="74" y="72"/>
                    <a:pt x="75" y="73"/>
                  </a:cubicBezTo>
                  <a:cubicBezTo>
                    <a:pt x="76" y="74"/>
                    <a:pt x="77" y="76"/>
                    <a:pt x="78" y="78"/>
                  </a:cubicBezTo>
                  <a:cubicBezTo>
                    <a:pt x="75" y="81"/>
                    <a:pt x="72" y="83"/>
                    <a:pt x="69" y="85"/>
                  </a:cubicBezTo>
                  <a:cubicBezTo>
                    <a:pt x="67" y="83"/>
                    <a:pt x="66" y="81"/>
                    <a:pt x="65" y="80"/>
                  </a:cubicBezTo>
                  <a:cubicBezTo>
                    <a:pt x="65" y="79"/>
                    <a:pt x="64" y="79"/>
                    <a:pt x="64" y="79"/>
                  </a:cubicBezTo>
                  <a:cubicBezTo>
                    <a:pt x="64" y="79"/>
                    <a:pt x="63" y="79"/>
                    <a:pt x="63" y="79"/>
                  </a:cubicBezTo>
                  <a:cubicBezTo>
                    <a:pt x="59" y="81"/>
                    <a:pt x="54" y="82"/>
                    <a:pt x="50" y="82"/>
                  </a:cubicBezTo>
                  <a:cubicBezTo>
                    <a:pt x="49" y="82"/>
                    <a:pt x="48" y="83"/>
                    <a:pt x="48" y="84"/>
                  </a:cubicBezTo>
                  <a:cubicBezTo>
                    <a:pt x="48" y="86"/>
                    <a:pt x="47" y="88"/>
                    <a:pt x="47" y="90"/>
                  </a:cubicBezTo>
                  <a:cubicBezTo>
                    <a:pt x="43" y="90"/>
                    <a:pt x="39" y="89"/>
                    <a:pt x="35" y="88"/>
                  </a:cubicBezTo>
                  <a:cubicBezTo>
                    <a:pt x="36" y="86"/>
                    <a:pt x="36" y="84"/>
                    <a:pt x="36" y="82"/>
                  </a:cubicBezTo>
                  <a:cubicBezTo>
                    <a:pt x="36" y="81"/>
                    <a:pt x="36" y="80"/>
                    <a:pt x="35" y="80"/>
                  </a:cubicBezTo>
                  <a:cubicBezTo>
                    <a:pt x="31" y="78"/>
                    <a:pt x="27" y="76"/>
                    <a:pt x="24" y="72"/>
                  </a:cubicBezTo>
                  <a:cubicBezTo>
                    <a:pt x="23" y="72"/>
                    <a:pt x="23" y="72"/>
                    <a:pt x="23" y="72"/>
                  </a:cubicBezTo>
                  <a:cubicBezTo>
                    <a:pt x="22" y="72"/>
                    <a:pt x="22" y="72"/>
                    <a:pt x="22" y="72"/>
                  </a:cubicBezTo>
                  <a:cubicBezTo>
                    <a:pt x="20" y="74"/>
                    <a:pt x="18" y="75"/>
                    <a:pt x="17" y="76"/>
                  </a:cubicBezTo>
                  <a:cubicBezTo>
                    <a:pt x="14" y="73"/>
                    <a:pt x="11" y="70"/>
                    <a:pt x="10" y="66"/>
                  </a:cubicBezTo>
                  <a:cubicBezTo>
                    <a:pt x="11" y="65"/>
                    <a:pt x="13" y="64"/>
                    <a:pt x="15" y="63"/>
                  </a:cubicBezTo>
                  <a:cubicBezTo>
                    <a:pt x="15" y="62"/>
                    <a:pt x="16" y="61"/>
                    <a:pt x="15" y="61"/>
                  </a:cubicBezTo>
                  <a:cubicBezTo>
                    <a:pt x="13" y="56"/>
                    <a:pt x="12" y="52"/>
                    <a:pt x="12" y="47"/>
                  </a:cubicBezTo>
                  <a:cubicBezTo>
                    <a:pt x="12" y="46"/>
                    <a:pt x="12" y="46"/>
                    <a:pt x="11" y="46"/>
                  </a:cubicBezTo>
                  <a:cubicBezTo>
                    <a:pt x="9" y="45"/>
                    <a:pt x="7" y="45"/>
                    <a:pt x="5" y="45"/>
                  </a:cubicBezTo>
                  <a:cubicBezTo>
                    <a:pt x="5" y="41"/>
                    <a:pt x="6" y="37"/>
                    <a:pt x="7" y="33"/>
                  </a:cubicBezTo>
                  <a:cubicBezTo>
                    <a:pt x="9" y="33"/>
                    <a:pt x="11" y="34"/>
                    <a:pt x="13" y="34"/>
                  </a:cubicBezTo>
                  <a:cubicBezTo>
                    <a:pt x="13" y="34"/>
                    <a:pt x="13" y="34"/>
                    <a:pt x="13" y="34"/>
                  </a:cubicBezTo>
                  <a:cubicBezTo>
                    <a:pt x="14" y="34"/>
                    <a:pt x="14" y="34"/>
                    <a:pt x="15" y="33"/>
                  </a:cubicBezTo>
                  <a:cubicBezTo>
                    <a:pt x="16" y="31"/>
                    <a:pt x="17" y="29"/>
                    <a:pt x="18" y="27"/>
                  </a:cubicBezTo>
                  <a:cubicBezTo>
                    <a:pt x="18" y="26"/>
                    <a:pt x="18" y="26"/>
                    <a:pt x="18" y="26"/>
                  </a:cubicBezTo>
                  <a:cubicBezTo>
                    <a:pt x="19" y="24"/>
                    <a:pt x="21" y="23"/>
                    <a:pt x="22" y="21"/>
                  </a:cubicBezTo>
                  <a:cubicBezTo>
                    <a:pt x="23" y="21"/>
                    <a:pt x="23" y="20"/>
                    <a:pt x="22" y="19"/>
                  </a:cubicBezTo>
                  <a:cubicBezTo>
                    <a:pt x="21" y="18"/>
                    <a:pt x="20" y="16"/>
                    <a:pt x="19" y="14"/>
                  </a:cubicBezTo>
                  <a:cubicBezTo>
                    <a:pt x="22" y="12"/>
                    <a:pt x="25" y="9"/>
                    <a:pt x="28" y="7"/>
                  </a:cubicBezTo>
                  <a:cubicBezTo>
                    <a:pt x="30" y="9"/>
                    <a:pt x="31" y="11"/>
                    <a:pt x="32" y="13"/>
                  </a:cubicBezTo>
                  <a:cubicBezTo>
                    <a:pt x="32" y="13"/>
                    <a:pt x="33" y="13"/>
                    <a:pt x="33" y="13"/>
                  </a:cubicBezTo>
                  <a:moveTo>
                    <a:pt x="49" y="0"/>
                  </a:moveTo>
                  <a:cubicBezTo>
                    <a:pt x="48" y="0"/>
                    <a:pt x="47" y="0"/>
                    <a:pt x="47" y="1"/>
                  </a:cubicBezTo>
                  <a:cubicBezTo>
                    <a:pt x="47" y="3"/>
                    <a:pt x="46" y="5"/>
                    <a:pt x="46" y="7"/>
                  </a:cubicBezTo>
                  <a:cubicBezTo>
                    <a:pt x="42" y="7"/>
                    <a:pt x="38" y="8"/>
                    <a:pt x="34" y="10"/>
                  </a:cubicBezTo>
                  <a:cubicBezTo>
                    <a:pt x="33" y="8"/>
                    <a:pt x="31" y="6"/>
                    <a:pt x="30" y="5"/>
                  </a:cubicBezTo>
                  <a:cubicBezTo>
                    <a:pt x="30" y="4"/>
                    <a:pt x="29" y="4"/>
                    <a:pt x="29" y="4"/>
                  </a:cubicBezTo>
                  <a:cubicBezTo>
                    <a:pt x="29" y="4"/>
                    <a:pt x="28" y="4"/>
                    <a:pt x="28" y="4"/>
                  </a:cubicBezTo>
                  <a:cubicBezTo>
                    <a:pt x="24" y="6"/>
                    <a:pt x="19" y="9"/>
                    <a:pt x="16" y="13"/>
                  </a:cubicBezTo>
                  <a:cubicBezTo>
                    <a:pt x="15" y="13"/>
                    <a:pt x="15" y="14"/>
                    <a:pt x="15" y="14"/>
                  </a:cubicBezTo>
                  <a:cubicBezTo>
                    <a:pt x="15" y="14"/>
                    <a:pt x="15" y="14"/>
                    <a:pt x="15" y="14"/>
                  </a:cubicBezTo>
                  <a:cubicBezTo>
                    <a:pt x="15" y="17"/>
                    <a:pt x="14" y="19"/>
                    <a:pt x="13" y="22"/>
                  </a:cubicBezTo>
                  <a:cubicBezTo>
                    <a:pt x="13" y="22"/>
                    <a:pt x="13" y="23"/>
                    <a:pt x="13" y="23"/>
                  </a:cubicBezTo>
                  <a:cubicBezTo>
                    <a:pt x="14" y="24"/>
                    <a:pt x="14" y="25"/>
                    <a:pt x="15" y="26"/>
                  </a:cubicBezTo>
                  <a:cubicBezTo>
                    <a:pt x="14" y="27"/>
                    <a:pt x="13" y="29"/>
                    <a:pt x="12" y="31"/>
                  </a:cubicBezTo>
                  <a:cubicBezTo>
                    <a:pt x="10" y="30"/>
                    <a:pt x="8" y="30"/>
                    <a:pt x="6" y="30"/>
                  </a:cubicBezTo>
                  <a:cubicBezTo>
                    <a:pt x="6" y="30"/>
                    <a:pt x="6" y="30"/>
                    <a:pt x="6" y="30"/>
                  </a:cubicBezTo>
                  <a:cubicBezTo>
                    <a:pt x="5" y="30"/>
                    <a:pt x="5" y="30"/>
                    <a:pt x="4" y="31"/>
                  </a:cubicBezTo>
                  <a:cubicBezTo>
                    <a:pt x="4" y="31"/>
                    <a:pt x="4" y="31"/>
                    <a:pt x="4" y="32"/>
                  </a:cubicBezTo>
                  <a:cubicBezTo>
                    <a:pt x="4" y="33"/>
                    <a:pt x="4" y="33"/>
                    <a:pt x="4" y="33"/>
                  </a:cubicBezTo>
                  <a:cubicBezTo>
                    <a:pt x="2" y="38"/>
                    <a:pt x="0" y="49"/>
                    <a:pt x="0" y="54"/>
                  </a:cubicBezTo>
                  <a:cubicBezTo>
                    <a:pt x="0" y="55"/>
                    <a:pt x="0" y="55"/>
                    <a:pt x="1" y="55"/>
                  </a:cubicBezTo>
                  <a:cubicBezTo>
                    <a:pt x="3" y="56"/>
                    <a:pt x="5" y="56"/>
                    <a:pt x="7" y="57"/>
                  </a:cubicBezTo>
                  <a:cubicBezTo>
                    <a:pt x="7" y="59"/>
                    <a:pt x="8" y="61"/>
                    <a:pt x="8" y="64"/>
                  </a:cubicBezTo>
                  <a:cubicBezTo>
                    <a:pt x="7" y="64"/>
                    <a:pt x="7" y="64"/>
                    <a:pt x="7" y="64"/>
                  </a:cubicBezTo>
                  <a:cubicBezTo>
                    <a:pt x="7" y="65"/>
                    <a:pt x="6" y="65"/>
                    <a:pt x="6" y="65"/>
                  </a:cubicBezTo>
                  <a:cubicBezTo>
                    <a:pt x="6" y="68"/>
                    <a:pt x="5" y="71"/>
                    <a:pt x="4" y="73"/>
                  </a:cubicBezTo>
                  <a:cubicBezTo>
                    <a:pt x="4" y="73"/>
                    <a:pt x="4" y="73"/>
                    <a:pt x="4" y="73"/>
                  </a:cubicBezTo>
                  <a:cubicBezTo>
                    <a:pt x="4" y="74"/>
                    <a:pt x="4" y="74"/>
                    <a:pt x="4" y="74"/>
                  </a:cubicBezTo>
                  <a:cubicBezTo>
                    <a:pt x="4" y="75"/>
                    <a:pt x="4" y="75"/>
                    <a:pt x="5" y="76"/>
                  </a:cubicBezTo>
                  <a:cubicBezTo>
                    <a:pt x="7" y="80"/>
                    <a:pt x="9" y="83"/>
                    <a:pt x="12" y="86"/>
                  </a:cubicBezTo>
                  <a:cubicBezTo>
                    <a:pt x="13" y="87"/>
                    <a:pt x="13" y="87"/>
                    <a:pt x="14" y="87"/>
                  </a:cubicBezTo>
                  <a:cubicBezTo>
                    <a:pt x="14" y="87"/>
                    <a:pt x="14" y="87"/>
                    <a:pt x="14" y="87"/>
                  </a:cubicBezTo>
                  <a:cubicBezTo>
                    <a:pt x="14" y="87"/>
                    <a:pt x="15" y="87"/>
                    <a:pt x="15" y="87"/>
                  </a:cubicBezTo>
                  <a:cubicBezTo>
                    <a:pt x="17" y="86"/>
                    <a:pt x="18" y="85"/>
                    <a:pt x="20" y="84"/>
                  </a:cubicBezTo>
                  <a:cubicBezTo>
                    <a:pt x="23" y="86"/>
                    <a:pt x="26" y="88"/>
                    <a:pt x="30" y="90"/>
                  </a:cubicBezTo>
                  <a:cubicBezTo>
                    <a:pt x="30" y="92"/>
                    <a:pt x="30" y="94"/>
                    <a:pt x="30" y="97"/>
                  </a:cubicBezTo>
                  <a:cubicBezTo>
                    <a:pt x="30" y="98"/>
                    <a:pt x="30" y="98"/>
                    <a:pt x="31" y="98"/>
                  </a:cubicBezTo>
                  <a:cubicBezTo>
                    <a:pt x="36" y="100"/>
                    <a:pt x="41" y="101"/>
                    <a:pt x="46" y="101"/>
                  </a:cubicBezTo>
                  <a:cubicBezTo>
                    <a:pt x="46" y="101"/>
                    <a:pt x="46" y="101"/>
                    <a:pt x="46" y="101"/>
                  </a:cubicBezTo>
                  <a:cubicBezTo>
                    <a:pt x="47" y="101"/>
                    <a:pt x="47" y="100"/>
                    <a:pt x="47" y="100"/>
                  </a:cubicBezTo>
                  <a:cubicBezTo>
                    <a:pt x="48" y="98"/>
                    <a:pt x="49" y="96"/>
                    <a:pt x="49" y="93"/>
                  </a:cubicBezTo>
                  <a:cubicBezTo>
                    <a:pt x="54" y="93"/>
                    <a:pt x="57" y="92"/>
                    <a:pt x="61" y="90"/>
                  </a:cubicBezTo>
                  <a:cubicBezTo>
                    <a:pt x="62" y="92"/>
                    <a:pt x="64" y="94"/>
                    <a:pt x="65" y="96"/>
                  </a:cubicBezTo>
                  <a:cubicBezTo>
                    <a:pt x="65" y="96"/>
                    <a:pt x="65" y="96"/>
                    <a:pt x="66" y="96"/>
                  </a:cubicBezTo>
                  <a:cubicBezTo>
                    <a:pt x="66" y="96"/>
                    <a:pt x="66" y="96"/>
                    <a:pt x="67" y="96"/>
                  </a:cubicBezTo>
                  <a:cubicBezTo>
                    <a:pt x="71" y="94"/>
                    <a:pt x="75" y="91"/>
                    <a:pt x="79" y="87"/>
                  </a:cubicBezTo>
                  <a:cubicBezTo>
                    <a:pt x="79" y="87"/>
                    <a:pt x="79" y="87"/>
                    <a:pt x="79" y="87"/>
                  </a:cubicBezTo>
                  <a:cubicBezTo>
                    <a:pt x="80" y="84"/>
                    <a:pt x="81" y="82"/>
                    <a:pt x="82" y="78"/>
                  </a:cubicBezTo>
                  <a:cubicBezTo>
                    <a:pt x="82" y="78"/>
                    <a:pt x="82" y="78"/>
                    <a:pt x="82" y="78"/>
                  </a:cubicBezTo>
                  <a:cubicBezTo>
                    <a:pt x="82" y="78"/>
                    <a:pt x="82" y="78"/>
                    <a:pt x="82" y="78"/>
                  </a:cubicBezTo>
                  <a:cubicBezTo>
                    <a:pt x="82" y="77"/>
                    <a:pt x="82" y="77"/>
                    <a:pt x="82" y="77"/>
                  </a:cubicBezTo>
                  <a:cubicBezTo>
                    <a:pt x="82" y="77"/>
                    <a:pt x="82" y="77"/>
                    <a:pt x="82" y="77"/>
                  </a:cubicBezTo>
                  <a:cubicBezTo>
                    <a:pt x="81" y="76"/>
                    <a:pt x="80" y="75"/>
                    <a:pt x="80" y="75"/>
                  </a:cubicBezTo>
                  <a:cubicBezTo>
                    <a:pt x="81" y="73"/>
                    <a:pt x="82" y="71"/>
                    <a:pt x="83" y="71"/>
                  </a:cubicBezTo>
                  <a:cubicBezTo>
                    <a:pt x="83" y="70"/>
                    <a:pt x="84" y="70"/>
                    <a:pt x="84" y="70"/>
                  </a:cubicBezTo>
                  <a:cubicBezTo>
                    <a:pt x="84" y="70"/>
                    <a:pt x="84" y="70"/>
                    <a:pt x="85" y="70"/>
                  </a:cubicBezTo>
                  <a:cubicBezTo>
                    <a:pt x="85" y="70"/>
                    <a:pt x="85" y="70"/>
                    <a:pt x="85" y="70"/>
                  </a:cubicBezTo>
                  <a:cubicBezTo>
                    <a:pt x="85" y="70"/>
                    <a:pt x="87" y="70"/>
                    <a:pt x="89" y="70"/>
                  </a:cubicBezTo>
                  <a:cubicBezTo>
                    <a:pt x="89" y="70"/>
                    <a:pt x="89" y="70"/>
                    <a:pt x="89" y="70"/>
                  </a:cubicBezTo>
                  <a:cubicBezTo>
                    <a:pt x="89" y="70"/>
                    <a:pt x="90" y="70"/>
                    <a:pt x="90" y="69"/>
                  </a:cubicBezTo>
                  <a:cubicBezTo>
                    <a:pt x="91" y="67"/>
                    <a:pt x="92" y="64"/>
                    <a:pt x="93" y="61"/>
                  </a:cubicBezTo>
                  <a:cubicBezTo>
                    <a:pt x="94" y="56"/>
                    <a:pt x="95" y="51"/>
                    <a:pt x="95" y="46"/>
                  </a:cubicBezTo>
                  <a:cubicBezTo>
                    <a:pt x="95" y="46"/>
                    <a:pt x="95" y="46"/>
                    <a:pt x="95" y="46"/>
                  </a:cubicBezTo>
                  <a:cubicBezTo>
                    <a:pt x="95" y="46"/>
                    <a:pt x="95" y="46"/>
                    <a:pt x="95" y="46"/>
                  </a:cubicBezTo>
                  <a:cubicBezTo>
                    <a:pt x="95" y="45"/>
                    <a:pt x="95" y="45"/>
                    <a:pt x="94" y="45"/>
                  </a:cubicBezTo>
                  <a:cubicBezTo>
                    <a:pt x="92" y="44"/>
                    <a:pt x="90" y="44"/>
                    <a:pt x="87" y="44"/>
                  </a:cubicBezTo>
                  <a:cubicBezTo>
                    <a:pt x="87" y="41"/>
                    <a:pt x="87" y="39"/>
                    <a:pt x="86" y="36"/>
                  </a:cubicBezTo>
                  <a:cubicBezTo>
                    <a:pt x="87" y="36"/>
                    <a:pt x="87" y="36"/>
                    <a:pt x="88" y="35"/>
                  </a:cubicBezTo>
                  <a:cubicBezTo>
                    <a:pt x="88" y="35"/>
                    <a:pt x="89" y="35"/>
                    <a:pt x="89" y="34"/>
                  </a:cubicBezTo>
                  <a:cubicBezTo>
                    <a:pt x="89" y="32"/>
                    <a:pt x="90" y="30"/>
                    <a:pt x="90" y="28"/>
                  </a:cubicBezTo>
                  <a:cubicBezTo>
                    <a:pt x="90" y="28"/>
                    <a:pt x="90" y="27"/>
                    <a:pt x="90" y="27"/>
                  </a:cubicBezTo>
                  <a:cubicBezTo>
                    <a:pt x="91" y="27"/>
                    <a:pt x="91" y="26"/>
                    <a:pt x="90" y="26"/>
                  </a:cubicBezTo>
                  <a:cubicBezTo>
                    <a:pt x="90" y="25"/>
                    <a:pt x="90" y="25"/>
                    <a:pt x="90" y="25"/>
                  </a:cubicBezTo>
                  <a:cubicBezTo>
                    <a:pt x="90" y="25"/>
                    <a:pt x="90" y="25"/>
                    <a:pt x="90" y="25"/>
                  </a:cubicBezTo>
                  <a:cubicBezTo>
                    <a:pt x="89" y="24"/>
                    <a:pt x="89" y="23"/>
                    <a:pt x="88" y="22"/>
                  </a:cubicBezTo>
                  <a:cubicBezTo>
                    <a:pt x="88" y="22"/>
                    <a:pt x="88" y="21"/>
                    <a:pt x="87" y="20"/>
                  </a:cubicBezTo>
                  <a:cubicBezTo>
                    <a:pt x="86" y="19"/>
                    <a:pt x="85" y="17"/>
                    <a:pt x="84" y="16"/>
                  </a:cubicBezTo>
                  <a:cubicBezTo>
                    <a:pt x="83" y="15"/>
                    <a:pt x="83" y="14"/>
                    <a:pt x="82" y="14"/>
                  </a:cubicBezTo>
                  <a:cubicBezTo>
                    <a:pt x="82" y="13"/>
                    <a:pt x="82" y="13"/>
                    <a:pt x="82" y="13"/>
                  </a:cubicBezTo>
                  <a:cubicBezTo>
                    <a:pt x="81" y="13"/>
                    <a:pt x="81" y="13"/>
                    <a:pt x="81" y="13"/>
                  </a:cubicBezTo>
                  <a:cubicBezTo>
                    <a:pt x="81" y="13"/>
                    <a:pt x="81" y="13"/>
                    <a:pt x="80" y="13"/>
                  </a:cubicBezTo>
                  <a:cubicBezTo>
                    <a:pt x="80" y="13"/>
                    <a:pt x="80" y="13"/>
                    <a:pt x="80" y="13"/>
                  </a:cubicBezTo>
                  <a:cubicBezTo>
                    <a:pt x="80" y="13"/>
                    <a:pt x="80" y="13"/>
                    <a:pt x="80" y="13"/>
                  </a:cubicBezTo>
                  <a:cubicBezTo>
                    <a:pt x="78" y="14"/>
                    <a:pt x="76" y="16"/>
                    <a:pt x="74" y="17"/>
                  </a:cubicBezTo>
                  <a:cubicBezTo>
                    <a:pt x="71" y="14"/>
                    <a:pt x="67" y="12"/>
                    <a:pt x="64" y="10"/>
                  </a:cubicBezTo>
                  <a:cubicBezTo>
                    <a:pt x="64" y="8"/>
                    <a:pt x="64" y="6"/>
                    <a:pt x="65" y="4"/>
                  </a:cubicBezTo>
                  <a:cubicBezTo>
                    <a:pt x="65" y="3"/>
                    <a:pt x="64" y="2"/>
                    <a:pt x="64" y="2"/>
                  </a:cubicBezTo>
                  <a:cubicBezTo>
                    <a:pt x="59" y="0"/>
                    <a:pt x="54" y="0"/>
                    <a:pt x="49" y="0"/>
                  </a:cubicBezTo>
                  <a:cubicBezTo>
                    <a:pt x="49" y="0"/>
                    <a:pt x="49"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 name="Freeform 745"/>
            <p:cNvSpPr>
              <a:spLocks noEditPoints="1"/>
            </p:cNvSpPr>
            <p:nvPr/>
          </p:nvSpPr>
          <p:spPr bwMode="auto">
            <a:xfrm>
              <a:off x="3300" y="1353"/>
              <a:ext cx="116" cy="118"/>
            </a:xfrm>
            <a:custGeom>
              <a:avLst/>
              <a:gdLst>
                <a:gd name="T0" fmla="*/ 46 w 49"/>
                <a:gd name="T1" fmla="*/ 27 h 50"/>
                <a:gd name="T2" fmla="*/ 46 w 49"/>
                <a:gd name="T3" fmla="*/ 28 h 50"/>
                <a:gd name="T4" fmla="*/ 45 w 49"/>
                <a:gd name="T5" fmla="*/ 25 h 50"/>
                <a:gd name="T6" fmla="*/ 46 w 49"/>
                <a:gd name="T7" fmla="*/ 26 h 50"/>
                <a:gd name="T8" fmla="*/ 45 w 49"/>
                <a:gd name="T9" fmla="*/ 24 h 50"/>
                <a:gd name="T10" fmla="*/ 46 w 49"/>
                <a:gd name="T11" fmla="*/ 23 h 50"/>
                <a:gd name="T12" fmla="*/ 45 w 49"/>
                <a:gd name="T13" fmla="*/ 24 h 50"/>
                <a:gd name="T14" fmla="*/ 43 w 49"/>
                <a:gd name="T15" fmla="*/ 20 h 50"/>
                <a:gd name="T16" fmla="*/ 45 w 49"/>
                <a:gd name="T17" fmla="*/ 22 h 50"/>
                <a:gd name="T18" fmla="*/ 42 w 49"/>
                <a:gd name="T19" fmla="*/ 18 h 50"/>
                <a:gd name="T20" fmla="*/ 42 w 49"/>
                <a:gd name="T21" fmla="*/ 14 h 50"/>
                <a:gd name="T22" fmla="*/ 42 w 49"/>
                <a:gd name="T23" fmla="*/ 18 h 50"/>
                <a:gd name="T24" fmla="*/ 10 w 49"/>
                <a:gd name="T25" fmla="*/ 40 h 50"/>
                <a:gd name="T26" fmla="*/ 4 w 49"/>
                <a:gd name="T27" fmla="*/ 20 h 50"/>
                <a:gd name="T28" fmla="*/ 4 w 49"/>
                <a:gd name="T29" fmla="*/ 20 h 50"/>
                <a:gd name="T30" fmla="*/ 22 w 49"/>
                <a:gd name="T31" fmla="*/ 10 h 50"/>
                <a:gd name="T32" fmla="*/ 37 w 49"/>
                <a:gd name="T33" fmla="*/ 17 h 50"/>
                <a:gd name="T34" fmla="*/ 43 w 49"/>
                <a:gd name="T35" fmla="*/ 36 h 50"/>
                <a:gd name="T36" fmla="*/ 36 w 49"/>
                <a:gd name="T37" fmla="*/ 44 h 50"/>
                <a:gd name="T38" fmla="*/ 25 w 49"/>
                <a:gd name="T39" fmla="*/ 47 h 50"/>
                <a:gd name="T40" fmla="*/ 35 w 49"/>
                <a:gd name="T41" fmla="*/ 11 h 50"/>
                <a:gd name="T42" fmla="*/ 40 w 49"/>
                <a:gd name="T43" fmla="*/ 11 h 50"/>
                <a:gd name="T44" fmla="*/ 39 w 49"/>
                <a:gd name="T45" fmla="*/ 14 h 50"/>
                <a:gd name="T46" fmla="*/ 12 w 49"/>
                <a:gd name="T47" fmla="*/ 7 h 50"/>
                <a:gd name="T48" fmla="*/ 7 w 49"/>
                <a:gd name="T49" fmla="*/ 13 h 50"/>
                <a:gd name="T50" fmla="*/ 30 w 49"/>
                <a:gd name="T51" fmla="*/ 9 h 50"/>
                <a:gd name="T52" fmla="*/ 34 w 49"/>
                <a:gd name="T53" fmla="*/ 6 h 50"/>
                <a:gd name="T54" fmla="*/ 34 w 49"/>
                <a:gd name="T55" fmla="*/ 10 h 50"/>
                <a:gd name="T56" fmla="*/ 18 w 49"/>
                <a:gd name="T57" fmla="*/ 5 h 50"/>
                <a:gd name="T58" fmla="*/ 14 w 49"/>
                <a:gd name="T59" fmla="*/ 8 h 50"/>
                <a:gd name="T60" fmla="*/ 29 w 49"/>
                <a:gd name="T61" fmla="*/ 8 h 50"/>
                <a:gd name="T62" fmla="*/ 28 w 49"/>
                <a:gd name="T63" fmla="*/ 4 h 50"/>
                <a:gd name="T64" fmla="*/ 32 w 49"/>
                <a:gd name="T65" fmla="*/ 5 h 50"/>
                <a:gd name="T66" fmla="*/ 18 w 49"/>
                <a:gd name="T67" fmla="*/ 7 h 50"/>
                <a:gd name="T68" fmla="*/ 24 w 49"/>
                <a:gd name="T69" fmla="*/ 3 h 50"/>
                <a:gd name="T70" fmla="*/ 22 w 49"/>
                <a:gd name="T71" fmla="*/ 7 h 50"/>
                <a:gd name="T72" fmla="*/ 24 w 49"/>
                <a:gd name="T73" fmla="*/ 0 h 50"/>
                <a:gd name="T74" fmla="*/ 12 w 49"/>
                <a:gd name="T75" fmla="*/ 4 h 50"/>
                <a:gd name="T76" fmla="*/ 7 w 49"/>
                <a:gd name="T77" fmla="*/ 42 h 50"/>
                <a:gd name="T78" fmla="*/ 25 w 49"/>
                <a:gd name="T79" fmla="*/ 50 h 50"/>
                <a:gd name="T80" fmla="*/ 36 w 49"/>
                <a:gd name="T81" fmla="*/ 47 h 50"/>
                <a:gd name="T82" fmla="*/ 36 w 49"/>
                <a:gd name="T83" fmla="*/ 47 h 50"/>
                <a:gd name="T84" fmla="*/ 37 w 49"/>
                <a:gd name="T85" fmla="*/ 46 h 50"/>
                <a:gd name="T86" fmla="*/ 39 w 49"/>
                <a:gd name="T87" fmla="*/ 45 h 50"/>
                <a:gd name="T88" fmla="*/ 39 w 49"/>
                <a:gd name="T89" fmla="*/ 45 h 50"/>
                <a:gd name="T90" fmla="*/ 39 w 49"/>
                <a:gd name="T91" fmla="*/ 45 h 50"/>
                <a:gd name="T92" fmla="*/ 39 w 49"/>
                <a:gd name="T93" fmla="*/ 45 h 50"/>
                <a:gd name="T94" fmla="*/ 39 w 49"/>
                <a:gd name="T95" fmla="*/ 45 h 50"/>
                <a:gd name="T96" fmla="*/ 42 w 49"/>
                <a:gd name="T97" fmla="*/ 9 h 50"/>
                <a:gd name="T98" fmla="*/ 24 w 49"/>
                <a:gd name="T99"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 h="50">
                  <a:moveTo>
                    <a:pt x="46" y="28"/>
                  </a:moveTo>
                  <a:cubicBezTo>
                    <a:pt x="46" y="27"/>
                    <a:pt x="46" y="27"/>
                    <a:pt x="46" y="27"/>
                  </a:cubicBezTo>
                  <a:cubicBezTo>
                    <a:pt x="46" y="27"/>
                    <a:pt x="46" y="27"/>
                    <a:pt x="46" y="27"/>
                  </a:cubicBezTo>
                  <a:cubicBezTo>
                    <a:pt x="46" y="28"/>
                    <a:pt x="46" y="28"/>
                    <a:pt x="46" y="28"/>
                  </a:cubicBezTo>
                  <a:moveTo>
                    <a:pt x="46" y="26"/>
                  </a:moveTo>
                  <a:cubicBezTo>
                    <a:pt x="45" y="25"/>
                    <a:pt x="45" y="25"/>
                    <a:pt x="45" y="25"/>
                  </a:cubicBezTo>
                  <a:cubicBezTo>
                    <a:pt x="46" y="25"/>
                    <a:pt x="46" y="25"/>
                    <a:pt x="46" y="25"/>
                  </a:cubicBezTo>
                  <a:cubicBezTo>
                    <a:pt x="46" y="26"/>
                    <a:pt x="46" y="26"/>
                    <a:pt x="46" y="26"/>
                  </a:cubicBezTo>
                  <a:cubicBezTo>
                    <a:pt x="46" y="26"/>
                    <a:pt x="46" y="26"/>
                    <a:pt x="46" y="26"/>
                  </a:cubicBezTo>
                  <a:moveTo>
                    <a:pt x="45" y="24"/>
                  </a:moveTo>
                  <a:cubicBezTo>
                    <a:pt x="45" y="24"/>
                    <a:pt x="45" y="24"/>
                    <a:pt x="45" y="24"/>
                  </a:cubicBezTo>
                  <a:cubicBezTo>
                    <a:pt x="46" y="23"/>
                    <a:pt x="46" y="23"/>
                    <a:pt x="46" y="23"/>
                  </a:cubicBezTo>
                  <a:cubicBezTo>
                    <a:pt x="46" y="24"/>
                    <a:pt x="46" y="24"/>
                    <a:pt x="46" y="24"/>
                  </a:cubicBezTo>
                  <a:cubicBezTo>
                    <a:pt x="45" y="24"/>
                    <a:pt x="45" y="24"/>
                    <a:pt x="45" y="24"/>
                  </a:cubicBezTo>
                  <a:moveTo>
                    <a:pt x="44" y="22"/>
                  </a:moveTo>
                  <a:cubicBezTo>
                    <a:pt x="44" y="21"/>
                    <a:pt x="43" y="20"/>
                    <a:pt x="43" y="20"/>
                  </a:cubicBezTo>
                  <a:cubicBezTo>
                    <a:pt x="43" y="19"/>
                    <a:pt x="44" y="19"/>
                    <a:pt x="45" y="19"/>
                  </a:cubicBezTo>
                  <a:cubicBezTo>
                    <a:pt x="45" y="20"/>
                    <a:pt x="45" y="21"/>
                    <a:pt x="45" y="22"/>
                  </a:cubicBezTo>
                  <a:cubicBezTo>
                    <a:pt x="45" y="22"/>
                    <a:pt x="45" y="22"/>
                    <a:pt x="44" y="22"/>
                  </a:cubicBezTo>
                  <a:moveTo>
                    <a:pt x="42" y="18"/>
                  </a:moveTo>
                  <a:cubicBezTo>
                    <a:pt x="41" y="17"/>
                    <a:pt x="40" y="16"/>
                    <a:pt x="40" y="15"/>
                  </a:cubicBezTo>
                  <a:cubicBezTo>
                    <a:pt x="40" y="15"/>
                    <a:pt x="41" y="14"/>
                    <a:pt x="42" y="14"/>
                  </a:cubicBezTo>
                  <a:cubicBezTo>
                    <a:pt x="43" y="15"/>
                    <a:pt x="43" y="16"/>
                    <a:pt x="44" y="17"/>
                  </a:cubicBezTo>
                  <a:cubicBezTo>
                    <a:pt x="43" y="18"/>
                    <a:pt x="43" y="18"/>
                    <a:pt x="42" y="18"/>
                  </a:cubicBezTo>
                  <a:moveTo>
                    <a:pt x="25" y="47"/>
                  </a:moveTo>
                  <a:cubicBezTo>
                    <a:pt x="19" y="47"/>
                    <a:pt x="13" y="44"/>
                    <a:pt x="10" y="40"/>
                  </a:cubicBezTo>
                  <a:cubicBezTo>
                    <a:pt x="6" y="35"/>
                    <a:pt x="3" y="29"/>
                    <a:pt x="3" y="24"/>
                  </a:cubicBezTo>
                  <a:cubicBezTo>
                    <a:pt x="3" y="23"/>
                    <a:pt x="3" y="21"/>
                    <a:pt x="4" y="20"/>
                  </a:cubicBezTo>
                  <a:cubicBezTo>
                    <a:pt x="4" y="20"/>
                    <a:pt x="4" y="20"/>
                    <a:pt x="4" y="20"/>
                  </a:cubicBezTo>
                  <a:cubicBezTo>
                    <a:pt x="4" y="20"/>
                    <a:pt x="4" y="20"/>
                    <a:pt x="4" y="20"/>
                  </a:cubicBezTo>
                  <a:cubicBezTo>
                    <a:pt x="6" y="17"/>
                    <a:pt x="8" y="15"/>
                    <a:pt x="11" y="13"/>
                  </a:cubicBezTo>
                  <a:cubicBezTo>
                    <a:pt x="15" y="11"/>
                    <a:pt x="19" y="10"/>
                    <a:pt x="22" y="10"/>
                  </a:cubicBezTo>
                  <a:cubicBezTo>
                    <a:pt x="22" y="10"/>
                    <a:pt x="22" y="10"/>
                    <a:pt x="22" y="10"/>
                  </a:cubicBezTo>
                  <a:cubicBezTo>
                    <a:pt x="28" y="10"/>
                    <a:pt x="33" y="13"/>
                    <a:pt x="37" y="17"/>
                  </a:cubicBezTo>
                  <a:cubicBezTo>
                    <a:pt x="41" y="21"/>
                    <a:pt x="44" y="27"/>
                    <a:pt x="44" y="33"/>
                  </a:cubicBezTo>
                  <a:cubicBezTo>
                    <a:pt x="44" y="34"/>
                    <a:pt x="44" y="35"/>
                    <a:pt x="43" y="36"/>
                  </a:cubicBezTo>
                  <a:cubicBezTo>
                    <a:pt x="43" y="36"/>
                    <a:pt x="43" y="36"/>
                    <a:pt x="43" y="36"/>
                  </a:cubicBezTo>
                  <a:cubicBezTo>
                    <a:pt x="42" y="39"/>
                    <a:pt x="39" y="41"/>
                    <a:pt x="36" y="44"/>
                  </a:cubicBezTo>
                  <a:cubicBezTo>
                    <a:pt x="36" y="44"/>
                    <a:pt x="36" y="44"/>
                    <a:pt x="36" y="44"/>
                  </a:cubicBezTo>
                  <a:cubicBezTo>
                    <a:pt x="32" y="46"/>
                    <a:pt x="28" y="47"/>
                    <a:pt x="25" y="47"/>
                  </a:cubicBezTo>
                  <a:moveTo>
                    <a:pt x="39" y="14"/>
                  </a:moveTo>
                  <a:cubicBezTo>
                    <a:pt x="37" y="13"/>
                    <a:pt x="36" y="12"/>
                    <a:pt x="35" y="11"/>
                  </a:cubicBezTo>
                  <a:cubicBezTo>
                    <a:pt x="36" y="10"/>
                    <a:pt x="37" y="10"/>
                    <a:pt x="38" y="9"/>
                  </a:cubicBezTo>
                  <a:cubicBezTo>
                    <a:pt x="39" y="10"/>
                    <a:pt x="39" y="10"/>
                    <a:pt x="40" y="11"/>
                  </a:cubicBezTo>
                  <a:cubicBezTo>
                    <a:pt x="40" y="11"/>
                    <a:pt x="41" y="12"/>
                    <a:pt x="41" y="13"/>
                  </a:cubicBezTo>
                  <a:cubicBezTo>
                    <a:pt x="40" y="13"/>
                    <a:pt x="39" y="14"/>
                    <a:pt x="39" y="14"/>
                  </a:cubicBezTo>
                  <a:moveTo>
                    <a:pt x="7" y="13"/>
                  </a:moveTo>
                  <a:cubicBezTo>
                    <a:pt x="8" y="11"/>
                    <a:pt x="10" y="9"/>
                    <a:pt x="12" y="7"/>
                  </a:cubicBezTo>
                  <a:cubicBezTo>
                    <a:pt x="11" y="9"/>
                    <a:pt x="10" y="10"/>
                    <a:pt x="9" y="11"/>
                  </a:cubicBezTo>
                  <a:cubicBezTo>
                    <a:pt x="8" y="12"/>
                    <a:pt x="7" y="12"/>
                    <a:pt x="7" y="13"/>
                  </a:cubicBezTo>
                  <a:moveTo>
                    <a:pt x="34" y="10"/>
                  </a:moveTo>
                  <a:cubicBezTo>
                    <a:pt x="32" y="10"/>
                    <a:pt x="31" y="9"/>
                    <a:pt x="30" y="9"/>
                  </a:cubicBezTo>
                  <a:cubicBezTo>
                    <a:pt x="31" y="8"/>
                    <a:pt x="32" y="7"/>
                    <a:pt x="33" y="7"/>
                  </a:cubicBezTo>
                  <a:cubicBezTo>
                    <a:pt x="33" y="6"/>
                    <a:pt x="33" y="6"/>
                    <a:pt x="34" y="6"/>
                  </a:cubicBezTo>
                  <a:cubicBezTo>
                    <a:pt x="35" y="6"/>
                    <a:pt x="36" y="7"/>
                    <a:pt x="37" y="8"/>
                  </a:cubicBezTo>
                  <a:cubicBezTo>
                    <a:pt x="36" y="9"/>
                    <a:pt x="35" y="10"/>
                    <a:pt x="34" y="10"/>
                  </a:cubicBezTo>
                  <a:moveTo>
                    <a:pt x="13" y="9"/>
                  </a:moveTo>
                  <a:cubicBezTo>
                    <a:pt x="14" y="7"/>
                    <a:pt x="16" y="6"/>
                    <a:pt x="18" y="5"/>
                  </a:cubicBezTo>
                  <a:cubicBezTo>
                    <a:pt x="18" y="4"/>
                    <a:pt x="19" y="4"/>
                    <a:pt x="20" y="4"/>
                  </a:cubicBezTo>
                  <a:cubicBezTo>
                    <a:pt x="18" y="5"/>
                    <a:pt x="16" y="7"/>
                    <a:pt x="14" y="8"/>
                  </a:cubicBezTo>
                  <a:cubicBezTo>
                    <a:pt x="14" y="9"/>
                    <a:pt x="13" y="9"/>
                    <a:pt x="13" y="9"/>
                  </a:cubicBezTo>
                  <a:moveTo>
                    <a:pt x="29" y="8"/>
                  </a:moveTo>
                  <a:cubicBezTo>
                    <a:pt x="27" y="8"/>
                    <a:pt x="26" y="7"/>
                    <a:pt x="24" y="7"/>
                  </a:cubicBezTo>
                  <a:cubicBezTo>
                    <a:pt x="25" y="6"/>
                    <a:pt x="27" y="5"/>
                    <a:pt x="28" y="4"/>
                  </a:cubicBezTo>
                  <a:cubicBezTo>
                    <a:pt x="30" y="4"/>
                    <a:pt x="31" y="4"/>
                    <a:pt x="32" y="5"/>
                  </a:cubicBezTo>
                  <a:cubicBezTo>
                    <a:pt x="32" y="5"/>
                    <a:pt x="32" y="5"/>
                    <a:pt x="32" y="5"/>
                  </a:cubicBezTo>
                  <a:cubicBezTo>
                    <a:pt x="31" y="6"/>
                    <a:pt x="30" y="7"/>
                    <a:pt x="29" y="8"/>
                  </a:cubicBezTo>
                  <a:moveTo>
                    <a:pt x="18" y="7"/>
                  </a:moveTo>
                  <a:cubicBezTo>
                    <a:pt x="19" y="6"/>
                    <a:pt x="21" y="5"/>
                    <a:pt x="23" y="3"/>
                  </a:cubicBezTo>
                  <a:cubicBezTo>
                    <a:pt x="23" y="3"/>
                    <a:pt x="24" y="3"/>
                    <a:pt x="24" y="3"/>
                  </a:cubicBezTo>
                  <a:cubicBezTo>
                    <a:pt x="25" y="3"/>
                    <a:pt x="26" y="3"/>
                    <a:pt x="26" y="3"/>
                  </a:cubicBezTo>
                  <a:cubicBezTo>
                    <a:pt x="25" y="5"/>
                    <a:pt x="23" y="6"/>
                    <a:pt x="22" y="7"/>
                  </a:cubicBezTo>
                  <a:cubicBezTo>
                    <a:pt x="20" y="7"/>
                    <a:pt x="19" y="7"/>
                    <a:pt x="18" y="7"/>
                  </a:cubicBezTo>
                  <a:moveTo>
                    <a:pt x="24" y="0"/>
                  </a:moveTo>
                  <a:cubicBezTo>
                    <a:pt x="20" y="0"/>
                    <a:pt x="16" y="2"/>
                    <a:pt x="12" y="4"/>
                  </a:cubicBezTo>
                  <a:cubicBezTo>
                    <a:pt x="12" y="4"/>
                    <a:pt x="12" y="4"/>
                    <a:pt x="12" y="4"/>
                  </a:cubicBezTo>
                  <a:cubicBezTo>
                    <a:pt x="4" y="9"/>
                    <a:pt x="0" y="16"/>
                    <a:pt x="0" y="24"/>
                  </a:cubicBezTo>
                  <a:cubicBezTo>
                    <a:pt x="0" y="30"/>
                    <a:pt x="3" y="37"/>
                    <a:pt x="7" y="42"/>
                  </a:cubicBezTo>
                  <a:cubicBezTo>
                    <a:pt x="12" y="46"/>
                    <a:pt x="18" y="50"/>
                    <a:pt x="25" y="50"/>
                  </a:cubicBezTo>
                  <a:cubicBezTo>
                    <a:pt x="25" y="50"/>
                    <a:pt x="25" y="50"/>
                    <a:pt x="25" y="50"/>
                  </a:cubicBezTo>
                  <a:cubicBezTo>
                    <a:pt x="28" y="50"/>
                    <a:pt x="32" y="49"/>
                    <a:pt x="35" y="47"/>
                  </a:cubicBezTo>
                  <a:cubicBezTo>
                    <a:pt x="36" y="47"/>
                    <a:pt x="36" y="47"/>
                    <a:pt x="36" y="47"/>
                  </a:cubicBezTo>
                  <a:cubicBezTo>
                    <a:pt x="36" y="47"/>
                    <a:pt x="36" y="47"/>
                    <a:pt x="36" y="47"/>
                  </a:cubicBezTo>
                  <a:cubicBezTo>
                    <a:pt x="36" y="47"/>
                    <a:pt x="36" y="47"/>
                    <a:pt x="36" y="47"/>
                  </a:cubicBezTo>
                  <a:cubicBezTo>
                    <a:pt x="36" y="47"/>
                    <a:pt x="36" y="47"/>
                    <a:pt x="37" y="46"/>
                  </a:cubicBezTo>
                  <a:cubicBezTo>
                    <a:pt x="37" y="46"/>
                    <a:pt x="37" y="46"/>
                    <a:pt x="37" y="46"/>
                  </a:cubicBezTo>
                  <a:cubicBezTo>
                    <a:pt x="38" y="46"/>
                    <a:pt x="38" y="46"/>
                    <a:pt x="38"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39" y="45"/>
                    <a:pt x="39" y="45"/>
                    <a:pt x="39" y="45"/>
                  </a:cubicBezTo>
                  <a:cubicBezTo>
                    <a:pt x="46" y="40"/>
                    <a:pt x="49" y="33"/>
                    <a:pt x="49" y="26"/>
                  </a:cubicBezTo>
                  <a:cubicBezTo>
                    <a:pt x="49" y="20"/>
                    <a:pt x="46" y="13"/>
                    <a:pt x="42" y="9"/>
                  </a:cubicBezTo>
                  <a:cubicBezTo>
                    <a:pt x="37" y="4"/>
                    <a:pt x="31" y="0"/>
                    <a:pt x="24" y="0"/>
                  </a:cubicBezTo>
                  <a:cubicBezTo>
                    <a:pt x="24" y="0"/>
                    <a:pt x="24" y="0"/>
                    <a:pt x="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 name="Freeform 746"/>
            <p:cNvSpPr>
              <a:spLocks noEditPoints="1"/>
            </p:cNvSpPr>
            <p:nvPr/>
          </p:nvSpPr>
          <p:spPr bwMode="auto">
            <a:xfrm>
              <a:off x="3260" y="1320"/>
              <a:ext cx="189" cy="201"/>
            </a:xfrm>
            <a:custGeom>
              <a:avLst/>
              <a:gdLst>
                <a:gd name="T0" fmla="*/ 34 w 80"/>
                <a:gd name="T1" fmla="*/ 81 h 85"/>
                <a:gd name="T2" fmla="*/ 31 w 80"/>
                <a:gd name="T3" fmla="*/ 81 h 85"/>
                <a:gd name="T4" fmla="*/ 28 w 80"/>
                <a:gd name="T5" fmla="*/ 80 h 85"/>
                <a:gd name="T6" fmla="*/ 27 w 80"/>
                <a:gd name="T7" fmla="*/ 77 h 85"/>
                <a:gd name="T8" fmla="*/ 56 w 80"/>
                <a:gd name="T9" fmla="*/ 75 h 85"/>
                <a:gd name="T10" fmla="*/ 52 w 80"/>
                <a:gd name="T11" fmla="*/ 75 h 85"/>
                <a:gd name="T12" fmla="*/ 44 w 80"/>
                <a:gd name="T13" fmla="*/ 72 h 85"/>
                <a:gd name="T14" fmla="*/ 60 w 80"/>
                <a:gd name="T15" fmla="*/ 75 h 85"/>
                <a:gd name="T16" fmla="*/ 43 w 80"/>
                <a:gd name="T17" fmla="*/ 75 h 85"/>
                <a:gd name="T18" fmla="*/ 47 w 80"/>
                <a:gd name="T19" fmla="*/ 75 h 85"/>
                <a:gd name="T20" fmla="*/ 26 w 80"/>
                <a:gd name="T21" fmla="*/ 72 h 85"/>
                <a:gd name="T22" fmla="*/ 21 w 80"/>
                <a:gd name="T23" fmla="*/ 69 h 85"/>
                <a:gd name="T24" fmla="*/ 19 w 80"/>
                <a:gd name="T25" fmla="*/ 67 h 85"/>
                <a:gd name="T26" fmla="*/ 19 w 80"/>
                <a:gd name="T27" fmla="*/ 67 h 85"/>
                <a:gd name="T28" fmla="*/ 13 w 80"/>
                <a:gd name="T29" fmla="*/ 67 h 85"/>
                <a:gd name="T30" fmla="*/ 10 w 80"/>
                <a:gd name="T31" fmla="*/ 66 h 85"/>
                <a:gd name="T32" fmla="*/ 10 w 80"/>
                <a:gd name="T33" fmla="*/ 61 h 85"/>
                <a:gd name="T34" fmla="*/ 8 w 80"/>
                <a:gd name="T35" fmla="*/ 58 h 85"/>
                <a:gd name="T36" fmla="*/ 73 w 80"/>
                <a:gd name="T37" fmla="*/ 59 h 85"/>
                <a:gd name="T38" fmla="*/ 73 w 80"/>
                <a:gd name="T39" fmla="*/ 55 h 85"/>
                <a:gd name="T40" fmla="*/ 67 w 80"/>
                <a:gd name="T41" fmla="*/ 59 h 85"/>
                <a:gd name="T42" fmla="*/ 10 w 80"/>
                <a:gd name="T43" fmla="*/ 48 h 85"/>
                <a:gd name="T44" fmla="*/ 7 w 80"/>
                <a:gd name="T45" fmla="*/ 42 h 85"/>
                <a:gd name="T46" fmla="*/ 7 w 80"/>
                <a:gd name="T47" fmla="*/ 38 h 85"/>
                <a:gd name="T48" fmla="*/ 4 w 80"/>
                <a:gd name="T49" fmla="*/ 38 h 85"/>
                <a:gd name="T50" fmla="*/ 73 w 80"/>
                <a:gd name="T51" fmla="*/ 30 h 85"/>
                <a:gd name="T52" fmla="*/ 17 w 80"/>
                <a:gd name="T53" fmla="*/ 18 h 85"/>
                <a:gd name="T54" fmla="*/ 53 w 80"/>
                <a:gd name="T55" fmla="*/ 10 h 85"/>
                <a:gd name="T56" fmla="*/ 70 w 80"/>
                <a:gd name="T57" fmla="*/ 16 h 85"/>
                <a:gd name="T58" fmla="*/ 70 w 80"/>
                <a:gd name="T59" fmla="*/ 27 h 85"/>
                <a:gd name="T60" fmla="*/ 71 w 80"/>
                <a:gd name="T61" fmla="*/ 40 h 85"/>
                <a:gd name="T62" fmla="*/ 72 w 80"/>
                <a:gd name="T63" fmla="*/ 52 h 85"/>
                <a:gd name="T64" fmla="*/ 64 w 80"/>
                <a:gd name="T65" fmla="*/ 67 h 85"/>
                <a:gd name="T66" fmla="*/ 42 w 80"/>
                <a:gd name="T67" fmla="*/ 69 h 85"/>
                <a:gd name="T68" fmla="*/ 29 w 80"/>
                <a:gd name="T69" fmla="*/ 73 h 85"/>
                <a:gd name="T70" fmla="*/ 18 w 80"/>
                <a:gd name="T71" fmla="*/ 59 h 85"/>
                <a:gd name="T72" fmla="*/ 12 w 80"/>
                <a:gd name="T73" fmla="*/ 39 h 85"/>
                <a:gd name="T74" fmla="*/ 13 w 80"/>
                <a:gd name="T75" fmla="*/ 27 h 85"/>
                <a:gd name="T76" fmla="*/ 21 w 80"/>
                <a:gd name="T77" fmla="*/ 17 h 85"/>
                <a:gd name="T78" fmla="*/ 31 w 80"/>
                <a:gd name="T79" fmla="*/ 11 h 85"/>
                <a:gd name="T80" fmla="*/ 44 w 80"/>
                <a:gd name="T81" fmla="*/ 0 h 85"/>
                <a:gd name="T82" fmla="*/ 29 w 80"/>
                <a:gd name="T83" fmla="*/ 4 h 85"/>
                <a:gd name="T84" fmla="*/ 16 w 80"/>
                <a:gd name="T85" fmla="*/ 11 h 85"/>
                <a:gd name="T86" fmla="*/ 8 w 80"/>
                <a:gd name="T87" fmla="*/ 23 h 85"/>
                <a:gd name="T88" fmla="*/ 0 w 80"/>
                <a:gd name="T89" fmla="*/ 43 h 85"/>
                <a:gd name="T90" fmla="*/ 6 w 80"/>
                <a:gd name="T91" fmla="*/ 52 h 85"/>
                <a:gd name="T92" fmla="*/ 4 w 80"/>
                <a:gd name="T93" fmla="*/ 61 h 85"/>
                <a:gd name="T94" fmla="*/ 16 w 80"/>
                <a:gd name="T95" fmla="*/ 69 h 85"/>
                <a:gd name="T96" fmla="*/ 36 w 80"/>
                <a:gd name="T97" fmla="*/ 85 h 85"/>
                <a:gd name="T98" fmla="*/ 49 w 80"/>
                <a:gd name="T99" fmla="*/ 77 h 85"/>
                <a:gd name="T100" fmla="*/ 65 w 80"/>
                <a:gd name="T101" fmla="*/ 75 h 85"/>
                <a:gd name="T102" fmla="*/ 67 w 80"/>
                <a:gd name="T103" fmla="*/ 67 h 85"/>
                <a:gd name="T104" fmla="*/ 70 w 80"/>
                <a:gd name="T105" fmla="*/ 61 h 85"/>
                <a:gd name="T106" fmla="*/ 80 w 80"/>
                <a:gd name="T107" fmla="*/ 42 h 85"/>
                <a:gd name="T108" fmla="*/ 75 w 80"/>
                <a:gd name="T109" fmla="*/ 33 h 85"/>
                <a:gd name="T110" fmla="*/ 78 w 80"/>
                <a:gd name="T111" fmla="*/ 24 h 85"/>
                <a:gd name="T112" fmla="*/ 71 w 80"/>
                <a:gd name="T113" fmla="*/ 14 h 85"/>
                <a:gd name="T114" fmla="*/ 65 w 80"/>
                <a:gd name="T115" fmla="*/ 16 h 85"/>
                <a:gd name="T116" fmla="*/ 44 w 80"/>
                <a:gd name="T1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80" h="85">
                  <a:moveTo>
                    <a:pt x="35" y="81"/>
                  </a:moveTo>
                  <a:cubicBezTo>
                    <a:pt x="35" y="81"/>
                    <a:pt x="35" y="81"/>
                    <a:pt x="35" y="81"/>
                  </a:cubicBezTo>
                  <a:cubicBezTo>
                    <a:pt x="35" y="81"/>
                    <a:pt x="35" y="81"/>
                    <a:pt x="35" y="81"/>
                  </a:cubicBezTo>
                  <a:cubicBezTo>
                    <a:pt x="35" y="81"/>
                    <a:pt x="35" y="81"/>
                    <a:pt x="35" y="81"/>
                  </a:cubicBezTo>
                  <a:moveTo>
                    <a:pt x="34" y="81"/>
                  </a:moveTo>
                  <a:cubicBezTo>
                    <a:pt x="33" y="81"/>
                    <a:pt x="33" y="81"/>
                    <a:pt x="33" y="81"/>
                  </a:cubicBezTo>
                  <a:cubicBezTo>
                    <a:pt x="34" y="80"/>
                    <a:pt x="34" y="79"/>
                    <a:pt x="35" y="77"/>
                  </a:cubicBezTo>
                  <a:cubicBezTo>
                    <a:pt x="36" y="78"/>
                    <a:pt x="36" y="78"/>
                    <a:pt x="36" y="78"/>
                  </a:cubicBezTo>
                  <a:cubicBezTo>
                    <a:pt x="36" y="79"/>
                    <a:pt x="35" y="80"/>
                    <a:pt x="34" y="81"/>
                  </a:cubicBezTo>
                  <a:moveTo>
                    <a:pt x="31" y="81"/>
                  </a:moveTo>
                  <a:cubicBezTo>
                    <a:pt x="31" y="81"/>
                    <a:pt x="30" y="81"/>
                    <a:pt x="30" y="80"/>
                  </a:cubicBezTo>
                  <a:cubicBezTo>
                    <a:pt x="31" y="79"/>
                    <a:pt x="32" y="78"/>
                    <a:pt x="32" y="77"/>
                  </a:cubicBezTo>
                  <a:cubicBezTo>
                    <a:pt x="33" y="77"/>
                    <a:pt x="33" y="77"/>
                    <a:pt x="34" y="77"/>
                  </a:cubicBezTo>
                  <a:cubicBezTo>
                    <a:pt x="33" y="78"/>
                    <a:pt x="32" y="80"/>
                    <a:pt x="31" y="81"/>
                  </a:cubicBezTo>
                  <a:moveTo>
                    <a:pt x="28" y="80"/>
                  </a:moveTo>
                  <a:cubicBezTo>
                    <a:pt x="28" y="80"/>
                    <a:pt x="28" y="80"/>
                    <a:pt x="27" y="80"/>
                  </a:cubicBezTo>
                  <a:cubicBezTo>
                    <a:pt x="28" y="78"/>
                    <a:pt x="29" y="77"/>
                    <a:pt x="30" y="76"/>
                  </a:cubicBezTo>
                  <a:cubicBezTo>
                    <a:pt x="31" y="76"/>
                    <a:pt x="31" y="76"/>
                    <a:pt x="31" y="76"/>
                  </a:cubicBezTo>
                  <a:cubicBezTo>
                    <a:pt x="30" y="78"/>
                    <a:pt x="29" y="79"/>
                    <a:pt x="28" y="80"/>
                  </a:cubicBezTo>
                  <a:moveTo>
                    <a:pt x="27" y="77"/>
                  </a:moveTo>
                  <a:cubicBezTo>
                    <a:pt x="28" y="77"/>
                    <a:pt x="28" y="76"/>
                    <a:pt x="28" y="76"/>
                  </a:cubicBezTo>
                  <a:cubicBezTo>
                    <a:pt x="29" y="76"/>
                    <a:pt x="29" y="76"/>
                    <a:pt x="29" y="76"/>
                  </a:cubicBezTo>
                  <a:cubicBezTo>
                    <a:pt x="28" y="76"/>
                    <a:pt x="28" y="77"/>
                    <a:pt x="27" y="77"/>
                  </a:cubicBezTo>
                  <a:moveTo>
                    <a:pt x="55" y="78"/>
                  </a:moveTo>
                  <a:cubicBezTo>
                    <a:pt x="56" y="77"/>
                    <a:pt x="56" y="76"/>
                    <a:pt x="56" y="75"/>
                  </a:cubicBezTo>
                  <a:cubicBezTo>
                    <a:pt x="57" y="75"/>
                    <a:pt x="58" y="74"/>
                    <a:pt x="59" y="74"/>
                  </a:cubicBezTo>
                  <a:cubicBezTo>
                    <a:pt x="58" y="75"/>
                    <a:pt x="58" y="76"/>
                    <a:pt x="57" y="77"/>
                  </a:cubicBezTo>
                  <a:cubicBezTo>
                    <a:pt x="57" y="77"/>
                    <a:pt x="56" y="77"/>
                    <a:pt x="55" y="78"/>
                  </a:cubicBezTo>
                  <a:moveTo>
                    <a:pt x="53" y="77"/>
                  </a:moveTo>
                  <a:cubicBezTo>
                    <a:pt x="52" y="76"/>
                    <a:pt x="52" y="76"/>
                    <a:pt x="52" y="75"/>
                  </a:cubicBezTo>
                  <a:cubicBezTo>
                    <a:pt x="52" y="74"/>
                    <a:pt x="52" y="73"/>
                    <a:pt x="53" y="72"/>
                  </a:cubicBezTo>
                  <a:cubicBezTo>
                    <a:pt x="53" y="72"/>
                    <a:pt x="53" y="73"/>
                    <a:pt x="54" y="74"/>
                  </a:cubicBezTo>
                  <a:cubicBezTo>
                    <a:pt x="53" y="75"/>
                    <a:pt x="53" y="76"/>
                    <a:pt x="53" y="77"/>
                  </a:cubicBezTo>
                  <a:moveTo>
                    <a:pt x="42" y="72"/>
                  </a:moveTo>
                  <a:cubicBezTo>
                    <a:pt x="42" y="72"/>
                    <a:pt x="43" y="72"/>
                    <a:pt x="44" y="72"/>
                  </a:cubicBezTo>
                  <a:cubicBezTo>
                    <a:pt x="43" y="73"/>
                    <a:pt x="42" y="74"/>
                    <a:pt x="41" y="75"/>
                  </a:cubicBezTo>
                  <a:cubicBezTo>
                    <a:pt x="41" y="75"/>
                    <a:pt x="41" y="75"/>
                    <a:pt x="41" y="75"/>
                  </a:cubicBezTo>
                  <a:cubicBezTo>
                    <a:pt x="41" y="74"/>
                    <a:pt x="41" y="73"/>
                    <a:pt x="41" y="72"/>
                  </a:cubicBezTo>
                  <a:cubicBezTo>
                    <a:pt x="42" y="72"/>
                    <a:pt x="42" y="72"/>
                    <a:pt x="42" y="72"/>
                  </a:cubicBezTo>
                  <a:moveTo>
                    <a:pt x="60" y="75"/>
                  </a:moveTo>
                  <a:cubicBezTo>
                    <a:pt x="60" y="74"/>
                    <a:pt x="61" y="73"/>
                    <a:pt x="61" y="73"/>
                  </a:cubicBezTo>
                  <a:cubicBezTo>
                    <a:pt x="62" y="72"/>
                    <a:pt x="63" y="72"/>
                    <a:pt x="63" y="71"/>
                  </a:cubicBezTo>
                  <a:cubicBezTo>
                    <a:pt x="63" y="72"/>
                    <a:pt x="63" y="73"/>
                    <a:pt x="63" y="73"/>
                  </a:cubicBezTo>
                  <a:cubicBezTo>
                    <a:pt x="62" y="74"/>
                    <a:pt x="61" y="74"/>
                    <a:pt x="60" y="75"/>
                  </a:cubicBezTo>
                  <a:moveTo>
                    <a:pt x="43" y="75"/>
                  </a:moveTo>
                  <a:cubicBezTo>
                    <a:pt x="44" y="74"/>
                    <a:pt x="45" y="73"/>
                    <a:pt x="46" y="72"/>
                  </a:cubicBezTo>
                  <a:cubicBezTo>
                    <a:pt x="46" y="71"/>
                    <a:pt x="47" y="71"/>
                    <a:pt x="47" y="71"/>
                  </a:cubicBezTo>
                  <a:cubicBezTo>
                    <a:pt x="46" y="73"/>
                    <a:pt x="45" y="74"/>
                    <a:pt x="45" y="75"/>
                  </a:cubicBezTo>
                  <a:cubicBezTo>
                    <a:pt x="44" y="75"/>
                    <a:pt x="43" y="75"/>
                    <a:pt x="43" y="75"/>
                  </a:cubicBezTo>
                  <a:moveTo>
                    <a:pt x="47" y="75"/>
                  </a:moveTo>
                  <a:cubicBezTo>
                    <a:pt x="48" y="73"/>
                    <a:pt x="48" y="72"/>
                    <a:pt x="49" y="71"/>
                  </a:cubicBezTo>
                  <a:cubicBezTo>
                    <a:pt x="50" y="71"/>
                    <a:pt x="50" y="71"/>
                    <a:pt x="50" y="71"/>
                  </a:cubicBezTo>
                  <a:cubicBezTo>
                    <a:pt x="50" y="72"/>
                    <a:pt x="49" y="73"/>
                    <a:pt x="49" y="74"/>
                  </a:cubicBezTo>
                  <a:cubicBezTo>
                    <a:pt x="48" y="74"/>
                    <a:pt x="47" y="74"/>
                    <a:pt x="47" y="75"/>
                  </a:cubicBezTo>
                  <a:moveTo>
                    <a:pt x="26" y="72"/>
                  </a:moveTo>
                  <a:cubicBezTo>
                    <a:pt x="24" y="72"/>
                    <a:pt x="23" y="71"/>
                    <a:pt x="22" y="70"/>
                  </a:cubicBezTo>
                  <a:cubicBezTo>
                    <a:pt x="23" y="69"/>
                    <a:pt x="25" y="69"/>
                    <a:pt x="26" y="68"/>
                  </a:cubicBezTo>
                  <a:cubicBezTo>
                    <a:pt x="27" y="68"/>
                    <a:pt x="27" y="68"/>
                    <a:pt x="27" y="68"/>
                  </a:cubicBezTo>
                  <a:cubicBezTo>
                    <a:pt x="26" y="70"/>
                    <a:pt x="26" y="71"/>
                    <a:pt x="26" y="72"/>
                  </a:cubicBezTo>
                  <a:moveTo>
                    <a:pt x="21" y="69"/>
                  </a:moveTo>
                  <a:cubicBezTo>
                    <a:pt x="21" y="69"/>
                    <a:pt x="20" y="69"/>
                    <a:pt x="20" y="68"/>
                  </a:cubicBezTo>
                  <a:cubicBezTo>
                    <a:pt x="21" y="67"/>
                    <a:pt x="22" y="67"/>
                    <a:pt x="23" y="66"/>
                  </a:cubicBezTo>
                  <a:cubicBezTo>
                    <a:pt x="23" y="66"/>
                    <a:pt x="24" y="67"/>
                    <a:pt x="24" y="67"/>
                  </a:cubicBezTo>
                  <a:cubicBezTo>
                    <a:pt x="23" y="68"/>
                    <a:pt x="22" y="69"/>
                    <a:pt x="21" y="69"/>
                  </a:cubicBezTo>
                  <a:moveTo>
                    <a:pt x="19" y="67"/>
                  </a:moveTo>
                  <a:cubicBezTo>
                    <a:pt x="18" y="67"/>
                    <a:pt x="18" y="67"/>
                    <a:pt x="18" y="67"/>
                  </a:cubicBezTo>
                  <a:cubicBezTo>
                    <a:pt x="18" y="66"/>
                    <a:pt x="18" y="65"/>
                    <a:pt x="19" y="65"/>
                  </a:cubicBezTo>
                  <a:cubicBezTo>
                    <a:pt x="19" y="64"/>
                    <a:pt x="19" y="64"/>
                    <a:pt x="20" y="64"/>
                  </a:cubicBezTo>
                  <a:cubicBezTo>
                    <a:pt x="20" y="64"/>
                    <a:pt x="21" y="65"/>
                    <a:pt x="22" y="65"/>
                  </a:cubicBezTo>
                  <a:cubicBezTo>
                    <a:pt x="21" y="66"/>
                    <a:pt x="20" y="66"/>
                    <a:pt x="19" y="67"/>
                  </a:cubicBezTo>
                  <a:moveTo>
                    <a:pt x="13" y="67"/>
                  </a:moveTo>
                  <a:cubicBezTo>
                    <a:pt x="13" y="66"/>
                    <a:pt x="14" y="65"/>
                    <a:pt x="14" y="65"/>
                  </a:cubicBezTo>
                  <a:cubicBezTo>
                    <a:pt x="15" y="64"/>
                    <a:pt x="15" y="64"/>
                    <a:pt x="16" y="64"/>
                  </a:cubicBezTo>
                  <a:cubicBezTo>
                    <a:pt x="16" y="64"/>
                    <a:pt x="15" y="65"/>
                    <a:pt x="15" y="66"/>
                  </a:cubicBezTo>
                  <a:cubicBezTo>
                    <a:pt x="14" y="66"/>
                    <a:pt x="14" y="67"/>
                    <a:pt x="13" y="67"/>
                  </a:cubicBezTo>
                  <a:moveTo>
                    <a:pt x="10" y="67"/>
                  </a:moveTo>
                  <a:cubicBezTo>
                    <a:pt x="10" y="66"/>
                    <a:pt x="9" y="65"/>
                    <a:pt x="9" y="64"/>
                  </a:cubicBezTo>
                  <a:cubicBezTo>
                    <a:pt x="9" y="64"/>
                    <a:pt x="10" y="63"/>
                    <a:pt x="10" y="62"/>
                  </a:cubicBezTo>
                  <a:cubicBezTo>
                    <a:pt x="11" y="63"/>
                    <a:pt x="11" y="63"/>
                    <a:pt x="11" y="64"/>
                  </a:cubicBezTo>
                  <a:cubicBezTo>
                    <a:pt x="11" y="64"/>
                    <a:pt x="11" y="65"/>
                    <a:pt x="10" y="66"/>
                  </a:cubicBezTo>
                  <a:cubicBezTo>
                    <a:pt x="10" y="67"/>
                    <a:pt x="10" y="67"/>
                    <a:pt x="10" y="67"/>
                  </a:cubicBezTo>
                  <a:moveTo>
                    <a:pt x="8" y="63"/>
                  </a:moveTo>
                  <a:cubicBezTo>
                    <a:pt x="7" y="62"/>
                    <a:pt x="7" y="62"/>
                    <a:pt x="7" y="61"/>
                  </a:cubicBezTo>
                  <a:cubicBezTo>
                    <a:pt x="7" y="60"/>
                    <a:pt x="8" y="60"/>
                    <a:pt x="8" y="59"/>
                  </a:cubicBezTo>
                  <a:cubicBezTo>
                    <a:pt x="9" y="60"/>
                    <a:pt x="9" y="61"/>
                    <a:pt x="10" y="61"/>
                  </a:cubicBezTo>
                  <a:cubicBezTo>
                    <a:pt x="9" y="62"/>
                    <a:pt x="8" y="62"/>
                    <a:pt x="8" y="63"/>
                  </a:cubicBezTo>
                  <a:moveTo>
                    <a:pt x="6" y="60"/>
                  </a:moveTo>
                  <a:cubicBezTo>
                    <a:pt x="6" y="59"/>
                    <a:pt x="6" y="59"/>
                    <a:pt x="6" y="59"/>
                  </a:cubicBezTo>
                  <a:cubicBezTo>
                    <a:pt x="6" y="59"/>
                    <a:pt x="7" y="58"/>
                    <a:pt x="7" y="57"/>
                  </a:cubicBezTo>
                  <a:cubicBezTo>
                    <a:pt x="7" y="57"/>
                    <a:pt x="7" y="58"/>
                    <a:pt x="8" y="58"/>
                  </a:cubicBezTo>
                  <a:cubicBezTo>
                    <a:pt x="7" y="59"/>
                    <a:pt x="7" y="59"/>
                    <a:pt x="6" y="60"/>
                  </a:cubicBezTo>
                  <a:moveTo>
                    <a:pt x="73" y="59"/>
                  </a:moveTo>
                  <a:cubicBezTo>
                    <a:pt x="72" y="58"/>
                    <a:pt x="72" y="58"/>
                    <a:pt x="72" y="58"/>
                  </a:cubicBezTo>
                  <a:cubicBezTo>
                    <a:pt x="73" y="57"/>
                    <a:pt x="73" y="57"/>
                    <a:pt x="74" y="56"/>
                  </a:cubicBezTo>
                  <a:cubicBezTo>
                    <a:pt x="74" y="57"/>
                    <a:pt x="73" y="58"/>
                    <a:pt x="73" y="59"/>
                  </a:cubicBezTo>
                  <a:moveTo>
                    <a:pt x="67" y="59"/>
                  </a:moveTo>
                  <a:cubicBezTo>
                    <a:pt x="68" y="58"/>
                    <a:pt x="68" y="57"/>
                    <a:pt x="69" y="57"/>
                  </a:cubicBezTo>
                  <a:cubicBezTo>
                    <a:pt x="69" y="56"/>
                    <a:pt x="70" y="55"/>
                    <a:pt x="70" y="55"/>
                  </a:cubicBezTo>
                  <a:cubicBezTo>
                    <a:pt x="71" y="55"/>
                    <a:pt x="71" y="54"/>
                    <a:pt x="72" y="54"/>
                  </a:cubicBezTo>
                  <a:cubicBezTo>
                    <a:pt x="73" y="55"/>
                    <a:pt x="73" y="55"/>
                    <a:pt x="73" y="55"/>
                  </a:cubicBezTo>
                  <a:cubicBezTo>
                    <a:pt x="72" y="56"/>
                    <a:pt x="71" y="57"/>
                    <a:pt x="70" y="58"/>
                  </a:cubicBezTo>
                  <a:cubicBezTo>
                    <a:pt x="70" y="58"/>
                    <a:pt x="70" y="58"/>
                    <a:pt x="70" y="58"/>
                  </a:cubicBezTo>
                  <a:cubicBezTo>
                    <a:pt x="70" y="58"/>
                    <a:pt x="70" y="58"/>
                    <a:pt x="70" y="58"/>
                  </a:cubicBezTo>
                  <a:cubicBezTo>
                    <a:pt x="69" y="58"/>
                    <a:pt x="69" y="58"/>
                    <a:pt x="68" y="58"/>
                  </a:cubicBezTo>
                  <a:cubicBezTo>
                    <a:pt x="68" y="59"/>
                    <a:pt x="67" y="59"/>
                    <a:pt x="67" y="59"/>
                  </a:cubicBezTo>
                  <a:moveTo>
                    <a:pt x="10" y="48"/>
                  </a:moveTo>
                  <a:cubicBezTo>
                    <a:pt x="10" y="48"/>
                    <a:pt x="10" y="47"/>
                    <a:pt x="10" y="47"/>
                  </a:cubicBezTo>
                  <a:cubicBezTo>
                    <a:pt x="10" y="47"/>
                    <a:pt x="10" y="47"/>
                    <a:pt x="10" y="47"/>
                  </a:cubicBezTo>
                  <a:cubicBezTo>
                    <a:pt x="10" y="48"/>
                    <a:pt x="10" y="48"/>
                    <a:pt x="10" y="48"/>
                  </a:cubicBezTo>
                  <a:cubicBezTo>
                    <a:pt x="10" y="48"/>
                    <a:pt x="10" y="48"/>
                    <a:pt x="10" y="48"/>
                  </a:cubicBezTo>
                  <a:moveTo>
                    <a:pt x="7" y="42"/>
                  </a:moveTo>
                  <a:cubicBezTo>
                    <a:pt x="6" y="42"/>
                    <a:pt x="6" y="42"/>
                    <a:pt x="6" y="42"/>
                  </a:cubicBezTo>
                  <a:cubicBezTo>
                    <a:pt x="7" y="42"/>
                    <a:pt x="7" y="41"/>
                    <a:pt x="8" y="40"/>
                  </a:cubicBezTo>
                  <a:cubicBezTo>
                    <a:pt x="8" y="41"/>
                    <a:pt x="7" y="41"/>
                    <a:pt x="7" y="42"/>
                  </a:cubicBezTo>
                  <a:cubicBezTo>
                    <a:pt x="7" y="42"/>
                    <a:pt x="7" y="42"/>
                    <a:pt x="7" y="42"/>
                  </a:cubicBezTo>
                  <a:moveTo>
                    <a:pt x="5" y="42"/>
                  </a:moveTo>
                  <a:cubicBezTo>
                    <a:pt x="4" y="42"/>
                    <a:pt x="4" y="42"/>
                    <a:pt x="4" y="42"/>
                  </a:cubicBezTo>
                  <a:cubicBezTo>
                    <a:pt x="4" y="41"/>
                    <a:pt x="4" y="41"/>
                    <a:pt x="4" y="41"/>
                  </a:cubicBezTo>
                  <a:cubicBezTo>
                    <a:pt x="4" y="40"/>
                    <a:pt x="5" y="39"/>
                    <a:pt x="6" y="38"/>
                  </a:cubicBezTo>
                  <a:cubicBezTo>
                    <a:pt x="6" y="38"/>
                    <a:pt x="7" y="38"/>
                    <a:pt x="7" y="38"/>
                  </a:cubicBezTo>
                  <a:cubicBezTo>
                    <a:pt x="6" y="40"/>
                    <a:pt x="6" y="41"/>
                    <a:pt x="5" y="42"/>
                  </a:cubicBezTo>
                  <a:moveTo>
                    <a:pt x="4" y="38"/>
                  </a:moveTo>
                  <a:cubicBezTo>
                    <a:pt x="4" y="38"/>
                    <a:pt x="4" y="38"/>
                    <a:pt x="4" y="38"/>
                  </a:cubicBezTo>
                  <a:cubicBezTo>
                    <a:pt x="5" y="38"/>
                    <a:pt x="5" y="38"/>
                    <a:pt x="5" y="38"/>
                  </a:cubicBezTo>
                  <a:cubicBezTo>
                    <a:pt x="4" y="38"/>
                    <a:pt x="4" y="38"/>
                    <a:pt x="4" y="38"/>
                  </a:cubicBezTo>
                  <a:moveTo>
                    <a:pt x="73" y="30"/>
                  </a:moveTo>
                  <a:cubicBezTo>
                    <a:pt x="73" y="30"/>
                    <a:pt x="73" y="29"/>
                    <a:pt x="73" y="29"/>
                  </a:cubicBezTo>
                  <a:cubicBezTo>
                    <a:pt x="73" y="29"/>
                    <a:pt x="74" y="29"/>
                    <a:pt x="74" y="28"/>
                  </a:cubicBezTo>
                  <a:cubicBezTo>
                    <a:pt x="74" y="29"/>
                    <a:pt x="74" y="29"/>
                    <a:pt x="73" y="30"/>
                  </a:cubicBezTo>
                  <a:cubicBezTo>
                    <a:pt x="73" y="30"/>
                    <a:pt x="73" y="30"/>
                    <a:pt x="73" y="30"/>
                  </a:cubicBezTo>
                  <a:moveTo>
                    <a:pt x="17" y="18"/>
                  </a:moveTo>
                  <a:cubicBezTo>
                    <a:pt x="17" y="17"/>
                    <a:pt x="17" y="17"/>
                    <a:pt x="17" y="17"/>
                  </a:cubicBezTo>
                  <a:cubicBezTo>
                    <a:pt x="17" y="16"/>
                    <a:pt x="17" y="15"/>
                    <a:pt x="18" y="14"/>
                  </a:cubicBezTo>
                  <a:cubicBezTo>
                    <a:pt x="18" y="15"/>
                    <a:pt x="18" y="15"/>
                    <a:pt x="19" y="16"/>
                  </a:cubicBezTo>
                  <a:cubicBezTo>
                    <a:pt x="18" y="16"/>
                    <a:pt x="17" y="17"/>
                    <a:pt x="17" y="18"/>
                  </a:cubicBezTo>
                  <a:moveTo>
                    <a:pt x="43" y="9"/>
                  </a:moveTo>
                  <a:cubicBezTo>
                    <a:pt x="44" y="9"/>
                    <a:pt x="44" y="9"/>
                    <a:pt x="44" y="8"/>
                  </a:cubicBezTo>
                  <a:cubicBezTo>
                    <a:pt x="45" y="7"/>
                    <a:pt x="45" y="5"/>
                    <a:pt x="46" y="3"/>
                  </a:cubicBezTo>
                  <a:cubicBezTo>
                    <a:pt x="49" y="4"/>
                    <a:pt x="52" y="4"/>
                    <a:pt x="55" y="6"/>
                  </a:cubicBezTo>
                  <a:cubicBezTo>
                    <a:pt x="54" y="7"/>
                    <a:pt x="54" y="9"/>
                    <a:pt x="53" y="10"/>
                  </a:cubicBezTo>
                  <a:cubicBezTo>
                    <a:pt x="53" y="11"/>
                    <a:pt x="54" y="12"/>
                    <a:pt x="54" y="12"/>
                  </a:cubicBezTo>
                  <a:cubicBezTo>
                    <a:pt x="58" y="14"/>
                    <a:pt x="61" y="16"/>
                    <a:pt x="63" y="19"/>
                  </a:cubicBezTo>
                  <a:cubicBezTo>
                    <a:pt x="64" y="19"/>
                    <a:pt x="64" y="19"/>
                    <a:pt x="65" y="19"/>
                  </a:cubicBezTo>
                  <a:cubicBezTo>
                    <a:pt x="65" y="19"/>
                    <a:pt x="65" y="19"/>
                    <a:pt x="65" y="19"/>
                  </a:cubicBezTo>
                  <a:cubicBezTo>
                    <a:pt x="67" y="18"/>
                    <a:pt x="68" y="17"/>
                    <a:pt x="70" y="16"/>
                  </a:cubicBezTo>
                  <a:cubicBezTo>
                    <a:pt x="70" y="17"/>
                    <a:pt x="70" y="17"/>
                    <a:pt x="70" y="17"/>
                  </a:cubicBezTo>
                  <a:cubicBezTo>
                    <a:pt x="71" y="18"/>
                    <a:pt x="72" y="19"/>
                    <a:pt x="72" y="21"/>
                  </a:cubicBezTo>
                  <a:cubicBezTo>
                    <a:pt x="73" y="22"/>
                    <a:pt x="74" y="23"/>
                    <a:pt x="74" y="23"/>
                  </a:cubicBezTo>
                  <a:cubicBezTo>
                    <a:pt x="74" y="23"/>
                    <a:pt x="74" y="24"/>
                    <a:pt x="74" y="25"/>
                  </a:cubicBezTo>
                  <a:cubicBezTo>
                    <a:pt x="73" y="25"/>
                    <a:pt x="72" y="26"/>
                    <a:pt x="70" y="27"/>
                  </a:cubicBezTo>
                  <a:cubicBezTo>
                    <a:pt x="70" y="28"/>
                    <a:pt x="69" y="28"/>
                    <a:pt x="70" y="29"/>
                  </a:cubicBezTo>
                  <a:cubicBezTo>
                    <a:pt x="70" y="30"/>
                    <a:pt x="70" y="31"/>
                    <a:pt x="71" y="33"/>
                  </a:cubicBezTo>
                  <a:cubicBezTo>
                    <a:pt x="71" y="33"/>
                    <a:pt x="71" y="33"/>
                    <a:pt x="71" y="33"/>
                  </a:cubicBezTo>
                  <a:cubicBezTo>
                    <a:pt x="71" y="35"/>
                    <a:pt x="71" y="37"/>
                    <a:pt x="71" y="39"/>
                  </a:cubicBezTo>
                  <a:cubicBezTo>
                    <a:pt x="71" y="39"/>
                    <a:pt x="71" y="40"/>
                    <a:pt x="71" y="40"/>
                  </a:cubicBezTo>
                  <a:cubicBezTo>
                    <a:pt x="71" y="41"/>
                    <a:pt x="72" y="42"/>
                    <a:pt x="72" y="42"/>
                  </a:cubicBezTo>
                  <a:cubicBezTo>
                    <a:pt x="74" y="42"/>
                    <a:pt x="76" y="42"/>
                    <a:pt x="77" y="43"/>
                  </a:cubicBezTo>
                  <a:cubicBezTo>
                    <a:pt x="77" y="46"/>
                    <a:pt x="76" y="49"/>
                    <a:pt x="75" y="52"/>
                  </a:cubicBezTo>
                  <a:cubicBezTo>
                    <a:pt x="74" y="52"/>
                    <a:pt x="73" y="52"/>
                    <a:pt x="72" y="52"/>
                  </a:cubicBezTo>
                  <a:cubicBezTo>
                    <a:pt x="72" y="52"/>
                    <a:pt x="72" y="52"/>
                    <a:pt x="72" y="52"/>
                  </a:cubicBezTo>
                  <a:cubicBezTo>
                    <a:pt x="71" y="52"/>
                    <a:pt x="70" y="52"/>
                    <a:pt x="69" y="53"/>
                  </a:cubicBezTo>
                  <a:cubicBezTo>
                    <a:pt x="67" y="54"/>
                    <a:pt x="66" y="55"/>
                    <a:pt x="65" y="56"/>
                  </a:cubicBezTo>
                  <a:cubicBezTo>
                    <a:pt x="65" y="58"/>
                    <a:pt x="63" y="59"/>
                    <a:pt x="62" y="61"/>
                  </a:cubicBezTo>
                  <a:cubicBezTo>
                    <a:pt x="61" y="61"/>
                    <a:pt x="61" y="62"/>
                    <a:pt x="62" y="63"/>
                  </a:cubicBezTo>
                  <a:cubicBezTo>
                    <a:pt x="62" y="64"/>
                    <a:pt x="63" y="66"/>
                    <a:pt x="64" y="67"/>
                  </a:cubicBezTo>
                  <a:cubicBezTo>
                    <a:pt x="62" y="69"/>
                    <a:pt x="59" y="71"/>
                    <a:pt x="56" y="72"/>
                  </a:cubicBezTo>
                  <a:cubicBezTo>
                    <a:pt x="55" y="71"/>
                    <a:pt x="54" y="69"/>
                    <a:pt x="54" y="68"/>
                  </a:cubicBezTo>
                  <a:cubicBezTo>
                    <a:pt x="53" y="67"/>
                    <a:pt x="53" y="67"/>
                    <a:pt x="52" y="67"/>
                  </a:cubicBezTo>
                  <a:cubicBezTo>
                    <a:pt x="52" y="67"/>
                    <a:pt x="52" y="67"/>
                    <a:pt x="52" y="67"/>
                  </a:cubicBezTo>
                  <a:cubicBezTo>
                    <a:pt x="48" y="68"/>
                    <a:pt x="45" y="69"/>
                    <a:pt x="42" y="69"/>
                  </a:cubicBezTo>
                  <a:cubicBezTo>
                    <a:pt x="41" y="69"/>
                    <a:pt x="41" y="69"/>
                    <a:pt x="40" y="69"/>
                  </a:cubicBezTo>
                  <a:cubicBezTo>
                    <a:pt x="40" y="69"/>
                    <a:pt x="40" y="69"/>
                    <a:pt x="40" y="69"/>
                  </a:cubicBezTo>
                  <a:cubicBezTo>
                    <a:pt x="40" y="69"/>
                    <a:pt x="39" y="69"/>
                    <a:pt x="39" y="70"/>
                  </a:cubicBezTo>
                  <a:cubicBezTo>
                    <a:pt x="38" y="72"/>
                    <a:pt x="38" y="73"/>
                    <a:pt x="38" y="75"/>
                  </a:cubicBezTo>
                  <a:cubicBezTo>
                    <a:pt x="35" y="74"/>
                    <a:pt x="32" y="74"/>
                    <a:pt x="29" y="73"/>
                  </a:cubicBezTo>
                  <a:cubicBezTo>
                    <a:pt x="29" y="71"/>
                    <a:pt x="29" y="69"/>
                    <a:pt x="30" y="68"/>
                  </a:cubicBezTo>
                  <a:cubicBezTo>
                    <a:pt x="30" y="67"/>
                    <a:pt x="30" y="66"/>
                    <a:pt x="29" y="66"/>
                  </a:cubicBezTo>
                  <a:cubicBezTo>
                    <a:pt x="25" y="64"/>
                    <a:pt x="22" y="62"/>
                    <a:pt x="20" y="59"/>
                  </a:cubicBezTo>
                  <a:cubicBezTo>
                    <a:pt x="19" y="59"/>
                    <a:pt x="19" y="59"/>
                    <a:pt x="19" y="59"/>
                  </a:cubicBezTo>
                  <a:cubicBezTo>
                    <a:pt x="18" y="59"/>
                    <a:pt x="18" y="59"/>
                    <a:pt x="18" y="59"/>
                  </a:cubicBezTo>
                  <a:cubicBezTo>
                    <a:pt x="16" y="60"/>
                    <a:pt x="15" y="61"/>
                    <a:pt x="14" y="61"/>
                  </a:cubicBezTo>
                  <a:cubicBezTo>
                    <a:pt x="12" y="59"/>
                    <a:pt x="10" y="56"/>
                    <a:pt x="9" y="53"/>
                  </a:cubicBezTo>
                  <a:cubicBezTo>
                    <a:pt x="10" y="53"/>
                    <a:pt x="12" y="52"/>
                    <a:pt x="13" y="51"/>
                  </a:cubicBezTo>
                  <a:cubicBezTo>
                    <a:pt x="14" y="51"/>
                    <a:pt x="14" y="50"/>
                    <a:pt x="14" y="49"/>
                  </a:cubicBezTo>
                  <a:cubicBezTo>
                    <a:pt x="12" y="46"/>
                    <a:pt x="12" y="43"/>
                    <a:pt x="12" y="39"/>
                  </a:cubicBezTo>
                  <a:cubicBezTo>
                    <a:pt x="12" y="39"/>
                    <a:pt x="12" y="38"/>
                    <a:pt x="12" y="38"/>
                  </a:cubicBezTo>
                  <a:cubicBezTo>
                    <a:pt x="12" y="37"/>
                    <a:pt x="11" y="36"/>
                    <a:pt x="11" y="36"/>
                  </a:cubicBezTo>
                  <a:cubicBezTo>
                    <a:pt x="9" y="36"/>
                    <a:pt x="7" y="35"/>
                    <a:pt x="6" y="35"/>
                  </a:cubicBezTo>
                  <a:cubicBezTo>
                    <a:pt x="6" y="32"/>
                    <a:pt x="7" y="29"/>
                    <a:pt x="8" y="26"/>
                  </a:cubicBezTo>
                  <a:cubicBezTo>
                    <a:pt x="10" y="26"/>
                    <a:pt x="11" y="27"/>
                    <a:pt x="13" y="27"/>
                  </a:cubicBezTo>
                  <a:cubicBezTo>
                    <a:pt x="13" y="27"/>
                    <a:pt x="13" y="27"/>
                    <a:pt x="13" y="27"/>
                  </a:cubicBezTo>
                  <a:cubicBezTo>
                    <a:pt x="14" y="27"/>
                    <a:pt x="14" y="27"/>
                    <a:pt x="15" y="26"/>
                  </a:cubicBezTo>
                  <a:cubicBezTo>
                    <a:pt x="16" y="25"/>
                    <a:pt x="17" y="23"/>
                    <a:pt x="18" y="21"/>
                  </a:cubicBezTo>
                  <a:cubicBezTo>
                    <a:pt x="18" y="21"/>
                    <a:pt x="18" y="21"/>
                    <a:pt x="18" y="21"/>
                  </a:cubicBezTo>
                  <a:cubicBezTo>
                    <a:pt x="19" y="20"/>
                    <a:pt x="20" y="18"/>
                    <a:pt x="21" y="17"/>
                  </a:cubicBezTo>
                  <a:cubicBezTo>
                    <a:pt x="22" y="17"/>
                    <a:pt x="22" y="16"/>
                    <a:pt x="22" y="15"/>
                  </a:cubicBezTo>
                  <a:cubicBezTo>
                    <a:pt x="21" y="14"/>
                    <a:pt x="20" y="12"/>
                    <a:pt x="19" y="11"/>
                  </a:cubicBezTo>
                  <a:cubicBezTo>
                    <a:pt x="22" y="9"/>
                    <a:pt x="24" y="7"/>
                    <a:pt x="27" y="6"/>
                  </a:cubicBezTo>
                  <a:cubicBezTo>
                    <a:pt x="28" y="8"/>
                    <a:pt x="29" y="9"/>
                    <a:pt x="30" y="10"/>
                  </a:cubicBezTo>
                  <a:cubicBezTo>
                    <a:pt x="30" y="11"/>
                    <a:pt x="31" y="11"/>
                    <a:pt x="31" y="11"/>
                  </a:cubicBezTo>
                  <a:cubicBezTo>
                    <a:pt x="31" y="11"/>
                    <a:pt x="31" y="11"/>
                    <a:pt x="32" y="11"/>
                  </a:cubicBezTo>
                  <a:cubicBezTo>
                    <a:pt x="35" y="10"/>
                    <a:pt x="38" y="9"/>
                    <a:pt x="42" y="9"/>
                  </a:cubicBezTo>
                  <a:cubicBezTo>
                    <a:pt x="42" y="9"/>
                    <a:pt x="42" y="9"/>
                    <a:pt x="43" y="9"/>
                  </a:cubicBezTo>
                  <a:cubicBezTo>
                    <a:pt x="43" y="9"/>
                    <a:pt x="43" y="9"/>
                    <a:pt x="43" y="9"/>
                  </a:cubicBezTo>
                  <a:moveTo>
                    <a:pt x="44" y="0"/>
                  </a:moveTo>
                  <a:cubicBezTo>
                    <a:pt x="44" y="0"/>
                    <a:pt x="43" y="1"/>
                    <a:pt x="43" y="1"/>
                  </a:cubicBezTo>
                  <a:cubicBezTo>
                    <a:pt x="43" y="3"/>
                    <a:pt x="42" y="5"/>
                    <a:pt x="42" y="6"/>
                  </a:cubicBezTo>
                  <a:cubicBezTo>
                    <a:pt x="42" y="6"/>
                    <a:pt x="42" y="6"/>
                    <a:pt x="42" y="6"/>
                  </a:cubicBezTo>
                  <a:cubicBezTo>
                    <a:pt x="38" y="6"/>
                    <a:pt x="35" y="7"/>
                    <a:pt x="32" y="8"/>
                  </a:cubicBezTo>
                  <a:cubicBezTo>
                    <a:pt x="31" y="6"/>
                    <a:pt x="30" y="5"/>
                    <a:pt x="29" y="4"/>
                  </a:cubicBezTo>
                  <a:cubicBezTo>
                    <a:pt x="29" y="3"/>
                    <a:pt x="28" y="3"/>
                    <a:pt x="28" y="3"/>
                  </a:cubicBezTo>
                  <a:cubicBezTo>
                    <a:pt x="28" y="3"/>
                    <a:pt x="27" y="3"/>
                    <a:pt x="27" y="3"/>
                  </a:cubicBezTo>
                  <a:cubicBezTo>
                    <a:pt x="23" y="5"/>
                    <a:pt x="20" y="7"/>
                    <a:pt x="16" y="10"/>
                  </a:cubicBezTo>
                  <a:cubicBezTo>
                    <a:pt x="16" y="10"/>
                    <a:pt x="16" y="10"/>
                    <a:pt x="16" y="11"/>
                  </a:cubicBezTo>
                  <a:cubicBezTo>
                    <a:pt x="16" y="11"/>
                    <a:pt x="16" y="11"/>
                    <a:pt x="16" y="11"/>
                  </a:cubicBezTo>
                  <a:cubicBezTo>
                    <a:pt x="15" y="13"/>
                    <a:pt x="15" y="15"/>
                    <a:pt x="14" y="17"/>
                  </a:cubicBezTo>
                  <a:cubicBezTo>
                    <a:pt x="13" y="17"/>
                    <a:pt x="13" y="18"/>
                    <a:pt x="14" y="18"/>
                  </a:cubicBezTo>
                  <a:cubicBezTo>
                    <a:pt x="14" y="19"/>
                    <a:pt x="15" y="19"/>
                    <a:pt x="15" y="20"/>
                  </a:cubicBezTo>
                  <a:cubicBezTo>
                    <a:pt x="14" y="21"/>
                    <a:pt x="13" y="23"/>
                    <a:pt x="13" y="24"/>
                  </a:cubicBezTo>
                  <a:cubicBezTo>
                    <a:pt x="11" y="24"/>
                    <a:pt x="9" y="23"/>
                    <a:pt x="8" y="23"/>
                  </a:cubicBezTo>
                  <a:cubicBezTo>
                    <a:pt x="7" y="23"/>
                    <a:pt x="7" y="23"/>
                    <a:pt x="7" y="23"/>
                  </a:cubicBezTo>
                  <a:cubicBezTo>
                    <a:pt x="7" y="23"/>
                    <a:pt x="6" y="23"/>
                    <a:pt x="6" y="24"/>
                  </a:cubicBezTo>
                  <a:cubicBezTo>
                    <a:pt x="6" y="25"/>
                    <a:pt x="6" y="25"/>
                    <a:pt x="6" y="25"/>
                  </a:cubicBezTo>
                  <a:cubicBezTo>
                    <a:pt x="5" y="25"/>
                    <a:pt x="5" y="25"/>
                    <a:pt x="5" y="25"/>
                  </a:cubicBezTo>
                  <a:cubicBezTo>
                    <a:pt x="3" y="29"/>
                    <a:pt x="1" y="38"/>
                    <a:pt x="0" y="43"/>
                  </a:cubicBezTo>
                  <a:cubicBezTo>
                    <a:pt x="0" y="43"/>
                    <a:pt x="1" y="44"/>
                    <a:pt x="2" y="44"/>
                  </a:cubicBezTo>
                  <a:cubicBezTo>
                    <a:pt x="3" y="45"/>
                    <a:pt x="5" y="45"/>
                    <a:pt x="7" y="45"/>
                  </a:cubicBezTo>
                  <a:cubicBezTo>
                    <a:pt x="7" y="46"/>
                    <a:pt x="7" y="46"/>
                    <a:pt x="7" y="46"/>
                  </a:cubicBezTo>
                  <a:cubicBezTo>
                    <a:pt x="7" y="47"/>
                    <a:pt x="7" y="49"/>
                    <a:pt x="7" y="51"/>
                  </a:cubicBezTo>
                  <a:cubicBezTo>
                    <a:pt x="6" y="52"/>
                    <a:pt x="6" y="52"/>
                    <a:pt x="6" y="52"/>
                  </a:cubicBezTo>
                  <a:cubicBezTo>
                    <a:pt x="6" y="52"/>
                    <a:pt x="5" y="52"/>
                    <a:pt x="5" y="53"/>
                  </a:cubicBezTo>
                  <a:cubicBezTo>
                    <a:pt x="5" y="55"/>
                    <a:pt x="4" y="57"/>
                    <a:pt x="3" y="59"/>
                  </a:cubicBezTo>
                  <a:cubicBezTo>
                    <a:pt x="3" y="59"/>
                    <a:pt x="3" y="59"/>
                    <a:pt x="3" y="59"/>
                  </a:cubicBezTo>
                  <a:cubicBezTo>
                    <a:pt x="3" y="59"/>
                    <a:pt x="3" y="59"/>
                    <a:pt x="3" y="59"/>
                  </a:cubicBezTo>
                  <a:cubicBezTo>
                    <a:pt x="3" y="60"/>
                    <a:pt x="3" y="61"/>
                    <a:pt x="4" y="61"/>
                  </a:cubicBezTo>
                  <a:cubicBezTo>
                    <a:pt x="5" y="64"/>
                    <a:pt x="7" y="68"/>
                    <a:pt x="9" y="70"/>
                  </a:cubicBezTo>
                  <a:cubicBezTo>
                    <a:pt x="9" y="71"/>
                    <a:pt x="10" y="71"/>
                    <a:pt x="10" y="71"/>
                  </a:cubicBezTo>
                  <a:cubicBezTo>
                    <a:pt x="10" y="71"/>
                    <a:pt x="11" y="71"/>
                    <a:pt x="11" y="71"/>
                  </a:cubicBezTo>
                  <a:cubicBezTo>
                    <a:pt x="11" y="71"/>
                    <a:pt x="11" y="71"/>
                    <a:pt x="12" y="71"/>
                  </a:cubicBezTo>
                  <a:cubicBezTo>
                    <a:pt x="13" y="70"/>
                    <a:pt x="14" y="70"/>
                    <a:pt x="16" y="69"/>
                  </a:cubicBezTo>
                  <a:cubicBezTo>
                    <a:pt x="18" y="71"/>
                    <a:pt x="20" y="73"/>
                    <a:pt x="23" y="74"/>
                  </a:cubicBezTo>
                  <a:cubicBezTo>
                    <a:pt x="23" y="76"/>
                    <a:pt x="23" y="78"/>
                    <a:pt x="23" y="80"/>
                  </a:cubicBezTo>
                  <a:cubicBezTo>
                    <a:pt x="23" y="81"/>
                    <a:pt x="23" y="81"/>
                    <a:pt x="24" y="81"/>
                  </a:cubicBezTo>
                  <a:cubicBezTo>
                    <a:pt x="28" y="83"/>
                    <a:pt x="32" y="84"/>
                    <a:pt x="36" y="85"/>
                  </a:cubicBezTo>
                  <a:cubicBezTo>
                    <a:pt x="36" y="85"/>
                    <a:pt x="36" y="85"/>
                    <a:pt x="36" y="85"/>
                  </a:cubicBezTo>
                  <a:cubicBezTo>
                    <a:pt x="37" y="85"/>
                    <a:pt x="38" y="84"/>
                    <a:pt x="38" y="83"/>
                  </a:cubicBezTo>
                  <a:cubicBezTo>
                    <a:pt x="38" y="82"/>
                    <a:pt x="39" y="80"/>
                    <a:pt x="40" y="78"/>
                  </a:cubicBezTo>
                  <a:cubicBezTo>
                    <a:pt x="40" y="78"/>
                    <a:pt x="40" y="78"/>
                    <a:pt x="40" y="78"/>
                  </a:cubicBezTo>
                  <a:cubicBezTo>
                    <a:pt x="41" y="78"/>
                    <a:pt x="41" y="78"/>
                    <a:pt x="41" y="78"/>
                  </a:cubicBezTo>
                  <a:cubicBezTo>
                    <a:pt x="44" y="78"/>
                    <a:pt x="46" y="78"/>
                    <a:pt x="49" y="77"/>
                  </a:cubicBezTo>
                  <a:cubicBezTo>
                    <a:pt x="50" y="78"/>
                    <a:pt x="51" y="80"/>
                    <a:pt x="52" y="81"/>
                  </a:cubicBezTo>
                  <a:cubicBezTo>
                    <a:pt x="52" y="82"/>
                    <a:pt x="53" y="82"/>
                    <a:pt x="53" y="82"/>
                  </a:cubicBezTo>
                  <a:cubicBezTo>
                    <a:pt x="53" y="82"/>
                    <a:pt x="54" y="82"/>
                    <a:pt x="54" y="82"/>
                  </a:cubicBezTo>
                  <a:cubicBezTo>
                    <a:pt x="58" y="80"/>
                    <a:pt x="61" y="78"/>
                    <a:pt x="65" y="75"/>
                  </a:cubicBezTo>
                  <a:cubicBezTo>
                    <a:pt x="65" y="75"/>
                    <a:pt x="65" y="75"/>
                    <a:pt x="65" y="75"/>
                  </a:cubicBezTo>
                  <a:cubicBezTo>
                    <a:pt x="66" y="72"/>
                    <a:pt x="66" y="71"/>
                    <a:pt x="67" y="68"/>
                  </a:cubicBezTo>
                  <a:cubicBezTo>
                    <a:pt x="67" y="68"/>
                    <a:pt x="67" y="68"/>
                    <a:pt x="67" y="68"/>
                  </a:cubicBezTo>
                  <a:cubicBezTo>
                    <a:pt x="68" y="68"/>
                    <a:pt x="68" y="68"/>
                    <a:pt x="68" y="68"/>
                  </a:cubicBezTo>
                  <a:cubicBezTo>
                    <a:pt x="67" y="67"/>
                    <a:pt x="67" y="67"/>
                    <a:pt x="67" y="67"/>
                  </a:cubicBezTo>
                  <a:cubicBezTo>
                    <a:pt x="67" y="67"/>
                    <a:pt x="67" y="67"/>
                    <a:pt x="67" y="67"/>
                  </a:cubicBezTo>
                  <a:cubicBezTo>
                    <a:pt x="67" y="66"/>
                    <a:pt x="66" y="65"/>
                    <a:pt x="66" y="64"/>
                  </a:cubicBezTo>
                  <a:cubicBezTo>
                    <a:pt x="67" y="63"/>
                    <a:pt x="68" y="62"/>
                    <a:pt x="69" y="62"/>
                  </a:cubicBezTo>
                  <a:cubicBezTo>
                    <a:pt x="69" y="61"/>
                    <a:pt x="69" y="61"/>
                    <a:pt x="69" y="61"/>
                  </a:cubicBezTo>
                  <a:cubicBezTo>
                    <a:pt x="70" y="61"/>
                    <a:pt x="70" y="61"/>
                    <a:pt x="70" y="61"/>
                  </a:cubicBezTo>
                  <a:cubicBezTo>
                    <a:pt x="70" y="61"/>
                    <a:pt x="70" y="61"/>
                    <a:pt x="70" y="61"/>
                  </a:cubicBezTo>
                  <a:cubicBezTo>
                    <a:pt x="71" y="61"/>
                    <a:pt x="72" y="61"/>
                    <a:pt x="73" y="62"/>
                  </a:cubicBezTo>
                  <a:cubicBezTo>
                    <a:pt x="73" y="62"/>
                    <a:pt x="74" y="62"/>
                    <a:pt x="74" y="62"/>
                  </a:cubicBezTo>
                  <a:cubicBezTo>
                    <a:pt x="74" y="62"/>
                    <a:pt x="75" y="61"/>
                    <a:pt x="75" y="61"/>
                  </a:cubicBezTo>
                  <a:cubicBezTo>
                    <a:pt x="76" y="59"/>
                    <a:pt x="77" y="57"/>
                    <a:pt x="77" y="54"/>
                  </a:cubicBezTo>
                  <a:cubicBezTo>
                    <a:pt x="79" y="50"/>
                    <a:pt x="80" y="46"/>
                    <a:pt x="80" y="42"/>
                  </a:cubicBezTo>
                  <a:cubicBezTo>
                    <a:pt x="80" y="41"/>
                    <a:pt x="80" y="41"/>
                    <a:pt x="79" y="40"/>
                  </a:cubicBezTo>
                  <a:cubicBezTo>
                    <a:pt x="78" y="40"/>
                    <a:pt x="76" y="40"/>
                    <a:pt x="74" y="39"/>
                  </a:cubicBezTo>
                  <a:cubicBezTo>
                    <a:pt x="74" y="39"/>
                    <a:pt x="74" y="39"/>
                    <a:pt x="74" y="39"/>
                  </a:cubicBezTo>
                  <a:cubicBezTo>
                    <a:pt x="74" y="37"/>
                    <a:pt x="74" y="35"/>
                    <a:pt x="74" y="33"/>
                  </a:cubicBezTo>
                  <a:cubicBezTo>
                    <a:pt x="75" y="33"/>
                    <a:pt x="75" y="33"/>
                    <a:pt x="75" y="33"/>
                  </a:cubicBezTo>
                  <a:cubicBezTo>
                    <a:pt x="75" y="33"/>
                    <a:pt x="76" y="32"/>
                    <a:pt x="76" y="32"/>
                  </a:cubicBezTo>
                  <a:cubicBezTo>
                    <a:pt x="76" y="30"/>
                    <a:pt x="77" y="28"/>
                    <a:pt x="77" y="27"/>
                  </a:cubicBezTo>
                  <a:cubicBezTo>
                    <a:pt x="78" y="26"/>
                    <a:pt x="78" y="26"/>
                    <a:pt x="78" y="26"/>
                  </a:cubicBezTo>
                  <a:cubicBezTo>
                    <a:pt x="78" y="25"/>
                    <a:pt x="78" y="25"/>
                    <a:pt x="78" y="24"/>
                  </a:cubicBezTo>
                  <a:cubicBezTo>
                    <a:pt x="78" y="24"/>
                    <a:pt x="78" y="24"/>
                    <a:pt x="78" y="24"/>
                  </a:cubicBezTo>
                  <a:cubicBezTo>
                    <a:pt x="77" y="24"/>
                    <a:pt x="77" y="24"/>
                    <a:pt x="77" y="24"/>
                  </a:cubicBezTo>
                  <a:cubicBezTo>
                    <a:pt x="77" y="23"/>
                    <a:pt x="77" y="22"/>
                    <a:pt x="76" y="21"/>
                  </a:cubicBezTo>
                  <a:cubicBezTo>
                    <a:pt x="76" y="21"/>
                    <a:pt x="75" y="19"/>
                    <a:pt x="74" y="17"/>
                  </a:cubicBezTo>
                  <a:cubicBezTo>
                    <a:pt x="73" y="16"/>
                    <a:pt x="73" y="16"/>
                    <a:pt x="72" y="15"/>
                  </a:cubicBezTo>
                  <a:cubicBezTo>
                    <a:pt x="71" y="14"/>
                    <a:pt x="71" y="14"/>
                    <a:pt x="71" y="14"/>
                  </a:cubicBezTo>
                  <a:cubicBezTo>
                    <a:pt x="71" y="13"/>
                    <a:pt x="71" y="13"/>
                    <a:pt x="71" y="13"/>
                  </a:cubicBezTo>
                  <a:cubicBezTo>
                    <a:pt x="71" y="13"/>
                    <a:pt x="71" y="13"/>
                    <a:pt x="70" y="13"/>
                  </a:cubicBezTo>
                  <a:cubicBezTo>
                    <a:pt x="69" y="13"/>
                    <a:pt x="69" y="13"/>
                    <a:pt x="69" y="13"/>
                  </a:cubicBezTo>
                  <a:cubicBezTo>
                    <a:pt x="69" y="13"/>
                    <a:pt x="69" y="13"/>
                    <a:pt x="69" y="13"/>
                  </a:cubicBezTo>
                  <a:cubicBezTo>
                    <a:pt x="68" y="14"/>
                    <a:pt x="66" y="15"/>
                    <a:pt x="65" y="16"/>
                  </a:cubicBezTo>
                  <a:cubicBezTo>
                    <a:pt x="62" y="14"/>
                    <a:pt x="60" y="12"/>
                    <a:pt x="57" y="10"/>
                  </a:cubicBezTo>
                  <a:cubicBezTo>
                    <a:pt x="57" y="8"/>
                    <a:pt x="57" y="7"/>
                    <a:pt x="58" y="5"/>
                  </a:cubicBezTo>
                  <a:cubicBezTo>
                    <a:pt x="58" y="4"/>
                    <a:pt x="58" y="4"/>
                    <a:pt x="57" y="3"/>
                  </a:cubicBezTo>
                  <a:cubicBezTo>
                    <a:pt x="53" y="2"/>
                    <a:pt x="49" y="1"/>
                    <a:pt x="44" y="0"/>
                  </a:cubicBezTo>
                  <a:cubicBezTo>
                    <a:pt x="44" y="0"/>
                    <a:pt x="44" y="0"/>
                    <a:pt x="4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6" name="Freeform 747"/>
            <p:cNvSpPr>
              <a:spLocks noEditPoints="1"/>
            </p:cNvSpPr>
            <p:nvPr/>
          </p:nvSpPr>
          <p:spPr bwMode="auto">
            <a:xfrm>
              <a:off x="5024" y="3007"/>
              <a:ext cx="296" cy="284"/>
            </a:xfrm>
            <a:custGeom>
              <a:avLst/>
              <a:gdLst>
                <a:gd name="T0" fmla="*/ 63 w 125"/>
                <a:gd name="T1" fmla="*/ 116 h 120"/>
                <a:gd name="T2" fmla="*/ 5 w 125"/>
                <a:gd name="T3" fmla="*/ 60 h 120"/>
                <a:gd name="T4" fmla="*/ 63 w 125"/>
                <a:gd name="T5" fmla="*/ 4 h 120"/>
                <a:gd name="T6" fmla="*/ 63 w 125"/>
                <a:gd name="T7" fmla="*/ 4 h 120"/>
                <a:gd name="T8" fmla="*/ 103 w 125"/>
                <a:gd name="T9" fmla="*/ 18 h 120"/>
                <a:gd name="T10" fmla="*/ 120 w 125"/>
                <a:gd name="T11" fmla="*/ 60 h 120"/>
                <a:gd name="T12" fmla="*/ 63 w 125"/>
                <a:gd name="T13" fmla="*/ 116 h 120"/>
                <a:gd name="T14" fmla="*/ 63 w 125"/>
                <a:gd name="T15" fmla="*/ 0 h 120"/>
                <a:gd name="T16" fmla="*/ 63 w 125"/>
                <a:gd name="T17" fmla="*/ 0 h 120"/>
                <a:gd name="T18" fmla="*/ 0 w 125"/>
                <a:gd name="T19" fmla="*/ 60 h 120"/>
                <a:gd name="T20" fmla="*/ 63 w 125"/>
                <a:gd name="T21" fmla="*/ 120 h 120"/>
                <a:gd name="T22" fmla="*/ 125 w 125"/>
                <a:gd name="T23" fmla="*/ 60 h 120"/>
                <a:gd name="T24" fmla="*/ 63 w 125"/>
                <a:gd name="T25" fmla="*/ 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5" h="120">
                  <a:moveTo>
                    <a:pt x="63" y="116"/>
                  </a:moveTo>
                  <a:cubicBezTo>
                    <a:pt x="35" y="116"/>
                    <a:pt x="5" y="98"/>
                    <a:pt x="5" y="60"/>
                  </a:cubicBezTo>
                  <a:cubicBezTo>
                    <a:pt x="5" y="22"/>
                    <a:pt x="35" y="4"/>
                    <a:pt x="63" y="4"/>
                  </a:cubicBezTo>
                  <a:cubicBezTo>
                    <a:pt x="63" y="4"/>
                    <a:pt x="63" y="4"/>
                    <a:pt x="63" y="4"/>
                  </a:cubicBezTo>
                  <a:cubicBezTo>
                    <a:pt x="78" y="4"/>
                    <a:pt x="92" y="9"/>
                    <a:pt x="103" y="18"/>
                  </a:cubicBezTo>
                  <a:cubicBezTo>
                    <a:pt x="114" y="28"/>
                    <a:pt x="120" y="43"/>
                    <a:pt x="120" y="60"/>
                  </a:cubicBezTo>
                  <a:cubicBezTo>
                    <a:pt x="120" y="98"/>
                    <a:pt x="90" y="116"/>
                    <a:pt x="63" y="116"/>
                  </a:cubicBezTo>
                  <a:moveTo>
                    <a:pt x="63" y="0"/>
                  </a:moveTo>
                  <a:cubicBezTo>
                    <a:pt x="63" y="0"/>
                    <a:pt x="63" y="0"/>
                    <a:pt x="63" y="0"/>
                  </a:cubicBezTo>
                  <a:cubicBezTo>
                    <a:pt x="32" y="0"/>
                    <a:pt x="0" y="20"/>
                    <a:pt x="0" y="60"/>
                  </a:cubicBezTo>
                  <a:cubicBezTo>
                    <a:pt x="0" y="100"/>
                    <a:pt x="32" y="120"/>
                    <a:pt x="63" y="120"/>
                  </a:cubicBezTo>
                  <a:cubicBezTo>
                    <a:pt x="94" y="120"/>
                    <a:pt x="125" y="100"/>
                    <a:pt x="125" y="60"/>
                  </a:cubicBezTo>
                  <a:cubicBezTo>
                    <a:pt x="125" y="20"/>
                    <a:pt x="9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748"/>
            <p:cNvSpPr>
              <a:spLocks noEditPoints="1"/>
            </p:cNvSpPr>
            <p:nvPr/>
          </p:nvSpPr>
          <p:spPr bwMode="auto">
            <a:xfrm>
              <a:off x="4986" y="2969"/>
              <a:ext cx="372" cy="360"/>
            </a:xfrm>
            <a:custGeom>
              <a:avLst/>
              <a:gdLst>
                <a:gd name="T0" fmla="*/ 79 w 157"/>
                <a:gd name="T1" fmla="*/ 147 h 152"/>
                <a:gd name="T2" fmla="*/ 5 w 157"/>
                <a:gd name="T3" fmla="*/ 76 h 152"/>
                <a:gd name="T4" fmla="*/ 79 w 157"/>
                <a:gd name="T5" fmla="*/ 4 h 152"/>
                <a:gd name="T6" fmla="*/ 153 w 157"/>
                <a:gd name="T7" fmla="*/ 76 h 152"/>
                <a:gd name="T8" fmla="*/ 79 w 157"/>
                <a:gd name="T9" fmla="*/ 147 h 152"/>
                <a:gd name="T10" fmla="*/ 79 w 157"/>
                <a:gd name="T11" fmla="*/ 0 h 152"/>
                <a:gd name="T12" fmla="*/ 25 w 157"/>
                <a:gd name="T13" fmla="*/ 19 h 152"/>
                <a:gd name="T14" fmla="*/ 0 w 157"/>
                <a:gd name="T15" fmla="*/ 76 h 152"/>
                <a:gd name="T16" fmla="*/ 25 w 157"/>
                <a:gd name="T17" fmla="*/ 133 h 152"/>
                <a:gd name="T18" fmla="*/ 79 w 157"/>
                <a:gd name="T19" fmla="*/ 152 h 152"/>
                <a:gd name="T20" fmla="*/ 132 w 157"/>
                <a:gd name="T21" fmla="*/ 133 h 152"/>
                <a:gd name="T22" fmla="*/ 157 w 157"/>
                <a:gd name="T23" fmla="*/ 76 h 152"/>
                <a:gd name="T24" fmla="*/ 132 w 157"/>
                <a:gd name="T25" fmla="*/ 19 h 152"/>
                <a:gd name="T26" fmla="*/ 79 w 157"/>
                <a:gd name="T27"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7" h="152">
                  <a:moveTo>
                    <a:pt x="79" y="147"/>
                  </a:moveTo>
                  <a:cubicBezTo>
                    <a:pt x="42" y="147"/>
                    <a:pt x="5" y="124"/>
                    <a:pt x="5" y="76"/>
                  </a:cubicBezTo>
                  <a:cubicBezTo>
                    <a:pt x="5" y="28"/>
                    <a:pt x="42" y="4"/>
                    <a:pt x="79" y="4"/>
                  </a:cubicBezTo>
                  <a:cubicBezTo>
                    <a:pt x="116" y="4"/>
                    <a:pt x="153" y="28"/>
                    <a:pt x="153" y="76"/>
                  </a:cubicBezTo>
                  <a:cubicBezTo>
                    <a:pt x="153" y="124"/>
                    <a:pt x="116" y="147"/>
                    <a:pt x="79" y="147"/>
                  </a:cubicBezTo>
                  <a:moveTo>
                    <a:pt x="79" y="0"/>
                  </a:moveTo>
                  <a:cubicBezTo>
                    <a:pt x="58" y="0"/>
                    <a:pt x="39" y="7"/>
                    <a:pt x="25" y="19"/>
                  </a:cubicBezTo>
                  <a:cubicBezTo>
                    <a:pt x="9" y="33"/>
                    <a:pt x="0" y="53"/>
                    <a:pt x="0" y="76"/>
                  </a:cubicBezTo>
                  <a:cubicBezTo>
                    <a:pt x="0" y="99"/>
                    <a:pt x="9" y="119"/>
                    <a:pt x="25" y="133"/>
                  </a:cubicBezTo>
                  <a:cubicBezTo>
                    <a:pt x="39" y="145"/>
                    <a:pt x="58" y="152"/>
                    <a:pt x="79" y="152"/>
                  </a:cubicBezTo>
                  <a:cubicBezTo>
                    <a:pt x="99" y="152"/>
                    <a:pt x="118" y="145"/>
                    <a:pt x="132" y="133"/>
                  </a:cubicBezTo>
                  <a:cubicBezTo>
                    <a:pt x="148" y="119"/>
                    <a:pt x="157" y="99"/>
                    <a:pt x="157" y="76"/>
                  </a:cubicBezTo>
                  <a:cubicBezTo>
                    <a:pt x="157" y="53"/>
                    <a:pt x="148" y="33"/>
                    <a:pt x="132" y="19"/>
                  </a:cubicBezTo>
                  <a:cubicBezTo>
                    <a:pt x="118" y="7"/>
                    <a:pt x="99" y="0"/>
                    <a:pt x="7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749"/>
            <p:cNvSpPr>
              <a:spLocks/>
            </p:cNvSpPr>
            <p:nvPr/>
          </p:nvSpPr>
          <p:spPr bwMode="auto">
            <a:xfrm>
              <a:off x="5159" y="3031"/>
              <a:ext cx="16" cy="31"/>
            </a:xfrm>
            <a:custGeom>
              <a:avLst/>
              <a:gdLst>
                <a:gd name="T0" fmla="*/ 4 w 7"/>
                <a:gd name="T1" fmla="*/ 0 h 13"/>
                <a:gd name="T2" fmla="*/ 1 w 7"/>
                <a:gd name="T3" fmla="*/ 1 h 13"/>
                <a:gd name="T4" fmla="*/ 2 w 7"/>
                <a:gd name="T5" fmla="*/ 12 h 13"/>
                <a:gd name="T6" fmla="*/ 3 w 7"/>
                <a:gd name="T7" fmla="*/ 13 h 13"/>
                <a:gd name="T8" fmla="*/ 4 w 7"/>
                <a:gd name="T9" fmla="*/ 13 h 13"/>
                <a:gd name="T10" fmla="*/ 6 w 7"/>
                <a:gd name="T11" fmla="*/ 10 h 13"/>
                <a:gd name="T12" fmla="*/ 6 w 7"/>
                <a:gd name="T13" fmla="*/ 3 h 13"/>
                <a:gd name="T14" fmla="*/ 5 w 7"/>
                <a:gd name="T15" fmla="*/ 0 h 13"/>
                <a:gd name="T16" fmla="*/ 4 w 7"/>
                <a:gd name="T17"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3">
                  <a:moveTo>
                    <a:pt x="4" y="0"/>
                  </a:moveTo>
                  <a:cubicBezTo>
                    <a:pt x="3" y="0"/>
                    <a:pt x="2" y="0"/>
                    <a:pt x="1" y="1"/>
                  </a:cubicBezTo>
                  <a:cubicBezTo>
                    <a:pt x="0" y="2"/>
                    <a:pt x="0" y="9"/>
                    <a:pt x="2" y="12"/>
                  </a:cubicBezTo>
                  <a:cubicBezTo>
                    <a:pt x="2" y="12"/>
                    <a:pt x="2" y="13"/>
                    <a:pt x="3" y="13"/>
                  </a:cubicBezTo>
                  <a:cubicBezTo>
                    <a:pt x="4" y="13"/>
                    <a:pt x="4" y="13"/>
                    <a:pt x="4" y="13"/>
                  </a:cubicBezTo>
                  <a:cubicBezTo>
                    <a:pt x="5" y="13"/>
                    <a:pt x="6" y="12"/>
                    <a:pt x="6" y="10"/>
                  </a:cubicBezTo>
                  <a:cubicBezTo>
                    <a:pt x="7" y="8"/>
                    <a:pt x="7" y="5"/>
                    <a:pt x="6" y="3"/>
                  </a:cubicBezTo>
                  <a:cubicBezTo>
                    <a:pt x="6" y="2"/>
                    <a:pt x="6" y="1"/>
                    <a:pt x="5" y="0"/>
                  </a:cubicBezTo>
                  <a:cubicBezTo>
                    <a:pt x="5"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9" name="Freeform 750"/>
            <p:cNvSpPr>
              <a:spLocks/>
            </p:cNvSpPr>
            <p:nvPr/>
          </p:nvSpPr>
          <p:spPr bwMode="auto">
            <a:xfrm>
              <a:off x="5159" y="3230"/>
              <a:ext cx="16" cy="40"/>
            </a:xfrm>
            <a:custGeom>
              <a:avLst/>
              <a:gdLst>
                <a:gd name="T0" fmla="*/ 3 w 7"/>
                <a:gd name="T1" fmla="*/ 0 h 17"/>
                <a:gd name="T2" fmla="*/ 1 w 7"/>
                <a:gd name="T3" fmla="*/ 2 h 17"/>
                <a:gd name="T4" fmla="*/ 1 w 7"/>
                <a:gd name="T5" fmla="*/ 14 h 17"/>
                <a:gd name="T6" fmla="*/ 2 w 7"/>
                <a:gd name="T7" fmla="*/ 16 h 17"/>
                <a:gd name="T8" fmla="*/ 4 w 7"/>
                <a:gd name="T9" fmla="*/ 17 h 17"/>
                <a:gd name="T10" fmla="*/ 6 w 7"/>
                <a:gd name="T11" fmla="*/ 16 h 17"/>
                <a:gd name="T12" fmla="*/ 5 w 7"/>
                <a:gd name="T13" fmla="*/ 1 h 17"/>
                <a:gd name="T14" fmla="*/ 4 w 7"/>
                <a:gd name="T15" fmla="*/ 0 h 17"/>
                <a:gd name="T16" fmla="*/ 3 w 7"/>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17">
                  <a:moveTo>
                    <a:pt x="3" y="0"/>
                  </a:moveTo>
                  <a:cubicBezTo>
                    <a:pt x="2" y="0"/>
                    <a:pt x="1" y="1"/>
                    <a:pt x="1" y="2"/>
                  </a:cubicBezTo>
                  <a:cubicBezTo>
                    <a:pt x="0" y="5"/>
                    <a:pt x="0" y="11"/>
                    <a:pt x="1" y="14"/>
                  </a:cubicBezTo>
                  <a:cubicBezTo>
                    <a:pt x="1" y="14"/>
                    <a:pt x="1" y="16"/>
                    <a:pt x="2" y="16"/>
                  </a:cubicBezTo>
                  <a:cubicBezTo>
                    <a:pt x="2" y="17"/>
                    <a:pt x="3" y="17"/>
                    <a:pt x="4" y="17"/>
                  </a:cubicBezTo>
                  <a:cubicBezTo>
                    <a:pt x="4" y="17"/>
                    <a:pt x="5" y="17"/>
                    <a:pt x="6" y="16"/>
                  </a:cubicBezTo>
                  <a:cubicBezTo>
                    <a:pt x="7" y="15"/>
                    <a:pt x="7" y="3"/>
                    <a:pt x="5" y="1"/>
                  </a:cubicBezTo>
                  <a:cubicBezTo>
                    <a:pt x="5" y="1"/>
                    <a:pt x="5" y="0"/>
                    <a:pt x="4" y="0"/>
                  </a:cubicBezTo>
                  <a:cubicBezTo>
                    <a:pt x="3" y="0"/>
                    <a:pt x="3" y="0"/>
                    <a:pt x="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0" name="Freeform 751"/>
            <p:cNvSpPr>
              <a:spLocks/>
            </p:cNvSpPr>
            <p:nvPr/>
          </p:nvSpPr>
          <p:spPr bwMode="auto">
            <a:xfrm>
              <a:off x="5047" y="3142"/>
              <a:ext cx="43" cy="17"/>
            </a:xfrm>
            <a:custGeom>
              <a:avLst/>
              <a:gdLst>
                <a:gd name="T0" fmla="*/ 9 w 18"/>
                <a:gd name="T1" fmla="*/ 0 h 7"/>
                <a:gd name="T2" fmla="*/ 3 w 18"/>
                <a:gd name="T3" fmla="*/ 1 h 7"/>
                <a:gd name="T4" fmla="*/ 1 w 18"/>
                <a:gd name="T5" fmla="*/ 2 h 7"/>
                <a:gd name="T6" fmla="*/ 1 w 18"/>
                <a:gd name="T7" fmla="*/ 6 h 7"/>
                <a:gd name="T8" fmla="*/ 8 w 18"/>
                <a:gd name="T9" fmla="*/ 7 h 7"/>
                <a:gd name="T10" fmla="*/ 16 w 18"/>
                <a:gd name="T11" fmla="*/ 5 h 7"/>
                <a:gd name="T12" fmla="*/ 17 w 18"/>
                <a:gd name="T13" fmla="*/ 4 h 7"/>
                <a:gd name="T14" fmla="*/ 17 w 18"/>
                <a:gd name="T15" fmla="*/ 2 h 7"/>
                <a:gd name="T16" fmla="*/ 15 w 18"/>
                <a:gd name="T17" fmla="*/ 1 h 7"/>
                <a:gd name="T18" fmla="*/ 9 w 18"/>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7">
                  <a:moveTo>
                    <a:pt x="9" y="0"/>
                  </a:moveTo>
                  <a:cubicBezTo>
                    <a:pt x="6" y="0"/>
                    <a:pt x="4" y="0"/>
                    <a:pt x="3" y="1"/>
                  </a:cubicBezTo>
                  <a:cubicBezTo>
                    <a:pt x="3" y="1"/>
                    <a:pt x="1" y="1"/>
                    <a:pt x="1" y="2"/>
                  </a:cubicBezTo>
                  <a:cubicBezTo>
                    <a:pt x="0" y="3"/>
                    <a:pt x="0" y="5"/>
                    <a:pt x="1" y="6"/>
                  </a:cubicBezTo>
                  <a:cubicBezTo>
                    <a:pt x="1" y="6"/>
                    <a:pt x="2" y="7"/>
                    <a:pt x="8" y="7"/>
                  </a:cubicBezTo>
                  <a:cubicBezTo>
                    <a:pt x="10" y="7"/>
                    <a:pt x="15" y="6"/>
                    <a:pt x="16" y="5"/>
                  </a:cubicBezTo>
                  <a:cubicBezTo>
                    <a:pt x="16" y="5"/>
                    <a:pt x="17" y="5"/>
                    <a:pt x="17" y="4"/>
                  </a:cubicBezTo>
                  <a:cubicBezTo>
                    <a:pt x="18" y="3"/>
                    <a:pt x="17" y="3"/>
                    <a:pt x="17" y="2"/>
                  </a:cubicBezTo>
                  <a:cubicBezTo>
                    <a:pt x="17" y="1"/>
                    <a:pt x="15" y="1"/>
                    <a:pt x="15" y="1"/>
                  </a:cubicBezTo>
                  <a:cubicBezTo>
                    <a:pt x="13" y="0"/>
                    <a:pt x="11"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1" name="Freeform 752"/>
            <p:cNvSpPr>
              <a:spLocks/>
            </p:cNvSpPr>
            <p:nvPr/>
          </p:nvSpPr>
          <p:spPr bwMode="auto">
            <a:xfrm>
              <a:off x="5246" y="3142"/>
              <a:ext cx="41" cy="17"/>
            </a:xfrm>
            <a:custGeom>
              <a:avLst/>
              <a:gdLst>
                <a:gd name="T0" fmla="*/ 9 w 17"/>
                <a:gd name="T1" fmla="*/ 0 h 7"/>
                <a:gd name="T2" fmla="*/ 1 w 17"/>
                <a:gd name="T3" fmla="*/ 2 h 7"/>
                <a:gd name="T4" fmla="*/ 0 w 17"/>
                <a:gd name="T5" fmla="*/ 3 h 7"/>
                <a:gd name="T6" fmla="*/ 0 w 17"/>
                <a:gd name="T7" fmla="*/ 5 h 7"/>
                <a:gd name="T8" fmla="*/ 2 w 17"/>
                <a:gd name="T9" fmla="*/ 6 h 7"/>
                <a:gd name="T10" fmla="*/ 9 w 17"/>
                <a:gd name="T11" fmla="*/ 7 h 7"/>
                <a:gd name="T12" fmla="*/ 14 w 17"/>
                <a:gd name="T13" fmla="*/ 6 h 7"/>
                <a:gd name="T14" fmla="*/ 17 w 17"/>
                <a:gd name="T15" fmla="*/ 5 h 7"/>
                <a:gd name="T16" fmla="*/ 16 w 17"/>
                <a:gd name="T17" fmla="*/ 1 h 7"/>
                <a:gd name="T18" fmla="*/ 9 w 17"/>
                <a:gd name="T19"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7" h="7">
                  <a:moveTo>
                    <a:pt x="9" y="0"/>
                  </a:moveTo>
                  <a:cubicBezTo>
                    <a:pt x="7" y="0"/>
                    <a:pt x="3" y="0"/>
                    <a:pt x="1" y="2"/>
                  </a:cubicBezTo>
                  <a:cubicBezTo>
                    <a:pt x="1" y="2"/>
                    <a:pt x="0" y="2"/>
                    <a:pt x="0" y="3"/>
                  </a:cubicBezTo>
                  <a:cubicBezTo>
                    <a:pt x="0" y="4"/>
                    <a:pt x="0" y="4"/>
                    <a:pt x="0" y="5"/>
                  </a:cubicBezTo>
                  <a:cubicBezTo>
                    <a:pt x="1" y="6"/>
                    <a:pt x="2" y="6"/>
                    <a:pt x="2" y="6"/>
                  </a:cubicBezTo>
                  <a:cubicBezTo>
                    <a:pt x="4" y="6"/>
                    <a:pt x="6" y="7"/>
                    <a:pt x="9" y="7"/>
                  </a:cubicBezTo>
                  <a:cubicBezTo>
                    <a:pt x="11" y="7"/>
                    <a:pt x="13" y="7"/>
                    <a:pt x="14" y="6"/>
                  </a:cubicBezTo>
                  <a:cubicBezTo>
                    <a:pt x="15" y="6"/>
                    <a:pt x="16" y="6"/>
                    <a:pt x="17" y="5"/>
                  </a:cubicBezTo>
                  <a:cubicBezTo>
                    <a:pt x="17" y="4"/>
                    <a:pt x="17" y="2"/>
                    <a:pt x="16" y="1"/>
                  </a:cubicBezTo>
                  <a:cubicBezTo>
                    <a:pt x="16" y="1"/>
                    <a:pt x="15"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2" name="Freeform 753"/>
            <p:cNvSpPr>
              <a:spLocks/>
            </p:cNvSpPr>
            <p:nvPr/>
          </p:nvSpPr>
          <p:spPr bwMode="auto">
            <a:xfrm>
              <a:off x="5066" y="3197"/>
              <a:ext cx="22" cy="19"/>
            </a:xfrm>
            <a:custGeom>
              <a:avLst/>
              <a:gdLst>
                <a:gd name="T0" fmla="*/ 7 w 9"/>
                <a:gd name="T1" fmla="*/ 0 h 8"/>
                <a:gd name="T2" fmla="*/ 6 w 9"/>
                <a:gd name="T3" fmla="*/ 1 h 8"/>
                <a:gd name="T4" fmla="*/ 1 w 9"/>
                <a:gd name="T5" fmla="*/ 5 h 8"/>
                <a:gd name="T6" fmla="*/ 1 w 9"/>
                <a:gd name="T7" fmla="*/ 7 h 8"/>
                <a:gd name="T8" fmla="*/ 2 w 9"/>
                <a:gd name="T9" fmla="*/ 8 h 8"/>
                <a:gd name="T10" fmla="*/ 3 w 9"/>
                <a:gd name="T11" fmla="*/ 8 h 8"/>
                <a:gd name="T12" fmla="*/ 9 w 9"/>
                <a:gd name="T13" fmla="*/ 2 h 8"/>
                <a:gd name="T14" fmla="*/ 8 w 9"/>
                <a:gd name="T15" fmla="*/ 0 h 8"/>
                <a:gd name="T16" fmla="*/ 7 w 9"/>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 h="8">
                  <a:moveTo>
                    <a:pt x="7" y="0"/>
                  </a:moveTo>
                  <a:cubicBezTo>
                    <a:pt x="7" y="0"/>
                    <a:pt x="6" y="0"/>
                    <a:pt x="6" y="1"/>
                  </a:cubicBezTo>
                  <a:cubicBezTo>
                    <a:pt x="5" y="2"/>
                    <a:pt x="3" y="4"/>
                    <a:pt x="1" y="5"/>
                  </a:cubicBezTo>
                  <a:cubicBezTo>
                    <a:pt x="1" y="5"/>
                    <a:pt x="0" y="6"/>
                    <a:pt x="1" y="7"/>
                  </a:cubicBezTo>
                  <a:cubicBezTo>
                    <a:pt x="1" y="8"/>
                    <a:pt x="2" y="8"/>
                    <a:pt x="2" y="8"/>
                  </a:cubicBezTo>
                  <a:cubicBezTo>
                    <a:pt x="2" y="8"/>
                    <a:pt x="3" y="8"/>
                    <a:pt x="3" y="8"/>
                  </a:cubicBezTo>
                  <a:cubicBezTo>
                    <a:pt x="5" y="7"/>
                    <a:pt x="7" y="5"/>
                    <a:pt x="9" y="2"/>
                  </a:cubicBezTo>
                  <a:cubicBezTo>
                    <a:pt x="9" y="2"/>
                    <a:pt x="9" y="1"/>
                    <a:pt x="8" y="0"/>
                  </a:cubicBezTo>
                  <a:cubicBezTo>
                    <a:pt x="8"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Freeform 754"/>
            <p:cNvSpPr>
              <a:spLocks/>
            </p:cNvSpPr>
            <p:nvPr/>
          </p:nvSpPr>
          <p:spPr bwMode="auto">
            <a:xfrm>
              <a:off x="5111" y="3232"/>
              <a:ext cx="17" cy="19"/>
            </a:xfrm>
            <a:custGeom>
              <a:avLst/>
              <a:gdLst>
                <a:gd name="T0" fmla="*/ 5 w 7"/>
                <a:gd name="T1" fmla="*/ 0 h 8"/>
                <a:gd name="T2" fmla="*/ 4 w 7"/>
                <a:gd name="T3" fmla="*/ 1 h 8"/>
                <a:gd name="T4" fmla="*/ 1 w 7"/>
                <a:gd name="T5" fmla="*/ 6 h 8"/>
                <a:gd name="T6" fmla="*/ 1 w 7"/>
                <a:gd name="T7" fmla="*/ 8 h 8"/>
                <a:gd name="T8" fmla="*/ 2 w 7"/>
                <a:gd name="T9" fmla="*/ 8 h 8"/>
                <a:gd name="T10" fmla="*/ 3 w 7"/>
                <a:gd name="T11" fmla="*/ 8 h 8"/>
                <a:gd name="T12" fmla="*/ 6 w 7"/>
                <a:gd name="T13" fmla="*/ 3 h 8"/>
                <a:gd name="T14" fmla="*/ 6 w 7"/>
                <a:gd name="T15" fmla="*/ 1 h 8"/>
                <a:gd name="T16" fmla="*/ 5 w 7"/>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 h="8">
                  <a:moveTo>
                    <a:pt x="5" y="0"/>
                  </a:moveTo>
                  <a:cubicBezTo>
                    <a:pt x="5" y="0"/>
                    <a:pt x="4" y="1"/>
                    <a:pt x="4" y="1"/>
                  </a:cubicBezTo>
                  <a:cubicBezTo>
                    <a:pt x="2" y="3"/>
                    <a:pt x="2" y="4"/>
                    <a:pt x="1" y="6"/>
                  </a:cubicBezTo>
                  <a:cubicBezTo>
                    <a:pt x="0" y="7"/>
                    <a:pt x="0" y="8"/>
                    <a:pt x="1" y="8"/>
                  </a:cubicBezTo>
                  <a:cubicBezTo>
                    <a:pt x="1" y="8"/>
                    <a:pt x="2" y="8"/>
                    <a:pt x="2" y="8"/>
                  </a:cubicBezTo>
                  <a:cubicBezTo>
                    <a:pt x="2" y="8"/>
                    <a:pt x="3" y="8"/>
                    <a:pt x="3" y="8"/>
                  </a:cubicBezTo>
                  <a:cubicBezTo>
                    <a:pt x="5" y="6"/>
                    <a:pt x="5" y="5"/>
                    <a:pt x="6" y="3"/>
                  </a:cubicBezTo>
                  <a:cubicBezTo>
                    <a:pt x="7" y="2"/>
                    <a:pt x="7" y="1"/>
                    <a:pt x="6" y="1"/>
                  </a:cubicBezTo>
                  <a:cubicBezTo>
                    <a:pt x="6" y="0"/>
                    <a:pt x="5" y="0"/>
                    <a:pt x="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4" name="Freeform 755"/>
            <p:cNvSpPr>
              <a:spLocks/>
            </p:cNvSpPr>
            <p:nvPr/>
          </p:nvSpPr>
          <p:spPr bwMode="auto">
            <a:xfrm>
              <a:off x="5211" y="3235"/>
              <a:ext cx="19" cy="14"/>
            </a:xfrm>
            <a:custGeom>
              <a:avLst/>
              <a:gdLst>
                <a:gd name="T0" fmla="*/ 2 w 8"/>
                <a:gd name="T1" fmla="*/ 0 h 6"/>
                <a:gd name="T2" fmla="*/ 1 w 8"/>
                <a:gd name="T3" fmla="*/ 0 h 6"/>
                <a:gd name="T4" fmla="*/ 1 w 8"/>
                <a:gd name="T5" fmla="*/ 2 h 6"/>
                <a:gd name="T6" fmla="*/ 3 w 8"/>
                <a:gd name="T7" fmla="*/ 5 h 6"/>
                <a:gd name="T8" fmla="*/ 5 w 8"/>
                <a:gd name="T9" fmla="*/ 6 h 6"/>
                <a:gd name="T10" fmla="*/ 6 w 8"/>
                <a:gd name="T11" fmla="*/ 6 h 6"/>
                <a:gd name="T12" fmla="*/ 7 w 8"/>
                <a:gd name="T13" fmla="*/ 5 h 6"/>
                <a:gd name="T14" fmla="*/ 7 w 8"/>
                <a:gd name="T15" fmla="*/ 3 h 6"/>
                <a:gd name="T16" fmla="*/ 5 w 8"/>
                <a:gd name="T17" fmla="*/ 2 h 6"/>
                <a:gd name="T18" fmla="*/ 4 w 8"/>
                <a:gd name="T19" fmla="*/ 0 h 6"/>
                <a:gd name="T20" fmla="*/ 2 w 8"/>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6">
                  <a:moveTo>
                    <a:pt x="2" y="0"/>
                  </a:moveTo>
                  <a:cubicBezTo>
                    <a:pt x="2" y="0"/>
                    <a:pt x="2" y="0"/>
                    <a:pt x="1" y="0"/>
                  </a:cubicBezTo>
                  <a:cubicBezTo>
                    <a:pt x="1" y="1"/>
                    <a:pt x="0" y="2"/>
                    <a:pt x="1" y="2"/>
                  </a:cubicBezTo>
                  <a:cubicBezTo>
                    <a:pt x="2" y="3"/>
                    <a:pt x="2" y="4"/>
                    <a:pt x="3" y="5"/>
                  </a:cubicBezTo>
                  <a:cubicBezTo>
                    <a:pt x="3" y="5"/>
                    <a:pt x="4" y="6"/>
                    <a:pt x="5" y="6"/>
                  </a:cubicBezTo>
                  <a:cubicBezTo>
                    <a:pt x="5" y="6"/>
                    <a:pt x="6" y="6"/>
                    <a:pt x="6" y="6"/>
                  </a:cubicBezTo>
                  <a:cubicBezTo>
                    <a:pt x="6" y="6"/>
                    <a:pt x="7" y="6"/>
                    <a:pt x="7" y="5"/>
                  </a:cubicBezTo>
                  <a:cubicBezTo>
                    <a:pt x="8" y="5"/>
                    <a:pt x="7" y="4"/>
                    <a:pt x="7" y="3"/>
                  </a:cubicBezTo>
                  <a:cubicBezTo>
                    <a:pt x="6" y="3"/>
                    <a:pt x="5" y="2"/>
                    <a:pt x="5" y="2"/>
                  </a:cubicBezTo>
                  <a:cubicBezTo>
                    <a:pt x="5" y="2"/>
                    <a:pt x="4" y="1"/>
                    <a:pt x="4"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5" name="Freeform 756"/>
            <p:cNvSpPr>
              <a:spLocks/>
            </p:cNvSpPr>
            <p:nvPr/>
          </p:nvSpPr>
          <p:spPr bwMode="auto">
            <a:xfrm>
              <a:off x="5251" y="3197"/>
              <a:ext cx="21" cy="14"/>
            </a:xfrm>
            <a:custGeom>
              <a:avLst/>
              <a:gdLst>
                <a:gd name="T0" fmla="*/ 2 w 9"/>
                <a:gd name="T1" fmla="*/ 0 h 6"/>
                <a:gd name="T2" fmla="*/ 1 w 9"/>
                <a:gd name="T3" fmla="*/ 0 h 6"/>
                <a:gd name="T4" fmla="*/ 1 w 9"/>
                <a:gd name="T5" fmla="*/ 3 h 6"/>
                <a:gd name="T6" fmla="*/ 4 w 9"/>
                <a:gd name="T7" fmla="*/ 4 h 6"/>
                <a:gd name="T8" fmla="*/ 7 w 9"/>
                <a:gd name="T9" fmla="*/ 6 h 6"/>
                <a:gd name="T10" fmla="*/ 8 w 9"/>
                <a:gd name="T11" fmla="*/ 6 h 6"/>
                <a:gd name="T12" fmla="*/ 9 w 9"/>
                <a:gd name="T13" fmla="*/ 5 h 6"/>
                <a:gd name="T14" fmla="*/ 8 w 9"/>
                <a:gd name="T15" fmla="*/ 3 h 6"/>
                <a:gd name="T16" fmla="*/ 6 w 9"/>
                <a:gd name="T17" fmla="*/ 2 h 6"/>
                <a:gd name="T18" fmla="*/ 3 w 9"/>
                <a:gd name="T19" fmla="*/ 0 h 6"/>
                <a:gd name="T20" fmla="*/ 2 w 9"/>
                <a:gd name="T21"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9" h="6">
                  <a:moveTo>
                    <a:pt x="2" y="0"/>
                  </a:moveTo>
                  <a:cubicBezTo>
                    <a:pt x="2" y="0"/>
                    <a:pt x="1" y="0"/>
                    <a:pt x="1" y="0"/>
                  </a:cubicBezTo>
                  <a:cubicBezTo>
                    <a:pt x="0" y="1"/>
                    <a:pt x="1" y="2"/>
                    <a:pt x="1" y="3"/>
                  </a:cubicBezTo>
                  <a:cubicBezTo>
                    <a:pt x="3" y="3"/>
                    <a:pt x="3" y="4"/>
                    <a:pt x="4" y="4"/>
                  </a:cubicBezTo>
                  <a:cubicBezTo>
                    <a:pt x="4" y="5"/>
                    <a:pt x="5" y="5"/>
                    <a:pt x="7" y="6"/>
                  </a:cubicBezTo>
                  <a:cubicBezTo>
                    <a:pt x="7" y="6"/>
                    <a:pt x="7" y="6"/>
                    <a:pt x="8" y="6"/>
                  </a:cubicBezTo>
                  <a:cubicBezTo>
                    <a:pt x="8" y="6"/>
                    <a:pt x="9" y="6"/>
                    <a:pt x="9" y="5"/>
                  </a:cubicBezTo>
                  <a:cubicBezTo>
                    <a:pt x="9" y="5"/>
                    <a:pt x="9" y="4"/>
                    <a:pt x="8" y="3"/>
                  </a:cubicBezTo>
                  <a:cubicBezTo>
                    <a:pt x="7" y="2"/>
                    <a:pt x="6" y="2"/>
                    <a:pt x="6" y="2"/>
                  </a:cubicBezTo>
                  <a:cubicBezTo>
                    <a:pt x="5" y="1"/>
                    <a:pt x="5"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6" name="Freeform 757"/>
            <p:cNvSpPr>
              <a:spLocks/>
            </p:cNvSpPr>
            <p:nvPr/>
          </p:nvSpPr>
          <p:spPr bwMode="auto">
            <a:xfrm>
              <a:off x="5059" y="3093"/>
              <a:ext cx="26" cy="16"/>
            </a:xfrm>
            <a:custGeom>
              <a:avLst/>
              <a:gdLst>
                <a:gd name="T0" fmla="*/ 1 w 11"/>
                <a:gd name="T1" fmla="*/ 0 h 7"/>
                <a:gd name="T2" fmla="*/ 0 w 11"/>
                <a:gd name="T3" fmla="*/ 1 h 7"/>
                <a:gd name="T4" fmla="*/ 0 w 11"/>
                <a:gd name="T5" fmla="*/ 3 h 7"/>
                <a:gd name="T6" fmla="*/ 4 w 11"/>
                <a:gd name="T7" fmla="*/ 5 h 7"/>
                <a:gd name="T8" fmla="*/ 8 w 11"/>
                <a:gd name="T9" fmla="*/ 7 h 7"/>
                <a:gd name="T10" fmla="*/ 9 w 11"/>
                <a:gd name="T11" fmla="*/ 7 h 7"/>
                <a:gd name="T12" fmla="*/ 10 w 11"/>
                <a:gd name="T13" fmla="*/ 6 h 7"/>
                <a:gd name="T14" fmla="*/ 10 w 11"/>
                <a:gd name="T15" fmla="*/ 4 h 7"/>
                <a:gd name="T16" fmla="*/ 5 w 11"/>
                <a:gd name="T17" fmla="*/ 2 h 7"/>
                <a:gd name="T18" fmla="*/ 2 w 11"/>
                <a:gd name="T19" fmla="*/ 0 h 7"/>
                <a:gd name="T20" fmla="*/ 1 w 11"/>
                <a:gd name="T21"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 h="7">
                  <a:moveTo>
                    <a:pt x="1" y="0"/>
                  </a:moveTo>
                  <a:cubicBezTo>
                    <a:pt x="1" y="0"/>
                    <a:pt x="0" y="0"/>
                    <a:pt x="0" y="1"/>
                  </a:cubicBezTo>
                  <a:cubicBezTo>
                    <a:pt x="0" y="1"/>
                    <a:pt x="0" y="2"/>
                    <a:pt x="0" y="3"/>
                  </a:cubicBezTo>
                  <a:cubicBezTo>
                    <a:pt x="2" y="4"/>
                    <a:pt x="3" y="4"/>
                    <a:pt x="4" y="5"/>
                  </a:cubicBezTo>
                  <a:cubicBezTo>
                    <a:pt x="5" y="6"/>
                    <a:pt x="7" y="6"/>
                    <a:pt x="8" y="7"/>
                  </a:cubicBezTo>
                  <a:cubicBezTo>
                    <a:pt x="8" y="7"/>
                    <a:pt x="9" y="7"/>
                    <a:pt x="9" y="7"/>
                  </a:cubicBezTo>
                  <a:cubicBezTo>
                    <a:pt x="9" y="7"/>
                    <a:pt x="10" y="7"/>
                    <a:pt x="10" y="6"/>
                  </a:cubicBezTo>
                  <a:cubicBezTo>
                    <a:pt x="11" y="6"/>
                    <a:pt x="11" y="5"/>
                    <a:pt x="10" y="4"/>
                  </a:cubicBezTo>
                  <a:cubicBezTo>
                    <a:pt x="8" y="3"/>
                    <a:pt x="7" y="3"/>
                    <a:pt x="5" y="2"/>
                  </a:cubicBezTo>
                  <a:cubicBezTo>
                    <a:pt x="4" y="1"/>
                    <a:pt x="3" y="1"/>
                    <a:pt x="2" y="0"/>
                  </a:cubicBezTo>
                  <a:cubicBezTo>
                    <a:pt x="2" y="0"/>
                    <a:pt x="2" y="0"/>
                    <a:pt x="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7" name="Freeform 758"/>
            <p:cNvSpPr>
              <a:spLocks/>
            </p:cNvSpPr>
            <p:nvPr/>
          </p:nvSpPr>
          <p:spPr bwMode="auto">
            <a:xfrm>
              <a:off x="5211" y="3040"/>
              <a:ext cx="19" cy="22"/>
            </a:xfrm>
            <a:custGeom>
              <a:avLst/>
              <a:gdLst>
                <a:gd name="T0" fmla="*/ 6 w 8"/>
                <a:gd name="T1" fmla="*/ 0 h 9"/>
                <a:gd name="T2" fmla="*/ 5 w 8"/>
                <a:gd name="T3" fmla="*/ 1 h 9"/>
                <a:gd name="T4" fmla="*/ 3 w 8"/>
                <a:gd name="T5" fmla="*/ 3 h 9"/>
                <a:gd name="T6" fmla="*/ 0 w 8"/>
                <a:gd name="T7" fmla="*/ 7 h 9"/>
                <a:gd name="T8" fmla="*/ 1 w 8"/>
                <a:gd name="T9" fmla="*/ 9 h 9"/>
                <a:gd name="T10" fmla="*/ 2 w 8"/>
                <a:gd name="T11" fmla="*/ 9 h 9"/>
                <a:gd name="T12" fmla="*/ 3 w 8"/>
                <a:gd name="T13" fmla="*/ 8 h 9"/>
                <a:gd name="T14" fmla="*/ 5 w 8"/>
                <a:gd name="T15" fmla="*/ 6 h 9"/>
                <a:gd name="T16" fmla="*/ 7 w 8"/>
                <a:gd name="T17" fmla="*/ 2 h 9"/>
                <a:gd name="T18" fmla="*/ 7 w 8"/>
                <a:gd name="T19" fmla="*/ 0 h 9"/>
                <a:gd name="T20" fmla="*/ 6 w 8"/>
                <a:gd name="T21"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 h="9">
                  <a:moveTo>
                    <a:pt x="6" y="0"/>
                  </a:moveTo>
                  <a:cubicBezTo>
                    <a:pt x="5" y="0"/>
                    <a:pt x="5" y="0"/>
                    <a:pt x="5" y="1"/>
                  </a:cubicBezTo>
                  <a:cubicBezTo>
                    <a:pt x="4" y="2"/>
                    <a:pt x="3" y="3"/>
                    <a:pt x="3" y="3"/>
                  </a:cubicBezTo>
                  <a:cubicBezTo>
                    <a:pt x="2" y="4"/>
                    <a:pt x="1" y="5"/>
                    <a:pt x="0" y="7"/>
                  </a:cubicBezTo>
                  <a:cubicBezTo>
                    <a:pt x="0" y="7"/>
                    <a:pt x="0" y="8"/>
                    <a:pt x="1" y="9"/>
                  </a:cubicBezTo>
                  <a:cubicBezTo>
                    <a:pt x="1" y="9"/>
                    <a:pt x="1" y="9"/>
                    <a:pt x="2" y="9"/>
                  </a:cubicBezTo>
                  <a:cubicBezTo>
                    <a:pt x="2" y="9"/>
                    <a:pt x="3" y="9"/>
                    <a:pt x="3" y="8"/>
                  </a:cubicBezTo>
                  <a:cubicBezTo>
                    <a:pt x="4" y="7"/>
                    <a:pt x="4" y="6"/>
                    <a:pt x="5" y="6"/>
                  </a:cubicBezTo>
                  <a:cubicBezTo>
                    <a:pt x="6" y="5"/>
                    <a:pt x="6" y="4"/>
                    <a:pt x="7" y="2"/>
                  </a:cubicBezTo>
                  <a:cubicBezTo>
                    <a:pt x="8" y="2"/>
                    <a:pt x="8" y="1"/>
                    <a:pt x="7" y="0"/>
                  </a:cubicBezTo>
                  <a:cubicBezTo>
                    <a:pt x="7" y="0"/>
                    <a:pt x="6" y="0"/>
                    <a:pt x="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8" name="Freeform 759"/>
            <p:cNvSpPr>
              <a:spLocks/>
            </p:cNvSpPr>
            <p:nvPr/>
          </p:nvSpPr>
          <p:spPr bwMode="auto">
            <a:xfrm>
              <a:off x="5251" y="3071"/>
              <a:ext cx="19" cy="19"/>
            </a:xfrm>
            <a:custGeom>
              <a:avLst/>
              <a:gdLst>
                <a:gd name="T0" fmla="*/ 7 w 8"/>
                <a:gd name="T1" fmla="*/ 0 h 8"/>
                <a:gd name="T2" fmla="*/ 5 w 8"/>
                <a:gd name="T3" fmla="*/ 1 h 8"/>
                <a:gd name="T4" fmla="*/ 2 w 8"/>
                <a:gd name="T5" fmla="*/ 5 h 8"/>
                <a:gd name="T6" fmla="*/ 1 w 8"/>
                <a:gd name="T7" fmla="*/ 7 h 8"/>
                <a:gd name="T8" fmla="*/ 2 w 8"/>
                <a:gd name="T9" fmla="*/ 8 h 8"/>
                <a:gd name="T10" fmla="*/ 3 w 8"/>
                <a:gd name="T11" fmla="*/ 8 h 8"/>
                <a:gd name="T12" fmla="*/ 8 w 8"/>
                <a:gd name="T13" fmla="*/ 3 h 8"/>
                <a:gd name="T14" fmla="*/ 7 w 8"/>
                <a:gd name="T15" fmla="*/ 1 h 8"/>
                <a:gd name="T16" fmla="*/ 7 w 8"/>
                <a:gd name="T17"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 h="8">
                  <a:moveTo>
                    <a:pt x="7" y="0"/>
                  </a:moveTo>
                  <a:cubicBezTo>
                    <a:pt x="6" y="0"/>
                    <a:pt x="5" y="1"/>
                    <a:pt x="5" y="1"/>
                  </a:cubicBezTo>
                  <a:cubicBezTo>
                    <a:pt x="4" y="3"/>
                    <a:pt x="3" y="4"/>
                    <a:pt x="2" y="5"/>
                  </a:cubicBezTo>
                  <a:cubicBezTo>
                    <a:pt x="1" y="5"/>
                    <a:pt x="0" y="6"/>
                    <a:pt x="1" y="7"/>
                  </a:cubicBezTo>
                  <a:cubicBezTo>
                    <a:pt x="1" y="8"/>
                    <a:pt x="2" y="8"/>
                    <a:pt x="2" y="8"/>
                  </a:cubicBezTo>
                  <a:cubicBezTo>
                    <a:pt x="3" y="8"/>
                    <a:pt x="3" y="8"/>
                    <a:pt x="3" y="8"/>
                  </a:cubicBezTo>
                  <a:cubicBezTo>
                    <a:pt x="5" y="6"/>
                    <a:pt x="7" y="5"/>
                    <a:pt x="8" y="3"/>
                  </a:cubicBezTo>
                  <a:cubicBezTo>
                    <a:pt x="8" y="2"/>
                    <a:pt x="8" y="1"/>
                    <a:pt x="7" y="1"/>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29" name="Freeform 760"/>
            <p:cNvSpPr>
              <a:spLocks noEditPoints="1"/>
            </p:cNvSpPr>
            <p:nvPr/>
          </p:nvSpPr>
          <p:spPr bwMode="auto">
            <a:xfrm>
              <a:off x="5100" y="3057"/>
              <a:ext cx="158" cy="116"/>
            </a:xfrm>
            <a:custGeom>
              <a:avLst/>
              <a:gdLst>
                <a:gd name="T0" fmla="*/ 30 w 67"/>
                <a:gd name="T1" fmla="*/ 43 h 49"/>
                <a:gd name="T2" fmla="*/ 27 w 67"/>
                <a:gd name="T3" fmla="*/ 41 h 49"/>
                <a:gd name="T4" fmla="*/ 30 w 67"/>
                <a:gd name="T5" fmla="*/ 37 h 49"/>
                <a:gd name="T6" fmla="*/ 30 w 67"/>
                <a:gd name="T7" fmla="*/ 37 h 49"/>
                <a:gd name="T8" fmla="*/ 33 w 67"/>
                <a:gd name="T9" fmla="*/ 39 h 49"/>
                <a:gd name="T10" fmla="*/ 32 w 67"/>
                <a:gd name="T11" fmla="*/ 42 h 49"/>
                <a:gd name="T12" fmla="*/ 30 w 67"/>
                <a:gd name="T13" fmla="*/ 43 h 49"/>
                <a:gd name="T14" fmla="*/ 4 w 67"/>
                <a:gd name="T15" fmla="*/ 0 h 49"/>
                <a:gd name="T16" fmla="*/ 3 w 67"/>
                <a:gd name="T17" fmla="*/ 0 h 49"/>
                <a:gd name="T18" fmla="*/ 6 w 67"/>
                <a:gd name="T19" fmla="*/ 11 h 49"/>
                <a:gd name="T20" fmla="*/ 28 w 67"/>
                <a:gd name="T21" fmla="*/ 48 h 49"/>
                <a:gd name="T22" fmla="*/ 29 w 67"/>
                <a:gd name="T23" fmla="*/ 49 h 49"/>
                <a:gd name="T24" fmla="*/ 65 w 67"/>
                <a:gd name="T25" fmla="*/ 25 h 49"/>
                <a:gd name="T26" fmla="*/ 60 w 67"/>
                <a:gd name="T27" fmla="*/ 19 h 49"/>
                <a:gd name="T28" fmla="*/ 32 w 67"/>
                <a:gd name="T29" fmla="*/ 34 h 49"/>
                <a:gd name="T30" fmla="*/ 11 w 67"/>
                <a:gd name="T31" fmla="*/ 6 h 49"/>
                <a:gd name="T32" fmla="*/ 4 w 67"/>
                <a:gd name="T33" fmla="*/ 0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67" h="49">
                  <a:moveTo>
                    <a:pt x="30" y="43"/>
                  </a:moveTo>
                  <a:cubicBezTo>
                    <a:pt x="29" y="43"/>
                    <a:pt x="28" y="43"/>
                    <a:pt x="27" y="41"/>
                  </a:cubicBezTo>
                  <a:cubicBezTo>
                    <a:pt x="26" y="40"/>
                    <a:pt x="28" y="37"/>
                    <a:pt x="30" y="37"/>
                  </a:cubicBezTo>
                  <a:cubicBezTo>
                    <a:pt x="30" y="37"/>
                    <a:pt x="30" y="37"/>
                    <a:pt x="30" y="37"/>
                  </a:cubicBezTo>
                  <a:cubicBezTo>
                    <a:pt x="31" y="37"/>
                    <a:pt x="33" y="38"/>
                    <a:pt x="33" y="39"/>
                  </a:cubicBezTo>
                  <a:cubicBezTo>
                    <a:pt x="34" y="40"/>
                    <a:pt x="33" y="42"/>
                    <a:pt x="32" y="42"/>
                  </a:cubicBezTo>
                  <a:cubicBezTo>
                    <a:pt x="32" y="43"/>
                    <a:pt x="31" y="43"/>
                    <a:pt x="30" y="43"/>
                  </a:cubicBezTo>
                  <a:moveTo>
                    <a:pt x="4" y="0"/>
                  </a:moveTo>
                  <a:cubicBezTo>
                    <a:pt x="4" y="0"/>
                    <a:pt x="3" y="0"/>
                    <a:pt x="3" y="0"/>
                  </a:cubicBezTo>
                  <a:cubicBezTo>
                    <a:pt x="0" y="2"/>
                    <a:pt x="6" y="11"/>
                    <a:pt x="6" y="11"/>
                  </a:cubicBezTo>
                  <a:cubicBezTo>
                    <a:pt x="13" y="23"/>
                    <a:pt x="24" y="45"/>
                    <a:pt x="28" y="48"/>
                  </a:cubicBezTo>
                  <a:cubicBezTo>
                    <a:pt x="28" y="48"/>
                    <a:pt x="29" y="49"/>
                    <a:pt x="29" y="49"/>
                  </a:cubicBezTo>
                  <a:cubicBezTo>
                    <a:pt x="35" y="49"/>
                    <a:pt x="65" y="25"/>
                    <a:pt x="65" y="25"/>
                  </a:cubicBezTo>
                  <a:cubicBezTo>
                    <a:pt x="67" y="20"/>
                    <a:pt x="62" y="19"/>
                    <a:pt x="60" y="19"/>
                  </a:cubicBezTo>
                  <a:cubicBezTo>
                    <a:pt x="60" y="19"/>
                    <a:pt x="37" y="32"/>
                    <a:pt x="32" y="34"/>
                  </a:cubicBezTo>
                  <a:cubicBezTo>
                    <a:pt x="28" y="32"/>
                    <a:pt x="17" y="14"/>
                    <a:pt x="11" y="6"/>
                  </a:cubicBezTo>
                  <a:cubicBezTo>
                    <a:pt x="11" y="6"/>
                    <a:pt x="6"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0" name="Freeform 761"/>
            <p:cNvSpPr>
              <a:spLocks noEditPoints="1"/>
            </p:cNvSpPr>
            <p:nvPr/>
          </p:nvSpPr>
          <p:spPr bwMode="auto">
            <a:xfrm>
              <a:off x="4716" y="1367"/>
              <a:ext cx="440" cy="450"/>
            </a:xfrm>
            <a:custGeom>
              <a:avLst/>
              <a:gdLst>
                <a:gd name="T0" fmla="*/ 124 w 186"/>
                <a:gd name="T1" fmla="*/ 174 h 190"/>
                <a:gd name="T2" fmla="*/ 90 w 186"/>
                <a:gd name="T3" fmla="*/ 167 h 190"/>
                <a:gd name="T4" fmla="*/ 102 w 186"/>
                <a:gd name="T5" fmla="*/ 167 h 190"/>
                <a:gd name="T6" fmla="*/ 69 w 186"/>
                <a:gd name="T7" fmla="*/ 184 h 190"/>
                <a:gd name="T8" fmla="*/ 105 w 186"/>
                <a:gd name="T9" fmla="*/ 185 h 190"/>
                <a:gd name="T10" fmla="*/ 120 w 186"/>
                <a:gd name="T11" fmla="*/ 172 h 190"/>
                <a:gd name="T12" fmla="*/ 120 w 186"/>
                <a:gd name="T13" fmla="*/ 173 h 190"/>
                <a:gd name="T14" fmla="*/ 46 w 186"/>
                <a:gd name="T15" fmla="*/ 175 h 190"/>
                <a:gd name="T16" fmla="*/ 141 w 186"/>
                <a:gd name="T17" fmla="*/ 156 h 190"/>
                <a:gd name="T18" fmla="*/ 36 w 186"/>
                <a:gd name="T19" fmla="*/ 169 h 190"/>
                <a:gd name="T20" fmla="*/ 118 w 186"/>
                <a:gd name="T21" fmla="*/ 162 h 190"/>
                <a:gd name="T22" fmla="*/ 123 w 186"/>
                <a:gd name="T23" fmla="*/ 154 h 190"/>
                <a:gd name="T24" fmla="*/ 34 w 186"/>
                <a:gd name="T25" fmla="*/ 149 h 190"/>
                <a:gd name="T26" fmla="*/ 151 w 186"/>
                <a:gd name="T27" fmla="*/ 167 h 190"/>
                <a:gd name="T28" fmla="*/ 18 w 186"/>
                <a:gd name="T29" fmla="*/ 149 h 190"/>
                <a:gd name="T30" fmla="*/ 16 w 186"/>
                <a:gd name="T31" fmla="*/ 145 h 190"/>
                <a:gd name="T32" fmla="*/ 161 w 186"/>
                <a:gd name="T33" fmla="*/ 157 h 190"/>
                <a:gd name="T34" fmla="*/ 10 w 186"/>
                <a:gd name="T35" fmla="*/ 134 h 190"/>
                <a:gd name="T36" fmla="*/ 110 w 186"/>
                <a:gd name="T37" fmla="*/ 128 h 190"/>
                <a:gd name="T38" fmla="*/ 170 w 186"/>
                <a:gd name="T39" fmla="*/ 124 h 190"/>
                <a:gd name="T40" fmla="*/ 102 w 186"/>
                <a:gd name="T41" fmla="*/ 121 h 190"/>
                <a:gd name="T42" fmla="*/ 162 w 186"/>
                <a:gd name="T43" fmla="*/ 115 h 190"/>
                <a:gd name="T44" fmla="*/ 156 w 186"/>
                <a:gd name="T45" fmla="*/ 118 h 190"/>
                <a:gd name="T46" fmla="*/ 6 w 186"/>
                <a:gd name="T47" fmla="*/ 117 h 190"/>
                <a:gd name="T48" fmla="*/ 133 w 186"/>
                <a:gd name="T49" fmla="*/ 109 h 190"/>
                <a:gd name="T50" fmla="*/ 177 w 186"/>
                <a:gd name="T51" fmla="*/ 135 h 190"/>
                <a:gd name="T52" fmla="*/ 99 w 186"/>
                <a:gd name="T53" fmla="*/ 107 h 190"/>
                <a:gd name="T54" fmla="*/ 129 w 186"/>
                <a:gd name="T55" fmla="*/ 157 h 190"/>
                <a:gd name="T56" fmla="*/ 106 w 186"/>
                <a:gd name="T57" fmla="*/ 101 h 190"/>
                <a:gd name="T58" fmla="*/ 168 w 186"/>
                <a:gd name="T59" fmla="*/ 128 h 190"/>
                <a:gd name="T60" fmla="*/ 110 w 186"/>
                <a:gd name="T61" fmla="*/ 98 h 190"/>
                <a:gd name="T62" fmla="*/ 97 w 186"/>
                <a:gd name="T63" fmla="*/ 92 h 190"/>
                <a:gd name="T64" fmla="*/ 103 w 186"/>
                <a:gd name="T65" fmla="*/ 88 h 190"/>
                <a:gd name="T66" fmla="*/ 107 w 186"/>
                <a:gd name="T67" fmla="*/ 86 h 190"/>
                <a:gd name="T68" fmla="*/ 123 w 186"/>
                <a:gd name="T69" fmla="*/ 85 h 190"/>
                <a:gd name="T70" fmla="*/ 151 w 186"/>
                <a:gd name="T71" fmla="*/ 107 h 190"/>
                <a:gd name="T72" fmla="*/ 111 w 186"/>
                <a:gd name="T73" fmla="*/ 93 h 190"/>
                <a:gd name="T74" fmla="*/ 123 w 186"/>
                <a:gd name="T75" fmla="*/ 69 h 190"/>
                <a:gd name="T76" fmla="*/ 138 w 186"/>
                <a:gd name="T77" fmla="*/ 60 h 190"/>
                <a:gd name="T78" fmla="*/ 137 w 186"/>
                <a:gd name="T79" fmla="*/ 72 h 190"/>
                <a:gd name="T80" fmla="*/ 168 w 186"/>
                <a:gd name="T81" fmla="*/ 58 h 190"/>
                <a:gd name="T82" fmla="*/ 160 w 186"/>
                <a:gd name="T83" fmla="*/ 62 h 190"/>
                <a:gd name="T84" fmla="*/ 18 w 186"/>
                <a:gd name="T85" fmla="*/ 48 h 190"/>
                <a:gd name="T86" fmla="*/ 95 w 186"/>
                <a:gd name="T87" fmla="*/ 114 h 190"/>
                <a:gd name="T88" fmla="*/ 110 w 186"/>
                <a:gd name="T89" fmla="*/ 162 h 190"/>
                <a:gd name="T90" fmla="*/ 70 w 186"/>
                <a:gd name="T91" fmla="*/ 160 h 190"/>
                <a:gd name="T92" fmla="*/ 117 w 186"/>
                <a:gd name="T93" fmla="*/ 5 h 190"/>
                <a:gd name="T94" fmla="*/ 99 w 186"/>
                <a:gd name="T95" fmla="*/ 78 h 190"/>
                <a:gd name="T96" fmla="*/ 93 w 186"/>
                <a:gd name="T97" fmla="*/ 91 h 190"/>
                <a:gd name="T98" fmla="*/ 94 w 186"/>
                <a:gd name="T99" fmla="*/ 8 h 190"/>
                <a:gd name="T100" fmla="*/ 92 w 186"/>
                <a:gd name="T101" fmla="*/ 6 h 190"/>
                <a:gd name="T102" fmla="*/ 3 w 186"/>
                <a:gd name="T103" fmla="*/ 126 h 190"/>
                <a:gd name="T104" fmla="*/ 16 w 186"/>
                <a:gd name="T105" fmla="*/ 152 h 190"/>
                <a:gd name="T106" fmla="*/ 48 w 186"/>
                <a:gd name="T107" fmla="*/ 181 h 190"/>
                <a:gd name="T108" fmla="*/ 70 w 186"/>
                <a:gd name="T109" fmla="*/ 190 h 190"/>
                <a:gd name="T110" fmla="*/ 89 w 186"/>
                <a:gd name="T111" fmla="*/ 190 h 190"/>
                <a:gd name="T112" fmla="*/ 116 w 186"/>
                <a:gd name="T113" fmla="*/ 184 h 190"/>
                <a:gd name="T114" fmla="*/ 125 w 186"/>
                <a:gd name="T115" fmla="*/ 184 h 190"/>
                <a:gd name="T116" fmla="*/ 147 w 186"/>
                <a:gd name="T117" fmla="*/ 174 h 190"/>
                <a:gd name="T118" fmla="*/ 173 w 186"/>
                <a:gd name="T119" fmla="*/ 139 h 190"/>
                <a:gd name="T120" fmla="*/ 180 w 186"/>
                <a:gd name="T121" fmla="*/ 62 h 190"/>
                <a:gd name="T122" fmla="*/ 179 w 186"/>
                <a:gd name="T123" fmla="*/ 37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86" h="190">
                  <a:moveTo>
                    <a:pt x="112" y="184"/>
                  </a:moveTo>
                  <a:cubicBezTo>
                    <a:pt x="112" y="183"/>
                    <a:pt x="112" y="183"/>
                    <a:pt x="112" y="182"/>
                  </a:cubicBezTo>
                  <a:cubicBezTo>
                    <a:pt x="112" y="183"/>
                    <a:pt x="112" y="183"/>
                    <a:pt x="112" y="183"/>
                  </a:cubicBezTo>
                  <a:cubicBezTo>
                    <a:pt x="112" y="184"/>
                    <a:pt x="112" y="184"/>
                    <a:pt x="112" y="184"/>
                  </a:cubicBezTo>
                  <a:cubicBezTo>
                    <a:pt x="112" y="184"/>
                    <a:pt x="112" y="184"/>
                    <a:pt x="112" y="184"/>
                  </a:cubicBezTo>
                  <a:moveTo>
                    <a:pt x="124" y="178"/>
                  </a:moveTo>
                  <a:cubicBezTo>
                    <a:pt x="124" y="177"/>
                    <a:pt x="123" y="177"/>
                    <a:pt x="123" y="176"/>
                  </a:cubicBezTo>
                  <a:cubicBezTo>
                    <a:pt x="123" y="175"/>
                    <a:pt x="124" y="175"/>
                    <a:pt x="124" y="174"/>
                  </a:cubicBezTo>
                  <a:cubicBezTo>
                    <a:pt x="124" y="175"/>
                    <a:pt x="124" y="176"/>
                    <a:pt x="124" y="178"/>
                  </a:cubicBezTo>
                  <a:moveTo>
                    <a:pt x="91" y="167"/>
                  </a:moveTo>
                  <a:cubicBezTo>
                    <a:pt x="92" y="167"/>
                    <a:pt x="92" y="167"/>
                    <a:pt x="92" y="167"/>
                  </a:cubicBezTo>
                  <a:cubicBezTo>
                    <a:pt x="94" y="167"/>
                    <a:pt x="96" y="167"/>
                    <a:pt x="98" y="167"/>
                  </a:cubicBezTo>
                  <a:cubicBezTo>
                    <a:pt x="95" y="173"/>
                    <a:pt x="92" y="180"/>
                    <a:pt x="90" y="186"/>
                  </a:cubicBezTo>
                  <a:cubicBezTo>
                    <a:pt x="89" y="186"/>
                    <a:pt x="89" y="186"/>
                    <a:pt x="89" y="186"/>
                  </a:cubicBezTo>
                  <a:cubicBezTo>
                    <a:pt x="87" y="186"/>
                    <a:pt x="85" y="186"/>
                    <a:pt x="83" y="186"/>
                  </a:cubicBezTo>
                  <a:cubicBezTo>
                    <a:pt x="86" y="179"/>
                    <a:pt x="88" y="173"/>
                    <a:pt x="90" y="167"/>
                  </a:cubicBezTo>
                  <a:cubicBezTo>
                    <a:pt x="91" y="167"/>
                    <a:pt x="91" y="167"/>
                    <a:pt x="91" y="167"/>
                  </a:cubicBezTo>
                  <a:moveTo>
                    <a:pt x="79" y="185"/>
                  </a:moveTo>
                  <a:cubicBezTo>
                    <a:pt x="77" y="185"/>
                    <a:pt x="75" y="185"/>
                    <a:pt x="73" y="184"/>
                  </a:cubicBezTo>
                  <a:cubicBezTo>
                    <a:pt x="75" y="178"/>
                    <a:pt x="77" y="172"/>
                    <a:pt x="80" y="167"/>
                  </a:cubicBezTo>
                  <a:cubicBezTo>
                    <a:pt x="82" y="167"/>
                    <a:pt x="84" y="167"/>
                    <a:pt x="86" y="167"/>
                  </a:cubicBezTo>
                  <a:cubicBezTo>
                    <a:pt x="84" y="173"/>
                    <a:pt x="81" y="179"/>
                    <a:pt x="79" y="185"/>
                  </a:cubicBezTo>
                  <a:moveTo>
                    <a:pt x="94" y="186"/>
                  </a:moveTo>
                  <a:cubicBezTo>
                    <a:pt x="97" y="179"/>
                    <a:pt x="100" y="173"/>
                    <a:pt x="102" y="167"/>
                  </a:cubicBezTo>
                  <a:cubicBezTo>
                    <a:pt x="104" y="166"/>
                    <a:pt x="106" y="166"/>
                    <a:pt x="108" y="166"/>
                  </a:cubicBezTo>
                  <a:cubicBezTo>
                    <a:pt x="106" y="172"/>
                    <a:pt x="103" y="179"/>
                    <a:pt x="101" y="185"/>
                  </a:cubicBezTo>
                  <a:cubicBezTo>
                    <a:pt x="98" y="185"/>
                    <a:pt x="96" y="186"/>
                    <a:pt x="94" y="186"/>
                  </a:cubicBezTo>
                  <a:moveTo>
                    <a:pt x="69" y="184"/>
                  </a:moveTo>
                  <a:cubicBezTo>
                    <a:pt x="67" y="183"/>
                    <a:pt x="65" y="183"/>
                    <a:pt x="62" y="182"/>
                  </a:cubicBezTo>
                  <a:cubicBezTo>
                    <a:pt x="65" y="176"/>
                    <a:pt x="67" y="170"/>
                    <a:pt x="70" y="165"/>
                  </a:cubicBezTo>
                  <a:cubicBezTo>
                    <a:pt x="72" y="165"/>
                    <a:pt x="74" y="166"/>
                    <a:pt x="76" y="166"/>
                  </a:cubicBezTo>
                  <a:cubicBezTo>
                    <a:pt x="73" y="172"/>
                    <a:pt x="71" y="178"/>
                    <a:pt x="69" y="184"/>
                  </a:cubicBezTo>
                  <a:moveTo>
                    <a:pt x="105" y="185"/>
                  </a:moveTo>
                  <a:cubicBezTo>
                    <a:pt x="107" y="178"/>
                    <a:pt x="110" y="172"/>
                    <a:pt x="113" y="165"/>
                  </a:cubicBezTo>
                  <a:cubicBezTo>
                    <a:pt x="113" y="165"/>
                    <a:pt x="114" y="165"/>
                    <a:pt x="114" y="165"/>
                  </a:cubicBezTo>
                  <a:cubicBezTo>
                    <a:pt x="114" y="165"/>
                    <a:pt x="114" y="165"/>
                    <a:pt x="114" y="165"/>
                  </a:cubicBezTo>
                  <a:cubicBezTo>
                    <a:pt x="114" y="167"/>
                    <a:pt x="114" y="169"/>
                    <a:pt x="114" y="170"/>
                  </a:cubicBezTo>
                  <a:cubicBezTo>
                    <a:pt x="113" y="171"/>
                    <a:pt x="113" y="171"/>
                    <a:pt x="113" y="171"/>
                  </a:cubicBezTo>
                  <a:cubicBezTo>
                    <a:pt x="111" y="176"/>
                    <a:pt x="109" y="180"/>
                    <a:pt x="107" y="184"/>
                  </a:cubicBezTo>
                  <a:cubicBezTo>
                    <a:pt x="106" y="185"/>
                    <a:pt x="106" y="185"/>
                    <a:pt x="105" y="185"/>
                  </a:cubicBezTo>
                  <a:moveTo>
                    <a:pt x="59" y="181"/>
                  </a:moveTo>
                  <a:cubicBezTo>
                    <a:pt x="55" y="180"/>
                    <a:pt x="52" y="178"/>
                    <a:pt x="50" y="177"/>
                  </a:cubicBezTo>
                  <a:cubicBezTo>
                    <a:pt x="50" y="176"/>
                    <a:pt x="50" y="176"/>
                    <a:pt x="50" y="176"/>
                  </a:cubicBezTo>
                  <a:cubicBezTo>
                    <a:pt x="53" y="171"/>
                    <a:pt x="55" y="166"/>
                    <a:pt x="58" y="161"/>
                  </a:cubicBezTo>
                  <a:cubicBezTo>
                    <a:pt x="61" y="162"/>
                    <a:pt x="64" y="163"/>
                    <a:pt x="66" y="164"/>
                  </a:cubicBezTo>
                  <a:cubicBezTo>
                    <a:pt x="63" y="169"/>
                    <a:pt x="61" y="175"/>
                    <a:pt x="59" y="181"/>
                  </a:cubicBezTo>
                  <a:moveTo>
                    <a:pt x="120" y="173"/>
                  </a:moveTo>
                  <a:cubicBezTo>
                    <a:pt x="120" y="172"/>
                    <a:pt x="120" y="172"/>
                    <a:pt x="120" y="172"/>
                  </a:cubicBezTo>
                  <a:cubicBezTo>
                    <a:pt x="120" y="171"/>
                    <a:pt x="120" y="171"/>
                    <a:pt x="120" y="171"/>
                  </a:cubicBezTo>
                  <a:cubicBezTo>
                    <a:pt x="121" y="168"/>
                    <a:pt x="122" y="165"/>
                    <a:pt x="123" y="162"/>
                  </a:cubicBezTo>
                  <a:cubicBezTo>
                    <a:pt x="124" y="161"/>
                    <a:pt x="125" y="160"/>
                    <a:pt x="126" y="159"/>
                  </a:cubicBezTo>
                  <a:cubicBezTo>
                    <a:pt x="126" y="159"/>
                    <a:pt x="126" y="159"/>
                    <a:pt x="126" y="159"/>
                  </a:cubicBezTo>
                  <a:cubicBezTo>
                    <a:pt x="126" y="159"/>
                    <a:pt x="126" y="159"/>
                    <a:pt x="126" y="159"/>
                  </a:cubicBezTo>
                  <a:cubicBezTo>
                    <a:pt x="126" y="160"/>
                    <a:pt x="125" y="162"/>
                    <a:pt x="125" y="165"/>
                  </a:cubicBezTo>
                  <a:cubicBezTo>
                    <a:pt x="125" y="165"/>
                    <a:pt x="124" y="165"/>
                    <a:pt x="124" y="166"/>
                  </a:cubicBezTo>
                  <a:cubicBezTo>
                    <a:pt x="123" y="168"/>
                    <a:pt x="122" y="170"/>
                    <a:pt x="120" y="173"/>
                  </a:cubicBezTo>
                  <a:moveTo>
                    <a:pt x="128" y="179"/>
                  </a:moveTo>
                  <a:cubicBezTo>
                    <a:pt x="128" y="177"/>
                    <a:pt x="128" y="174"/>
                    <a:pt x="129" y="171"/>
                  </a:cubicBezTo>
                  <a:cubicBezTo>
                    <a:pt x="129" y="167"/>
                    <a:pt x="129" y="164"/>
                    <a:pt x="129" y="161"/>
                  </a:cubicBezTo>
                  <a:cubicBezTo>
                    <a:pt x="132" y="160"/>
                    <a:pt x="134" y="160"/>
                    <a:pt x="136" y="159"/>
                  </a:cubicBezTo>
                  <a:cubicBezTo>
                    <a:pt x="134" y="165"/>
                    <a:pt x="132" y="172"/>
                    <a:pt x="130" y="178"/>
                  </a:cubicBezTo>
                  <a:cubicBezTo>
                    <a:pt x="130" y="179"/>
                    <a:pt x="130" y="179"/>
                    <a:pt x="130" y="179"/>
                  </a:cubicBezTo>
                  <a:cubicBezTo>
                    <a:pt x="129" y="179"/>
                    <a:pt x="128" y="179"/>
                    <a:pt x="128" y="179"/>
                  </a:cubicBezTo>
                  <a:moveTo>
                    <a:pt x="46" y="175"/>
                  </a:moveTo>
                  <a:cubicBezTo>
                    <a:pt x="44" y="174"/>
                    <a:pt x="42" y="172"/>
                    <a:pt x="40" y="171"/>
                  </a:cubicBezTo>
                  <a:cubicBezTo>
                    <a:pt x="42" y="166"/>
                    <a:pt x="44" y="161"/>
                    <a:pt x="47" y="157"/>
                  </a:cubicBezTo>
                  <a:cubicBezTo>
                    <a:pt x="50" y="158"/>
                    <a:pt x="52" y="159"/>
                    <a:pt x="54" y="160"/>
                  </a:cubicBezTo>
                  <a:cubicBezTo>
                    <a:pt x="52" y="165"/>
                    <a:pt x="49" y="170"/>
                    <a:pt x="47" y="174"/>
                  </a:cubicBezTo>
                  <a:cubicBezTo>
                    <a:pt x="46" y="175"/>
                    <a:pt x="46" y="175"/>
                    <a:pt x="46" y="175"/>
                  </a:cubicBezTo>
                  <a:moveTo>
                    <a:pt x="134" y="177"/>
                  </a:moveTo>
                  <a:cubicBezTo>
                    <a:pt x="136" y="170"/>
                    <a:pt x="138" y="163"/>
                    <a:pt x="141" y="157"/>
                  </a:cubicBezTo>
                  <a:cubicBezTo>
                    <a:pt x="141" y="156"/>
                    <a:pt x="141" y="156"/>
                    <a:pt x="141" y="156"/>
                  </a:cubicBezTo>
                  <a:cubicBezTo>
                    <a:pt x="141" y="156"/>
                    <a:pt x="142" y="156"/>
                    <a:pt x="143" y="155"/>
                  </a:cubicBezTo>
                  <a:cubicBezTo>
                    <a:pt x="141" y="162"/>
                    <a:pt x="139" y="169"/>
                    <a:pt x="137" y="175"/>
                  </a:cubicBezTo>
                  <a:cubicBezTo>
                    <a:pt x="136" y="176"/>
                    <a:pt x="135" y="176"/>
                    <a:pt x="134" y="177"/>
                  </a:cubicBezTo>
                  <a:moveTo>
                    <a:pt x="36" y="169"/>
                  </a:moveTo>
                  <a:cubicBezTo>
                    <a:pt x="35" y="167"/>
                    <a:pt x="33" y="166"/>
                    <a:pt x="31" y="164"/>
                  </a:cubicBezTo>
                  <a:cubicBezTo>
                    <a:pt x="33" y="160"/>
                    <a:pt x="35" y="156"/>
                    <a:pt x="38" y="152"/>
                  </a:cubicBezTo>
                  <a:cubicBezTo>
                    <a:pt x="40" y="153"/>
                    <a:pt x="42" y="154"/>
                    <a:pt x="44" y="155"/>
                  </a:cubicBezTo>
                  <a:cubicBezTo>
                    <a:pt x="41" y="159"/>
                    <a:pt x="38" y="164"/>
                    <a:pt x="36" y="169"/>
                  </a:cubicBezTo>
                  <a:moveTo>
                    <a:pt x="142" y="173"/>
                  </a:moveTo>
                  <a:cubicBezTo>
                    <a:pt x="144" y="166"/>
                    <a:pt x="146" y="159"/>
                    <a:pt x="148" y="153"/>
                  </a:cubicBezTo>
                  <a:cubicBezTo>
                    <a:pt x="148" y="152"/>
                    <a:pt x="148" y="152"/>
                    <a:pt x="148" y="152"/>
                  </a:cubicBezTo>
                  <a:cubicBezTo>
                    <a:pt x="149" y="152"/>
                    <a:pt x="150" y="151"/>
                    <a:pt x="152" y="150"/>
                  </a:cubicBezTo>
                  <a:cubicBezTo>
                    <a:pt x="150" y="157"/>
                    <a:pt x="148" y="164"/>
                    <a:pt x="145" y="171"/>
                  </a:cubicBezTo>
                  <a:cubicBezTo>
                    <a:pt x="144" y="171"/>
                    <a:pt x="143" y="172"/>
                    <a:pt x="142" y="173"/>
                  </a:cubicBezTo>
                  <a:moveTo>
                    <a:pt x="118" y="165"/>
                  </a:moveTo>
                  <a:cubicBezTo>
                    <a:pt x="118" y="164"/>
                    <a:pt x="118" y="163"/>
                    <a:pt x="118" y="162"/>
                  </a:cubicBezTo>
                  <a:cubicBezTo>
                    <a:pt x="118" y="161"/>
                    <a:pt x="117" y="160"/>
                    <a:pt x="116" y="160"/>
                  </a:cubicBezTo>
                  <a:cubicBezTo>
                    <a:pt x="116" y="160"/>
                    <a:pt x="116" y="160"/>
                    <a:pt x="116" y="160"/>
                  </a:cubicBezTo>
                  <a:cubicBezTo>
                    <a:pt x="116" y="160"/>
                    <a:pt x="116" y="160"/>
                    <a:pt x="116" y="160"/>
                  </a:cubicBezTo>
                  <a:cubicBezTo>
                    <a:pt x="118" y="156"/>
                    <a:pt x="119" y="153"/>
                    <a:pt x="121" y="150"/>
                  </a:cubicBezTo>
                  <a:cubicBezTo>
                    <a:pt x="122" y="150"/>
                    <a:pt x="122" y="150"/>
                    <a:pt x="122" y="150"/>
                  </a:cubicBezTo>
                  <a:cubicBezTo>
                    <a:pt x="122" y="151"/>
                    <a:pt x="123" y="152"/>
                    <a:pt x="123" y="153"/>
                  </a:cubicBezTo>
                  <a:cubicBezTo>
                    <a:pt x="123" y="154"/>
                    <a:pt x="123" y="154"/>
                    <a:pt x="123" y="154"/>
                  </a:cubicBezTo>
                  <a:cubicBezTo>
                    <a:pt x="123" y="154"/>
                    <a:pt x="123" y="154"/>
                    <a:pt x="123" y="154"/>
                  </a:cubicBezTo>
                  <a:cubicBezTo>
                    <a:pt x="123" y="155"/>
                    <a:pt x="123" y="156"/>
                    <a:pt x="122" y="157"/>
                  </a:cubicBezTo>
                  <a:cubicBezTo>
                    <a:pt x="122" y="158"/>
                    <a:pt x="121" y="159"/>
                    <a:pt x="120" y="160"/>
                  </a:cubicBezTo>
                  <a:cubicBezTo>
                    <a:pt x="119" y="162"/>
                    <a:pt x="118" y="163"/>
                    <a:pt x="118" y="165"/>
                  </a:cubicBezTo>
                  <a:moveTo>
                    <a:pt x="28" y="161"/>
                  </a:moveTo>
                  <a:cubicBezTo>
                    <a:pt x="28" y="161"/>
                    <a:pt x="27" y="161"/>
                    <a:pt x="27" y="160"/>
                  </a:cubicBezTo>
                  <a:cubicBezTo>
                    <a:pt x="26" y="159"/>
                    <a:pt x="26" y="159"/>
                    <a:pt x="25" y="158"/>
                  </a:cubicBezTo>
                  <a:cubicBezTo>
                    <a:pt x="27" y="154"/>
                    <a:pt x="28" y="150"/>
                    <a:pt x="30" y="146"/>
                  </a:cubicBezTo>
                  <a:cubicBezTo>
                    <a:pt x="31" y="147"/>
                    <a:pt x="33" y="148"/>
                    <a:pt x="34" y="149"/>
                  </a:cubicBezTo>
                  <a:cubicBezTo>
                    <a:pt x="32" y="153"/>
                    <a:pt x="30" y="157"/>
                    <a:pt x="28" y="161"/>
                  </a:cubicBezTo>
                  <a:moveTo>
                    <a:pt x="151" y="167"/>
                  </a:moveTo>
                  <a:cubicBezTo>
                    <a:pt x="153" y="160"/>
                    <a:pt x="155" y="154"/>
                    <a:pt x="156" y="147"/>
                  </a:cubicBezTo>
                  <a:cubicBezTo>
                    <a:pt x="157" y="147"/>
                    <a:pt x="157" y="147"/>
                    <a:pt x="157" y="147"/>
                  </a:cubicBezTo>
                  <a:cubicBezTo>
                    <a:pt x="158" y="146"/>
                    <a:pt x="159" y="145"/>
                    <a:pt x="160" y="144"/>
                  </a:cubicBezTo>
                  <a:cubicBezTo>
                    <a:pt x="159" y="150"/>
                    <a:pt x="157" y="157"/>
                    <a:pt x="154" y="163"/>
                  </a:cubicBezTo>
                  <a:cubicBezTo>
                    <a:pt x="154" y="163"/>
                    <a:pt x="154" y="163"/>
                    <a:pt x="154" y="163"/>
                  </a:cubicBezTo>
                  <a:cubicBezTo>
                    <a:pt x="153" y="165"/>
                    <a:pt x="152" y="166"/>
                    <a:pt x="151" y="167"/>
                  </a:cubicBezTo>
                  <a:moveTo>
                    <a:pt x="114" y="155"/>
                  </a:moveTo>
                  <a:cubicBezTo>
                    <a:pt x="114" y="153"/>
                    <a:pt x="113" y="152"/>
                    <a:pt x="112" y="150"/>
                  </a:cubicBezTo>
                  <a:cubicBezTo>
                    <a:pt x="113" y="150"/>
                    <a:pt x="113" y="150"/>
                    <a:pt x="113" y="150"/>
                  </a:cubicBezTo>
                  <a:cubicBezTo>
                    <a:pt x="114" y="147"/>
                    <a:pt x="115" y="144"/>
                    <a:pt x="117" y="142"/>
                  </a:cubicBezTo>
                  <a:cubicBezTo>
                    <a:pt x="118" y="143"/>
                    <a:pt x="118" y="144"/>
                    <a:pt x="119" y="146"/>
                  </a:cubicBezTo>
                  <a:cubicBezTo>
                    <a:pt x="117" y="149"/>
                    <a:pt x="116" y="152"/>
                    <a:pt x="114" y="155"/>
                  </a:cubicBezTo>
                  <a:moveTo>
                    <a:pt x="22" y="154"/>
                  </a:moveTo>
                  <a:cubicBezTo>
                    <a:pt x="21" y="153"/>
                    <a:pt x="20" y="151"/>
                    <a:pt x="18" y="149"/>
                  </a:cubicBezTo>
                  <a:cubicBezTo>
                    <a:pt x="20" y="146"/>
                    <a:pt x="21" y="144"/>
                    <a:pt x="23" y="141"/>
                  </a:cubicBezTo>
                  <a:cubicBezTo>
                    <a:pt x="24" y="142"/>
                    <a:pt x="25" y="143"/>
                    <a:pt x="27" y="144"/>
                  </a:cubicBezTo>
                  <a:cubicBezTo>
                    <a:pt x="25" y="148"/>
                    <a:pt x="24" y="151"/>
                    <a:pt x="22" y="154"/>
                  </a:cubicBezTo>
                  <a:moveTo>
                    <a:pt x="16" y="145"/>
                  </a:moveTo>
                  <a:cubicBezTo>
                    <a:pt x="15" y="145"/>
                    <a:pt x="15" y="144"/>
                    <a:pt x="14" y="143"/>
                  </a:cubicBezTo>
                  <a:cubicBezTo>
                    <a:pt x="16" y="140"/>
                    <a:pt x="17" y="138"/>
                    <a:pt x="18" y="136"/>
                  </a:cubicBezTo>
                  <a:cubicBezTo>
                    <a:pt x="19" y="136"/>
                    <a:pt x="19" y="137"/>
                    <a:pt x="20" y="138"/>
                  </a:cubicBezTo>
                  <a:cubicBezTo>
                    <a:pt x="18" y="140"/>
                    <a:pt x="17" y="143"/>
                    <a:pt x="16" y="145"/>
                  </a:cubicBezTo>
                  <a:moveTo>
                    <a:pt x="161" y="157"/>
                  </a:moveTo>
                  <a:cubicBezTo>
                    <a:pt x="163" y="151"/>
                    <a:pt x="164" y="145"/>
                    <a:pt x="165" y="139"/>
                  </a:cubicBezTo>
                  <a:cubicBezTo>
                    <a:pt x="167" y="138"/>
                    <a:pt x="168" y="136"/>
                    <a:pt x="169" y="135"/>
                  </a:cubicBezTo>
                  <a:cubicBezTo>
                    <a:pt x="169" y="137"/>
                    <a:pt x="169" y="138"/>
                    <a:pt x="168" y="140"/>
                  </a:cubicBezTo>
                  <a:cubicBezTo>
                    <a:pt x="168" y="142"/>
                    <a:pt x="168" y="144"/>
                    <a:pt x="168" y="145"/>
                  </a:cubicBezTo>
                  <a:cubicBezTo>
                    <a:pt x="168" y="146"/>
                    <a:pt x="168" y="146"/>
                    <a:pt x="168" y="146"/>
                  </a:cubicBezTo>
                  <a:cubicBezTo>
                    <a:pt x="168" y="146"/>
                    <a:pt x="168" y="146"/>
                    <a:pt x="168" y="146"/>
                  </a:cubicBezTo>
                  <a:cubicBezTo>
                    <a:pt x="166" y="150"/>
                    <a:pt x="164" y="153"/>
                    <a:pt x="161" y="157"/>
                  </a:cubicBezTo>
                  <a:moveTo>
                    <a:pt x="111" y="145"/>
                  </a:moveTo>
                  <a:cubicBezTo>
                    <a:pt x="110" y="143"/>
                    <a:pt x="109" y="142"/>
                    <a:pt x="109" y="140"/>
                  </a:cubicBezTo>
                  <a:cubicBezTo>
                    <a:pt x="110" y="137"/>
                    <a:pt x="111" y="135"/>
                    <a:pt x="112" y="132"/>
                  </a:cubicBezTo>
                  <a:cubicBezTo>
                    <a:pt x="112" y="132"/>
                    <a:pt x="112" y="132"/>
                    <a:pt x="112" y="132"/>
                  </a:cubicBezTo>
                  <a:cubicBezTo>
                    <a:pt x="113" y="134"/>
                    <a:pt x="114" y="136"/>
                    <a:pt x="115" y="138"/>
                  </a:cubicBezTo>
                  <a:cubicBezTo>
                    <a:pt x="113" y="140"/>
                    <a:pt x="112" y="142"/>
                    <a:pt x="111" y="145"/>
                  </a:cubicBezTo>
                  <a:moveTo>
                    <a:pt x="12" y="139"/>
                  </a:moveTo>
                  <a:cubicBezTo>
                    <a:pt x="11" y="137"/>
                    <a:pt x="11" y="135"/>
                    <a:pt x="10" y="134"/>
                  </a:cubicBezTo>
                  <a:cubicBezTo>
                    <a:pt x="11" y="132"/>
                    <a:pt x="12" y="131"/>
                    <a:pt x="13" y="129"/>
                  </a:cubicBezTo>
                  <a:cubicBezTo>
                    <a:pt x="14" y="130"/>
                    <a:pt x="15" y="131"/>
                    <a:pt x="15" y="132"/>
                  </a:cubicBezTo>
                  <a:cubicBezTo>
                    <a:pt x="14" y="134"/>
                    <a:pt x="13" y="136"/>
                    <a:pt x="12" y="139"/>
                  </a:cubicBezTo>
                  <a:moveTo>
                    <a:pt x="107" y="134"/>
                  </a:moveTo>
                  <a:cubicBezTo>
                    <a:pt x="106" y="133"/>
                    <a:pt x="106" y="131"/>
                    <a:pt x="105" y="130"/>
                  </a:cubicBezTo>
                  <a:cubicBezTo>
                    <a:pt x="105" y="130"/>
                    <a:pt x="105" y="130"/>
                    <a:pt x="105" y="130"/>
                  </a:cubicBezTo>
                  <a:cubicBezTo>
                    <a:pt x="106" y="128"/>
                    <a:pt x="107" y="126"/>
                    <a:pt x="108" y="124"/>
                  </a:cubicBezTo>
                  <a:cubicBezTo>
                    <a:pt x="108" y="126"/>
                    <a:pt x="109" y="127"/>
                    <a:pt x="110" y="128"/>
                  </a:cubicBezTo>
                  <a:cubicBezTo>
                    <a:pt x="109" y="130"/>
                    <a:pt x="108" y="132"/>
                    <a:pt x="107" y="134"/>
                  </a:cubicBezTo>
                  <a:moveTo>
                    <a:pt x="8" y="129"/>
                  </a:moveTo>
                  <a:cubicBezTo>
                    <a:pt x="8" y="127"/>
                    <a:pt x="7" y="125"/>
                    <a:pt x="7" y="123"/>
                  </a:cubicBezTo>
                  <a:cubicBezTo>
                    <a:pt x="7" y="122"/>
                    <a:pt x="8" y="121"/>
                    <a:pt x="8" y="120"/>
                  </a:cubicBezTo>
                  <a:cubicBezTo>
                    <a:pt x="9" y="122"/>
                    <a:pt x="10" y="123"/>
                    <a:pt x="11" y="125"/>
                  </a:cubicBezTo>
                  <a:cubicBezTo>
                    <a:pt x="11" y="125"/>
                    <a:pt x="11" y="125"/>
                    <a:pt x="11" y="125"/>
                  </a:cubicBezTo>
                  <a:cubicBezTo>
                    <a:pt x="10" y="126"/>
                    <a:pt x="9" y="128"/>
                    <a:pt x="8" y="129"/>
                  </a:cubicBezTo>
                  <a:moveTo>
                    <a:pt x="170" y="124"/>
                  </a:moveTo>
                  <a:cubicBezTo>
                    <a:pt x="169" y="124"/>
                    <a:pt x="169" y="124"/>
                    <a:pt x="168" y="123"/>
                  </a:cubicBezTo>
                  <a:cubicBezTo>
                    <a:pt x="169" y="121"/>
                    <a:pt x="170" y="120"/>
                    <a:pt x="171" y="118"/>
                  </a:cubicBezTo>
                  <a:cubicBezTo>
                    <a:pt x="172" y="119"/>
                    <a:pt x="173" y="119"/>
                    <a:pt x="174" y="119"/>
                  </a:cubicBezTo>
                  <a:cubicBezTo>
                    <a:pt x="174" y="120"/>
                    <a:pt x="174" y="120"/>
                    <a:pt x="174" y="120"/>
                  </a:cubicBezTo>
                  <a:cubicBezTo>
                    <a:pt x="174" y="120"/>
                    <a:pt x="174" y="120"/>
                    <a:pt x="174" y="120"/>
                  </a:cubicBezTo>
                  <a:cubicBezTo>
                    <a:pt x="172" y="122"/>
                    <a:pt x="171" y="123"/>
                    <a:pt x="170" y="124"/>
                  </a:cubicBezTo>
                  <a:moveTo>
                    <a:pt x="103" y="125"/>
                  </a:moveTo>
                  <a:cubicBezTo>
                    <a:pt x="103" y="123"/>
                    <a:pt x="103" y="122"/>
                    <a:pt x="102" y="121"/>
                  </a:cubicBezTo>
                  <a:cubicBezTo>
                    <a:pt x="103" y="121"/>
                    <a:pt x="103" y="121"/>
                    <a:pt x="103" y="121"/>
                  </a:cubicBezTo>
                  <a:cubicBezTo>
                    <a:pt x="103" y="120"/>
                    <a:pt x="104" y="119"/>
                    <a:pt x="104" y="118"/>
                  </a:cubicBezTo>
                  <a:cubicBezTo>
                    <a:pt x="105" y="119"/>
                    <a:pt x="105" y="119"/>
                    <a:pt x="106" y="120"/>
                  </a:cubicBezTo>
                  <a:cubicBezTo>
                    <a:pt x="105" y="122"/>
                    <a:pt x="104" y="123"/>
                    <a:pt x="103" y="125"/>
                  </a:cubicBezTo>
                  <a:moveTo>
                    <a:pt x="164" y="122"/>
                  </a:moveTo>
                  <a:cubicBezTo>
                    <a:pt x="163" y="121"/>
                    <a:pt x="161" y="121"/>
                    <a:pt x="159" y="120"/>
                  </a:cubicBezTo>
                  <a:cubicBezTo>
                    <a:pt x="160" y="118"/>
                    <a:pt x="161" y="117"/>
                    <a:pt x="162" y="115"/>
                  </a:cubicBezTo>
                  <a:cubicBezTo>
                    <a:pt x="162" y="115"/>
                    <a:pt x="162" y="115"/>
                    <a:pt x="162" y="115"/>
                  </a:cubicBezTo>
                  <a:cubicBezTo>
                    <a:pt x="164" y="116"/>
                    <a:pt x="166" y="116"/>
                    <a:pt x="167" y="117"/>
                  </a:cubicBezTo>
                  <a:cubicBezTo>
                    <a:pt x="166" y="118"/>
                    <a:pt x="165" y="120"/>
                    <a:pt x="164" y="122"/>
                  </a:cubicBezTo>
                  <a:moveTo>
                    <a:pt x="101" y="116"/>
                  </a:moveTo>
                  <a:cubicBezTo>
                    <a:pt x="100" y="115"/>
                    <a:pt x="100" y="115"/>
                    <a:pt x="100" y="114"/>
                  </a:cubicBezTo>
                  <a:cubicBezTo>
                    <a:pt x="100" y="113"/>
                    <a:pt x="101" y="112"/>
                    <a:pt x="101" y="112"/>
                  </a:cubicBezTo>
                  <a:cubicBezTo>
                    <a:pt x="102" y="113"/>
                    <a:pt x="102" y="113"/>
                    <a:pt x="102" y="113"/>
                  </a:cubicBezTo>
                  <a:cubicBezTo>
                    <a:pt x="101" y="114"/>
                    <a:pt x="101" y="115"/>
                    <a:pt x="101" y="116"/>
                  </a:cubicBezTo>
                  <a:moveTo>
                    <a:pt x="156" y="118"/>
                  </a:moveTo>
                  <a:cubicBezTo>
                    <a:pt x="154" y="117"/>
                    <a:pt x="151" y="116"/>
                    <a:pt x="149" y="115"/>
                  </a:cubicBezTo>
                  <a:cubicBezTo>
                    <a:pt x="150" y="114"/>
                    <a:pt x="150" y="113"/>
                    <a:pt x="151" y="111"/>
                  </a:cubicBezTo>
                  <a:cubicBezTo>
                    <a:pt x="154" y="112"/>
                    <a:pt x="156" y="113"/>
                    <a:pt x="158" y="114"/>
                  </a:cubicBezTo>
                  <a:cubicBezTo>
                    <a:pt x="157" y="115"/>
                    <a:pt x="156" y="117"/>
                    <a:pt x="156" y="118"/>
                  </a:cubicBezTo>
                  <a:moveTo>
                    <a:pt x="6" y="117"/>
                  </a:moveTo>
                  <a:cubicBezTo>
                    <a:pt x="5" y="115"/>
                    <a:pt x="5" y="112"/>
                    <a:pt x="5" y="110"/>
                  </a:cubicBezTo>
                  <a:cubicBezTo>
                    <a:pt x="5" y="112"/>
                    <a:pt x="6" y="114"/>
                    <a:pt x="6" y="115"/>
                  </a:cubicBezTo>
                  <a:cubicBezTo>
                    <a:pt x="6" y="116"/>
                    <a:pt x="6" y="117"/>
                    <a:pt x="6" y="117"/>
                  </a:cubicBezTo>
                  <a:moveTo>
                    <a:pt x="145" y="114"/>
                  </a:moveTo>
                  <a:cubicBezTo>
                    <a:pt x="144" y="113"/>
                    <a:pt x="144" y="113"/>
                    <a:pt x="143" y="113"/>
                  </a:cubicBezTo>
                  <a:cubicBezTo>
                    <a:pt x="143" y="112"/>
                    <a:pt x="144" y="110"/>
                    <a:pt x="144" y="109"/>
                  </a:cubicBezTo>
                  <a:cubicBezTo>
                    <a:pt x="145" y="109"/>
                    <a:pt x="146" y="110"/>
                    <a:pt x="147" y="110"/>
                  </a:cubicBezTo>
                  <a:cubicBezTo>
                    <a:pt x="147" y="111"/>
                    <a:pt x="146" y="113"/>
                    <a:pt x="145" y="114"/>
                  </a:cubicBezTo>
                  <a:moveTo>
                    <a:pt x="139" y="111"/>
                  </a:moveTo>
                  <a:cubicBezTo>
                    <a:pt x="137" y="110"/>
                    <a:pt x="135" y="110"/>
                    <a:pt x="133" y="109"/>
                  </a:cubicBezTo>
                  <a:cubicBezTo>
                    <a:pt x="133" y="109"/>
                    <a:pt x="133" y="109"/>
                    <a:pt x="133" y="109"/>
                  </a:cubicBezTo>
                  <a:cubicBezTo>
                    <a:pt x="133" y="108"/>
                    <a:pt x="134" y="107"/>
                    <a:pt x="134" y="106"/>
                  </a:cubicBezTo>
                  <a:cubicBezTo>
                    <a:pt x="136" y="106"/>
                    <a:pt x="139" y="107"/>
                    <a:pt x="141" y="108"/>
                  </a:cubicBezTo>
                  <a:cubicBezTo>
                    <a:pt x="140" y="109"/>
                    <a:pt x="140" y="110"/>
                    <a:pt x="139" y="111"/>
                  </a:cubicBezTo>
                  <a:moveTo>
                    <a:pt x="177" y="135"/>
                  </a:moveTo>
                  <a:cubicBezTo>
                    <a:pt x="177" y="130"/>
                    <a:pt x="178" y="125"/>
                    <a:pt x="178" y="119"/>
                  </a:cubicBezTo>
                  <a:cubicBezTo>
                    <a:pt x="179" y="119"/>
                    <a:pt x="179" y="119"/>
                    <a:pt x="179" y="119"/>
                  </a:cubicBezTo>
                  <a:cubicBezTo>
                    <a:pt x="180" y="114"/>
                    <a:pt x="181" y="109"/>
                    <a:pt x="182" y="103"/>
                  </a:cubicBezTo>
                  <a:cubicBezTo>
                    <a:pt x="182" y="114"/>
                    <a:pt x="181" y="125"/>
                    <a:pt x="177" y="135"/>
                  </a:cubicBezTo>
                  <a:moveTo>
                    <a:pt x="129" y="107"/>
                  </a:moveTo>
                  <a:cubicBezTo>
                    <a:pt x="128" y="106"/>
                    <a:pt x="126" y="106"/>
                    <a:pt x="125" y="105"/>
                  </a:cubicBezTo>
                  <a:cubicBezTo>
                    <a:pt x="126" y="104"/>
                    <a:pt x="126" y="104"/>
                    <a:pt x="126" y="103"/>
                  </a:cubicBezTo>
                  <a:cubicBezTo>
                    <a:pt x="128" y="103"/>
                    <a:pt x="129" y="104"/>
                    <a:pt x="131" y="104"/>
                  </a:cubicBezTo>
                  <a:cubicBezTo>
                    <a:pt x="130" y="105"/>
                    <a:pt x="130" y="106"/>
                    <a:pt x="129" y="107"/>
                  </a:cubicBezTo>
                  <a:moveTo>
                    <a:pt x="98" y="109"/>
                  </a:moveTo>
                  <a:cubicBezTo>
                    <a:pt x="97" y="106"/>
                    <a:pt x="97" y="104"/>
                    <a:pt x="96" y="102"/>
                  </a:cubicBezTo>
                  <a:cubicBezTo>
                    <a:pt x="97" y="104"/>
                    <a:pt x="98" y="106"/>
                    <a:pt x="99" y="107"/>
                  </a:cubicBezTo>
                  <a:cubicBezTo>
                    <a:pt x="99" y="108"/>
                    <a:pt x="99" y="108"/>
                    <a:pt x="99" y="108"/>
                  </a:cubicBezTo>
                  <a:cubicBezTo>
                    <a:pt x="98" y="108"/>
                    <a:pt x="98" y="108"/>
                    <a:pt x="98" y="109"/>
                  </a:cubicBezTo>
                  <a:moveTo>
                    <a:pt x="121" y="104"/>
                  </a:moveTo>
                  <a:cubicBezTo>
                    <a:pt x="120" y="103"/>
                    <a:pt x="118" y="102"/>
                    <a:pt x="117" y="102"/>
                  </a:cubicBezTo>
                  <a:cubicBezTo>
                    <a:pt x="117" y="101"/>
                    <a:pt x="117" y="100"/>
                    <a:pt x="117" y="100"/>
                  </a:cubicBezTo>
                  <a:cubicBezTo>
                    <a:pt x="119" y="100"/>
                    <a:pt x="121" y="101"/>
                    <a:pt x="123" y="102"/>
                  </a:cubicBezTo>
                  <a:cubicBezTo>
                    <a:pt x="122" y="102"/>
                    <a:pt x="122" y="103"/>
                    <a:pt x="121" y="104"/>
                  </a:cubicBezTo>
                  <a:moveTo>
                    <a:pt x="129" y="157"/>
                  </a:moveTo>
                  <a:cubicBezTo>
                    <a:pt x="129" y="156"/>
                    <a:pt x="129" y="156"/>
                    <a:pt x="129" y="156"/>
                  </a:cubicBezTo>
                  <a:cubicBezTo>
                    <a:pt x="128" y="154"/>
                    <a:pt x="126" y="150"/>
                    <a:pt x="124" y="146"/>
                  </a:cubicBezTo>
                  <a:cubicBezTo>
                    <a:pt x="123" y="145"/>
                    <a:pt x="123" y="145"/>
                    <a:pt x="123" y="145"/>
                  </a:cubicBezTo>
                  <a:cubicBezTo>
                    <a:pt x="123" y="144"/>
                    <a:pt x="123" y="144"/>
                    <a:pt x="123" y="144"/>
                  </a:cubicBezTo>
                  <a:cubicBezTo>
                    <a:pt x="118" y="135"/>
                    <a:pt x="111" y="123"/>
                    <a:pt x="105" y="112"/>
                  </a:cubicBezTo>
                  <a:cubicBezTo>
                    <a:pt x="105" y="111"/>
                    <a:pt x="105" y="111"/>
                    <a:pt x="105" y="111"/>
                  </a:cubicBezTo>
                  <a:cubicBezTo>
                    <a:pt x="103" y="106"/>
                    <a:pt x="100" y="102"/>
                    <a:pt x="98" y="98"/>
                  </a:cubicBezTo>
                  <a:cubicBezTo>
                    <a:pt x="101" y="99"/>
                    <a:pt x="103" y="100"/>
                    <a:pt x="106" y="101"/>
                  </a:cubicBezTo>
                  <a:cubicBezTo>
                    <a:pt x="115" y="105"/>
                    <a:pt x="127" y="110"/>
                    <a:pt x="138" y="115"/>
                  </a:cubicBezTo>
                  <a:cubicBezTo>
                    <a:pt x="138" y="115"/>
                    <a:pt x="139" y="116"/>
                    <a:pt x="139" y="116"/>
                  </a:cubicBezTo>
                  <a:cubicBezTo>
                    <a:pt x="139" y="116"/>
                    <a:pt x="140" y="116"/>
                    <a:pt x="140" y="116"/>
                  </a:cubicBezTo>
                  <a:cubicBezTo>
                    <a:pt x="140" y="116"/>
                    <a:pt x="140" y="116"/>
                    <a:pt x="140" y="116"/>
                  </a:cubicBezTo>
                  <a:cubicBezTo>
                    <a:pt x="149" y="120"/>
                    <a:pt x="158" y="123"/>
                    <a:pt x="164" y="126"/>
                  </a:cubicBezTo>
                  <a:cubicBezTo>
                    <a:pt x="164" y="126"/>
                    <a:pt x="164" y="126"/>
                    <a:pt x="165" y="127"/>
                  </a:cubicBezTo>
                  <a:cubicBezTo>
                    <a:pt x="165" y="127"/>
                    <a:pt x="165" y="127"/>
                    <a:pt x="165" y="127"/>
                  </a:cubicBezTo>
                  <a:cubicBezTo>
                    <a:pt x="166" y="127"/>
                    <a:pt x="167" y="127"/>
                    <a:pt x="168" y="128"/>
                  </a:cubicBezTo>
                  <a:cubicBezTo>
                    <a:pt x="168" y="128"/>
                    <a:pt x="168" y="128"/>
                    <a:pt x="168" y="128"/>
                  </a:cubicBezTo>
                  <a:cubicBezTo>
                    <a:pt x="168" y="129"/>
                    <a:pt x="168" y="130"/>
                    <a:pt x="168" y="130"/>
                  </a:cubicBezTo>
                  <a:cubicBezTo>
                    <a:pt x="167" y="132"/>
                    <a:pt x="165" y="134"/>
                    <a:pt x="163" y="136"/>
                  </a:cubicBezTo>
                  <a:cubicBezTo>
                    <a:pt x="162" y="137"/>
                    <a:pt x="162" y="137"/>
                    <a:pt x="162" y="137"/>
                  </a:cubicBezTo>
                  <a:cubicBezTo>
                    <a:pt x="155" y="144"/>
                    <a:pt x="144" y="152"/>
                    <a:pt x="129" y="157"/>
                  </a:cubicBezTo>
                  <a:moveTo>
                    <a:pt x="113" y="100"/>
                  </a:moveTo>
                  <a:cubicBezTo>
                    <a:pt x="112" y="100"/>
                    <a:pt x="111" y="99"/>
                    <a:pt x="110" y="99"/>
                  </a:cubicBezTo>
                  <a:cubicBezTo>
                    <a:pt x="110" y="98"/>
                    <a:pt x="110" y="98"/>
                    <a:pt x="110" y="98"/>
                  </a:cubicBezTo>
                  <a:cubicBezTo>
                    <a:pt x="110" y="98"/>
                    <a:pt x="110" y="98"/>
                    <a:pt x="110" y="97"/>
                  </a:cubicBezTo>
                  <a:cubicBezTo>
                    <a:pt x="111" y="97"/>
                    <a:pt x="111" y="97"/>
                    <a:pt x="111" y="97"/>
                  </a:cubicBezTo>
                  <a:cubicBezTo>
                    <a:pt x="112" y="98"/>
                    <a:pt x="113" y="98"/>
                    <a:pt x="114" y="98"/>
                  </a:cubicBezTo>
                  <a:cubicBezTo>
                    <a:pt x="113" y="99"/>
                    <a:pt x="113" y="100"/>
                    <a:pt x="113" y="100"/>
                  </a:cubicBezTo>
                  <a:moveTo>
                    <a:pt x="106" y="97"/>
                  </a:moveTo>
                  <a:cubicBezTo>
                    <a:pt x="103" y="96"/>
                    <a:pt x="100" y="94"/>
                    <a:pt x="97" y="93"/>
                  </a:cubicBezTo>
                  <a:cubicBezTo>
                    <a:pt x="97" y="92"/>
                    <a:pt x="97" y="92"/>
                    <a:pt x="97" y="92"/>
                  </a:cubicBezTo>
                  <a:cubicBezTo>
                    <a:pt x="97" y="92"/>
                    <a:pt x="97" y="92"/>
                    <a:pt x="97" y="92"/>
                  </a:cubicBezTo>
                  <a:cubicBezTo>
                    <a:pt x="98" y="92"/>
                    <a:pt x="98" y="92"/>
                    <a:pt x="98" y="92"/>
                  </a:cubicBezTo>
                  <a:cubicBezTo>
                    <a:pt x="99" y="93"/>
                    <a:pt x="102" y="94"/>
                    <a:pt x="107" y="96"/>
                  </a:cubicBezTo>
                  <a:cubicBezTo>
                    <a:pt x="106" y="96"/>
                    <a:pt x="106" y="97"/>
                    <a:pt x="106" y="97"/>
                  </a:cubicBezTo>
                  <a:moveTo>
                    <a:pt x="98" y="89"/>
                  </a:moveTo>
                  <a:cubicBezTo>
                    <a:pt x="98" y="87"/>
                    <a:pt x="98" y="85"/>
                    <a:pt x="98" y="83"/>
                  </a:cubicBezTo>
                  <a:cubicBezTo>
                    <a:pt x="99" y="83"/>
                    <a:pt x="99" y="83"/>
                    <a:pt x="99" y="83"/>
                  </a:cubicBezTo>
                  <a:cubicBezTo>
                    <a:pt x="100" y="82"/>
                    <a:pt x="102" y="81"/>
                    <a:pt x="106" y="79"/>
                  </a:cubicBezTo>
                  <a:cubicBezTo>
                    <a:pt x="104" y="82"/>
                    <a:pt x="103" y="85"/>
                    <a:pt x="103" y="88"/>
                  </a:cubicBezTo>
                  <a:cubicBezTo>
                    <a:pt x="101" y="88"/>
                    <a:pt x="99" y="89"/>
                    <a:pt x="99" y="89"/>
                  </a:cubicBezTo>
                  <a:cubicBezTo>
                    <a:pt x="99" y="89"/>
                    <a:pt x="99" y="89"/>
                    <a:pt x="99" y="89"/>
                  </a:cubicBezTo>
                  <a:cubicBezTo>
                    <a:pt x="99" y="89"/>
                    <a:pt x="99" y="89"/>
                    <a:pt x="99" y="89"/>
                  </a:cubicBezTo>
                  <a:cubicBezTo>
                    <a:pt x="99" y="89"/>
                    <a:pt x="99" y="89"/>
                    <a:pt x="99" y="89"/>
                  </a:cubicBezTo>
                  <a:cubicBezTo>
                    <a:pt x="98" y="89"/>
                    <a:pt x="98" y="89"/>
                    <a:pt x="98" y="89"/>
                  </a:cubicBezTo>
                  <a:cubicBezTo>
                    <a:pt x="98" y="89"/>
                    <a:pt x="98" y="89"/>
                    <a:pt x="98" y="89"/>
                  </a:cubicBezTo>
                  <a:cubicBezTo>
                    <a:pt x="98" y="89"/>
                    <a:pt x="98" y="89"/>
                    <a:pt x="98" y="89"/>
                  </a:cubicBezTo>
                  <a:moveTo>
                    <a:pt x="107" y="86"/>
                  </a:moveTo>
                  <a:cubicBezTo>
                    <a:pt x="108" y="83"/>
                    <a:pt x="109" y="80"/>
                    <a:pt x="111" y="76"/>
                  </a:cubicBezTo>
                  <a:cubicBezTo>
                    <a:pt x="111" y="75"/>
                    <a:pt x="111" y="75"/>
                    <a:pt x="111" y="75"/>
                  </a:cubicBezTo>
                  <a:cubicBezTo>
                    <a:pt x="113" y="74"/>
                    <a:pt x="116" y="73"/>
                    <a:pt x="118" y="71"/>
                  </a:cubicBezTo>
                  <a:cubicBezTo>
                    <a:pt x="117" y="75"/>
                    <a:pt x="115" y="79"/>
                    <a:pt x="114" y="83"/>
                  </a:cubicBezTo>
                  <a:cubicBezTo>
                    <a:pt x="113" y="84"/>
                    <a:pt x="112" y="84"/>
                    <a:pt x="111" y="84"/>
                  </a:cubicBezTo>
                  <a:cubicBezTo>
                    <a:pt x="110" y="85"/>
                    <a:pt x="110" y="85"/>
                    <a:pt x="110" y="85"/>
                  </a:cubicBezTo>
                  <a:cubicBezTo>
                    <a:pt x="109" y="86"/>
                    <a:pt x="108" y="86"/>
                    <a:pt x="107" y="86"/>
                  </a:cubicBezTo>
                  <a:moveTo>
                    <a:pt x="123" y="85"/>
                  </a:moveTo>
                  <a:cubicBezTo>
                    <a:pt x="124" y="85"/>
                    <a:pt x="124" y="85"/>
                    <a:pt x="124" y="84"/>
                  </a:cubicBezTo>
                  <a:cubicBezTo>
                    <a:pt x="129" y="83"/>
                    <a:pt x="134" y="81"/>
                    <a:pt x="140" y="79"/>
                  </a:cubicBezTo>
                  <a:cubicBezTo>
                    <a:pt x="153" y="73"/>
                    <a:pt x="167" y="68"/>
                    <a:pt x="178" y="66"/>
                  </a:cubicBezTo>
                  <a:cubicBezTo>
                    <a:pt x="179" y="72"/>
                    <a:pt x="180" y="79"/>
                    <a:pt x="180" y="86"/>
                  </a:cubicBezTo>
                  <a:cubicBezTo>
                    <a:pt x="180" y="96"/>
                    <a:pt x="178" y="106"/>
                    <a:pt x="176" y="115"/>
                  </a:cubicBezTo>
                  <a:cubicBezTo>
                    <a:pt x="175" y="115"/>
                    <a:pt x="175" y="115"/>
                    <a:pt x="175" y="115"/>
                  </a:cubicBezTo>
                  <a:cubicBezTo>
                    <a:pt x="169" y="113"/>
                    <a:pt x="161" y="110"/>
                    <a:pt x="151" y="107"/>
                  </a:cubicBezTo>
                  <a:cubicBezTo>
                    <a:pt x="151" y="107"/>
                    <a:pt x="151" y="107"/>
                    <a:pt x="151" y="107"/>
                  </a:cubicBezTo>
                  <a:cubicBezTo>
                    <a:pt x="150" y="107"/>
                    <a:pt x="150" y="107"/>
                    <a:pt x="150" y="107"/>
                  </a:cubicBezTo>
                  <a:cubicBezTo>
                    <a:pt x="145" y="105"/>
                    <a:pt x="139" y="103"/>
                    <a:pt x="134" y="101"/>
                  </a:cubicBezTo>
                  <a:cubicBezTo>
                    <a:pt x="128" y="99"/>
                    <a:pt x="123" y="97"/>
                    <a:pt x="118" y="96"/>
                  </a:cubicBezTo>
                  <a:cubicBezTo>
                    <a:pt x="118" y="95"/>
                    <a:pt x="117" y="95"/>
                    <a:pt x="117" y="95"/>
                  </a:cubicBezTo>
                  <a:cubicBezTo>
                    <a:pt x="116" y="95"/>
                    <a:pt x="116" y="95"/>
                    <a:pt x="116" y="95"/>
                  </a:cubicBezTo>
                  <a:cubicBezTo>
                    <a:pt x="116" y="95"/>
                    <a:pt x="116" y="95"/>
                    <a:pt x="115" y="95"/>
                  </a:cubicBezTo>
                  <a:cubicBezTo>
                    <a:pt x="114" y="94"/>
                    <a:pt x="113" y="94"/>
                    <a:pt x="112" y="94"/>
                  </a:cubicBezTo>
                  <a:cubicBezTo>
                    <a:pt x="111" y="93"/>
                    <a:pt x="111" y="93"/>
                    <a:pt x="111" y="93"/>
                  </a:cubicBezTo>
                  <a:cubicBezTo>
                    <a:pt x="111" y="93"/>
                    <a:pt x="111" y="93"/>
                    <a:pt x="111" y="93"/>
                  </a:cubicBezTo>
                  <a:cubicBezTo>
                    <a:pt x="111" y="92"/>
                    <a:pt x="110" y="92"/>
                    <a:pt x="110" y="92"/>
                  </a:cubicBezTo>
                  <a:cubicBezTo>
                    <a:pt x="109" y="92"/>
                    <a:pt x="109" y="92"/>
                    <a:pt x="109" y="92"/>
                  </a:cubicBezTo>
                  <a:cubicBezTo>
                    <a:pt x="108" y="92"/>
                    <a:pt x="106" y="92"/>
                    <a:pt x="105" y="91"/>
                  </a:cubicBezTo>
                  <a:cubicBezTo>
                    <a:pt x="110" y="90"/>
                    <a:pt x="116" y="88"/>
                    <a:pt x="123" y="85"/>
                  </a:cubicBezTo>
                  <a:cubicBezTo>
                    <a:pt x="123" y="85"/>
                    <a:pt x="123" y="85"/>
                    <a:pt x="123" y="85"/>
                  </a:cubicBezTo>
                  <a:moveTo>
                    <a:pt x="119" y="81"/>
                  </a:moveTo>
                  <a:cubicBezTo>
                    <a:pt x="120" y="77"/>
                    <a:pt x="122" y="73"/>
                    <a:pt x="123" y="69"/>
                  </a:cubicBezTo>
                  <a:cubicBezTo>
                    <a:pt x="123" y="68"/>
                    <a:pt x="123" y="68"/>
                    <a:pt x="123" y="68"/>
                  </a:cubicBezTo>
                  <a:cubicBezTo>
                    <a:pt x="125" y="67"/>
                    <a:pt x="126" y="66"/>
                    <a:pt x="128" y="65"/>
                  </a:cubicBezTo>
                  <a:cubicBezTo>
                    <a:pt x="126" y="70"/>
                    <a:pt x="124" y="75"/>
                    <a:pt x="122" y="79"/>
                  </a:cubicBezTo>
                  <a:cubicBezTo>
                    <a:pt x="121" y="80"/>
                    <a:pt x="120" y="80"/>
                    <a:pt x="119" y="81"/>
                  </a:cubicBezTo>
                  <a:moveTo>
                    <a:pt x="127" y="77"/>
                  </a:moveTo>
                  <a:cubicBezTo>
                    <a:pt x="129" y="73"/>
                    <a:pt x="131" y="69"/>
                    <a:pt x="133" y="65"/>
                  </a:cubicBezTo>
                  <a:cubicBezTo>
                    <a:pt x="133" y="64"/>
                    <a:pt x="133" y="63"/>
                    <a:pt x="132" y="63"/>
                  </a:cubicBezTo>
                  <a:cubicBezTo>
                    <a:pt x="134" y="62"/>
                    <a:pt x="136" y="61"/>
                    <a:pt x="138" y="60"/>
                  </a:cubicBezTo>
                  <a:cubicBezTo>
                    <a:pt x="136" y="65"/>
                    <a:pt x="134" y="70"/>
                    <a:pt x="132" y="75"/>
                  </a:cubicBezTo>
                  <a:cubicBezTo>
                    <a:pt x="130" y="76"/>
                    <a:pt x="129" y="76"/>
                    <a:pt x="127" y="77"/>
                  </a:cubicBezTo>
                  <a:moveTo>
                    <a:pt x="137" y="72"/>
                  </a:moveTo>
                  <a:cubicBezTo>
                    <a:pt x="139" y="67"/>
                    <a:pt x="141" y="62"/>
                    <a:pt x="143" y="57"/>
                  </a:cubicBezTo>
                  <a:cubicBezTo>
                    <a:pt x="143" y="57"/>
                    <a:pt x="143" y="57"/>
                    <a:pt x="143" y="57"/>
                  </a:cubicBezTo>
                  <a:cubicBezTo>
                    <a:pt x="146" y="55"/>
                    <a:pt x="148" y="54"/>
                    <a:pt x="150" y="53"/>
                  </a:cubicBezTo>
                  <a:cubicBezTo>
                    <a:pt x="149" y="58"/>
                    <a:pt x="147" y="63"/>
                    <a:pt x="146" y="68"/>
                  </a:cubicBezTo>
                  <a:cubicBezTo>
                    <a:pt x="143" y="70"/>
                    <a:pt x="140" y="71"/>
                    <a:pt x="137" y="72"/>
                  </a:cubicBezTo>
                  <a:moveTo>
                    <a:pt x="151" y="66"/>
                  </a:moveTo>
                  <a:cubicBezTo>
                    <a:pt x="152" y="61"/>
                    <a:pt x="154" y="55"/>
                    <a:pt x="155" y="50"/>
                  </a:cubicBezTo>
                  <a:cubicBezTo>
                    <a:pt x="157" y="49"/>
                    <a:pt x="159" y="48"/>
                    <a:pt x="161" y="47"/>
                  </a:cubicBezTo>
                  <a:cubicBezTo>
                    <a:pt x="159" y="52"/>
                    <a:pt x="157" y="57"/>
                    <a:pt x="155" y="63"/>
                  </a:cubicBezTo>
                  <a:cubicBezTo>
                    <a:pt x="155" y="63"/>
                    <a:pt x="155" y="63"/>
                    <a:pt x="155" y="63"/>
                  </a:cubicBezTo>
                  <a:cubicBezTo>
                    <a:pt x="155" y="64"/>
                    <a:pt x="155" y="64"/>
                    <a:pt x="155" y="64"/>
                  </a:cubicBezTo>
                  <a:cubicBezTo>
                    <a:pt x="154" y="65"/>
                    <a:pt x="152" y="65"/>
                    <a:pt x="151" y="66"/>
                  </a:cubicBezTo>
                  <a:moveTo>
                    <a:pt x="168" y="58"/>
                  </a:moveTo>
                  <a:cubicBezTo>
                    <a:pt x="170" y="53"/>
                    <a:pt x="172" y="48"/>
                    <a:pt x="174" y="43"/>
                  </a:cubicBezTo>
                  <a:cubicBezTo>
                    <a:pt x="172" y="47"/>
                    <a:pt x="171" y="52"/>
                    <a:pt x="171" y="57"/>
                  </a:cubicBezTo>
                  <a:cubicBezTo>
                    <a:pt x="170" y="57"/>
                    <a:pt x="169" y="57"/>
                    <a:pt x="168" y="58"/>
                  </a:cubicBezTo>
                  <a:moveTo>
                    <a:pt x="160" y="62"/>
                  </a:moveTo>
                  <a:cubicBezTo>
                    <a:pt x="162" y="56"/>
                    <a:pt x="164" y="50"/>
                    <a:pt x="166" y="44"/>
                  </a:cubicBezTo>
                  <a:cubicBezTo>
                    <a:pt x="167" y="44"/>
                    <a:pt x="168" y="43"/>
                    <a:pt x="169" y="43"/>
                  </a:cubicBezTo>
                  <a:cubicBezTo>
                    <a:pt x="168" y="49"/>
                    <a:pt x="166" y="54"/>
                    <a:pt x="163" y="60"/>
                  </a:cubicBezTo>
                  <a:cubicBezTo>
                    <a:pt x="162" y="61"/>
                    <a:pt x="161" y="61"/>
                    <a:pt x="160" y="62"/>
                  </a:cubicBezTo>
                  <a:moveTo>
                    <a:pt x="46" y="152"/>
                  </a:moveTo>
                  <a:cubicBezTo>
                    <a:pt x="41" y="149"/>
                    <a:pt x="35" y="145"/>
                    <a:pt x="29" y="141"/>
                  </a:cubicBezTo>
                  <a:cubicBezTo>
                    <a:pt x="21" y="135"/>
                    <a:pt x="15" y="126"/>
                    <a:pt x="11" y="116"/>
                  </a:cubicBezTo>
                  <a:cubicBezTo>
                    <a:pt x="11" y="115"/>
                    <a:pt x="11" y="114"/>
                    <a:pt x="10" y="114"/>
                  </a:cubicBezTo>
                  <a:cubicBezTo>
                    <a:pt x="7" y="106"/>
                    <a:pt x="6" y="98"/>
                    <a:pt x="6" y="90"/>
                  </a:cubicBezTo>
                  <a:cubicBezTo>
                    <a:pt x="6" y="90"/>
                    <a:pt x="6" y="89"/>
                    <a:pt x="6" y="89"/>
                  </a:cubicBezTo>
                  <a:cubicBezTo>
                    <a:pt x="6" y="88"/>
                    <a:pt x="6" y="88"/>
                    <a:pt x="6" y="87"/>
                  </a:cubicBezTo>
                  <a:cubicBezTo>
                    <a:pt x="6" y="73"/>
                    <a:pt x="10" y="59"/>
                    <a:pt x="18" y="48"/>
                  </a:cubicBezTo>
                  <a:cubicBezTo>
                    <a:pt x="33" y="26"/>
                    <a:pt x="60" y="13"/>
                    <a:pt x="90" y="11"/>
                  </a:cubicBezTo>
                  <a:cubicBezTo>
                    <a:pt x="89" y="12"/>
                    <a:pt x="89" y="15"/>
                    <a:pt x="89" y="17"/>
                  </a:cubicBezTo>
                  <a:cubicBezTo>
                    <a:pt x="89" y="31"/>
                    <a:pt x="89" y="54"/>
                    <a:pt x="89" y="71"/>
                  </a:cubicBezTo>
                  <a:cubicBezTo>
                    <a:pt x="89" y="81"/>
                    <a:pt x="89" y="88"/>
                    <a:pt x="89" y="91"/>
                  </a:cubicBezTo>
                  <a:cubicBezTo>
                    <a:pt x="89" y="92"/>
                    <a:pt x="89" y="92"/>
                    <a:pt x="89" y="92"/>
                  </a:cubicBezTo>
                  <a:cubicBezTo>
                    <a:pt x="89" y="93"/>
                    <a:pt x="89" y="93"/>
                    <a:pt x="89" y="93"/>
                  </a:cubicBezTo>
                  <a:cubicBezTo>
                    <a:pt x="90" y="95"/>
                    <a:pt x="92" y="104"/>
                    <a:pt x="96" y="114"/>
                  </a:cubicBezTo>
                  <a:cubicBezTo>
                    <a:pt x="95" y="114"/>
                    <a:pt x="95" y="114"/>
                    <a:pt x="95" y="114"/>
                  </a:cubicBezTo>
                  <a:cubicBezTo>
                    <a:pt x="95" y="115"/>
                    <a:pt x="95" y="117"/>
                    <a:pt x="96" y="117"/>
                  </a:cubicBezTo>
                  <a:cubicBezTo>
                    <a:pt x="97" y="117"/>
                    <a:pt x="97" y="117"/>
                    <a:pt x="97" y="117"/>
                  </a:cubicBezTo>
                  <a:cubicBezTo>
                    <a:pt x="99" y="124"/>
                    <a:pt x="102" y="132"/>
                    <a:pt x="105" y="140"/>
                  </a:cubicBezTo>
                  <a:cubicBezTo>
                    <a:pt x="104" y="140"/>
                    <a:pt x="105" y="141"/>
                    <a:pt x="105" y="141"/>
                  </a:cubicBezTo>
                  <a:cubicBezTo>
                    <a:pt x="108" y="149"/>
                    <a:pt x="110" y="156"/>
                    <a:pt x="113" y="161"/>
                  </a:cubicBezTo>
                  <a:cubicBezTo>
                    <a:pt x="112" y="161"/>
                    <a:pt x="112" y="161"/>
                    <a:pt x="112" y="161"/>
                  </a:cubicBezTo>
                  <a:cubicBezTo>
                    <a:pt x="112" y="161"/>
                    <a:pt x="112" y="161"/>
                    <a:pt x="111" y="161"/>
                  </a:cubicBezTo>
                  <a:cubicBezTo>
                    <a:pt x="111" y="161"/>
                    <a:pt x="111" y="161"/>
                    <a:pt x="110" y="162"/>
                  </a:cubicBezTo>
                  <a:cubicBezTo>
                    <a:pt x="104" y="163"/>
                    <a:pt x="98" y="163"/>
                    <a:pt x="92" y="163"/>
                  </a:cubicBezTo>
                  <a:cubicBezTo>
                    <a:pt x="91" y="163"/>
                    <a:pt x="91" y="163"/>
                    <a:pt x="91" y="163"/>
                  </a:cubicBezTo>
                  <a:cubicBezTo>
                    <a:pt x="91" y="163"/>
                    <a:pt x="90" y="163"/>
                    <a:pt x="90" y="162"/>
                  </a:cubicBezTo>
                  <a:cubicBezTo>
                    <a:pt x="90" y="162"/>
                    <a:pt x="89" y="162"/>
                    <a:pt x="89" y="162"/>
                  </a:cubicBezTo>
                  <a:cubicBezTo>
                    <a:pt x="89" y="162"/>
                    <a:pt x="88" y="163"/>
                    <a:pt x="88" y="163"/>
                  </a:cubicBezTo>
                  <a:cubicBezTo>
                    <a:pt x="82" y="163"/>
                    <a:pt x="77" y="162"/>
                    <a:pt x="71" y="161"/>
                  </a:cubicBezTo>
                  <a:cubicBezTo>
                    <a:pt x="71" y="161"/>
                    <a:pt x="71" y="160"/>
                    <a:pt x="71" y="160"/>
                  </a:cubicBezTo>
                  <a:cubicBezTo>
                    <a:pt x="70" y="160"/>
                    <a:pt x="70" y="160"/>
                    <a:pt x="70" y="160"/>
                  </a:cubicBezTo>
                  <a:cubicBezTo>
                    <a:pt x="69" y="160"/>
                    <a:pt x="69" y="160"/>
                    <a:pt x="68" y="160"/>
                  </a:cubicBezTo>
                  <a:cubicBezTo>
                    <a:pt x="62" y="159"/>
                    <a:pt x="55" y="156"/>
                    <a:pt x="49" y="153"/>
                  </a:cubicBezTo>
                  <a:cubicBezTo>
                    <a:pt x="49" y="153"/>
                    <a:pt x="48" y="153"/>
                    <a:pt x="48" y="152"/>
                  </a:cubicBezTo>
                  <a:cubicBezTo>
                    <a:pt x="48" y="152"/>
                    <a:pt x="47" y="152"/>
                    <a:pt x="47" y="152"/>
                  </a:cubicBezTo>
                  <a:cubicBezTo>
                    <a:pt x="47" y="152"/>
                    <a:pt x="47" y="152"/>
                    <a:pt x="46" y="152"/>
                  </a:cubicBezTo>
                  <a:moveTo>
                    <a:pt x="99" y="78"/>
                  </a:moveTo>
                  <a:cubicBezTo>
                    <a:pt x="101" y="51"/>
                    <a:pt x="104" y="32"/>
                    <a:pt x="108" y="4"/>
                  </a:cubicBezTo>
                  <a:cubicBezTo>
                    <a:pt x="111" y="4"/>
                    <a:pt x="114" y="4"/>
                    <a:pt x="117" y="5"/>
                  </a:cubicBezTo>
                  <a:cubicBezTo>
                    <a:pt x="138" y="7"/>
                    <a:pt x="158" y="15"/>
                    <a:pt x="170" y="29"/>
                  </a:cubicBezTo>
                  <a:cubicBezTo>
                    <a:pt x="172" y="32"/>
                    <a:pt x="173" y="34"/>
                    <a:pt x="174" y="36"/>
                  </a:cubicBezTo>
                  <a:cubicBezTo>
                    <a:pt x="172" y="37"/>
                    <a:pt x="168" y="39"/>
                    <a:pt x="165" y="40"/>
                  </a:cubicBezTo>
                  <a:cubicBezTo>
                    <a:pt x="165" y="40"/>
                    <a:pt x="165" y="40"/>
                    <a:pt x="165" y="40"/>
                  </a:cubicBezTo>
                  <a:cubicBezTo>
                    <a:pt x="164" y="40"/>
                    <a:pt x="164" y="41"/>
                    <a:pt x="163" y="41"/>
                  </a:cubicBezTo>
                  <a:cubicBezTo>
                    <a:pt x="151" y="47"/>
                    <a:pt x="138" y="55"/>
                    <a:pt x="126" y="62"/>
                  </a:cubicBezTo>
                  <a:cubicBezTo>
                    <a:pt x="117" y="67"/>
                    <a:pt x="110" y="72"/>
                    <a:pt x="105" y="75"/>
                  </a:cubicBezTo>
                  <a:cubicBezTo>
                    <a:pt x="102" y="76"/>
                    <a:pt x="100" y="77"/>
                    <a:pt x="99" y="78"/>
                  </a:cubicBezTo>
                  <a:moveTo>
                    <a:pt x="107" y="0"/>
                  </a:moveTo>
                  <a:cubicBezTo>
                    <a:pt x="106" y="0"/>
                    <a:pt x="106" y="0"/>
                    <a:pt x="105" y="1"/>
                  </a:cubicBezTo>
                  <a:cubicBezTo>
                    <a:pt x="105" y="1"/>
                    <a:pt x="104" y="2"/>
                    <a:pt x="104" y="3"/>
                  </a:cubicBezTo>
                  <a:cubicBezTo>
                    <a:pt x="101" y="32"/>
                    <a:pt x="97" y="50"/>
                    <a:pt x="95" y="79"/>
                  </a:cubicBezTo>
                  <a:cubicBezTo>
                    <a:pt x="95" y="79"/>
                    <a:pt x="94" y="80"/>
                    <a:pt x="94" y="80"/>
                  </a:cubicBezTo>
                  <a:cubicBezTo>
                    <a:pt x="94" y="83"/>
                    <a:pt x="94" y="88"/>
                    <a:pt x="94" y="91"/>
                  </a:cubicBezTo>
                  <a:cubicBezTo>
                    <a:pt x="93" y="91"/>
                    <a:pt x="93" y="91"/>
                    <a:pt x="93" y="91"/>
                  </a:cubicBezTo>
                  <a:cubicBezTo>
                    <a:pt x="93" y="91"/>
                    <a:pt x="93" y="91"/>
                    <a:pt x="93" y="91"/>
                  </a:cubicBezTo>
                  <a:cubicBezTo>
                    <a:pt x="93" y="88"/>
                    <a:pt x="92" y="81"/>
                    <a:pt x="92" y="71"/>
                  </a:cubicBezTo>
                  <a:cubicBezTo>
                    <a:pt x="92" y="60"/>
                    <a:pt x="93" y="46"/>
                    <a:pt x="93" y="33"/>
                  </a:cubicBezTo>
                  <a:cubicBezTo>
                    <a:pt x="93" y="27"/>
                    <a:pt x="93" y="22"/>
                    <a:pt x="93" y="18"/>
                  </a:cubicBezTo>
                  <a:cubicBezTo>
                    <a:pt x="93" y="13"/>
                    <a:pt x="94" y="10"/>
                    <a:pt x="94" y="9"/>
                  </a:cubicBezTo>
                  <a:cubicBezTo>
                    <a:pt x="94" y="9"/>
                    <a:pt x="94" y="9"/>
                    <a:pt x="94" y="9"/>
                  </a:cubicBezTo>
                  <a:cubicBezTo>
                    <a:pt x="94" y="8"/>
                    <a:pt x="94" y="8"/>
                    <a:pt x="94" y="8"/>
                  </a:cubicBezTo>
                  <a:cubicBezTo>
                    <a:pt x="94" y="8"/>
                    <a:pt x="94" y="8"/>
                    <a:pt x="94" y="8"/>
                  </a:cubicBezTo>
                  <a:cubicBezTo>
                    <a:pt x="94" y="8"/>
                    <a:pt x="94" y="8"/>
                    <a:pt x="94" y="8"/>
                  </a:cubicBezTo>
                  <a:cubicBezTo>
                    <a:pt x="93" y="7"/>
                    <a:pt x="93" y="7"/>
                    <a:pt x="93" y="7"/>
                  </a:cubicBezTo>
                  <a:cubicBezTo>
                    <a:pt x="93" y="7"/>
                    <a:pt x="93" y="7"/>
                    <a:pt x="93" y="7"/>
                  </a:cubicBezTo>
                  <a:cubicBezTo>
                    <a:pt x="93" y="7"/>
                    <a:pt x="93" y="7"/>
                    <a:pt x="93" y="7"/>
                  </a:cubicBezTo>
                  <a:cubicBezTo>
                    <a:pt x="93" y="7"/>
                    <a:pt x="93" y="7"/>
                    <a:pt x="93" y="7"/>
                  </a:cubicBezTo>
                  <a:cubicBezTo>
                    <a:pt x="92" y="7"/>
                    <a:pt x="92" y="7"/>
                    <a:pt x="92" y="7"/>
                  </a:cubicBezTo>
                  <a:cubicBezTo>
                    <a:pt x="92" y="6"/>
                    <a:pt x="92" y="6"/>
                    <a:pt x="92" y="6"/>
                  </a:cubicBezTo>
                  <a:cubicBezTo>
                    <a:pt x="92" y="6"/>
                    <a:pt x="92" y="6"/>
                    <a:pt x="92" y="6"/>
                  </a:cubicBezTo>
                  <a:cubicBezTo>
                    <a:pt x="92" y="6"/>
                    <a:pt x="92" y="6"/>
                    <a:pt x="92" y="6"/>
                  </a:cubicBezTo>
                  <a:cubicBezTo>
                    <a:pt x="61" y="9"/>
                    <a:pt x="31" y="22"/>
                    <a:pt x="14" y="46"/>
                  </a:cubicBezTo>
                  <a:cubicBezTo>
                    <a:pt x="6" y="58"/>
                    <a:pt x="2" y="74"/>
                    <a:pt x="2" y="89"/>
                  </a:cubicBezTo>
                  <a:cubicBezTo>
                    <a:pt x="2" y="90"/>
                    <a:pt x="2" y="90"/>
                    <a:pt x="2" y="90"/>
                  </a:cubicBezTo>
                  <a:cubicBezTo>
                    <a:pt x="1" y="95"/>
                    <a:pt x="0" y="99"/>
                    <a:pt x="0" y="104"/>
                  </a:cubicBezTo>
                  <a:cubicBezTo>
                    <a:pt x="0" y="111"/>
                    <a:pt x="1" y="117"/>
                    <a:pt x="3" y="123"/>
                  </a:cubicBezTo>
                  <a:cubicBezTo>
                    <a:pt x="2" y="123"/>
                    <a:pt x="2" y="123"/>
                    <a:pt x="2" y="123"/>
                  </a:cubicBezTo>
                  <a:cubicBezTo>
                    <a:pt x="2" y="124"/>
                    <a:pt x="2" y="125"/>
                    <a:pt x="3" y="126"/>
                  </a:cubicBezTo>
                  <a:cubicBezTo>
                    <a:pt x="3" y="126"/>
                    <a:pt x="3" y="126"/>
                    <a:pt x="3" y="126"/>
                  </a:cubicBezTo>
                  <a:cubicBezTo>
                    <a:pt x="4" y="129"/>
                    <a:pt x="5" y="131"/>
                    <a:pt x="6" y="134"/>
                  </a:cubicBezTo>
                  <a:cubicBezTo>
                    <a:pt x="6" y="134"/>
                    <a:pt x="6" y="135"/>
                    <a:pt x="6" y="135"/>
                  </a:cubicBezTo>
                  <a:cubicBezTo>
                    <a:pt x="8" y="138"/>
                    <a:pt x="9" y="140"/>
                    <a:pt x="10" y="143"/>
                  </a:cubicBezTo>
                  <a:cubicBezTo>
                    <a:pt x="10" y="144"/>
                    <a:pt x="10" y="145"/>
                    <a:pt x="11" y="145"/>
                  </a:cubicBezTo>
                  <a:cubicBezTo>
                    <a:pt x="11" y="146"/>
                    <a:pt x="11" y="146"/>
                    <a:pt x="11" y="146"/>
                  </a:cubicBezTo>
                  <a:cubicBezTo>
                    <a:pt x="12" y="147"/>
                    <a:pt x="13" y="149"/>
                    <a:pt x="14" y="150"/>
                  </a:cubicBezTo>
                  <a:cubicBezTo>
                    <a:pt x="14" y="151"/>
                    <a:pt x="14" y="151"/>
                    <a:pt x="14" y="151"/>
                  </a:cubicBezTo>
                  <a:cubicBezTo>
                    <a:pt x="14" y="151"/>
                    <a:pt x="15" y="152"/>
                    <a:pt x="16" y="152"/>
                  </a:cubicBezTo>
                  <a:cubicBezTo>
                    <a:pt x="17" y="154"/>
                    <a:pt x="19" y="156"/>
                    <a:pt x="20" y="158"/>
                  </a:cubicBezTo>
                  <a:cubicBezTo>
                    <a:pt x="20" y="159"/>
                    <a:pt x="21" y="160"/>
                    <a:pt x="21" y="161"/>
                  </a:cubicBezTo>
                  <a:cubicBezTo>
                    <a:pt x="22" y="161"/>
                    <a:pt x="22" y="161"/>
                    <a:pt x="22" y="161"/>
                  </a:cubicBezTo>
                  <a:cubicBezTo>
                    <a:pt x="23" y="161"/>
                    <a:pt x="24" y="162"/>
                    <a:pt x="24" y="163"/>
                  </a:cubicBezTo>
                  <a:cubicBezTo>
                    <a:pt x="29" y="168"/>
                    <a:pt x="36" y="174"/>
                    <a:pt x="46" y="179"/>
                  </a:cubicBezTo>
                  <a:cubicBezTo>
                    <a:pt x="46" y="180"/>
                    <a:pt x="46" y="180"/>
                    <a:pt x="46" y="180"/>
                  </a:cubicBezTo>
                  <a:cubicBezTo>
                    <a:pt x="46" y="181"/>
                    <a:pt x="47" y="181"/>
                    <a:pt x="48" y="181"/>
                  </a:cubicBezTo>
                  <a:cubicBezTo>
                    <a:pt x="48" y="181"/>
                    <a:pt x="48" y="181"/>
                    <a:pt x="48" y="181"/>
                  </a:cubicBezTo>
                  <a:cubicBezTo>
                    <a:pt x="48" y="181"/>
                    <a:pt x="48" y="181"/>
                    <a:pt x="48" y="181"/>
                  </a:cubicBezTo>
                  <a:cubicBezTo>
                    <a:pt x="51" y="182"/>
                    <a:pt x="54" y="183"/>
                    <a:pt x="57" y="184"/>
                  </a:cubicBezTo>
                  <a:cubicBezTo>
                    <a:pt x="57" y="185"/>
                    <a:pt x="58" y="186"/>
                    <a:pt x="59" y="186"/>
                  </a:cubicBezTo>
                  <a:cubicBezTo>
                    <a:pt x="59" y="186"/>
                    <a:pt x="59" y="186"/>
                    <a:pt x="59" y="186"/>
                  </a:cubicBezTo>
                  <a:cubicBezTo>
                    <a:pt x="60" y="186"/>
                    <a:pt x="61" y="186"/>
                    <a:pt x="61" y="186"/>
                  </a:cubicBezTo>
                  <a:cubicBezTo>
                    <a:pt x="63" y="186"/>
                    <a:pt x="65" y="187"/>
                    <a:pt x="68" y="187"/>
                  </a:cubicBezTo>
                  <a:cubicBezTo>
                    <a:pt x="68" y="188"/>
                    <a:pt x="68" y="189"/>
                    <a:pt x="69" y="190"/>
                  </a:cubicBezTo>
                  <a:cubicBezTo>
                    <a:pt x="69" y="190"/>
                    <a:pt x="70" y="190"/>
                    <a:pt x="70" y="190"/>
                  </a:cubicBezTo>
                  <a:cubicBezTo>
                    <a:pt x="71" y="190"/>
                    <a:pt x="71" y="189"/>
                    <a:pt x="72" y="188"/>
                  </a:cubicBezTo>
                  <a:cubicBezTo>
                    <a:pt x="72" y="188"/>
                    <a:pt x="72" y="188"/>
                    <a:pt x="72" y="188"/>
                  </a:cubicBezTo>
                  <a:cubicBezTo>
                    <a:pt x="74" y="189"/>
                    <a:pt x="76" y="189"/>
                    <a:pt x="78" y="189"/>
                  </a:cubicBezTo>
                  <a:cubicBezTo>
                    <a:pt x="79" y="189"/>
                    <a:pt x="79" y="190"/>
                    <a:pt x="79" y="190"/>
                  </a:cubicBezTo>
                  <a:cubicBezTo>
                    <a:pt x="80" y="190"/>
                    <a:pt x="80" y="190"/>
                    <a:pt x="80" y="190"/>
                  </a:cubicBezTo>
                  <a:cubicBezTo>
                    <a:pt x="81" y="190"/>
                    <a:pt x="81" y="190"/>
                    <a:pt x="82" y="189"/>
                  </a:cubicBezTo>
                  <a:cubicBezTo>
                    <a:pt x="84" y="190"/>
                    <a:pt x="87" y="190"/>
                    <a:pt x="89" y="190"/>
                  </a:cubicBezTo>
                  <a:cubicBezTo>
                    <a:pt x="89" y="190"/>
                    <a:pt x="89" y="190"/>
                    <a:pt x="89" y="190"/>
                  </a:cubicBezTo>
                  <a:cubicBezTo>
                    <a:pt x="93" y="190"/>
                    <a:pt x="97" y="189"/>
                    <a:pt x="100" y="189"/>
                  </a:cubicBezTo>
                  <a:cubicBezTo>
                    <a:pt x="100" y="190"/>
                    <a:pt x="101" y="190"/>
                    <a:pt x="102" y="190"/>
                  </a:cubicBezTo>
                  <a:cubicBezTo>
                    <a:pt x="102" y="190"/>
                    <a:pt x="102" y="190"/>
                    <a:pt x="102" y="190"/>
                  </a:cubicBezTo>
                  <a:cubicBezTo>
                    <a:pt x="103" y="190"/>
                    <a:pt x="103" y="190"/>
                    <a:pt x="104" y="189"/>
                  </a:cubicBezTo>
                  <a:cubicBezTo>
                    <a:pt x="104" y="189"/>
                    <a:pt x="104" y="189"/>
                    <a:pt x="104" y="189"/>
                  </a:cubicBezTo>
                  <a:cubicBezTo>
                    <a:pt x="108" y="188"/>
                    <a:pt x="111" y="188"/>
                    <a:pt x="115" y="187"/>
                  </a:cubicBezTo>
                  <a:cubicBezTo>
                    <a:pt x="116" y="187"/>
                    <a:pt x="117" y="186"/>
                    <a:pt x="117" y="185"/>
                  </a:cubicBezTo>
                  <a:cubicBezTo>
                    <a:pt x="117" y="184"/>
                    <a:pt x="117" y="184"/>
                    <a:pt x="116" y="184"/>
                  </a:cubicBezTo>
                  <a:cubicBezTo>
                    <a:pt x="117" y="181"/>
                    <a:pt x="117" y="178"/>
                    <a:pt x="117" y="175"/>
                  </a:cubicBezTo>
                  <a:cubicBezTo>
                    <a:pt x="118" y="176"/>
                    <a:pt x="118" y="177"/>
                    <a:pt x="119" y="178"/>
                  </a:cubicBezTo>
                  <a:cubicBezTo>
                    <a:pt x="121" y="180"/>
                    <a:pt x="122" y="182"/>
                    <a:pt x="124" y="184"/>
                  </a:cubicBezTo>
                  <a:cubicBezTo>
                    <a:pt x="124" y="184"/>
                    <a:pt x="124" y="184"/>
                    <a:pt x="124" y="184"/>
                  </a:cubicBezTo>
                  <a:cubicBezTo>
                    <a:pt x="124" y="184"/>
                    <a:pt x="124" y="184"/>
                    <a:pt x="124" y="184"/>
                  </a:cubicBezTo>
                  <a:cubicBezTo>
                    <a:pt x="124" y="184"/>
                    <a:pt x="124" y="184"/>
                    <a:pt x="124" y="184"/>
                  </a:cubicBezTo>
                  <a:cubicBezTo>
                    <a:pt x="125" y="184"/>
                    <a:pt x="125" y="184"/>
                    <a:pt x="125" y="184"/>
                  </a:cubicBezTo>
                  <a:cubicBezTo>
                    <a:pt x="125" y="184"/>
                    <a:pt x="125" y="184"/>
                    <a:pt x="125" y="184"/>
                  </a:cubicBezTo>
                  <a:cubicBezTo>
                    <a:pt x="126" y="184"/>
                    <a:pt x="126" y="184"/>
                    <a:pt x="126" y="184"/>
                  </a:cubicBezTo>
                  <a:cubicBezTo>
                    <a:pt x="126" y="184"/>
                    <a:pt x="126" y="184"/>
                    <a:pt x="126" y="184"/>
                  </a:cubicBezTo>
                  <a:cubicBezTo>
                    <a:pt x="126" y="184"/>
                    <a:pt x="126" y="184"/>
                    <a:pt x="126" y="184"/>
                  </a:cubicBezTo>
                  <a:cubicBezTo>
                    <a:pt x="126" y="184"/>
                    <a:pt x="126" y="184"/>
                    <a:pt x="126" y="184"/>
                  </a:cubicBezTo>
                  <a:cubicBezTo>
                    <a:pt x="131" y="183"/>
                    <a:pt x="135" y="181"/>
                    <a:pt x="139" y="179"/>
                  </a:cubicBezTo>
                  <a:cubicBezTo>
                    <a:pt x="139" y="179"/>
                    <a:pt x="139" y="179"/>
                    <a:pt x="140" y="178"/>
                  </a:cubicBezTo>
                  <a:cubicBezTo>
                    <a:pt x="142" y="177"/>
                    <a:pt x="144" y="176"/>
                    <a:pt x="147" y="174"/>
                  </a:cubicBezTo>
                  <a:cubicBezTo>
                    <a:pt x="147" y="174"/>
                    <a:pt x="147" y="174"/>
                    <a:pt x="147" y="174"/>
                  </a:cubicBezTo>
                  <a:cubicBezTo>
                    <a:pt x="148" y="174"/>
                    <a:pt x="148" y="174"/>
                    <a:pt x="149" y="173"/>
                  </a:cubicBezTo>
                  <a:cubicBezTo>
                    <a:pt x="149" y="173"/>
                    <a:pt x="149" y="173"/>
                    <a:pt x="149" y="173"/>
                  </a:cubicBezTo>
                  <a:cubicBezTo>
                    <a:pt x="158" y="166"/>
                    <a:pt x="166" y="159"/>
                    <a:pt x="170" y="149"/>
                  </a:cubicBezTo>
                  <a:cubicBezTo>
                    <a:pt x="171" y="149"/>
                    <a:pt x="171" y="149"/>
                    <a:pt x="171" y="149"/>
                  </a:cubicBezTo>
                  <a:cubicBezTo>
                    <a:pt x="171" y="148"/>
                    <a:pt x="171" y="148"/>
                    <a:pt x="171" y="148"/>
                  </a:cubicBezTo>
                  <a:cubicBezTo>
                    <a:pt x="171" y="148"/>
                    <a:pt x="171" y="148"/>
                    <a:pt x="172" y="147"/>
                  </a:cubicBezTo>
                  <a:cubicBezTo>
                    <a:pt x="172" y="145"/>
                    <a:pt x="172" y="142"/>
                    <a:pt x="173" y="139"/>
                  </a:cubicBezTo>
                  <a:cubicBezTo>
                    <a:pt x="173" y="139"/>
                    <a:pt x="173" y="139"/>
                    <a:pt x="173" y="139"/>
                  </a:cubicBezTo>
                  <a:cubicBezTo>
                    <a:pt x="173" y="140"/>
                    <a:pt x="173" y="141"/>
                    <a:pt x="174" y="141"/>
                  </a:cubicBezTo>
                  <a:cubicBezTo>
                    <a:pt x="175" y="142"/>
                    <a:pt x="175" y="142"/>
                    <a:pt x="176" y="142"/>
                  </a:cubicBezTo>
                  <a:cubicBezTo>
                    <a:pt x="176" y="142"/>
                    <a:pt x="177" y="142"/>
                    <a:pt x="177" y="142"/>
                  </a:cubicBezTo>
                  <a:cubicBezTo>
                    <a:pt x="178" y="142"/>
                    <a:pt x="178" y="141"/>
                    <a:pt x="179" y="141"/>
                  </a:cubicBezTo>
                  <a:cubicBezTo>
                    <a:pt x="184" y="129"/>
                    <a:pt x="186" y="116"/>
                    <a:pt x="186" y="103"/>
                  </a:cubicBezTo>
                  <a:cubicBezTo>
                    <a:pt x="186" y="103"/>
                    <a:pt x="186" y="102"/>
                    <a:pt x="186" y="102"/>
                  </a:cubicBezTo>
                  <a:cubicBezTo>
                    <a:pt x="186" y="89"/>
                    <a:pt x="184" y="76"/>
                    <a:pt x="182" y="63"/>
                  </a:cubicBezTo>
                  <a:cubicBezTo>
                    <a:pt x="182" y="62"/>
                    <a:pt x="181" y="62"/>
                    <a:pt x="180" y="62"/>
                  </a:cubicBezTo>
                  <a:cubicBezTo>
                    <a:pt x="180" y="61"/>
                    <a:pt x="180" y="61"/>
                    <a:pt x="179" y="61"/>
                  </a:cubicBezTo>
                  <a:cubicBezTo>
                    <a:pt x="179" y="61"/>
                    <a:pt x="179" y="61"/>
                    <a:pt x="179" y="61"/>
                  </a:cubicBezTo>
                  <a:cubicBezTo>
                    <a:pt x="179" y="61"/>
                    <a:pt x="179" y="61"/>
                    <a:pt x="179" y="61"/>
                  </a:cubicBezTo>
                  <a:cubicBezTo>
                    <a:pt x="171" y="63"/>
                    <a:pt x="162" y="66"/>
                    <a:pt x="152" y="70"/>
                  </a:cubicBezTo>
                  <a:cubicBezTo>
                    <a:pt x="160" y="66"/>
                    <a:pt x="167" y="63"/>
                    <a:pt x="173" y="60"/>
                  </a:cubicBezTo>
                  <a:cubicBezTo>
                    <a:pt x="174" y="60"/>
                    <a:pt x="174" y="59"/>
                    <a:pt x="174" y="58"/>
                  </a:cubicBezTo>
                  <a:cubicBezTo>
                    <a:pt x="175" y="52"/>
                    <a:pt x="177" y="46"/>
                    <a:pt x="178" y="39"/>
                  </a:cubicBezTo>
                  <a:cubicBezTo>
                    <a:pt x="179" y="39"/>
                    <a:pt x="180" y="38"/>
                    <a:pt x="179" y="37"/>
                  </a:cubicBezTo>
                  <a:cubicBezTo>
                    <a:pt x="177" y="33"/>
                    <a:pt x="175" y="30"/>
                    <a:pt x="173" y="27"/>
                  </a:cubicBezTo>
                  <a:cubicBezTo>
                    <a:pt x="160" y="11"/>
                    <a:pt x="139" y="3"/>
                    <a:pt x="118" y="1"/>
                  </a:cubicBezTo>
                  <a:cubicBezTo>
                    <a:pt x="114" y="0"/>
                    <a:pt x="111" y="0"/>
                    <a:pt x="107" y="0"/>
                  </a:cubicBezTo>
                  <a:cubicBezTo>
                    <a:pt x="107" y="0"/>
                    <a:pt x="107" y="0"/>
                    <a:pt x="10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1" name="Freeform 762"/>
            <p:cNvSpPr>
              <a:spLocks noEditPoints="1"/>
            </p:cNvSpPr>
            <p:nvPr/>
          </p:nvSpPr>
          <p:spPr bwMode="auto">
            <a:xfrm>
              <a:off x="4730" y="1107"/>
              <a:ext cx="50" cy="64"/>
            </a:xfrm>
            <a:custGeom>
              <a:avLst/>
              <a:gdLst>
                <a:gd name="T0" fmla="*/ 9 w 21"/>
                <a:gd name="T1" fmla="*/ 24 h 27"/>
                <a:gd name="T2" fmla="*/ 9 w 21"/>
                <a:gd name="T3" fmla="*/ 24 h 27"/>
                <a:gd name="T4" fmla="*/ 6 w 21"/>
                <a:gd name="T5" fmla="*/ 23 h 27"/>
                <a:gd name="T6" fmla="*/ 4 w 21"/>
                <a:gd name="T7" fmla="*/ 21 h 27"/>
                <a:gd name="T8" fmla="*/ 4 w 21"/>
                <a:gd name="T9" fmla="*/ 20 h 27"/>
                <a:gd name="T10" fmla="*/ 5 w 21"/>
                <a:gd name="T11" fmla="*/ 20 h 27"/>
                <a:gd name="T12" fmla="*/ 10 w 21"/>
                <a:gd name="T13" fmla="*/ 12 h 27"/>
                <a:gd name="T14" fmla="*/ 13 w 21"/>
                <a:gd name="T15" fmla="*/ 12 h 27"/>
                <a:gd name="T16" fmla="*/ 13 w 21"/>
                <a:gd name="T17" fmla="*/ 12 h 27"/>
                <a:gd name="T18" fmla="*/ 13 w 21"/>
                <a:gd name="T19" fmla="*/ 12 h 27"/>
                <a:gd name="T20" fmla="*/ 15 w 21"/>
                <a:gd name="T21" fmla="*/ 12 h 27"/>
                <a:gd name="T22" fmla="*/ 16 w 21"/>
                <a:gd name="T23" fmla="*/ 13 h 27"/>
                <a:gd name="T24" fmla="*/ 17 w 21"/>
                <a:gd name="T25" fmla="*/ 15 h 27"/>
                <a:gd name="T26" fmla="*/ 15 w 21"/>
                <a:gd name="T27" fmla="*/ 20 h 27"/>
                <a:gd name="T28" fmla="*/ 9 w 21"/>
                <a:gd name="T29" fmla="*/ 24 h 27"/>
                <a:gd name="T30" fmla="*/ 5 w 21"/>
                <a:gd name="T31" fmla="*/ 12 h 27"/>
                <a:gd name="T32" fmla="*/ 5 w 21"/>
                <a:gd name="T33" fmla="*/ 12 h 27"/>
                <a:gd name="T34" fmla="*/ 6 w 21"/>
                <a:gd name="T35" fmla="*/ 9 h 27"/>
                <a:gd name="T36" fmla="*/ 6 w 21"/>
                <a:gd name="T37" fmla="*/ 11 h 27"/>
                <a:gd name="T38" fmla="*/ 5 w 21"/>
                <a:gd name="T39" fmla="*/ 12 h 27"/>
                <a:gd name="T40" fmla="*/ 17 w 21"/>
                <a:gd name="T41" fmla="*/ 9 h 27"/>
                <a:gd name="T42" fmla="*/ 17 w 21"/>
                <a:gd name="T43" fmla="*/ 9 h 27"/>
                <a:gd name="T44" fmla="*/ 17 w 21"/>
                <a:gd name="T45" fmla="*/ 7 h 27"/>
                <a:gd name="T46" fmla="*/ 17 w 21"/>
                <a:gd name="T47" fmla="*/ 8 h 27"/>
                <a:gd name="T48" fmla="*/ 17 w 21"/>
                <a:gd name="T49" fmla="*/ 9 h 27"/>
                <a:gd name="T50" fmla="*/ 17 w 21"/>
                <a:gd name="T51" fmla="*/ 9 h 27"/>
                <a:gd name="T52" fmla="*/ 9 w 21"/>
                <a:gd name="T53" fmla="*/ 9 h 27"/>
                <a:gd name="T54" fmla="*/ 10 w 21"/>
                <a:gd name="T55" fmla="*/ 4 h 27"/>
                <a:gd name="T56" fmla="*/ 11 w 21"/>
                <a:gd name="T57" fmla="*/ 4 h 27"/>
                <a:gd name="T58" fmla="*/ 10 w 21"/>
                <a:gd name="T59" fmla="*/ 9 h 27"/>
                <a:gd name="T60" fmla="*/ 9 w 21"/>
                <a:gd name="T61" fmla="*/ 9 h 27"/>
                <a:gd name="T62" fmla="*/ 14 w 21"/>
                <a:gd name="T63" fmla="*/ 8 h 27"/>
                <a:gd name="T64" fmla="*/ 13 w 21"/>
                <a:gd name="T65" fmla="*/ 8 h 27"/>
                <a:gd name="T66" fmla="*/ 14 w 21"/>
                <a:gd name="T67" fmla="*/ 3 h 27"/>
                <a:gd name="T68" fmla="*/ 15 w 21"/>
                <a:gd name="T69" fmla="*/ 4 h 27"/>
                <a:gd name="T70" fmla="*/ 16 w 21"/>
                <a:gd name="T71" fmla="*/ 4 h 27"/>
                <a:gd name="T72" fmla="*/ 14 w 21"/>
                <a:gd name="T73" fmla="*/ 8 h 27"/>
                <a:gd name="T74" fmla="*/ 13 w 21"/>
                <a:gd name="T75" fmla="*/ 0 h 27"/>
                <a:gd name="T76" fmla="*/ 8 w 21"/>
                <a:gd name="T77" fmla="*/ 1 h 27"/>
                <a:gd name="T78" fmla="*/ 2 w 21"/>
                <a:gd name="T79" fmla="*/ 11 h 27"/>
                <a:gd name="T80" fmla="*/ 0 w 21"/>
                <a:gd name="T81" fmla="*/ 18 h 27"/>
                <a:gd name="T82" fmla="*/ 1 w 21"/>
                <a:gd name="T83" fmla="*/ 22 h 27"/>
                <a:gd name="T84" fmla="*/ 4 w 21"/>
                <a:gd name="T85" fmla="*/ 26 h 27"/>
                <a:gd name="T86" fmla="*/ 9 w 21"/>
                <a:gd name="T87" fmla="*/ 27 h 27"/>
                <a:gd name="T88" fmla="*/ 9 w 21"/>
                <a:gd name="T89" fmla="*/ 27 h 27"/>
                <a:gd name="T90" fmla="*/ 18 w 21"/>
                <a:gd name="T91" fmla="*/ 22 h 27"/>
                <a:gd name="T92" fmla="*/ 21 w 21"/>
                <a:gd name="T93" fmla="*/ 9 h 27"/>
                <a:gd name="T94" fmla="*/ 19 w 21"/>
                <a:gd name="T95" fmla="*/ 9 h 27"/>
                <a:gd name="T96" fmla="*/ 21 w 21"/>
                <a:gd name="T97" fmla="*/ 9 h 27"/>
                <a:gd name="T98" fmla="*/ 21 w 21"/>
                <a:gd name="T99" fmla="*/ 8 h 27"/>
                <a:gd name="T100" fmla="*/ 20 w 21"/>
                <a:gd name="T101" fmla="*/ 4 h 27"/>
                <a:gd name="T102" fmla="*/ 17 w 21"/>
                <a:gd name="T103" fmla="*/ 1 h 27"/>
                <a:gd name="T104" fmla="*/ 13 w 21"/>
                <a:gd name="T105"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1" h="27">
                  <a:moveTo>
                    <a:pt x="9" y="24"/>
                  </a:moveTo>
                  <a:cubicBezTo>
                    <a:pt x="9" y="24"/>
                    <a:pt x="9" y="24"/>
                    <a:pt x="9" y="24"/>
                  </a:cubicBezTo>
                  <a:cubicBezTo>
                    <a:pt x="8" y="24"/>
                    <a:pt x="7" y="24"/>
                    <a:pt x="6" y="23"/>
                  </a:cubicBezTo>
                  <a:cubicBezTo>
                    <a:pt x="5" y="23"/>
                    <a:pt x="5" y="22"/>
                    <a:pt x="4" y="21"/>
                  </a:cubicBezTo>
                  <a:cubicBezTo>
                    <a:pt x="4" y="20"/>
                    <a:pt x="4" y="20"/>
                    <a:pt x="4" y="20"/>
                  </a:cubicBezTo>
                  <a:cubicBezTo>
                    <a:pt x="5" y="20"/>
                    <a:pt x="5" y="20"/>
                    <a:pt x="5" y="20"/>
                  </a:cubicBezTo>
                  <a:cubicBezTo>
                    <a:pt x="6" y="17"/>
                    <a:pt x="7" y="14"/>
                    <a:pt x="10" y="12"/>
                  </a:cubicBezTo>
                  <a:cubicBezTo>
                    <a:pt x="10" y="12"/>
                    <a:pt x="12" y="12"/>
                    <a:pt x="13" y="12"/>
                  </a:cubicBezTo>
                  <a:cubicBezTo>
                    <a:pt x="13" y="12"/>
                    <a:pt x="13" y="12"/>
                    <a:pt x="13" y="12"/>
                  </a:cubicBezTo>
                  <a:cubicBezTo>
                    <a:pt x="13" y="12"/>
                    <a:pt x="13" y="12"/>
                    <a:pt x="13" y="12"/>
                  </a:cubicBezTo>
                  <a:cubicBezTo>
                    <a:pt x="13" y="12"/>
                    <a:pt x="14" y="12"/>
                    <a:pt x="15" y="12"/>
                  </a:cubicBezTo>
                  <a:cubicBezTo>
                    <a:pt x="16" y="12"/>
                    <a:pt x="16" y="13"/>
                    <a:pt x="16" y="13"/>
                  </a:cubicBezTo>
                  <a:cubicBezTo>
                    <a:pt x="17" y="14"/>
                    <a:pt x="17" y="15"/>
                    <a:pt x="17" y="15"/>
                  </a:cubicBezTo>
                  <a:cubicBezTo>
                    <a:pt x="16" y="17"/>
                    <a:pt x="16" y="19"/>
                    <a:pt x="15" y="20"/>
                  </a:cubicBezTo>
                  <a:cubicBezTo>
                    <a:pt x="14" y="22"/>
                    <a:pt x="11" y="24"/>
                    <a:pt x="9" y="24"/>
                  </a:cubicBezTo>
                  <a:moveTo>
                    <a:pt x="5" y="12"/>
                  </a:moveTo>
                  <a:cubicBezTo>
                    <a:pt x="5" y="12"/>
                    <a:pt x="5" y="12"/>
                    <a:pt x="5" y="12"/>
                  </a:cubicBezTo>
                  <a:cubicBezTo>
                    <a:pt x="5" y="11"/>
                    <a:pt x="6" y="10"/>
                    <a:pt x="6" y="9"/>
                  </a:cubicBezTo>
                  <a:cubicBezTo>
                    <a:pt x="6" y="9"/>
                    <a:pt x="6" y="10"/>
                    <a:pt x="6" y="11"/>
                  </a:cubicBezTo>
                  <a:cubicBezTo>
                    <a:pt x="5" y="12"/>
                    <a:pt x="5" y="12"/>
                    <a:pt x="5" y="12"/>
                  </a:cubicBezTo>
                  <a:moveTo>
                    <a:pt x="17" y="9"/>
                  </a:moveTo>
                  <a:cubicBezTo>
                    <a:pt x="17" y="9"/>
                    <a:pt x="17" y="9"/>
                    <a:pt x="17" y="9"/>
                  </a:cubicBezTo>
                  <a:cubicBezTo>
                    <a:pt x="17" y="9"/>
                    <a:pt x="17" y="8"/>
                    <a:pt x="17" y="7"/>
                  </a:cubicBezTo>
                  <a:cubicBezTo>
                    <a:pt x="17" y="8"/>
                    <a:pt x="17" y="8"/>
                    <a:pt x="17" y="8"/>
                  </a:cubicBezTo>
                  <a:cubicBezTo>
                    <a:pt x="17" y="9"/>
                    <a:pt x="17" y="9"/>
                    <a:pt x="17" y="9"/>
                  </a:cubicBezTo>
                  <a:cubicBezTo>
                    <a:pt x="17" y="9"/>
                    <a:pt x="17" y="9"/>
                    <a:pt x="17" y="9"/>
                  </a:cubicBezTo>
                  <a:moveTo>
                    <a:pt x="9" y="9"/>
                  </a:moveTo>
                  <a:cubicBezTo>
                    <a:pt x="9" y="7"/>
                    <a:pt x="10" y="6"/>
                    <a:pt x="10" y="4"/>
                  </a:cubicBezTo>
                  <a:cubicBezTo>
                    <a:pt x="11" y="4"/>
                    <a:pt x="11" y="4"/>
                    <a:pt x="11" y="4"/>
                  </a:cubicBezTo>
                  <a:cubicBezTo>
                    <a:pt x="11" y="5"/>
                    <a:pt x="10" y="7"/>
                    <a:pt x="10" y="9"/>
                  </a:cubicBezTo>
                  <a:cubicBezTo>
                    <a:pt x="9" y="9"/>
                    <a:pt x="9" y="9"/>
                    <a:pt x="9" y="9"/>
                  </a:cubicBezTo>
                  <a:moveTo>
                    <a:pt x="14" y="8"/>
                  </a:moveTo>
                  <a:cubicBezTo>
                    <a:pt x="14" y="8"/>
                    <a:pt x="13" y="8"/>
                    <a:pt x="13" y="8"/>
                  </a:cubicBezTo>
                  <a:cubicBezTo>
                    <a:pt x="13" y="6"/>
                    <a:pt x="14" y="5"/>
                    <a:pt x="14" y="3"/>
                  </a:cubicBezTo>
                  <a:cubicBezTo>
                    <a:pt x="15" y="4"/>
                    <a:pt x="15" y="4"/>
                    <a:pt x="15" y="4"/>
                  </a:cubicBezTo>
                  <a:cubicBezTo>
                    <a:pt x="16" y="4"/>
                    <a:pt x="16" y="4"/>
                    <a:pt x="16" y="4"/>
                  </a:cubicBezTo>
                  <a:cubicBezTo>
                    <a:pt x="15" y="5"/>
                    <a:pt x="15" y="7"/>
                    <a:pt x="14" y="8"/>
                  </a:cubicBezTo>
                  <a:moveTo>
                    <a:pt x="13" y="0"/>
                  </a:moveTo>
                  <a:cubicBezTo>
                    <a:pt x="11" y="0"/>
                    <a:pt x="10" y="0"/>
                    <a:pt x="8" y="1"/>
                  </a:cubicBezTo>
                  <a:cubicBezTo>
                    <a:pt x="5" y="3"/>
                    <a:pt x="3" y="7"/>
                    <a:pt x="2" y="11"/>
                  </a:cubicBezTo>
                  <a:cubicBezTo>
                    <a:pt x="1" y="13"/>
                    <a:pt x="0" y="15"/>
                    <a:pt x="0" y="18"/>
                  </a:cubicBezTo>
                  <a:cubicBezTo>
                    <a:pt x="0" y="19"/>
                    <a:pt x="1" y="21"/>
                    <a:pt x="1" y="22"/>
                  </a:cubicBezTo>
                  <a:cubicBezTo>
                    <a:pt x="2" y="24"/>
                    <a:pt x="3" y="25"/>
                    <a:pt x="4" y="26"/>
                  </a:cubicBezTo>
                  <a:cubicBezTo>
                    <a:pt x="6" y="27"/>
                    <a:pt x="7" y="27"/>
                    <a:pt x="9" y="27"/>
                  </a:cubicBezTo>
                  <a:cubicBezTo>
                    <a:pt x="9" y="27"/>
                    <a:pt x="9" y="27"/>
                    <a:pt x="9" y="27"/>
                  </a:cubicBezTo>
                  <a:cubicBezTo>
                    <a:pt x="12" y="27"/>
                    <a:pt x="16" y="25"/>
                    <a:pt x="18" y="22"/>
                  </a:cubicBezTo>
                  <a:cubicBezTo>
                    <a:pt x="20" y="18"/>
                    <a:pt x="21" y="13"/>
                    <a:pt x="21" y="9"/>
                  </a:cubicBezTo>
                  <a:cubicBezTo>
                    <a:pt x="19" y="9"/>
                    <a:pt x="19" y="9"/>
                    <a:pt x="19" y="9"/>
                  </a:cubicBezTo>
                  <a:cubicBezTo>
                    <a:pt x="21" y="9"/>
                    <a:pt x="21" y="9"/>
                    <a:pt x="21" y="9"/>
                  </a:cubicBezTo>
                  <a:cubicBezTo>
                    <a:pt x="21" y="8"/>
                    <a:pt x="21" y="8"/>
                    <a:pt x="21" y="8"/>
                  </a:cubicBezTo>
                  <a:cubicBezTo>
                    <a:pt x="21" y="7"/>
                    <a:pt x="21" y="5"/>
                    <a:pt x="20" y="4"/>
                  </a:cubicBezTo>
                  <a:cubicBezTo>
                    <a:pt x="19" y="2"/>
                    <a:pt x="18" y="1"/>
                    <a:pt x="17" y="1"/>
                  </a:cubicBezTo>
                  <a:cubicBezTo>
                    <a:pt x="16"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2" name="Freeform 763"/>
            <p:cNvSpPr>
              <a:spLocks noEditPoints="1"/>
            </p:cNvSpPr>
            <p:nvPr/>
          </p:nvSpPr>
          <p:spPr bwMode="auto">
            <a:xfrm>
              <a:off x="4702" y="1079"/>
              <a:ext cx="104" cy="142"/>
            </a:xfrm>
            <a:custGeom>
              <a:avLst/>
              <a:gdLst>
                <a:gd name="T0" fmla="*/ 16 w 44"/>
                <a:gd name="T1" fmla="*/ 56 h 60"/>
                <a:gd name="T2" fmla="*/ 21 w 44"/>
                <a:gd name="T3" fmla="*/ 51 h 60"/>
                <a:gd name="T4" fmla="*/ 20 w 44"/>
                <a:gd name="T5" fmla="*/ 56 h 60"/>
                <a:gd name="T6" fmla="*/ 23 w 44"/>
                <a:gd name="T7" fmla="*/ 56 h 60"/>
                <a:gd name="T8" fmla="*/ 25 w 44"/>
                <a:gd name="T9" fmla="*/ 51 h 60"/>
                <a:gd name="T10" fmla="*/ 28 w 44"/>
                <a:gd name="T11" fmla="*/ 50 h 60"/>
                <a:gd name="T12" fmla="*/ 26 w 44"/>
                <a:gd name="T13" fmla="*/ 55 h 60"/>
                <a:gd name="T14" fmla="*/ 23 w 44"/>
                <a:gd name="T15" fmla="*/ 56 h 60"/>
                <a:gd name="T16" fmla="*/ 12 w 44"/>
                <a:gd name="T17" fmla="*/ 54 h 60"/>
                <a:gd name="T18" fmla="*/ 13 w 44"/>
                <a:gd name="T19" fmla="*/ 50 h 60"/>
                <a:gd name="T20" fmla="*/ 13 w 44"/>
                <a:gd name="T21" fmla="*/ 55 h 60"/>
                <a:gd name="T22" fmla="*/ 8 w 44"/>
                <a:gd name="T23" fmla="*/ 51 h 60"/>
                <a:gd name="T24" fmla="*/ 11 w 44"/>
                <a:gd name="T25" fmla="*/ 48 h 60"/>
                <a:gd name="T26" fmla="*/ 29 w 44"/>
                <a:gd name="T27" fmla="*/ 53 h 60"/>
                <a:gd name="T28" fmla="*/ 33 w 44"/>
                <a:gd name="T29" fmla="*/ 47 h 60"/>
                <a:gd name="T30" fmla="*/ 32 w 44"/>
                <a:gd name="T31" fmla="*/ 51 h 60"/>
                <a:gd name="T32" fmla="*/ 6 w 44"/>
                <a:gd name="T33" fmla="*/ 49 h 60"/>
                <a:gd name="T34" fmla="*/ 6 w 44"/>
                <a:gd name="T35" fmla="*/ 44 h 60"/>
                <a:gd name="T36" fmla="*/ 6 w 44"/>
                <a:gd name="T37" fmla="*/ 49 h 60"/>
                <a:gd name="T38" fmla="*/ 37 w 44"/>
                <a:gd name="T39" fmla="*/ 43 h 60"/>
                <a:gd name="T40" fmla="*/ 38 w 44"/>
                <a:gd name="T41" fmla="*/ 43 h 60"/>
                <a:gd name="T42" fmla="*/ 4 w 44"/>
                <a:gd name="T43" fmla="*/ 41 h 60"/>
                <a:gd name="T44" fmla="*/ 4 w 44"/>
                <a:gd name="T45" fmla="*/ 41 h 60"/>
                <a:gd name="T46" fmla="*/ 21 w 44"/>
                <a:gd name="T47" fmla="*/ 47 h 60"/>
                <a:gd name="T48" fmla="*/ 5 w 44"/>
                <a:gd name="T49" fmla="*/ 30 h 60"/>
                <a:gd name="T50" fmla="*/ 17 w 44"/>
                <a:gd name="T51" fmla="*/ 5 h 60"/>
                <a:gd name="T52" fmla="*/ 25 w 44"/>
                <a:gd name="T53" fmla="*/ 3 h 60"/>
                <a:gd name="T54" fmla="*/ 37 w 44"/>
                <a:gd name="T55" fmla="*/ 11 h 60"/>
                <a:gd name="T56" fmla="*/ 40 w 44"/>
                <a:gd name="T57" fmla="*/ 24 h 60"/>
                <a:gd name="T58" fmla="*/ 26 w 44"/>
                <a:gd name="T59" fmla="*/ 47 h 60"/>
                <a:gd name="T60" fmla="*/ 21 w 44"/>
                <a:gd name="T61" fmla="*/ 47 h 60"/>
                <a:gd name="T62" fmla="*/ 16 w 44"/>
                <a:gd name="T63" fmla="*/ 2 h 60"/>
                <a:gd name="T64" fmla="*/ 1 w 44"/>
                <a:gd name="T65" fmla="*/ 28 h 60"/>
                <a:gd name="T66" fmla="*/ 0 w 44"/>
                <a:gd name="T67" fmla="*/ 40 h 60"/>
                <a:gd name="T68" fmla="*/ 20 w 44"/>
                <a:gd name="T69" fmla="*/ 60 h 60"/>
                <a:gd name="T70" fmla="*/ 21 w 44"/>
                <a:gd name="T71" fmla="*/ 59 h 60"/>
                <a:gd name="T72" fmla="*/ 27 w 44"/>
                <a:gd name="T73" fmla="*/ 58 h 60"/>
                <a:gd name="T74" fmla="*/ 44 w 44"/>
                <a:gd name="T75" fmla="*/ 23 h 60"/>
                <a:gd name="T76" fmla="*/ 40 w 44"/>
                <a:gd name="T77" fmla="*/ 9 h 60"/>
                <a:gd name="T78" fmla="*/ 25 w 44"/>
                <a:gd name="T79" fmla="*/ 0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4" h="60">
                  <a:moveTo>
                    <a:pt x="20" y="56"/>
                  </a:moveTo>
                  <a:cubicBezTo>
                    <a:pt x="18" y="56"/>
                    <a:pt x="17" y="56"/>
                    <a:pt x="16" y="56"/>
                  </a:cubicBezTo>
                  <a:cubicBezTo>
                    <a:pt x="17" y="54"/>
                    <a:pt x="17" y="52"/>
                    <a:pt x="18" y="51"/>
                  </a:cubicBezTo>
                  <a:cubicBezTo>
                    <a:pt x="19" y="51"/>
                    <a:pt x="20" y="51"/>
                    <a:pt x="21" y="51"/>
                  </a:cubicBezTo>
                  <a:cubicBezTo>
                    <a:pt x="22" y="51"/>
                    <a:pt x="22" y="51"/>
                    <a:pt x="22" y="51"/>
                  </a:cubicBezTo>
                  <a:cubicBezTo>
                    <a:pt x="21" y="53"/>
                    <a:pt x="21" y="54"/>
                    <a:pt x="20" y="56"/>
                  </a:cubicBezTo>
                  <a:cubicBezTo>
                    <a:pt x="20" y="56"/>
                    <a:pt x="20" y="56"/>
                    <a:pt x="20" y="56"/>
                  </a:cubicBezTo>
                  <a:moveTo>
                    <a:pt x="23" y="56"/>
                  </a:moveTo>
                  <a:cubicBezTo>
                    <a:pt x="24" y="54"/>
                    <a:pt x="24" y="53"/>
                    <a:pt x="25" y="51"/>
                  </a:cubicBezTo>
                  <a:cubicBezTo>
                    <a:pt x="25" y="51"/>
                    <a:pt x="25" y="51"/>
                    <a:pt x="25" y="51"/>
                  </a:cubicBezTo>
                  <a:cubicBezTo>
                    <a:pt x="26" y="50"/>
                    <a:pt x="26" y="50"/>
                    <a:pt x="27" y="50"/>
                  </a:cubicBezTo>
                  <a:cubicBezTo>
                    <a:pt x="28" y="50"/>
                    <a:pt x="28" y="50"/>
                    <a:pt x="28" y="50"/>
                  </a:cubicBezTo>
                  <a:cubicBezTo>
                    <a:pt x="27" y="51"/>
                    <a:pt x="27" y="53"/>
                    <a:pt x="26" y="54"/>
                  </a:cubicBezTo>
                  <a:cubicBezTo>
                    <a:pt x="26" y="55"/>
                    <a:pt x="26" y="55"/>
                    <a:pt x="26" y="55"/>
                  </a:cubicBezTo>
                  <a:cubicBezTo>
                    <a:pt x="26" y="55"/>
                    <a:pt x="26" y="55"/>
                    <a:pt x="26" y="55"/>
                  </a:cubicBezTo>
                  <a:cubicBezTo>
                    <a:pt x="25" y="55"/>
                    <a:pt x="24" y="55"/>
                    <a:pt x="23" y="56"/>
                  </a:cubicBezTo>
                  <a:moveTo>
                    <a:pt x="13" y="55"/>
                  </a:moveTo>
                  <a:cubicBezTo>
                    <a:pt x="13" y="55"/>
                    <a:pt x="12" y="54"/>
                    <a:pt x="12" y="54"/>
                  </a:cubicBezTo>
                  <a:cubicBezTo>
                    <a:pt x="12" y="54"/>
                    <a:pt x="12" y="54"/>
                    <a:pt x="12" y="54"/>
                  </a:cubicBezTo>
                  <a:cubicBezTo>
                    <a:pt x="12" y="52"/>
                    <a:pt x="13" y="51"/>
                    <a:pt x="13" y="50"/>
                  </a:cubicBezTo>
                  <a:cubicBezTo>
                    <a:pt x="14" y="50"/>
                    <a:pt x="15" y="50"/>
                    <a:pt x="15" y="50"/>
                  </a:cubicBezTo>
                  <a:cubicBezTo>
                    <a:pt x="15" y="52"/>
                    <a:pt x="14" y="53"/>
                    <a:pt x="13" y="55"/>
                  </a:cubicBezTo>
                  <a:moveTo>
                    <a:pt x="9" y="53"/>
                  </a:moveTo>
                  <a:cubicBezTo>
                    <a:pt x="9" y="52"/>
                    <a:pt x="8" y="52"/>
                    <a:pt x="8" y="51"/>
                  </a:cubicBezTo>
                  <a:cubicBezTo>
                    <a:pt x="8" y="50"/>
                    <a:pt x="9" y="48"/>
                    <a:pt x="9" y="47"/>
                  </a:cubicBezTo>
                  <a:cubicBezTo>
                    <a:pt x="10" y="47"/>
                    <a:pt x="10" y="48"/>
                    <a:pt x="11" y="48"/>
                  </a:cubicBezTo>
                  <a:cubicBezTo>
                    <a:pt x="11" y="50"/>
                    <a:pt x="10" y="51"/>
                    <a:pt x="9" y="53"/>
                  </a:cubicBezTo>
                  <a:moveTo>
                    <a:pt x="29" y="53"/>
                  </a:moveTo>
                  <a:cubicBezTo>
                    <a:pt x="30" y="51"/>
                    <a:pt x="31" y="50"/>
                    <a:pt x="31" y="48"/>
                  </a:cubicBezTo>
                  <a:cubicBezTo>
                    <a:pt x="32" y="47"/>
                    <a:pt x="33" y="47"/>
                    <a:pt x="33" y="47"/>
                  </a:cubicBezTo>
                  <a:cubicBezTo>
                    <a:pt x="33" y="48"/>
                    <a:pt x="33" y="49"/>
                    <a:pt x="32" y="50"/>
                  </a:cubicBezTo>
                  <a:cubicBezTo>
                    <a:pt x="32" y="51"/>
                    <a:pt x="32" y="51"/>
                    <a:pt x="32" y="51"/>
                  </a:cubicBezTo>
                  <a:cubicBezTo>
                    <a:pt x="32" y="52"/>
                    <a:pt x="31" y="53"/>
                    <a:pt x="29" y="53"/>
                  </a:cubicBezTo>
                  <a:moveTo>
                    <a:pt x="6" y="49"/>
                  </a:moveTo>
                  <a:cubicBezTo>
                    <a:pt x="6" y="48"/>
                    <a:pt x="5" y="48"/>
                    <a:pt x="5" y="47"/>
                  </a:cubicBezTo>
                  <a:cubicBezTo>
                    <a:pt x="6" y="46"/>
                    <a:pt x="6" y="45"/>
                    <a:pt x="6" y="44"/>
                  </a:cubicBezTo>
                  <a:cubicBezTo>
                    <a:pt x="7" y="45"/>
                    <a:pt x="7" y="45"/>
                    <a:pt x="7" y="45"/>
                  </a:cubicBezTo>
                  <a:cubicBezTo>
                    <a:pt x="7" y="46"/>
                    <a:pt x="6" y="47"/>
                    <a:pt x="6" y="49"/>
                  </a:cubicBezTo>
                  <a:moveTo>
                    <a:pt x="36" y="46"/>
                  </a:moveTo>
                  <a:cubicBezTo>
                    <a:pt x="37" y="45"/>
                    <a:pt x="37" y="44"/>
                    <a:pt x="37" y="43"/>
                  </a:cubicBezTo>
                  <a:cubicBezTo>
                    <a:pt x="38" y="42"/>
                    <a:pt x="38" y="42"/>
                    <a:pt x="38" y="41"/>
                  </a:cubicBezTo>
                  <a:cubicBezTo>
                    <a:pt x="38" y="42"/>
                    <a:pt x="38" y="42"/>
                    <a:pt x="38" y="43"/>
                  </a:cubicBezTo>
                  <a:cubicBezTo>
                    <a:pt x="37" y="44"/>
                    <a:pt x="37" y="45"/>
                    <a:pt x="36" y="46"/>
                  </a:cubicBezTo>
                  <a:moveTo>
                    <a:pt x="4" y="41"/>
                  </a:moveTo>
                  <a:cubicBezTo>
                    <a:pt x="4" y="41"/>
                    <a:pt x="4" y="41"/>
                    <a:pt x="4" y="41"/>
                  </a:cubicBezTo>
                  <a:cubicBezTo>
                    <a:pt x="4" y="41"/>
                    <a:pt x="4" y="41"/>
                    <a:pt x="4" y="41"/>
                  </a:cubicBezTo>
                  <a:cubicBezTo>
                    <a:pt x="4" y="41"/>
                    <a:pt x="4" y="41"/>
                    <a:pt x="4" y="41"/>
                  </a:cubicBezTo>
                  <a:moveTo>
                    <a:pt x="21" y="47"/>
                  </a:moveTo>
                  <a:cubicBezTo>
                    <a:pt x="17" y="47"/>
                    <a:pt x="13" y="46"/>
                    <a:pt x="10" y="43"/>
                  </a:cubicBezTo>
                  <a:cubicBezTo>
                    <a:pt x="6" y="39"/>
                    <a:pt x="5" y="35"/>
                    <a:pt x="5" y="30"/>
                  </a:cubicBezTo>
                  <a:cubicBezTo>
                    <a:pt x="5" y="26"/>
                    <a:pt x="6" y="23"/>
                    <a:pt x="7" y="20"/>
                  </a:cubicBezTo>
                  <a:cubicBezTo>
                    <a:pt x="9" y="14"/>
                    <a:pt x="12" y="8"/>
                    <a:pt x="17" y="5"/>
                  </a:cubicBezTo>
                  <a:cubicBezTo>
                    <a:pt x="20" y="4"/>
                    <a:pt x="23" y="3"/>
                    <a:pt x="25" y="3"/>
                  </a:cubicBezTo>
                  <a:cubicBezTo>
                    <a:pt x="25" y="3"/>
                    <a:pt x="25" y="3"/>
                    <a:pt x="25" y="3"/>
                  </a:cubicBezTo>
                  <a:cubicBezTo>
                    <a:pt x="29" y="3"/>
                    <a:pt x="32" y="4"/>
                    <a:pt x="34" y="7"/>
                  </a:cubicBezTo>
                  <a:cubicBezTo>
                    <a:pt x="35" y="8"/>
                    <a:pt x="36" y="9"/>
                    <a:pt x="37" y="11"/>
                  </a:cubicBezTo>
                  <a:cubicBezTo>
                    <a:pt x="37" y="11"/>
                    <a:pt x="37" y="11"/>
                    <a:pt x="37" y="11"/>
                  </a:cubicBezTo>
                  <a:cubicBezTo>
                    <a:pt x="39" y="15"/>
                    <a:pt x="40" y="19"/>
                    <a:pt x="40" y="24"/>
                  </a:cubicBezTo>
                  <a:cubicBezTo>
                    <a:pt x="40" y="27"/>
                    <a:pt x="39" y="31"/>
                    <a:pt x="38" y="34"/>
                  </a:cubicBezTo>
                  <a:cubicBezTo>
                    <a:pt x="36" y="40"/>
                    <a:pt x="31" y="45"/>
                    <a:pt x="26" y="47"/>
                  </a:cubicBezTo>
                  <a:cubicBezTo>
                    <a:pt x="24" y="47"/>
                    <a:pt x="23" y="47"/>
                    <a:pt x="21" y="47"/>
                  </a:cubicBezTo>
                  <a:cubicBezTo>
                    <a:pt x="21" y="47"/>
                    <a:pt x="21" y="47"/>
                    <a:pt x="21" y="47"/>
                  </a:cubicBezTo>
                  <a:moveTo>
                    <a:pt x="25" y="0"/>
                  </a:moveTo>
                  <a:cubicBezTo>
                    <a:pt x="22" y="0"/>
                    <a:pt x="19" y="1"/>
                    <a:pt x="16" y="2"/>
                  </a:cubicBezTo>
                  <a:cubicBezTo>
                    <a:pt x="9" y="6"/>
                    <a:pt x="5" y="12"/>
                    <a:pt x="3" y="19"/>
                  </a:cubicBezTo>
                  <a:cubicBezTo>
                    <a:pt x="2" y="22"/>
                    <a:pt x="2" y="25"/>
                    <a:pt x="1" y="28"/>
                  </a:cubicBezTo>
                  <a:cubicBezTo>
                    <a:pt x="1" y="29"/>
                    <a:pt x="1" y="29"/>
                    <a:pt x="1" y="29"/>
                  </a:cubicBezTo>
                  <a:cubicBezTo>
                    <a:pt x="1" y="33"/>
                    <a:pt x="0" y="36"/>
                    <a:pt x="0" y="40"/>
                  </a:cubicBezTo>
                  <a:cubicBezTo>
                    <a:pt x="0" y="44"/>
                    <a:pt x="1" y="49"/>
                    <a:pt x="4" y="52"/>
                  </a:cubicBezTo>
                  <a:cubicBezTo>
                    <a:pt x="8" y="58"/>
                    <a:pt x="14" y="60"/>
                    <a:pt x="20" y="60"/>
                  </a:cubicBezTo>
                  <a:cubicBezTo>
                    <a:pt x="20" y="60"/>
                    <a:pt x="20" y="60"/>
                    <a:pt x="20" y="60"/>
                  </a:cubicBezTo>
                  <a:cubicBezTo>
                    <a:pt x="20" y="60"/>
                    <a:pt x="20" y="59"/>
                    <a:pt x="21" y="59"/>
                  </a:cubicBezTo>
                  <a:cubicBezTo>
                    <a:pt x="21" y="59"/>
                    <a:pt x="21" y="59"/>
                    <a:pt x="21" y="59"/>
                  </a:cubicBezTo>
                  <a:cubicBezTo>
                    <a:pt x="23" y="59"/>
                    <a:pt x="25" y="59"/>
                    <a:pt x="27" y="58"/>
                  </a:cubicBezTo>
                  <a:cubicBezTo>
                    <a:pt x="34" y="56"/>
                    <a:pt x="39" y="50"/>
                    <a:pt x="41" y="44"/>
                  </a:cubicBezTo>
                  <a:cubicBezTo>
                    <a:pt x="43" y="39"/>
                    <a:pt x="44" y="31"/>
                    <a:pt x="44" y="23"/>
                  </a:cubicBezTo>
                  <a:cubicBezTo>
                    <a:pt x="44" y="23"/>
                    <a:pt x="44" y="22"/>
                    <a:pt x="43" y="22"/>
                  </a:cubicBezTo>
                  <a:cubicBezTo>
                    <a:pt x="43" y="17"/>
                    <a:pt x="42" y="13"/>
                    <a:pt x="40" y="9"/>
                  </a:cubicBezTo>
                  <a:cubicBezTo>
                    <a:pt x="39" y="7"/>
                    <a:pt x="38" y="6"/>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3" name="Freeform 764"/>
            <p:cNvSpPr>
              <a:spLocks noEditPoints="1"/>
            </p:cNvSpPr>
            <p:nvPr/>
          </p:nvSpPr>
          <p:spPr bwMode="auto">
            <a:xfrm>
              <a:off x="4884" y="1244"/>
              <a:ext cx="47" cy="64"/>
            </a:xfrm>
            <a:custGeom>
              <a:avLst/>
              <a:gdLst>
                <a:gd name="T0" fmla="*/ 8 w 20"/>
                <a:gd name="T1" fmla="*/ 24 h 27"/>
                <a:gd name="T2" fmla="*/ 8 w 20"/>
                <a:gd name="T3" fmla="*/ 24 h 27"/>
                <a:gd name="T4" fmla="*/ 6 w 20"/>
                <a:gd name="T5" fmla="*/ 23 h 27"/>
                <a:gd name="T6" fmla="*/ 4 w 20"/>
                <a:gd name="T7" fmla="*/ 21 h 27"/>
                <a:gd name="T8" fmla="*/ 4 w 20"/>
                <a:gd name="T9" fmla="*/ 20 h 27"/>
                <a:gd name="T10" fmla="*/ 4 w 20"/>
                <a:gd name="T11" fmla="*/ 20 h 27"/>
                <a:gd name="T12" fmla="*/ 9 w 20"/>
                <a:gd name="T13" fmla="*/ 12 h 27"/>
                <a:gd name="T14" fmla="*/ 12 w 20"/>
                <a:gd name="T15" fmla="*/ 11 h 27"/>
                <a:gd name="T16" fmla="*/ 12 w 20"/>
                <a:gd name="T17" fmla="*/ 11 h 27"/>
                <a:gd name="T18" fmla="*/ 14 w 20"/>
                <a:gd name="T19" fmla="*/ 12 h 27"/>
                <a:gd name="T20" fmla="*/ 16 w 20"/>
                <a:gd name="T21" fmla="*/ 13 h 27"/>
                <a:gd name="T22" fmla="*/ 16 w 20"/>
                <a:gd name="T23" fmla="*/ 15 h 27"/>
                <a:gd name="T24" fmla="*/ 14 w 20"/>
                <a:gd name="T25" fmla="*/ 20 h 27"/>
                <a:gd name="T26" fmla="*/ 8 w 20"/>
                <a:gd name="T27" fmla="*/ 24 h 27"/>
                <a:gd name="T28" fmla="*/ 4 w 20"/>
                <a:gd name="T29" fmla="*/ 12 h 27"/>
                <a:gd name="T30" fmla="*/ 5 w 20"/>
                <a:gd name="T31" fmla="*/ 12 h 27"/>
                <a:gd name="T32" fmla="*/ 6 w 20"/>
                <a:gd name="T33" fmla="*/ 8 h 27"/>
                <a:gd name="T34" fmla="*/ 5 w 20"/>
                <a:gd name="T35" fmla="*/ 11 h 27"/>
                <a:gd name="T36" fmla="*/ 4 w 20"/>
                <a:gd name="T37" fmla="*/ 12 h 27"/>
                <a:gd name="T38" fmla="*/ 17 w 20"/>
                <a:gd name="T39" fmla="*/ 9 h 27"/>
                <a:gd name="T40" fmla="*/ 16 w 20"/>
                <a:gd name="T41" fmla="*/ 9 h 27"/>
                <a:gd name="T42" fmla="*/ 17 w 20"/>
                <a:gd name="T43" fmla="*/ 7 h 27"/>
                <a:gd name="T44" fmla="*/ 17 w 20"/>
                <a:gd name="T45" fmla="*/ 8 h 27"/>
                <a:gd name="T46" fmla="*/ 17 w 20"/>
                <a:gd name="T47" fmla="*/ 9 h 27"/>
                <a:gd name="T48" fmla="*/ 17 w 20"/>
                <a:gd name="T49" fmla="*/ 9 h 27"/>
                <a:gd name="T50" fmla="*/ 9 w 20"/>
                <a:gd name="T51" fmla="*/ 9 h 27"/>
                <a:gd name="T52" fmla="*/ 10 w 20"/>
                <a:gd name="T53" fmla="*/ 4 h 27"/>
                <a:gd name="T54" fmla="*/ 11 w 20"/>
                <a:gd name="T55" fmla="*/ 3 h 27"/>
                <a:gd name="T56" fmla="*/ 9 w 20"/>
                <a:gd name="T57" fmla="*/ 8 h 27"/>
                <a:gd name="T58" fmla="*/ 9 w 20"/>
                <a:gd name="T59" fmla="*/ 9 h 27"/>
                <a:gd name="T60" fmla="*/ 14 w 20"/>
                <a:gd name="T61" fmla="*/ 8 h 27"/>
                <a:gd name="T62" fmla="*/ 12 w 20"/>
                <a:gd name="T63" fmla="*/ 8 h 27"/>
                <a:gd name="T64" fmla="*/ 14 w 20"/>
                <a:gd name="T65" fmla="*/ 3 h 27"/>
                <a:gd name="T66" fmla="*/ 15 w 20"/>
                <a:gd name="T67" fmla="*/ 4 h 27"/>
                <a:gd name="T68" fmla="*/ 15 w 20"/>
                <a:gd name="T69" fmla="*/ 4 h 27"/>
                <a:gd name="T70" fmla="*/ 14 w 20"/>
                <a:gd name="T71" fmla="*/ 8 h 27"/>
                <a:gd name="T72" fmla="*/ 13 w 20"/>
                <a:gd name="T73" fmla="*/ 0 h 27"/>
                <a:gd name="T74" fmla="*/ 8 w 20"/>
                <a:gd name="T75" fmla="*/ 1 h 27"/>
                <a:gd name="T76" fmla="*/ 1 w 20"/>
                <a:gd name="T77" fmla="*/ 10 h 27"/>
                <a:gd name="T78" fmla="*/ 0 w 20"/>
                <a:gd name="T79" fmla="*/ 18 h 27"/>
                <a:gd name="T80" fmla="*/ 1 w 20"/>
                <a:gd name="T81" fmla="*/ 22 h 27"/>
                <a:gd name="T82" fmla="*/ 4 w 20"/>
                <a:gd name="T83" fmla="*/ 26 h 27"/>
                <a:gd name="T84" fmla="*/ 8 w 20"/>
                <a:gd name="T85" fmla="*/ 27 h 27"/>
                <a:gd name="T86" fmla="*/ 8 w 20"/>
                <a:gd name="T87" fmla="*/ 27 h 27"/>
                <a:gd name="T88" fmla="*/ 17 w 20"/>
                <a:gd name="T89" fmla="*/ 22 h 27"/>
                <a:gd name="T90" fmla="*/ 20 w 20"/>
                <a:gd name="T91" fmla="*/ 9 h 27"/>
                <a:gd name="T92" fmla="*/ 19 w 20"/>
                <a:gd name="T93" fmla="*/ 9 h 27"/>
                <a:gd name="T94" fmla="*/ 20 w 20"/>
                <a:gd name="T95" fmla="*/ 9 h 27"/>
                <a:gd name="T96" fmla="*/ 20 w 20"/>
                <a:gd name="T97" fmla="*/ 8 h 27"/>
                <a:gd name="T98" fmla="*/ 19 w 20"/>
                <a:gd name="T99" fmla="*/ 3 h 27"/>
                <a:gd name="T100" fmla="*/ 16 w 20"/>
                <a:gd name="T101" fmla="*/ 0 h 27"/>
                <a:gd name="T102" fmla="*/ 13 w 20"/>
                <a:gd name="T103"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0" h="27">
                  <a:moveTo>
                    <a:pt x="8" y="24"/>
                  </a:moveTo>
                  <a:cubicBezTo>
                    <a:pt x="8" y="24"/>
                    <a:pt x="8" y="24"/>
                    <a:pt x="8" y="24"/>
                  </a:cubicBezTo>
                  <a:cubicBezTo>
                    <a:pt x="7" y="24"/>
                    <a:pt x="7" y="24"/>
                    <a:pt x="6" y="23"/>
                  </a:cubicBezTo>
                  <a:cubicBezTo>
                    <a:pt x="5" y="23"/>
                    <a:pt x="4" y="22"/>
                    <a:pt x="4" y="21"/>
                  </a:cubicBezTo>
                  <a:cubicBezTo>
                    <a:pt x="4" y="20"/>
                    <a:pt x="4" y="20"/>
                    <a:pt x="4" y="20"/>
                  </a:cubicBezTo>
                  <a:cubicBezTo>
                    <a:pt x="4" y="20"/>
                    <a:pt x="4" y="20"/>
                    <a:pt x="4" y="20"/>
                  </a:cubicBezTo>
                  <a:cubicBezTo>
                    <a:pt x="5" y="17"/>
                    <a:pt x="7" y="14"/>
                    <a:pt x="9" y="12"/>
                  </a:cubicBezTo>
                  <a:cubicBezTo>
                    <a:pt x="10" y="12"/>
                    <a:pt x="11" y="11"/>
                    <a:pt x="12" y="11"/>
                  </a:cubicBezTo>
                  <a:cubicBezTo>
                    <a:pt x="12" y="11"/>
                    <a:pt x="12" y="11"/>
                    <a:pt x="12" y="11"/>
                  </a:cubicBezTo>
                  <a:cubicBezTo>
                    <a:pt x="13" y="11"/>
                    <a:pt x="14" y="12"/>
                    <a:pt x="14" y="12"/>
                  </a:cubicBezTo>
                  <a:cubicBezTo>
                    <a:pt x="15" y="12"/>
                    <a:pt x="15" y="13"/>
                    <a:pt x="16" y="13"/>
                  </a:cubicBezTo>
                  <a:cubicBezTo>
                    <a:pt x="16" y="14"/>
                    <a:pt x="16" y="14"/>
                    <a:pt x="16" y="15"/>
                  </a:cubicBezTo>
                  <a:cubicBezTo>
                    <a:pt x="16" y="17"/>
                    <a:pt x="15" y="19"/>
                    <a:pt x="14" y="20"/>
                  </a:cubicBezTo>
                  <a:cubicBezTo>
                    <a:pt x="13" y="22"/>
                    <a:pt x="10" y="24"/>
                    <a:pt x="8" y="24"/>
                  </a:cubicBezTo>
                  <a:moveTo>
                    <a:pt x="4" y="12"/>
                  </a:moveTo>
                  <a:cubicBezTo>
                    <a:pt x="5" y="12"/>
                    <a:pt x="5" y="12"/>
                    <a:pt x="5" y="12"/>
                  </a:cubicBezTo>
                  <a:cubicBezTo>
                    <a:pt x="5" y="10"/>
                    <a:pt x="5" y="9"/>
                    <a:pt x="6" y="8"/>
                  </a:cubicBezTo>
                  <a:cubicBezTo>
                    <a:pt x="6" y="9"/>
                    <a:pt x="6" y="10"/>
                    <a:pt x="5" y="11"/>
                  </a:cubicBezTo>
                  <a:cubicBezTo>
                    <a:pt x="4" y="12"/>
                    <a:pt x="4" y="12"/>
                    <a:pt x="4" y="12"/>
                  </a:cubicBezTo>
                  <a:moveTo>
                    <a:pt x="17" y="9"/>
                  </a:moveTo>
                  <a:cubicBezTo>
                    <a:pt x="16" y="9"/>
                    <a:pt x="16" y="9"/>
                    <a:pt x="16" y="9"/>
                  </a:cubicBezTo>
                  <a:cubicBezTo>
                    <a:pt x="16" y="8"/>
                    <a:pt x="17" y="8"/>
                    <a:pt x="17" y="7"/>
                  </a:cubicBezTo>
                  <a:cubicBezTo>
                    <a:pt x="17" y="8"/>
                    <a:pt x="17" y="8"/>
                    <a:pt x="17" y="8"/>
                  </a:cubicBezTo>
                  <a:cubicBezTo>
                    <a:pt x="17" y="9"/>
                    <a:pt x="17" y="9"/>
                    <a:pt x="17" y="9"/>
                  </a:cubicBezTo>
                  <a:cubicBezTo>
                    <a:pt x="17" y="9"/>
                    <a:pt x="17" y="9"/>
                    <a:pt x="17" y="9"/>
                  </a:cubicBezTo>
                  <a:moveTo>
                    <a:pt x="9" y="9"/>
                  </a:moveTo>
                  <a:cubicBezTo>
                    <a:pt x="9" y="7"/>
                    <a:pt x="9" y="5"/>
                    <a:pt x="10" y="4"/>
                  </a:cubicBezTo>
                  <a:cubicBezTo>
                    <a:pt x="11" y="3"/>
                    <a:pt x="11" y="3"/>
                    <a:pt x="11" y="3"/>
                  </a:cubicBezTo>
                  <a:cubicBezTo>
                    <a:pt x="10" y="5"/>
                    <a:pt x="10" y="7"/>
                    <a:pt x="9" y="8"/>
                  </a:cubicBezTo>
                  <a:cubicBezTo>
                    <a:pt x="9" y="9"/>
                    <a:pt x="9" y="9"/>
                    <a:pt x="9" y="9"/>
                  </a:cubicBezTo>
                  <a:moveTo>
                    <a:pt x="14" y="8"/>
                  </a:moveTo>
                  <a:cubicBezTo>
                    <a:pt x="13" y="8"/>
                    <a:pt x="13" y="8"/>
                    <a:pt x="12" y="8"/>
                  </a:cubicBezTo>
                  <a:cubicBezTo>
                    <a:pt x="13" y="6"/>
                    <a:pt x="13" y="5"/>
                    <a:pt x="14" y="3"/>
                  </a:cubicBezTo>
                  <a:cubicBezTo>
                    <a:pt x="14" y="3"/>
                    <a:pt x="15" y="3"/>
                    <a:pt x="15" y="4"/>
                  </a:cubicBezTo>
                  <a:cubicBezTo>
                    <a:pt x="15" y="4"/>
                    <a:pt x="15" y="4"/>
                    <a:pt x="15" y="4"/>
                  </a:cubicBezTo>
                  <a:cubicBezTo>
                    <a:pt x="15" y="5"/>
                    <a:pt x="14" y="7"/>
                    <a:pt x="14" y="8"/>
                  </a:cubicBezTo>
                  <a:moveTo>
                    <a:pt x="13" y="0"/>
                  </a:moveTo>
                  <a:cubicBezTo>
                    <a:pt x="11" y="0"/>
                    <a:pt x="9" y="0"/>
                    <a:pt x="8" y="1"/>
                  </a:cubicBezTo>
                  <a:cubicBezTo>
                    <a:pt x="4" y="3"/>
                    <a:pt x="2" y="7"/>
                    <a:pt x="1" y="10"/>
                  </a:cubicBezTo>
                  <a:cubicBezTo>
                    <a:pt x="0" y="13"/>
                    <a:pt x="0" y="15"/>
                    <a:pt x="0" y="18"/>
                  </a:cubicBezTo>
                  <a:cubicBezTo>
                    <a:pt x="0" y="19"/>
                    <a:pt x="0" y="21"/>
                    <a:pt x="1" y="22"/>
                  </a:cubicBezTo>
                  <a:cubicBezTo>
                    <a:pt x="1" y="24"/>
                    <a:pt x="2" y="25"/>
                    <a:pt x="4" y="26"/>
                  </a:cubicBezTo>
                  <a:cubicBezTo>
                    <a:pt x="5" y="27"/>
                    <a:pt x="7" y="27"/>
                    <a:pt x="8" y="27"/>
                  </a:cubicBezTo>
                  <a:cubicBezTo>
                    <a:pt x="8" y="27"/>
                    <a:pt x="8" y="27"/>
                    <a:pt x="8" y="27"/>
                  </a:cubicBezTo>
                  <a:cubicBezTo>
                    <a:pt x="12" y="27"/>
                    <a:pt x="15" y="25"/>
                    <a:pt x="17" y="22"/>
                  </a:cubicBezTo>
                  <a:cubicBezTo>
                    <a:pt x="20" y="18"/>
                    <a:pt x="20" y="13"/>
                    <a:pt x="20" y="9"/>
                  </a:cubicBezTo>
                  <a:cubicBezTo>
                    <a:pt x="19" y="9"/>
                    <a:pt x="19" y="9"/>
                    <a:pt x="19" y="9"/>
                  </a:cubicBezTo>
                  <a:cubicBezTo>
                    <a:pt x="20" y="9"/>
                    <a:pt x="20" y="9"/>
                    <a:pt x="20" y="9"/>
                  </a:cubicBezTo>
                  <a:cubicBezTo>
                    <a:pt x="20" y="8"/>
                    <a:pt x="20" y="8"/>
                    <a:pt x="20" y="8"/>
                  </a:cubicBezTo>
                  <a:cubicBezTo>
                    <a:pt x="20" y="7"/>
                    <a:pt x="20" y="5"/>
                    <a:pt x="19" y="3"/>
                  </a:cubicBezTo>
                  <a:cubicBezTo>
                    <a:pt x="19" y="2"/>
                    <a:pt x="18" y="1"/>
                    <a:pt x="16" y="0"/>
                  </a:cubicBezTo>
                  <a:cubicBezTo>
                    <a:pt x="15"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4" name="Freeform 765"/>
            <p:cNvSpPr>
              <a:spLocks noEditPoints="1"/>
            </p:cNvSpPr>
            <p:nvPr/>
          </p:nvSpPr>
          <p:spPr bwMode="auto">
            <a:xfrm>
              <a:off x="4856" y="1216"/>
              <a:ext cx="101" cy="139"/>
            </a:xfrm>
            <a:custGeom>
              <a:avLst/>
              <a:gdLst>
                <a:gd name="T0" fmla="*/ 16 w 43"/>
                <a:gd name="T1" fmla="*/ 56 h 59"/>
                <a:gd name="T2" fmla="*/ 21 w 43"/>
                <a:gd name="T3" fmla="*/ 51 h 59"/>
                <a:gd name="T4" fmla="*/ 20 w 43"/>
                <a:gd name="T5" fmla="*/ 56 h 59"/>
                <a:gd name="T6" fmla="*/ 23 w 43"/>
                <a:gd name="T7" fmla="*/ 55 h 59"/>
                <a:gd name="T8" fmla="*/ 25 w 43"/>
                <a:gd name="T9" fmla="*/ 50 h 59"/>
                <a:gd name="T10" fmla="*/ 27 w 43"/>
                <a:gd name="T11" fmla="*/ 50 h 59"/>
                <a:gd name="T12" fmla="*/ 26 w 43"/>
                <a:gd name="T13" fmla="*/ 55 h 59"/>
                <a:gd name="T14" fmla="*/ 23 w 43"/>
                <a:gd name="T15" fmla="*/ 55 h 59"/>
                <a:gd name="T16" fmla="*/ 11 w 43"/>
                <a:gd name="T17" fmla="*/ 54 h 59"/>
                <a:gd name="T18" fmla="*/ 13 w 43"/>
                <a:gd name="T19" fmla="*/ 49 h 59"/>
                <a:gd name="T20" fmla="*/ 13 w 43"/>
                <a:gd name="T21" fmla="*/ 55 h 59"/>
                <a:gd name="T22" fmla="*/ 7 w 43"/>
                <a:gd name="T23" fmla="*/ 51 h 59"/>
                <a:gd name="T24" fmla="*/ 11 w 43"/>
                <a:gd name="T25" fmla="*/ 48 h 59"/>
                <a:gd name="T26" fmla="*/ 29 w 43"/>
                <a:gd name="T27" fmla="*/ 53 h 59"/>
                <a:gd name="T28" fmla="*/ 33 w 43"/>
                <a:gd name="T29" fmla="*/ 46 h 59"/>
                <a:gd name="T30" fmla="*/ 32 w 43"/>
                <a:gd name="T31" fmla="*/ 51 h 59"/>
                <a:gd name="T32" fmla="*/ 5 w 43"/>
                <a:gd name="T33" fmla="*/ 48 h 59"/>
                <a:gd name="T34" fmla="*/ 6 w 43"/>
                <a:gd name="T35" fmla="*/ 44 h 59"/>
                <a:gd name="T36" fmla="*/ 5 w 43"/>
                <a:gd name="T37" fmla="*/ 48 h 59"/>
                <a:gd name="T38" fmla="*/ 37 w 43"/>
                <a:gd name="T39" fmla="*/ 43 h 59"/>
                <a:gd name="T40" fmla="*/ 37 w 43"/>
                <a:gd name="T41" fmla="*/ 43 h 59"/>
                <a:gd name="T42" fmla="*/ 3 w 43"/>
                <a:gd name="T43" fmla="*/ 41 h 59"/>
                <a:gd name="T44" fmla="*/ 3 w 43"/>
                <a:gd name="T45" fmla="*/ 41 h 59"/>
                <a:gd name="T46" fmla="*/ 21 w 43"/>
                <a:gd name="T47" fmla="*/ 47 h 59"/>
                <a:gd name="T48" fmla="*/ 4 w 43"/>
                <a:gd name="T49" fmla="*/ 29 h 59"/>
                <a:gd name="T50" fmla="*/ 17 w 43"/>
                <a:gd name="T51" fmla="*/ 5 h 59"/>
                <a:gd name="T52" fmla="*/ 25 w 43"/>
                <a:gd name="T53" fmla="*/ 3 h 59"/>
                <a:gd name="T54" fmla="*/ 36 w 43"/>
                <a:gd name="T55" fmla="*/ 11 h 59"/>
                <a:gd name="T56" fmla="*/ 36 w 43"/>
                <a:gd name="T57" fmla="*/ 11 h 59"/>
                <a:gd name="T58" fmla="*/ 37 w 43"/>
                <a:gd name="T59" fmla="*/ 34 h 59"/>
                <a:gd name="T60" fmla="*/ 21 w 43"/>
                <a:gd name="T61" fmla="*/ 47 h 59"/>
                <a:gd name="T62" fmla="*/ 25 w 43"/>
                <a:gd name="T63" fmla="*/ 0 h 59"/>
                <a:gd name="T64" fmla="*/ 3 w 43"/>
                <a:gd name="T65" fmla="*/ 18 h 59"/>
                <a:gd name="T66" fmla="*/ 1 w 43"/>
                <a:gd name="T67" fmla="*/ 29 h 59"/>
                <a:gd name="T68" fmla="*/ 3 w 43"/>
                <a:gd name="T69" fmla="*/ 52 h 59"/>
                <a:gd name="T70" fmla="*/ 19 w 43"/>
                <a:gd name="T71" fmla="*/ 59 h 59"/>
                <a:gd name="T72" fmla="*/ 21 w 43"/>
                <a:gd name="T73" fmla="*/ 59 h 59"/>
                <a:gd name="T74" fmla="*/ 41 w 43"/>
                <a:gd name="T75" fmla="*/ 44 h 59"/>
                <a:gd name="T76" fmla="*/ 43 w 43"/>
                <a:gd name="T77" fmla="*/ 22 h 59"/>
                <a:gd name="T78" fmla="*/ 36 w 43"/>
                <a:gd name="T79" fmla="*/ 4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43" h="59">
                  <a:moveTo>
                    <a:pt x="19" y="56"/>
                  </a:moveTo>
                  <a:cubicBezTo>
                    <a:pt x="18" y="56"/>
                    <a:pt x="17" y="56"/>
                    <a:pt x="16" y="56"/>
                  </a:cubicBezTo>
                  <a:cubicBezTo>
                    <a:pt x="16" y="54"/>
                    <a:pt x="17" y="52"/>
                    <a:pt x="18" y="51"/>
                  </a:cubicBezTo>
                  <a:cubicBezTo>
                    <a:pt x="19" y="51"/>
                    <a:pt x="20" y="51"/>
                    <a:pt x="21" y="51"/>
                  </a:cubicBezTo>
                  <a:cubicBezTo>
                    <a:pt x="22" y="51"/>
                    <a:pt x="22" y="51"/>
                    <a:pt x="22" y="51"/>
                  </a:cubicBezTo>
                  <a:cubicBezTo>
                    <a:pt x="21" y="52"/>
                    <a:pt x="20" y="54"/>
                    <a:pt x="20" y="56"/>
                  </a:cubicBezTo>
                  <a:cubicBezTo>
                    <a:pt x="19" y="56"/>
                    <a:pt x="19" y="56"/>
                    <a:pt x="19" y="56"/>
                  </a:cubicBezTo>
                  <a:moveTo>
                    <a:pt x="23" y="55"/>
                  </a:moveTo>
                  <a:cubicBezTo>
                    <a:pt x="23" y="54"/>
                    <a:pt x="24" y="53"/>
                    <a:pt x="24" y="51"/>
                  </a:cubicBezTo>
                  <a:cubicBezTo>
                    <a:pt x="25" y="50"/>
                    <a:pt x="25" y="50"/>
                    <a:pt x="25" y="50"/>
                  </a:cubicBezTo>
                  <a:cubicBezTo>
                    <a:pt x="25" y="50"/>
                    <a:pt x="26" y="50"/>
                    <a:pt x="26" y="50"/>
                  </a:cubicBezTo>
                  <a:cubicBezTo>
                    <a:pt x="27" y="50"/>
                    <a:pt x="27" y="50"/>
                    <a:pt x="27" y="50"/>
                  </a:cubicBezTo>
                  <a:cubicBezTo>
                    <a:pt x="27" y="51"/>
                    <a:pt x="26" y="53"/>
                    <a:pt x="26" y="54"/>
                  </a:cubicBezTo>
                  <a:cubicBezTo>
                    <a:pt x="26" y="55"/>
                    <a:pt x="26" y="55"/>
                    <a:pt x="26" y="55"/>
                  </a:cubicBezTo>
                  <a:cubicBezTo>
                    <a:pt x="25" y="55"/>
                    <a:pt x="25" y="55"/>
                    <a:pt x="25" y="55"/>
                  </a:cubicBezTo>
                  <a:cubicBezTo>
                    <a:pt x="25" y="55"/>
                    <a:pt x="24" y="55"/>
                    <a:pt x="23" y="55"/>
                  </a:cubicBezTo>
                  <a:moveTo>
                    <a:pt x="13" y="55"/>
                  </a:moveTo>
                  <a:cubicBezTo>
                    <a:pt x="12" y="55"/>
                    <a:pt x="12" y="54"/>
                    <a:pt x="11" y="54"/>
                  </a:cubicBezTo>
                  <a:cubicBezTo>
                    <a:pt x="11" y="53"/>
                    <a:pt x="11" y="53"/>
                    <a:pt x="11" y="53"/>
                  </a:cubicBezTo>
                  <a:cubicBezTo>
                    <a:pt x="12" y="52"/>
                    <a:pt x="12" y="51"/>
                    <a:pt x="13" y="49"/>
                  </a:cubicBezTo>
                  <a:cubicBezTo>
                    <a:pt x="14" y="50"/>
                    <a:pt x="14" y="50"/>
                    <a:pt x="15" y="50"/>
                  </a:cubicBezTo>
                  <a:cubicBezTo>
                    <a:pt x="14" y="52"/>
                    <a:pt x="13" y="53"/>
                    <a:pt x="13" y="55"/>
                  </a:cubicBezTo>
                  <a:moveTo>
                    <a:pt x="9" y="53"/>
                  </a:moveTo>
                  <a:cubicBezTo>
                    <a:pt x="8" y="52"/>
                    <a:pt x="8" y="52"/>
                    <a:pt x="7" y="51"/>
                  </a:cubicBezTo>
                  <a:cubicBezTo>
                    <a:pt x="8" y="50"/>
                    <a:pt x="8" y="48"/>
                    <a:pt x="9" y="47"/>
                  </a:cubicBezTo>
                  <a:cubicBezTo>
                    <a:pt x="9" y="47"/>
                    <a:pt x="10" y="48"/>
                    <a:pt x="11" y="48"/>
                  </a:cubicBezTo>
                  <a:cubicBezTo>
                    <a:pt x="10" y="50"/>
                    <a:pt x="9" y="51"/>
                    <a:pt x="9" y="53"/>
                  </a:cubicBezTo>
                  <a:moveTo>
                    <a:pt x="29" y="53"/>
                  </a:moveTo>
                  <a:cubicBezTo>
                    <a:pt x="30" y="51"/>
                    <a:pt x="30" y="50"/>
                    <a:pt x="31" y="48"/>
                  </a:cubicBezTo>
                  <a:cubicBezTo>
                    <a:pt x="32" y="47"/>
                    <a:pt x="32" y="47"/>
                    <a:pt x="33" y="46"/>
                  </a:cubicBezTo>
                  <a:cubicBezTo>
                    <a:pt x="33" y="48"/>
                    <a:pt x="32" y="49"/>
                    <a:pt x="32" y="50"/>
                  </a:cubicBezTo>
                  <a:cubicBezTo>
                    <a:pt x="32" y="51"/>
                    <a:pt x="32" y="51"/>
                    <a:pt x="32" y="51"/>
                  </a:cubicBezTo>
                  <a:cubicBezTo>
                    <a:pt x="31" y="52"/>
                    <a:pt x="30" y="52"/>
                    <a:pt x="29" y="53"/>
                  </a:cubicBezTo>
                  <a:moveTo>
                    <a:pt x="5" y="48"/>
                  </a:moveTo>
                  <a:cubicBezTo>
                    <a:pt x="5" y="48"/>
                    <a:pt x="5" y="48"/>
                    <a:pt x="5" y="47"/>
                  </a:cubicBezTo>
                  <a:cubicBezTo>
                    <a:pt x="5" y="46"/>
                    <a:pt x="5" y="45"/>
                    <a:pt x="6" y="44"/>
                  </a:cubicBezTo>
                  <a:cubicBezTo>
                    <a:pt x="6" y="45"/>
                    <a:pt x="6" y="45"/>
                    <a:pt x="6" y="45"/>
                  </a:cubicBezTo>
                  <a:cubicBezTo>
                    <a:pt x="6" y="46"/>
                    <a:pt x="6" y="47"/>
                    <a:pt x="5" y="48"/>
                  </a:cubicBezTo>
                  <a:moveTo>
                    <a:pt x="36" y="46"/>
                  </a:moveTo>
                  <a:cubicBezTo>
                    <a:pt x="36" y="45"/>
                    <a:pt x="36" y="44"/>
                    <a:pt x="37" y="43"/>
                  </a:cubicBezTo>
                  <a:cubicBezTo>
                    <a:pt x="37" y="42"/>
                    <a:pt x="37" y="41"/>
                    <a:pt x="38" y="41"/>
                  </a:cubicBezTo>
                  <a:cubicBezTo>
                    <a:pt x="38" y="41"/>
                    <a:pt x="38" y="42"/>
                    <a:pt x="37" y="43"/>
                  </a:cubicBezTo>
                  <a:cubicBezTo>
                    <a:pt x="37" y="44"/>
                    <a:pt x="36" y="45"/>
                    <a:pt x="36" y="46"/>
                  </a:cubicBezTo>
                  <a:moveTo>
                    <a:pt x="3" y="41"/>
                  </a:moveTo>
                  <a:cubicBezTo>
                    <a:pt x="3" y="41"/>
                    <a:pt x="3" y="41"/>
                    <a:pt x="3" y="41"/>
                  </a:cubicBezTo>
                  <a:cubicBezTo>
                    <a:pt x="3" y="41"/>
                    <a:pt x="3" y="41"/>
                    <a:pt x="3" y="41"/>
                  </a:cubicBezTo>
                  <a:cubicBezTo>
                    <a:pt x="3" y="41"/>
                    <a:pt x="3" y="41"/>
                    <a:pt x="3" y="41"/>
                  </a:cubicBezTo>
                  <a:moveTo>
                    <a:pt x="21" y="47"/>
                  </a:moveTo>
                  <a:cubicBezTo>
                    <a:pt x="16" y="47"/>
                    <a:pt x="12" y="46"/>
                    <a:pt x="9" y="43"/>
                  </a:cubicBezTo>
                  <a:cubicBezTo>
                    <a:pt x="6" y="39"/>
                    <a:pt x="4" y="35"/>
                    <a:pt x="4" y="29"/>
                  </a:cubicBezTo>
                  <a:cubicBezTo>
                    <a:pt x="4" y="26"/>
                    <a:pt x="5" y="23"/>
                    <a:pt x="6" y="20"/>
                  </a:cubicBezTo>
                  <a:cubicBezTo>
                    <a:pt x="8" y="14"/>
                    <a:pt x="12" y="8"/>
                    <a:pt x="17" y="5"/>
                  </a:cubicBezTo>
                  <a:cubicBezTo>
                    <a:pt x="19" y="4"/>
                    <a:pt x="22" y="3"/>
                    <a:pt x="25" y="3"/>
                  </a:cubicBezTo>
                  <a:cubicBezTo>
                    <a:pt x="25" y="3"/>
                    <a:pt x="25" y="3"/>
                    <a:pt x="25" y="3"/>
                  </a:cubicBezTo>
                  <a:cubicBezTo>
                    <a:pt x="28" y="3"/>
                    <a:pt x="31" y="4"/>
                    <a:pt x="33" y="6"/>
                  </a:cubicBezTo>
                  <a:cubicBezTo>
                    <a:pt x="35" y="8"/>
                    <a:pt x="36" y="9"/>
                    <a:pt x="36" y="11"/>
                  </a:cubicBezTo>
                  <a:cubicBezTo>
                    <a:pt x="38" y="10"/>
                    <a:pt x="38" y="10"/>
                    <a:pt x="38" y="10"/>
                  </a:cubicBezTo>
                  <a:cubicBezTo>
                    <a:pt x="36" y="11"/>
                    <a:pt x="36" y="11"/>
                    <a:pt x="36" y="11"/>
                  </a:cubicBezTo>
                  <a:cubicBezTo>
                    <a:pt x="38" y="15"/>
                    <a:pt x="39" y="19"/>
                    <a:pt x="39" y="24"/>
                  </a:cubicBezTo>
                  <a:cubicBezTo>
                    <a:pt x="39" y="27"/>
                    <a:pt x="39" y="31"/>
                    <a:pt x="37" y="34"/>
                  </a:cubicBezTo>
                  <a:cubicBezTo>
                    <a:pt x="35" y="40"/>
                    <a:pt x="31" y="45"/>
                    <a:pt x="25" y="47"/>
                  </a:cubicBezTo>
                  <a:cubicBezTo>
                    <a:pt x="24" y="47"/>
                    <a:pt x="22" y="47"/>
                    <a:pt x="21" y="47"/>
                  </a:cubicBezTo>
                  <a:cubicBezTo>
                    <a:pt x="21" y="47"/>
                    <a:pt x="21" y="47"/>
                    <a:pt x="21" y="47"/>
                  </a:cubicBezTo>
                  <a:moveTo>
                    <a:pt x="25" y="0"/>
                  </a:moveTo>
                  <a:cubicBezTo>
                    <a:pt x="21" y="0"/>
                    <a:pt x="18" y="0"/>
                    <a:pt x="15" y="2"/>
                  </a:cubicBezTo>
                  <a:cubicBezTo>
                    <a:pt x="9" y="6"/>
                    <a:pt x="5" y="12"/>
                    <a:pt x="3" y="18"/>
                  </a:cubicBezTo>
                  <a:cubicBezTo>
                    <a:pt x="2" y="22"/>
                    <a:pt x="1" y="25"/>
                    <a:pt x="1" y="28"/>
                  </a:cubicBezTo>
                  <a:cubicBezTo>
                    <a:pt x="1" y="29"/>
                    <a:pt x="1" y="29"/>
                    <a:pt x="1" y="29"/>
                  </a:cubicBezTo>
                  <a:cubicBezTo>
                    <a:pt x="0" y="32"/>
                    <a:pt x="0" y="36"/>
                    <a:pt x="0" y="40"/>
                  </a:cubicBezTo>
                  <a:cubicBezTo>
                    <a:pt x="0" y="44"/>
                    <a:pt x="1" y="49"/>
                    <a:pt x="3" y="52"/>
                  </a:cubicBezTo>
                  <a:cubicBezTo>
                    <a:pt x="8" y="58"/>
                    <a:pt x="14" y="59"/>
                    <a:pt x="19" y="59"/>
                  </a:cubicBezTo>
                  <a:cubicBezTo>
                    <a:pt x="19" y="59"/>
                    <a:pt x="19" y="59"/>
                    <a:pt x="19" y="59"/>
                  </a:cubicBezTo>
                  <a:cubicBezTo>
                    <a:pt x="20" y="59"/>
                    <a:pt x="20" y="59"/>
                    <a:pt x="20" y="59"/>
                  </a:cubicBezTo>
                  <a:cubicBezTo>
                    <a:pt x="21" y="59"/>
                    <a:pt x="21" y="59"/>
                    <a:pt x="21" y="59"/>
                  </a:cubicBezTo>
                  <a:cubicBezTo>
                    <a:pt x="23" y="59"/>
                    <a:pt x="25" y="59"/>
                    <a:pt x="26" y="58"/>
                  </a:cubicBezTo>
                  <a:cubicBezTo>
                    <a:pt x="33" y="56"/>
                    <a:pt x="38" y="50"/>
                    <a:pt x="41" y="44"/>
                  </a:cubicBezTo>
                  <a:cubicBezTo>
                    <a:pt x="43" y="39"/>
                    <a:pt x="43" y="31"/>
                    <a:pt x="43" y="23"/>
                  </a:cubicBezTo>
                  <a:cubicBezTo>
                    <a:pt x="43" y="22"/>
                    <a:pt x="43" y="22"/>
                    <a:pt x="43" y="22"/>
                  </a:cubicBezTo>
                  <a:cubicBezTo>
                    <a:pt x="43" y="17"/>
                    <a:pt x="42" y="13"/>
                    <a:pt x="40" y="9"/>
                  </a:cubicBezTo>
                  <a:cubicBezTo>
                    <a:pt x="39" y="7"/>
                    <a:pt x="38" y="5"/>
                    <a:pt x="36" y="4"/>
                  </a:cubicBezTo>
                  <a:cubicBezTo>
                    <a:pt x="33" y="1"/>
                    <a:pt x="29"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5" name="Freeform 766"/>
            <p:cNvSpPr>
              <a:spLocks noEditPoints="1"/>
            </p:cNvSpPr>
            <p:nvPr/>
          </p:nvSpPr>
          <p:spPr bwMode="auto">
            <a:xfrm>
              <a:off x="4740" y="1079"/>
              <a:ext cx="177" cy="276"/>
            </a:xfrm>
            <a:custGeom>
              <a:avLst/>
              <a:gdLst>
                <a:gd name="T0" fmla="*/ 13 w 75"/>
                <a:gd name="T1" fmla="*/ 109 h 117"/>
                <a:gd name="T2" fmla="*/ 13 w 75"/>
                <a:gd name="T3" fmla="*/ 108 h 117"/>
                <a:gd name="T4" fmla="*/ 14 w 75"/>
                <a:gd name="T5" fmla="*/ 111 h 117"/>
                <a:gd name="T6" fmla="*/ 8 w 75"/>
                <a:gd name="T7" fmla="*/ 106 h 117"/>
                <a:gd name="T8" fmla="*/ 13 w 75"/>
                <a:gd name="T9" fmla="*/ 100 h 117"/>
                <a:gd name="T10" fmla="*/ 6 w 75"/>
                <a:gd name="T11" fmla="*/ 104 h 117"/>
                <a:gd name="T12" fmla="*/ 5 w 75"/>
                <a:gd name="T13" fmla="*/ 103 h 117"/>
                <a:gd name="T14" fmla="*/ 9 w 75"/>
                <a:gd name="T15" fmla="*/ 97 h 117"/>
                <a:gd name="T16" fmla="*/ 4 w 75"/>
                <a:gd name="T17" fmla="*/ 97 h 117"/>
                <a:gd name="T18" fmla="*/ 4 w 75"/>
                <a:gd name="T19" fmla="*/ 93 h 117"/>
                <a:gd name="T20" fmla="*/ 4 w 75"/>
                <a:gd name="T21" fmla="*/ 97 h 117"/>
                <a:gd name="T22" fmla="*/ 18 w 75"/>
                <a:gd name="T23" fmla="*/ 102 h 117"/>
                <a:gd name="T24" fmla="*/ 71 w 75"/>
                <a:gd name="T25" fmla="*/ 21 h 117"/>
                <a:gd name="T26" fmla="*/ 18 w 75"/>
                <a:gd name="T27" fmla="*/ 110 h 117"/>
                <a:gd name="T28" fmla="*/ 5 w 75"/>
                <a:gd name="T29" fmla="*/ 89 h 117"/>
                <a:gd name="T30" fmla="*/ 61 w 75"/>
                <a:gd name="T31" fmla="*/ 4 h 117"/>
                <a:gd name="T32" fmla="*/ 71 w 75"/>
                <a:gd name="T33" fmla="*/ 10 h 117"/>
                <a:gd name="T34" fmla="*/ 60 w 75"/>
                <a:gd name="T35" fmla="*/ 0 h 117"/>
                <a:gd name="T36" fmla="*/ 30 w 75"/>
                <a:gd name="T37" fmla="*/ 46 h 117"/>
                <a:gd name="T38" fmla="*/ 1 w 75"/>
                <a:gd name="T39" fmla="*/ 88 h 117"/>
                <a:gd name="T40" fmla="*/ 1 w 75"/>
                <a:gd name="T41" fmla="*/ 88 h 117"/>
                <a:gd name="T42" fmla="*/ 0 w 75"/>
                <a:gd name="T43" fmla="*/ 89 h 117"/>
                <a:gd name="T44" fmla="*/ 1 w 75"/>
                <a:gd name="T45" fmla="*/ 95 h 117"/>
                <a:gd name="T46" fmla="*/ 1 w 75"/>
                <a:gd name="T47" fmla="*/ 104 h 117"/>
                <a:gd name="T48" fmla="*/ 2 w 75"/>
                <a:gd name="T49" fmla="*/ 106 h 117"/>
                <a:gd name="T50" fmla="*/ 15 w 75"/>
                <a:gd name="T51" fmla="*/ 117 h 117"/>
                <a:gd name="T52" fmla="*/ 16 w 75"/>
                <a:gd name="T53" fmla="*/ 117 h 117"/>
                <a:gd name="T54" fmla="*/ 16 w 75"/>
                <a:gd name="T55" fmla="*/ 117 h 117"/>
                <a:gd name="T56" fmla="*/ 17 w 75"/>
                <a:gd name="T57" fmla="*/ 117 h 117"/>
                <a:gd name="T58" fmla="*/ 18 w 75"/>
                <a:gd name="T59" fmla="*/ 117 h 117"/>
                <a:gd name="T60" fmla="*/ 18 w 75"/>
                <a:gd name="T61" fmla="*/ 117 h 117"/>
                <a:gd name="T62" fmla="*/ 75 w 75"/>
                <a:gd name="T63" fmla="*/ 25 h 117"/>
                <a:gd name="T64" fmla="*/ 75 w 75"/>
                <a:gd name="T65" fmla="*/ 21 h 117"/>
                <a:gd name="T66" fmla="*/ 75 w 75"/>
                <a:gd name="T67" fmla="*/ 10 h 117"/>
                <a:gd name="T68" fmla="*/ 75 w 75"/>
                <a:gd name="T69" fmla="*/ 9 h 117"/>
                <a:gd name="T70" fmla="*/ 74 w 75"/>
                <a:gd name="T71" fmla="*/ 9 h 117"/>
                <a:gd name="T72" fmla="*/ 74 w 75"/>
                <a:gd name="T73" fmla="*/ 8 h 117"/>
                <a:gd name="T74" fmla="*/ 60 w 75"/>
                <a:gd name="T75" fmla="*/ 0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5" h="117">
                  <a:moveTo>
                    <a:pt x="14" y="111"/>
                  </a:moveTo>
                  <a:cubicBezTo>
                    <a:pt x="14" y="111"/>
                    <a:pt x="13" y="110"/>
                    <a:pt x="13" y="109"/>
                  </a:cubicBezTo>
                  <a:cubicBezTo>
                    <a:pt x="13" y="109"/>
                    <a:pt x="13" y="109"/>
                    <a:pt x="13" y="109"/>
                  </a:cubicBezTo>
                  <a:cubicBezTo>
                    <a:pt x="13" y="109"/>
                    <a:pt x="13" y="109"/>
                    <a:pt x="13" y="108"/>
                  </a:cubicBezTo>
                  <a:cubicBezTo>
                    <a:pt x="13" y="107"/>
                    <a:pt x="14" y="105"/>
                    <a:pt x="15" y="103"/>
                  </a:cubicBezTo>
                  <a:cubicBezTo>
                    <a:pt x="15" y="106"/>
                    <a:pt x="14" y="108"/>
                    <a:pt x="14" y="111"/>
                  </a:cubicBezTo>
                  <a:moveTo>
                    <a:pt x="10" y="107"/>
                  </a:moveTo>
                  <a:cubicBezTo>
                    <a:pt x="10" y="107"/>
                    <a:pt x="9" y="106"/>
                    <a:pt x="8" y="106"/>
                  </a:cubicBezTo>
                  <a:cubicBezTo>
                    <a:pt x="9" y="103"/>
                    <a:pt x="10" y="101"/>
                    <a:pt x="11" y="99"/>
                  </a:cubicBezTo>
                  <a:cubicBezTo>
                    <a:pt x="12" y="99"/>
                    <a:pt x="12" y="100"/>
                    <a:pt x="13" y="100"/>
                  </a:cubicBezTo>
                  <a:cubicBezTo>
                    <a:pt x="12" y="103"/>
                    <a:pt x="11" y="105"/>
                    <a:pt x="10" y="107"/>
                  </a:cubicBezTo>
                  <a:moveTo>
                    <a:pt x="6" y="104"/>
                  </a:moveTo>
                  <a:cubicBezTo>
                    <a:pt x="5" y="104"/>
                    <a:pt x="5" y="103"/>
                    <a:pt x="5" y="103"/>
                  </a:cubicBezTo>
                  <a:cubicBezTo>
                    <a:pt x="5" y="103"/>
                    <a:pt x="5" y="103"/>
                    <a:pt x="5" y="103"/>
                  </a:cubicBezTo>
                  <a:cubicBezTo>
                    <a:pt x="6" y="100"/>
                    <a:pt x="7" y="98"/>
                    <a:pt x="8" y="96"/>
                  </a:cubicBezTo>
                  <a:cubicBezTo>
                    <a:pt x="8" y="96"/>
                    <a:pt x="9" y="97"/>
                    <a:pt x="9" y="97"/>
                  </a:cubicBezTo>
                  <a:cubicBezTo>
                    <a:pt x="8" y="99"/>
                    <a:pt x="7" y="102"/>
                    <a:pt x="6" y="104"/>
                  </a:cubicBezTo>
                  <a:moveTo>
                    <a:pt x="4" y="97"/>
                  </a:moveTo>
                  <a:cubicBezTo>
                    <a:pt x="4" y="96"/>
                    <a:pt x="4" y="96"/>
                    <a:pt x="4" y="95"/>
                  </a:cubicBezTo>
                  <a:cubicBezTo>
                    <a:pt x="4" y="94"/>
                    <a:pt x="4" y="94"/>
                    <a:pt x="4" y="93"/>
                  </a:cubicBezTo>
                  <a:cubicBezTo>
                    <a:pt x="5" y="93"/>
                    <a:pt x="5" y="94"/>
                    <a:pt x="6" y="94"/>
                  </a:cubicBezTo>
                  <a:cubicBezTo>
                    <a:pt x="5" y="95"/>
                    <a:pt x="5" y="96"/>
                    <a:pt x="4" y="97"/>
                  </a:cubicBezTo>
                  <a:moveTo>
                    <a:pt x="18" y="110"/>
                  </a:moveTo>
                  <a:cubicBezTo>
                    <a:pt x="18" y="107"/>
                    <a:pt x="18" y="104"/>
                    <a:pt x="18" y="102"/>
                  </a:cubicBezTo>
                  <a:cubicBezTo>
                    <a:pt x="36" y="75"/>
                    <a:pt x="55" y="44"/>
                    <a:pt x="71" y="16"/>
                  </a:cubicBezTo>
                  <a:cubicBezTo>
                    <a:pt x="71" y="18"/>
                    <a:pt x="71" y="19"/>
                    <a:pt x="71" y="21"/>
                  </a:cubicBezTo>
                  <a:cubicBezTo>
                    <a:pt x="71" y="22"/>
                    <a:pt x="71" y="23"/>
                    <a:pt x="71" y="24"/>
                  </a:cubicBezTo>
                  <a:cubicBezTo>
                    <a:pt x="55" y="51"/>
                    <a:pt x="36" y="82"/>
                    <a:pt x="18" y="110"/>
                  </a:cubicBezTo>
                  <a:moveTo>
                    <a:pt x="16" y="98"/>
                  </a:moveTo>
                  <a:cubicBezTo>
                    <a:pt x="13" y="95"/>
                    <a:pt x="9" y="92"/>
                    <a:pt x="5" y="89"/>
                  </a:cubicBezTo>
                  <a:cubicBezTo>
                    <a:pt x="16" y="76"/>
                    <a:pt x="25" y="62"/>
                    <a:pt x="33" y="48"/>
                  </a:cubicBezTo>
                  <a:cubicBezTo>
                    <a:pt x="42" y="34"/>
                    <a:pt x="52" y="19"/>
                    <a:pt x="61" y="4"/>
                  </a:cubicBezTo>
                  <a:cubicBezTo>
                    <a:pt x="63" y="5"/>
                    <a:pt x="64" y="5"/>
                    <a:pt x="65" y="6"/>
                  </a:cubicBezTo>
                  <a:cubicBezTo>
                    <a:pt x="67" y="7"/>
                    <a:pt x="68" y="9"/>
                    <a:pt x="71" y="10"/>
                  </a:cubicBezTo>
                  <a:cubicBezTo>
                    <a:pt x="54" y="39"/>
                    <a:pt x="34" y="71"/>
                    <a:pt x="16" y="98"/>
                  </a:cubicBezTo>
                  <a:moveTo>
                    <a:pt x="60" y="0"/>
                  </a:moveTo>
                  <a:cubicBezTo>
                    <a:pt x="59" y="0"/>
                    <a:pt x="59" y="1"/>
                    <a:pt x="58" y="1"/>
                  </a:cubicBezTo>
                  <a:cubicBezTo>
                    <a:pt x="49" y="16"/>
                    <a:pt x="40" y="31"/>
                    <a:pt x="30" y="46"/>
                  </a:cubicBezTo>
                  <a:cubicBezTo>
                    <a:pt x="21" y="61"/>
                    <a:pt x="12" y="75"/>
                    <a:pt x="1" y="87"/>
                  </a:cubicBezTo>
                  <a:cubicBezTo>
                    <a:pt x="1" y="88"/>
                    <a:pt x="1" y="88"/>
                    <a:pt x="1" y="88"/>
                  </a:cubicBezTo>
                  <a:cubicBezTo>
                    <a:pt x="1" y="88"/>
                    <a:pt x="1" y="88"/>
                    <a:pt x="1" y="88"/>
                  </a:cubicBezTo>
                  <a:cubicBezTo>
                    <a:pt x="1" y="88"/>
                    <a:pt x="1" y="88"/>
                    <a:pt x="1" y="88"/>
                  </a:cubicBezTo>
                  <a:cubicBezTo>
                    <a:pt x="1" y="88"/>
                    <a:pt x="1" y="88"/>
                    <a:pt x="1" y="88"/>
                  </a:cubicBezTo>
                  <a:cubicBezTo>
                    <a:pt x="0" y="89"/>
                    <a:pt x="0" y="89"/>
                    <a:pt x="0" y="89"/>
                  </a:cubicBezTo>
                  <a:cubicBezTo>
                    <a:pt x="0" y="89"/>
                    <a:pt x="0" y="89"/>
                    <a:pt x="0" y="89"/>
                  </a:cubicBezTo>
                  <a:cubicBezTo>
                    <a:pt x="1" y="91"/>
                    <a:pt x="1" y="93"/>
                    <a:pt x="1" y="95"/>
                  </a:cubicBezTo>
                  <a:cubicBezTo>
                    <a:pt x="1" y="97"/>
                    <a:pt x="1" y="99"/>
                    <a:pt x="0" y="103"/>
                  </a:cubicBezTo>
                  <a:cubicBezTo>
                    <a:pt x="0" y="104"/>
                    <a:pt x="1" y="104"/>
                    <a:pt x="1" y="104"/>
                  </a:cubicBezTo>
                  <a:cubicBezTo>
                    <a:pt x="1" y="105"/>
                    <a:pt x="1" y="105"/>
                    <a:pt x="1" y="106"/>
                  </a:cubicBezTo>
                  <a:cubicBezTo>
                    <a:pt x="2" y="106"/>
                    <a:pt x="2" y="106"/>
                    <a:pt x="2" y="106"/>
                  </a:cubicBezTo>
                  <a:cubicBezTo>
                    <a:pt x="7" y="109"/>
                    <a:pt x="11" y="113"/>
                    <a:pt x="15" y="117"/>
                  </a:cubicBezTo>
                  <a:cubicBezTo>
                    <a:pt x="15" y="117"/>
                    <a:pt x="15" y="117"/>
                    <a:pt x="15" y="117"/>
                  </a:cubicBezTo>
                  <a:cubicBezTo>
                    <a:pt x="15" y="117"/>
                    <a:pt x="15" y="117"/>
                    <a:pt x="15" y="117"/>
                  </a:cubicBezTo>
                  <a:cubicBezTo>
                    <a:pt x="16" y="117"/>
                    <a:pt x="16" y="117"/>
                    <a:pt x="16" y="117"/>
                  </a:cubicBezTo>
                  <a:cubicBezTo>
                    <a:pt x="16" y="117"/>
                    <a:pt x="16" y="117"/>
                    <a:pt x="16" y="117"/>
                  </a:cubicBezTo>
                  <a:cubicBezTo>
                    <a:pt x="16" y="117"/>
                    <a:pt x="16" y="117"/>
                    <a:pt x="16" y="117"/>
                  </a:cubicBezTo>
                  <a:cubicBezTo>
                    <a:pt x="17" y="117"/>
                    <a:pt x="17" y="117"/>
                    <a:pt x="17" y="117"/>
                  </a:cubicBezTo>
                  <a:cubicBezTo>
                    <a:pt x="17" y="117"/>
                    <a:pt x="17" y="117"/>
                    <a:pt x="17" y="117"/>
                  </a:cubicBezTo>
                  <a:cubicBezTo>
                    <a:pt x="17" y="117"/>
                    <a:pt x="17" y="117"/>
                    <a:pt x="17" y="117"/>
                  </a:cubicBezTo>
                  <a:cubicBezTo>
                    <a:pt x="18" y="117"/>
                    <a:pt x="18" y="117"/>
                    <a:pt x="18" y="117"/>
                  </a:cubicBezTo>
                  <a:cubicBezTo>
                    <a:pt x="18" y="117"/>
                    <a:pt x="18" y="117"/>
                    <a:pt x="18" y="117"/>
                  </a:cubicBezTo>
                  <a:cubicBezTo>
                    <a:pt x="18" y="117"/>
                    <a:pt x="18" y="117"/>
                    <a:pt x="18" y="117"/>
                  </a:cubicBezTo>
                  <a:cubicBezTo>
                    <a:pt x="18" y="116"/>
                    <a:pt x="18" y="116"/>
                    <a:pt x="18" y="116"/>
                  </a:cubicBezTo>
                  <a:cubicBezTo>
                    <a:pt x="36" y="88"/>
                    <a:pt x="58" y="55"/>
                    <a:pt x="75" y="25"/>
                  </a:cubicBezTo>
                  <a:cubicBezTo>
                    <a:pt x="75" y="25"/>
                    <a:pt x="75" y="24"/>
                    <a:pt x="75" y="24"/>
                  </a:cubicBezTo>
                  <a:cubicBezTo>
                    <a:pt x="75" y="23"/>
                    <a:pt x="75" y="22"/>
                    <a:pt x="75" y="21"/>
                  </a:cubicBezTo>
                  <a:cubicBezTo>
                    <a:pt x="75" y="19"/>
                    <a:pt x="75" y="17"/>
                    <a:pt x="75" y="13"/>
                  </a:cubicBezTo>
                  <a:cubicBezTo>
                    <a:pt x="75" y="12"/>
                    <a:pt x="75" y="11"/>
                    <a:pt x="75" y="10"/>
                  </a:cubicBezTo>
                  <a:cubicBezTo>
                    <a:pt x="75" y="9"/>
                    <a:pt x="75" y="9"/>
                    <a:pt x="75" y="9"/>
                  </a:cubicBezTo>
                  <a:cubicBezTo>
                    <a:pt x="75" y="9"/>
                    <a:pt x="75" y="9"/>
                    <a:pt x="75" y="9"/>
                  </a:cubicBezTo>
                  <a:cubicBezTo>
                    <a:pt x="75" y="9"/>
                    <a:pt x="75" y="9"/>
                    <a:pt x="75" y="9"/>
                  </a:cubicBezTo>
                  <a:cubicBezTo>
                    <a:pt x="74" y="9"/>
                    <a:pt x="74" y="9"/>
                    <a:pt x="74" y="9"/>
                  </a:cubicBezTo>
                  <a:cubicBezTo>
                    <a:pt x="74" y="8"/>
                    <a:pt x="74" y="8"/>
                    <a:pt x="74" y="8"/>
                  </a:cubicBezTo>
                  <a:cubicBezTo>
                    <a:pt x="74" y="8"/>
                    <a:pt x="74" y="8"/>
                    <a:pt x="74" y="8"/>
                  </a:cubicBezTo>
                  <a:cubicBezTo>
                    <a:pt x="71" y="6"/>
                    <a:pt x="69" y="5"/>
                    <a:pt x="67" y="4"/>
                  </a:cubicBezTo>
                  <a:cubicBezTo>
                    <a:pt x="65" y="2"/>
                    <a:pt x="63" y="1"/>
                    <a:pt x="60" y="0"/>
                  </a:cubicBezTo>
                  <a:cubicBezTo>
                    <a:pt x="60" y="0"/>
                    <a:pt x="60"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6" name="Freeform 767"/>
            <p:cNvSpPr>
              <a:spLocks noEditPoints="1"/>
            </p:cNvSpPr>
            <p:nvPr/>
          </p:nvSpPr>
          <p:spPr bwMode="auto">
            <a:xfrm>
              <a:off x="5213" y="3119"/>
              <a:ext cx="339" cy="440"/>
            </a:xfrm>
            <a:custGeom>
              <a:avLst/>
              <a:gdLst>
                <a:gd name="T0" fmla="*/ 68 w 143"/>
                <a:gd name="T1" fmla="*/ 164 h 186"/>
                <a:gd name="T2" fmla="*/ 55 w 143"/>
                <a:gd name="T3" fmla="*/ 181 h 186"/>
                <a:gd name="T4" fmla="*/ 66 w 143"/>
                <a:gd name="T5" fmla="*/ 179 h 186"/>
                <a:gd name="T6" fmla="*/ 33 w 143"/>
                <a:gd name="T7" fmla="*/ 182 h 186"/>
                <a:gd name="T8" fmla="*/ 38 w 143"/>
                <a:gd name="T9" fmla="*/ 181 h 186"/>
                <a:gd name="T10" fmla="*/ 70 w 143"/>
                <a:gd name="T11" fmla="*/ 180 h 186"/>
                <a:gd name="T12" fmla="*/ 77 w 143"/>
                <a:gd name="T13" fmla="*/ 178 h 186"/>
                <a:gd name="T14" fmla="*/ 21 w 143"/>
                <a:gd name="T15" fmla="*/ 181 h 186"/>
                <a:gd name="T16" fmla="*/ 47 w 143"/>
                <a:gd name="T17" fmla="*/ 162 h 186"/>
                <a:gd name="T18" fmla="*/ 109 w 143"/>
                <a:gd name="T19" fmla="*/ 160 h 186"/>
                <a:gd name="T20" fmla="*/ 99 w 143"/>
                <a:gd name="T21" fmla="*/ 160 h 186"/>
                <a:gd name="T22" fmla="*/ 88 w 143"/>
                <a:gd name="T23" fmla="*/ 177 h 186"/>
                <a:gd name="T24" fmla="*/ 5 w 143"/>
                <a:gd name="T25" fmla="*/ 179 h 186"/>
                <a:gd name="T26" fmla="*/ 21 w 143"/>
                <a:gd name="T27" fmla="*/ 156 h 186"/>
                <a:gd name="T28" fmla="*/ 10 w 143"/>
                <a:gd name="T29" fmla="*/ 180 h 186"/>
                <a:gd name="T30" fmla="*/ 24 w 143"/>
                <a:gd name="T31" fmla="*/ 139 h 186"/>
                <a:gd name="T32" fmla="*/ 20 w 143"/>
                <a:gd name="T33" fmla="*/ 151 h 186"/>
                <a:gd name="T34" fmla="*/ 16 w 143"/>
                <a:gd name="T35" fmla="*/ 155 h 186"/>
                <a:gd name="T36" fmla="*/ 30 w 143"/>
                <a:gd name="T37" fmla="*/ 133 h 186"/>
                <a:gd name="T38" fmla="*/ 31 w 143"/>
                <a:gd name="T39" fmla="*/ 124 h 186"/>
                <a:gd name="T40" fmla="*/ 35 w 143"/>
                <a:gd name="T41" fmla="*/ 123 h 186"/>
                <a:gd name="T42" fmla="*/ 68 w 143"/>
                <a:gd name="T43" fmla="*/ 113 h 186"/>
                <a:gd name="T44" fmla="*/ 73 w 143"/>
                <a:gd name="T45" fmla="*/ 112 h 186"/>
                <a:gd name="T46" fmla="*/ 35 w 143"/>
                <a:gd name="T47" fmla="*/ 114 h 186"/>
                <a:gd name="T48" fmla="*/ 76 w 143"/>
                <a:gd name="T49" fmla="*/ 104 h 186"/>
                <a:gd name="T50" fmla="*/ 76 w 143"/>
                <a:gd name="T51" fmla="*/ 104 h 186"/>
                <a:gd name="T52" fmla="*/ 92 w 143"/>
                <a:gd name="T53" fmla="*/ 89 h 186"/>
                <a:gd name="T54" fmla="*/ 95 w 143"/>
                <a:gd name="T55" fmla="*/ 74 h 186"/>
                <a:gd name="T56" fmla="*/ 93 w 143"/>
                <a:gd name="T57" fmla="*/ 79 h 186"/>
                <a:gd name="T58" fmla="*/ 106 w 143"/>
                <a:gd name="T59" fmla="*/ 61 h 186"/>
                <a:gd name="T60" fmla="*/ 103 w 143"/>
                <a:gd name="T61" fmla="*/ 53 h 186"/>
                <a:gd name="T62" fmla="*/ 106 w 143"/>
                <a:gd name="T63" fmla="*/ 58 h 186"/>
                <a:gd name="T64" fmla="*/ 110 w 143"/>
                <a:gd name="T65" fmla="*/ 40 h 186"/>
                <a:gd name="T66" fmla="*/ 105 w 143"/>
                <a:gd name="T67" fmla="*/ 33 h 186"/>
                <a:gd name="T68" fmla="*/ 105 w 143"/>
                <a:gd name="T69" fmla="*/ 30 h 186"/>
                <a:gd name="T70" fmla="*/ 105 w 143"/>
                <a:gd name="T71" fmla="*/ 30 h 186"/>
                <a:gd name="T72" fmla="*/ 110 w 143"/>
                <a:gd name="T73" fmla="*/ 21 h 186"/>
                <a:gd name="T74" fmla="*/ 104 w 143"/>
                <a:gd name="T75" fmla="*/ 17 h 186"/>
                <a:gd name="T76" fmla="*/ 110 w 143"/>
                <a:gd name="T77" fmla="*/ 15 h 186"/>
                <a:gd name="T78" fmla="*/ 114 w 143"/>
                <a:gd name="T79" fmla="*/ 29 h 186"/>
                <a:gd name="T80" fmla="*/ 139 w 143"/>
                <a:gd name="T81" fmla="*/ 53 h 186"/>
                <a:gd name="T82" fmla="*/ 112 w 143"/>
                <a:gd name="T83" fmla="*/ 151 h 186"/>
                <a:gd name="T84" fmla="*/ 37 w 143"/>
                <a:gd name="T85" fmla="*/ 127 h 186"/>
                <a:gd name="T86" fmla="*/ 63 w 143"/>
                <a:gd name="T87" fmla="*/ 115 h 186"/>
                <a:gd name="T88" fmla="*/ 66 w 143"/>
                <a:gd name="T89" fmla="*/ 116 h 186"/>
                <a:gd name="T90" fmla="*/ 109 w 143"/>
                <a:gd name="T91" fmla="*/ 0 h 186"/>
                <a:gd name="T92" fmla="*/ 103 w 143"/>
                <a:gd name="T93" fmla="*/ 7 h 186"/>
                <a:gd name="T94" fmla="*/ 99 w 143"/>
                <a:gd name="T95" fmla="*/ 12 h 186"/>
                <a:gd name="T96" fmla="*/ 101 w 143"/>
                <a:gd name="T97" fmla="*/ 25 h 186"/>
                <a:gd name="T98" fmla="*/ 64 w 143"/>
                <a:gd name="T99" fmla="*/ 110 h 186"/>
                <a:gd name="T100" fmla="*/ 45 w 143"/>
                <a:gd name="T101" fmla="*/ 96 h 186"/>
                <a:gd name="T102" fmla="*/ 43 w 143"/>
                <a:gd name="T103" fmla="*/ 97 h 186"/>
                <a:gd name="T104" fmla="*/ 14 w 143"/>
                <a:gd name="T105" fmla="*/ 150 h 186"/>
                <a:gd name="T106" fmla="*/ 3 w 143"/>
                <a:gd name="T107" fmla="*/ 172 h 186"/>
                <a:gd name="T108" fmla="*/ 1 w 143"/>
                <a:gd name="T109" fmla="*/ 178 h 186"/>
                <a:gd name="T110" fmla="*/ 1 w 143"/>
                <a:gd name="T111" fmla="*/ 181 h 186"/>
                <a:gd name="T112" fmla="*/ 23 w 143"/>
                <a:gd name="T113" fmla="*/ 185 h 186"/>
                <a:gd name="T114" fmla="*/ 35 w 143"/>
                <a:gd name="T115" fmla="*/ 186 h 186"/>
                <a:gd name="T116" fmla="*/ 100 w 143"/>
                <a:gd name="T117" fmla="*/ 177 h 186"/>
                <a:gd name="T118" fmla="*/ 117 w 143"/>
                <a:gd name="T119" fmla="*/ 149 h 186"/>
                <a:gd name="T120" fmla="*/ 134 w 143"/>
                <a:gd name="T121" fmla="*/ 5 h 186"/>
                <a:gd name="T122" fmla="*/ 111 w 143"/>
                <a:gd name="T123"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43" h="186">
                  <a:moveTo>
                    <a:pt x="42" y="182"/>
                  </a:moveTo>
                  <a:cubicBezTo>
                    <a:pt x="48" y="176"/>
                    <a:pt x="53" y="170"/>
                    <a:pt x="59" y="165"/>
                  </a:cubicBezTo>
                  <a:cubicBezTo>
                    <a:pt x="60" y="164"/>
                    <a:pt x="60" y="164"/>
                    <a:pt x="60" y="163"/>
                  </a:cubicBezTo>
                  <a:cubicBezTo>
                    <a:pt x="63" y="164"/>
                    <a:pt x="65" y="164"/>
                    <a:pt x="68" y="164"/>
                  </a:cubicBezTo>
                  <a:cubicBezTo>
                    <a:pt x="63" y="169"/>
                    <a:pt x="58" y="174"/>
                    <a:pt x="52" y="179"/>
                  </a:cubicBezTo>
                  <a:cubicBezTo>
                    <a:pt x="52" y="180"/>
                    <a:pt x="52" y="180"/>
                    <a:pt x="52" y="181"/>
                  </a:cubicBezTo>
                  <a:cubicBezTo>
                    <a:pt x="49" y="181"/>
                    <a:pt x="45" y="181"/>
                    <a:pt x="42" y="182"/>
                  </a:cubicBezTo>
                  <a:moveTo>
                    <a:pt x="55" y="181"/>
                  </a:moveTo>
                  <a:cubicBezTo>
                    <a:pt x="60" y="175"/>
                    <a:pt x="66" y="170"/>
                    <a:pt x="72" y="165"/>
                  </a:cubicBezTo>
                  <a:cubicBezTo>
                    <a:pt x="72" y="164"/>
                    <a:pt x="72" y="164"/>
                    <a:pt x="72" y="164"/>
                  </a:cubicBezTo>
                  <a:cubicBezTo>
                    <a:pt x="75" y="164"/>
                    <a:pt x="78" y="164"/>
                    <a:pt x="81" y="163"/>
                  </a:cubicBezTo>
                  <a:cubicBezTo>
                    <a:pt x="76" y="169"/>
                    <a:pt x="71" y="174"/>
                    <a:pt x="66" y="179"/>
                  </a:cubicBezTo>
                  <a:cubicBezTo>
                    <a:pt x="65" y="180"/>
                    <a:pt x="65" y="180"/>
                    <a:pt x="65" y="180"/>
                  </a:cubicBezTo>
                  <a:cubicBezTo>
                    <a:pt x="62" y="180"/>
                    <a:pt x="58" y="181"/>
                    <a:pt x="55" y="181"/>
                  </a:cubicBezTo>
                  <a:moveTo>
                    <a:pt x="33" y="182"/>
                  </a:moveTo>
                  <a:cubicBezTo>
                    <a:pt x="33" y="182"/>
                    <a:pt x="33" y="182"/>
                    <a:pt x="33" y="182"/>
                  </a:cubicBezTo>
                  <a:cubicBezTo>
                    <a:pt x="31" y="182"/>
                    <a:pt x="30" y="182"/>
                    <a:pt x="29" y="182"/>
                  </a:cubicBezTo>
                  <a:cubicBezTo>
                    <a:pt x="36" y="175"/>
                    <a:pt x="44" y="169"/>
                    <a:pt x="51" y="163"/>
                  </a:cubicBezTo>
                  <a:cubicBezTo>
                    <a:pt x="53" y="163"/>
                    <a:pt x="55" y="163"/>
                    <a:pt x="57" y="163"/>
                  </a:cubicBezTo>
                  <a:cubicBezTo>
                    <a:pt x="50" y="169"/>
                    <a:pt x="44" y="175"/>
                    <a:pt x="38" y="181"/>
                  </a:cubicBezTo>
                  <a:cubicBezTo>
                    <a:pt x="38" y="181"/>
                    <a:pt x="38" y="181"/>
                    <a:pt x="37" y="181"/>
                  </a:cubicBezTo>
                  <a:cubicBezTo>
                    <a:pt x="37" y="181"/>
                    <a:pt x="37" y="181"/>
                    <a:pt x="36" y="182"/>
                  </a:cubicBezTo>
                  <a:cubicBezTo>
                    <a:pt x="35" y="182"/>
                    <a:pt x="34" y="182"/>
                    <a:pt x="33" y="182"/>
                  </a:cubicBezTo>
                  <a:moveTo>
                    <a:pt x="70" y="180"/>
                  </a:moveTo>
                  <a:cubicBezTo>
                    <a:pt x="75" y="174"/>
                    <a:pt x="80" y="169"/>
                    <a:pt x="86" y="163"/>
                  </a:cubicBezTo>
                  <a:cubicBezTo>
                    <a:pt x="86" y="163"/>
                    <a:pt x="86" y="163"/>
                    <a:pt x="86" y="163"/>
                  </a:cubicBezTo>
                  <a:cubicBezTo>
                    <a:pt x="89" y="162"/>
                    <a:pt x="91" y="162"/>
                    <a:pt x="94" y="161"/>
                  </a:cubicBezTo>
                  <a:cubicBezTo>
                    <a:pt x="88" y="167"/>
                    <a:pt x="83" y="173"/>
                    <a:pt x="77" y="178"/>
                  </a:cubicBezTo>
                  <a:cubicBezTo>
                    <a:pt x="77" y="179"/>
                    <a:pt x="77" y="179"/>
                    <a:pt x="77" y="179"/>
                  </a:cubicBezTo>
                  <a:cubicBezTo>
                    <a:pt x="74" y="179"/>
                    <a:pt x="72" y="179"/>
                    <a:pt x="70" y="180"/>
                  </a:cubicBezTo>
                  <a:moveTo>
                    <a:pt x="24" y="181"/>
                  </a:moveTo>
                  <a:cubicBezTo>
                    <a:pt x="23" y="181"/>
                    <a:pt x="22" y="181"/>
                    <a:pt x="21" y="181"/>
                  </a:cubicBezTo>
                  <a:cubicBezTo>
                    <a:pt x="19" y="181"/>
                    <a:pt x="16" y="181"/>
                    <a:pt x="14" y="181"/>
                  </a:cubicBezTo>
                  <a:cubicBezTo>
                    <a:pt x="19" y="176"/>
                    <a:pt x="32" y="166"/>
                    <a:pt x="38" y="161"/>
                  </a:cubicBezTo>
                  <a:cubicBezTo>
                    <a:pt x="39" y="160"/>
                    <a:pt x="39" y="160"/>
                    <a:pt x="39" y="160"/>
                  </a:cubicBezTo>
                  <a:cubicBezTo>
                    <a:pt x="42" y="161"/>
                    <a:pt x="45" y="162"/>
                    <a:pt x="47" y="162"/>
                  </a:cubicBezTo>
                  <a:cubicBezTo>
                    <a:pt x="40" y="169"/>
                    <a:pt x="32" y="175"/>
                    <a:pt x="24" y="181"/>
                  </a:cubicBezTo>
                  <a:moveTo>
                    <a:pt x="92" y="176"/>
                  </a:moveTo>
                  <a:cubicBezTo>
                    <a:pt x="97" y="171"/>
                    <a:pt x="102" y="166"/>
                    <a:pt x="108" y="161"/>
                  </a:cubicBezTo>
                  <a:cubicBezTo>
                    <a:pt x="108" y="160"/>
                    <a:pt x="108" y="160"/>
                    <a:pt x="109" y="160"/>
                  </a:cubicBezTo>
                  <a:cubicBezTo>
                    <a:pt x="105" y="164"/>
                    <a:pt x="102" y="169"/>
                    <a:pt x="99" y="174"/>
                  </a:cubicBezTo>
                  <a:cubicBezTo>
                    <a:pt x="97" y="174"/>
                    <a:pt x="94" y="175"/>
                    <a:pt x="92" y="176"/>
                  </a:cubicBezTo>
                  <a:moveTo>
                    <a:pt x="82" y="178"/>
                  </a:moveTo>
                  <a:cubicBezTo>
                    <a:pt x="88" y="172"/>
                    <a:pt x="94" y="166"/>
                    <a:pt x="99" y="160"/>
                  </a:cubicBezTo>
                  <a:cubicBezTo>
                    <a:pt x="102" y="159"/>
                    <a:pt x="105" y="158"/>
                    <a:pt x="107" y="157"/>
                  </a:cubicBezTo>
                  <a:cubicBezTo>
                    <a:pt x="107" y="158"/>
                    <a:pt x="106" y="158"/>
                    <a:pt x="106" y="159"/>
                  </a:cubicBezTo>
                  <a:cubicBezTo>
                    <a:pt x="100" y="164"/>
                    <a:pt x="94" y="170"/>
                    <a:pt x="88" y="175"/>
                  </a:cubicBezTo>
                  <a:cubicBezTo>
                    <a:pt x="88" y="176"/>
                    <a:pt x="88" y="176"/>
                    <a:pt x="88" y="177"/>
                  </a:cubicBezTo>
                  <a:cubicBezTo>
                    <a:pt x="86" y="177"/>
                    <a:pt x="84" y="177"/>
                    <a:pt x="82" y="178"/>
                  </a:cubicBezTo>
                  <a:moveTo>
                    <a:pt x="10" y="180"/>
                  </a:moveTo>
                  <a:cubicBezTo>
                    <a:pt x="8" y="180"/>
                    <a:pt x="7" y="179"/>
                    <a:pt x="5" y="179"/>
                  </a:cubicBezTo>
                  <a:cubicBezTo>
                    <a:pt x="5" y="179"/>
                    <a:pt x="5" y="179"/>
                    <a:pt x="5" y="179"/>
                  </a:cubicBezTo>
                  <a:cubicBezTo>
                    <a:pt x="8" y="175"/>
                    <a:pt x="10" y="172"/>
                    <a:pt x="13" y="168"/>
                  </a:cubicBezTo>
                  <a:cubicBezTo>
                    <a:pt x="15" y="163"/>
                    <a:pt x="18" y="159"/>
                    <a:pt x="20" y="156"/>
                  </a:cubicBezTo>
                  <a:cubicBezTo>
                    <a:pt x="21" y="156"/>
                    <a:pt x="21" y="156"/>
                    <a:pt x="21" y="156"/>
                  </a:cubicBezTo>
                  <a:cubicBezTo>
                    <a:pt x="21" y="156"/>
                    <a:pt x="21" y="156"/>
                    <a:pt x="21" y="156"/>
                  </a:cubicBezTo>
                  <a:cubicBezTo>
                    <a:pt x="25" y="157"/>
                    <a:pt x="30" y="159"/>
                    <a:pt x="35" y="160"/>
                  </a:cubicBezTo>
                  <a:cubicBezTo>
                    <a:pt x="31" y="163"/>
                    <a:pt x="25" y="168"/>
                    <a:pt x="20" y="172"/>
                  </a:cubicBezTo>
                  <a:cubicBezTo>
                    <a:pt x="17" y="174"/>
                    <a:pt x="14" y="176"/>
                    <a:pt x="12" y="178"/>
                  </a:cubicBezTo>
                  <a:cubicBezTo>
                    <a:pt x="12" y="179"/>
                    <a:pt x="11" y="179"/>
                    <a:pt x="10" y="180"/>
                  </a:cubicBezTo>
                  <a:cubicBezTo>
                    <a:pt x="10" y="180"/>
                    <a:pt x="10" y="180"/>
                    <a:pt x="10" y="180"/>
                  </a:cubicBezTo>
                  <a:moveTo>
                    <a:pt x="16" y="155"/>
                  </a:moveTo>
                  <a:cubicBezTo>
                    <a:pt x="18" y="151"/>
                    <a:pt x="20" y="146"/>
                    <a:pt x="23" y="141"/>
                  </a:cubicBezTo>
                  <a:cubicBezTo>
                    <a:pt x="23" y="140"/>
                    <a:pt x="24" y="139"/>
                    <a:pt x="24" y="139"/>
                  </a:cubicBezTo>
                  <a:cubicBezTo>
                    <a:pt x="25" y="138"/>
                    <a:pt x="26" y="137"/>
                    <a:pt x="28" y="136"/>
                  </a:cubicBezTo>
                  <a:cubicBezTo>
                    <a:pt x="27" y="137"/>
                    <a:pt x="27" y="138"/>
                    <a:pt x="27" y="138"/>
                  </a:cubicBezTo>
                  <a:cubicBezTo>
                    <a:pt x="25" y="142"/>
                    <a:pt x="23" y="145"/>
                    <a:pt x="21" y="148"/>
                  </a:cubicBezTo>
                  <a:cubicBezTo>
                    <a:pt x="21" y="149"/>
                    <a:pt x="20" y="150"/>
                    <a:pt x="20" y="151"/>
                  </a:cubicBezTo>
                  <a:cubicBezTo>
                    <a:pt x="19" y="152"/>
                    <a:pt x="19" y="152"/>
                    <a:pt x="19" y="152"/>
                  </a:cubicBezTo>
                  <a:cubicBezTo>
                    <a:pt x="19" y="152"/>
                    <a:pt x="19" y="152"/>
                    <a:pt x="19" y="152"/>
                  </a:cubicBezTo>
                  <a:cubicBezTo>
                    <a:pt x="19" y="152"/>
                    <a:pt x="18" y="152"/>
                    <a:pt x="18" y="153"/>
                  </a:cubicBezTo>
                  <a:cubicBezTo>
                    <a:pt x="17" y="153"/>
                    <a:pt x="17" y="154"/>
                    <a:pt x="16" y="155"/>
                  </a:cubicBezTo>
                  <a:moveTo>
                    <a:pt x="26" y="134"/>
                  </a:moveTo>
                  <a:cubicBezTo>
                    <a:pt x="27" y="132"/>
                    <a:pt x="28" y="131"/>
                    <a:pt x="29" y="129"/>
                  </a:cubicBezTo>
                  <a:cubicBezTo>
                    <a:pt x="30" y="128"/>
                    <a:pt x="31" y="127"/>
                    <a:pt x="33" y="127"/>
                  </a:cubicBezTo>
                  <a:cubicBezTo>
                    <a:pt x="32" y="129"/>
                    <a:pt x="31" y="131"/>
                    <a:pt x="30" y="133"/>
                  </a:cubicBezTo>
                  <a:cubicBezTo>
                    <a:pt x="29" y="133"/>
                    <a:pt x="29" y="133"/>
                    <a:pt x="29" y="133"/>
                  </a:cubicBezTo>
                  <a:cubicBezTo>
                    <a:pt x="29" y="133"/>
                    <a:pt x="28" y="133"/>
                    <a:pt x="28" y="133"/>
                  </a:cubicBezTo>
                  <a:cubicBezTo>
                    <a:pt x="28" y="133"/>
                    <a:pt x="27" y="133"/>
                    <a:pt x="26" y="134"/>
                  </a:cubicBezTo>
                  <a:moveTo>
                    <a:pt x="31" y="124"/>
                  </a:moveTo>
                  <a:cubicBezTo>
                    <a:pt x="31" y="124"/>
                    <a:pt x="31" y="124"/>
                    <a:pt x="31" y="124"/>
                  </a:cubicBezTo>
                  <a:cubicBezTo>
                    <a:pt x="32" y="122"/>
                    <a:pt x="33" y="120"/>
                    <a:pt x="33" y="118"/>
                  </a:cubicBezTo>
                  <a:cubicBezTo>
                    <a:pt x="35" y="118"/>
                    <a:pt x="36" y="117"/>
                    <a:pt x="38" y="116"/>
                  </a:cubicBezTo>
                  <a:cubicBezTo>
                    <a:pt x="37" y="118"/>
                    <a:pt x="36" y="120"/>
                    <a:pt x="35" y="123"/>
                  </a:cubicBezTo>
                  <a:cubicBezTo>
                    <a:pt x="35" y="122"/>
                    <a:pt x="34" y="122"/>
                    <a:pt x="34" y="122"/>
                  </a:cubicBezTo>
                  <a:cubicBezTo>
                    <a:pt x="34" y="122"/>
                    <a:pt x="33" y="123"/>
                    <a:pt x="33" y="123"/>
                  </a:cubicBezTo>
                  <a:cubicBezTo>
                    <a:pt x="32" y="123"/>
                    <a:pt x="32" y="124"/>
                    <a:pt x="31" y="124"/>
                  </a:cubicBezTo>
                  <a:moveTo>
                    <a:pt x="68" y="113"/>
                  </a:moveTo>
                  <a:cubicBezTo>
                    <a:pt x="69" y="111"/>
                    <a:pt x="70" y="110"/>
                    <a:pt x="71" y="109"/>
                  </a:cubicBezTo>
                  <a:cubicBezTo>
                    <a:pt x="72" y="109"/>
                    <a:pt x="72" y="109"/>
                    <a:pt x="72" y="109"/>
                  </a:cubicBezTo>
                  <a:cubicBezTo>
                    <a:pt x="74" y="108"/>
                    <a:pt x="76" y="107"/>
                    <a:pt x="78" y="107"/>
                  </a:cubicBezTo>
                  <a:cubicBezTo>
                    <a:pt x="77" y="108"/>
                    <a:pt x="75" y="110"/>
                    <a:pt x="73" y="112"/>
                  </a:cubicBezTo>
                  <a:cubicBezTo>
                    <a:pt x="73" y="112"/>
                    <a:pt x="73" y="112"/>
                    <a:pt x="73" y="112"/>
                  </a:cubicBezTo>
                  <a:cubicBezTo>
                    <a:pt x="73" y="112"/>
                    <a:pt x="73" y="112"/>
                    <a:pt x="73" y="112"/>
                  </a:cubicBezTo>
                  <a:cubicBezTo>
                    <a:pt x="71" y="112"/>
                    <a:pt x="69" y="112"/>
                    <a:pt x="68" y="113"/>
                  </a:cubicBezTo>
                  <a:moveTo>
                    <a:pt x="35" y="114"/>
                  </a:moveTo>
                  <a:cubicBezTo>
                    <a:pt x="37" y="111"/>
                    <a:pt x="40" y="108"/>
                    <a:pt x="42" y="105"/>
                  </a:cubicBezTo>
                  <a:cubicBezTo>
                    <a:pt x="41" y="107"/>
                    <a:pt x="40" y="109"/>
                    <a:pt x="40" y="112"/>
                  </a:cubicBezTo>
                  <a:cubicBezTo>
                    <a:pt x="38" y="112"/>
                    <a:pt x="37" y="113"/>
                    <a:pt x="35" y="114"/>
                  </a:cubicBezTo>
                  <a:moveTo>
                    <a:pt x="76" y="104"/>
                  </a:moveTo>
                  <a:cubicBezTo>
                    <a:pt x="78" y="102"/>
                    <a:pt x="80" y="99"/>
                    <a:pt x="82" y="96"/>
                  </a:cubicBezTo>
                  <a:cubicBezTo>
                    <a:pt x="84" y="95"/>
                    <a:pt x="87" y="95"/>
                    <a:pt x="89" y="94"/>
                  </a:cubicBezTo>
                  <a:cubicBezTo>
                    <a:pt x="87" y="96"/>
                    <a:pt x="85" y="99"/>
                    <a:pt x="83" y="101"/>
                  </a:cubicBezTo>
                  <a:cubicBezTo>
                    <a:pt x="80" y="102"/>
                    <a:pt x="78" y="103"/>
                    <a:pt x="76" y="104"/>
                  </a:cubicBezTo>
                  <a:moveTo>
                    <a:pt x="85" y="92"/>
                  </a:moveTo>
                  <a:cubicBezTo>
                    <a:pt x="87" y="89"/>
                    <a:pt x="89" y="86"/>
                    <a:pt x="91" y="83"/>
                  </a:cubicBezTo>
                  <a:cubicBezTo>
                    <a:pt x="93" y="82"/>
                    <a:pt x="95" y="82"/>
                    <a:pt x="97" y="81"/>
                  </a:cubicBezTo>
                  <a:cubicBezTo>
                    <a:pt x="96" y="84"/>
                    <a:pt x="94" y="86"/>
                    <a:pt x="92" y="89"/>
                  </a:cubicBezTo>
                  <a:cubicBezTo>
                    <a:pt x="92" y="89"/>
                    <a:pt x="92" y="89"/>
                    <a:pt x="92" y="89"/>
                  </a:cubicBezTo>
                  <a:cubicBezTo>
                    <a:pt x="90" y="90"/>
                    <a:pt x="88" y="91"/>
                    <a:pt x="85" y="92"/>
                  </a:cubicBezTo>
                  <a:moveTo>
                    <a:pt x="93" y="79"/>
                  </a:moveTo>
                  <a:cubicBezTo>
                    <a:pt x="94" y="77"/>
                    <a:pt x="95" y="76"/>
                    <a:pt x="95" y="74"/>
                  </a:cubicBezTo>
                  <a:cubicBezTo>
                    <a:pt x="97" y="73"/>
                    <a:pt x="99" y="73"/>
                    <a:pt x="101" y="72"/>
                  </a:cubicBezTo>
                  <a:cubicBezTo>
                    <a:pt x="101" y="74"/>
                    <a:pt x="100" y="76"/>
                    <a:pt x="99" y="77"/>
                  </a:cubicBezTo>
                  <a:cubicBezTo>
                    <a:pt x="98" y="77"/>
                    <a:pt x="98" y="77"/>
                    <a:pt x="98" y="77"/>
                  </a:cubicBezTo>
                  <a:cubicBezTo>
                    <a:pt x="97" y="78"/>
                    <a:pt x="95" y="79"/>
                    <a:pt x="93" y="79"/>
                  </a:cubicBezTo>
                  <a:moveTo>
                    <a:pt x="97" y="71"/>
                  </a:moveTo>
                  <a:cubicBezTo>
                    <a:pt x="98" y="68"/>
                    <a:pt x="99" y="66"/>
                    <a:pt x="100" y="63"/>
                  </a:cubicBezTo>
                  <a:cubicBezTo>
                    <a:pt x="100" y="63"/>
                    <a:pt x="100" y="63"/>
                    <a:pt x="100" y="63"/>
                  </a:cubicBezTo>
                  <a:cubicBezTo>
                    <a:pt x="102" y="62"/>
                    <a:pt x="104" y="61"/>
                    <a:pt x="106" y="61"/>
                  </a:cubicBezTo>
                  <a:cubicBezTo>
                    <a:pt x="105" y="63"/>
                    <a:pt x="104" y="66"/>
                    <a:pt x="103" y="69"/>
                  </a:cubicBezTo>
                  <a:cubicBezTo>
                    <a:pt x="101" y="69"/>
                    <a:pt x="99" y="70"/>
                    <a:pt x="97" y="71"/>
                  </a:cubicBezTo>
                  <a:moveTo>
                    <a:pt x="101" y="59"/>
                  </a:moveTo>
                  <a:cubicBezTo>
                    <a:pt x="102" y="57"/>
                    <a:pt x="102" y="55"/>
                    <a:pt x="103" y="53"/>
                  </a:cubicBezTo>
                  <a:cubicBezTo>
                    <a:pt x="103" y="52"/>
                    <a:pt x="103" y="52"/>
                    <a:pt x="103" y="52"/>
                  </a:cubicBezTo>
                  <a:cubicBezTo>
                    <a:pt x="105" y="52"/>
                    <a:pt x="107" y="51"/>
                    <a:pt x="108" y="51"/>
                  </a:cubicBezTo>
                  <a:cubicBezTo>
                    <a:pt x="108" y="53"/>
                    <a:pt x="107" y="55"/>
                    <a:pt x="107" y="58"/>
                  </a:cubicBezTo>
                  <a:cubicBezTo>
                    <a:pt x="106" y="58"/>
                    <a:pt x="106" y="58"/>
                    <a:pt x="106" y="58"/>
                  </a:cubicBezTo>
                  <a:cubicBezTo>
                    <a:pt x="105" y="58"/>
                    <a:pt x="103" y="58"/>
                    <a:pt x="101" y="59"/>
                  </a:cubicBezTo>
                  <a:moveTo>
                    <a:pt x="103" y="49"/>
                  </a:moveTo>
                  <a:cubicBezTo>
                    <a:pt x="104" y="47"/>
                    <a:pt x="104" y="44"/>
                    <a:pt x="104" y="42"/>
                  </a:cubicBezTo>
                  <a:cubicBezTo>
                    <a:pt x="106" y="42"/>
                    <a:pt x="108" y="41"/>
                    <a:pt x="110" y="40"/>
                  </a:cubicBezTo>
                  <a:cubicBezTo>
                    <a:pt x="110" y="43"/>
                    <a:pt x="109" y="45"/>
                    <a:pt x="109" y="47"/>
                  </a:cubicBezTo>
                  <a:cubicBezTo>
                    <a:pt x="107" y="48"/>
                    <a:pt x="105" y="48"/>
                    <a:pt x="103" y="49"/>
                  </a:cubicBezTo>
                  <a:moveTo>
                    <a:pt x="105" y="39"/>
                  </a:moveTo>
                  <a:cubicBezTo>
                    <a:pt x="105" y="37"/>
                    <a:pt x="105" y="35"/>
                    <a:pt x="105" y="33"/>
                  </a:cubicBezTo>
                  <a:cubicBezTo>
                    <a:pt x="107" y="32"/>
                    <a:pt x="109" y="32"/>
                    <a:pt x="111" y="31"/>
                  </a:cubicBezTo>
                  <a:cubicBezTo>
                    <a:pt x="110" y="33"/>
                    <a:pt x="110" y="35"/>
                    <a:pt x="110" y="37"/>
                  </a:cubicBezTo>
                  <a:cubicBezTo>
                    <a:pt x="108" y="38"/>
                    <a:pt x="106" y="38"/>
                    <a:pt x="105" y="39"/>
                  </a:cubicBezTo>
                  <a:moveTo>
                    <a:pt x="105" y="30"/>
                  </a:moveTo>
                  <a:cubicBezTo>
                    <a:pt x="105" y="29"/>
                    <a:pt x="105" y="28"/>
                    <a:pt x="105" y="27"/>
                  </a:cubicBezTo>
                  <a:cubicBezTo>
                    <a:pt x="107" y="26"/>
                    <a:pt x="109" y="25"/>
                    <a:pt x="110" y="24"/>
                  </a:cubicBezTo>
                  <a:cubicBezTo>
                    <a:pt x="110" y="25"/>
                    <a:pt x="111" y="27"/>
                    <a:pt x="111" y="28"/>
                  </a:cubicBezTo>
                  <a:cubicBezTo>
                    <a:pt x="109" y="29"/>
                    <a:pt x="107" y="29"/>
                    <a:pt x="105" y="30"/>
                  </a:cubicBezTo>
                  <a:moveTo>
                    <a:pt x="105" y="24"/>
                  </a:moveTo>
                  <a:cubicBezTo>
                    <a:pt x="105" y="22"/>
                    <a:pt x="104" y="21"/>
                    <a:pt x="104" y="20"/>
                  </a:cubicBezTo>
                  <a:cubicBezTo>
                    <a:pt x="106" y="19"/>
                    <a:pt x="108" y="19"/>
                    <a:pt x="110" y="18"/>
                  </a:cubicBezTo>
                  <a:cubicBezTo>
                    <a:pt x="110" y="19"/>
                    <a:pt x="110" y="20"/>
                    <a:pt x="110" y="21"/>
                  </a:cubicBezTo>
                  <a:cubicBezTo>
                    <a:pt x="110" y="21"/>
                    <a:pt x="110" y="21"/>
                    <a:pt x="110" y="21"/>
                  </a:cubicBezTo>
                  <a:cubicBezTo>
                    <a:pt x="110" y="21"/>
                    <a:pt x="109" y="21"/>
                    <a:pt x="109" y="21"/>
                  </a:cubicBezTo>
                  <a:cubicBezTo>
                    <a:pt x="108" y="22"/>
                    <a:pt x="106" y="23"/>
                    <a:pt x="105" y="24"/>
                  </a:cubicBezTo>
                  <a:moveTo>
                    <a:pt x="104" y="17"/>
                  </a:moveTo>
                  <a:cubicBezTo>
                    <a:pt x="104" y="16"/>
                    <a:pt x="103" y="14"/>
                    <a:pt x="103" y="13"/>
                  </a:cubicBezTo>
                  <a:cubicBezTo>
                    <a:pt x="104" y="12"/>
                    <a:pt x="105" y="11"/>
                    <a:pt x="106" y="9"/>
                  </a:cubicBezTo>
                  <a:cubicBezTo>
                    <a:pt x="107" y="8"/>
                    <a:pt x="107" y="7"/>
                    <a:pt x="108" y="6"/>
                  </a:cubicBezTo>
                  <a:cubicBezTo>
                    <a:pt x="109" y="9"/>
                    <a:pt x="109" y="12"/>
                    <a:pt x="110" y="15"/>
                  </a:cubicBezTo>
                  <a:cubicBezTo>
                    <a:pt x="108" y="16"/>
                    <a:pt x="106" y="16"/>
                    <a:pt x="104" y="17"/>
                  </a:cubicBezTo>
                  <a:moveTo>
                    <a:pt x="70" y="119"/>
                  </a:moveTo>
                  <a:cubicBezTo>
                    <a:pt x="71" y="119"/>
                    <a:pt x="71" y="119"/>
                    <a:pt x="72" y="119"/>
                  </a:cubicBezTo>
                  <a:cubicBezTo>
                    <a:pt x="107" y="87"/>
                    <a:pt x="115" y="53"/>
                    <a:pt x="114" y="29"/>
                  </a:cubicBezTo>
                  <a:cubicBezTo>
                    <a:pt x="114" y="19"/>
                    <a:pt x="113" y="11"/>
                    <a:pt x="112" y="5"/>
                  </a:cubicBezTo>
                  <a:cubicBezTo>
                    <a:pt x="113" y="5"/>
                    <a:pt x="113" y="5"/>
                    <a:pt x="113" y="5"/>
                  </a:cubicBezTo>
                  <a:cubicBezTo>
                    <a:pt x="118" y="7"/>
                    <a:pt x="126" y="7"/>
                    <a:pt x="131" y="7"/>
                  </a:cubicBezTo>
                  <a:cubicBezTo>
                    <a:pt x="133" y="14"/>
                    <a:pt x="139" y="32"/>
                    <a:pt x="139" y="53"/>
                  </a:cubicBezTo>
                  <a:cubicBezTo>
                    <a:pt x="139" y="80"/>
                    <a:pt x="130" y="113"/>
                    <a:pt x="98" y="140"/>
                  </a:cubicBezTo>
                  <a:cubicBezTo>
                    <a:pt x="98" y="140"/>
                    <a:pt x="97" y="141"/>
                    <a:pt x="97" y="141"/>
                  </a:cubicBezTo>
                  <a:cubicBezTo>
                    <a:pt x="97" y="142"/>
                    <a:pt x="98" y="142"/>
                    <a:pt x="98" y="143"/>
                  </a:cubicBezTo>
                  <a:cubicBezTo>
                    <a:pt x="103" y="145"/>
                    <a:pt x="107" y="148"/>
                    <a:pt x="112" y="151"/>
                  </a:cubicBezTo>
                  <a:cubicBezTo>
                    <a:pt x="100" y="157"/>
                    <a:pt x="86" y="160"/>
                    <a:pt x="70" y="160"/>
                  </a:cubicBezTo>
                  <a:cubicBezTo>
                    <a:pt x="56" y="160"/>
                    <a:pt x="40" y="158"/>
                    <a:pt x="23" y="153"/>
                  </a:cubicBezTo>
                  <a:cubicBezTo>
                    <a:pt x="23" y="152"/>
                    <a:pt x="24" y="152"/>
                    <a:pt x="24" y="151"/>
                  </a:cubicBezTo>
                  <a:cubicBezTo>
                    <a:pt x="26" y="147"/>
                    <a:pt x="32" y="137"/>
                    <a:pt x="37" y="127"/>
                  </a:cubicBezTo>
                  <a:cubicBezTo>
                    <a:pt x="40" y="122"/>
                    <a:pt x="42" y="117"/>
                    <a:pt x="44" y="112"/>
                  </a:cubicBezTo>
                  <a:cubicBezTo>
                    <a:pt x="45" y="108"/>
                    <a:pt x="46" y="105"/>
                    <a:pt x="47" y="102"/>
                  </a:cubicBezTo>
                  <a:cubicBezTo>
                    <a:pt x="51" y="105"/>
                    <a:pt x="57" y="110"/>
                    <a:pt x="62" y="114"/>
                  </a:cubicBezTo>
                  <a:cubicBezTo>
                    <a:pt x="62" y="114"/>
                    <a:pt x="62" y="114"/>
                    <a:pt x="63" y="115"/>
                  </a:cubicBezTo>
                  <a:cubicBezTo>
                    <a:pt x="63" y="115"/>
                    <a:pt x="64" y="115"/>
                    <a:pt x="64" y="115"/>
                  </a:cubicBezTo>
                  <a:cubicBezTo>
                    <a:pt x="64" y="115"/>
                    <a:pt x="64" y="115"/>
                    <a:pt x="64" y="115"/>
                  </a:cubicBezTo>
                  <a:cubicBezTo>
                    <a:pt x="65" y="115"/>
                    <a:pt x="65" y="116"/>
                    <a:pt x="66" y="116"/>
                  </a:cubicBezTo>
                  <a:cubicBezTo>
                    <a:pt x="66" y="116"/>
                    <a:pt x="66" y="116"/>
                    <a:pt x="66" y="116"/>
                  </a:cubicBezTo>
                  <a:cubicBezTo>
                    <a:pt x="67" y="117"/>
                    <a:pt x="68" y="118"/>
                    <a:pt x="69" y="119"/>
                  </a:cubicBezTo>
                  <a:cubicBezTo>
                    <a:pt x="70" y="119"/>
                    <a:pt x="70" y="119"/>
                    <a:pt x="70" y="119"/>
                  </a:cubicBezTo>
                  <a:moveTo>
                    <a:pt x="110" y="0"/>
                  </a:moveTo>
                  <a:cubicBezTo>
                    <a:pt x="109" y="0"/>
                    <a:pt x="109" y="0"/>
                    <a:pt x="109" y="0"/>
                  </a:cubicBezTo>
                  <a:cubicBezTo>
                    <a:pt x="109" y="0"/>
                    <a:pt x="109" y="0"/>
                    <a:pt x="109" y="0"/>
                  </a:cubicBezTo>
                  <a:cubicBezTo>
                    <a:pt x="108" y="0"/>
                    <a:pt x="108" y="0"/>
                    <a:pt x="108" y="0"/>
                  </a:cubicBezTo>
                  <a:cubicBezTo>
                    <a:pt x="108" y="1"/>
                    <a:pt x="108" y="1"/>
                    <a:pt x="108" y="1"/>
                  </a:cubicBezTo>
                  <a:cubicBezTo>
                    <a:pt x="106" y="3"/>
                    <a:pt x="104" y="5"/>
                    <a:pt x="103" y="7"/>
                  </a:cubicBezTo>
                  <a:cubicBezTo>
                    <a:pt x="101" y="9"/>
                    <a:pt x="100" y="11"/>
                    <a:pt x="100" y="11"/>
                  </a:cubicBezTo>
                  <a:cubicBezTo>
                    <a:pt x="100" y="12"/>
                    <a:pt x="100" y="12"/>
                    <a:pt x="100" y="12"/>
                  </a:cubicBezTo>
                  <a:cubicBezTo>
                    <a:pt x="99" y="12"/>
                    <a:pt x="99" y="12"/>
                    <a:pt x="99" y="12"/>
                  </a:cubicBezTo>
                  <a:cubicBezTo>
                    <a:pt x="99" y="12"/>
                    <a:pt x="99" y="12"/>
                    <a:pt x="99" y="12"/>
                  </a:cubicBezTo>
                  <a:cubicBezTo>
                    <a:pt x="99" y="13"/>
                    <a:pt x="99" y="13"/>
                    <a:pt x="99" y="13"/>
                  </a:cubicBezTo>
                  <a:cubicBezTo>
                    <a:pt x="99" y="13"/>
                    <a:pt x="99" y="13"/>
                    <a:pt x="99" y="13"/>
                  </a:cubicBezTo>
                  <a:cubicBezTo>
                    <a:pt x="99" y="13"/>
                    <a:pt x="99" y="13"/>
                    <a:pt x="99" y="13"/>
                  </a:cubicBezTo>
                  <a:cubicBezTo>
                    <a:pt x="100" y="15"/>
                    <a:pt x="101" y="19"/>
                    <a:pt x="101" y="25"/>
                  </a:cubicBezTo>
                  <a:cubicBezTo>
                    <a:pt x="101" y="25"/>
                    <a:pt x="100" y="26"/>
                    <a:pt x="101" y="26"/>
                  </a:cubicBezTo>
                  <a:cubicBezTo>
                    <a:pt x="101" y="27"/>
                    <a:pt x="101" y="27"/>
                    <a:pt x="101" y="27"/>
                  </a:cubicBezTo>
                  <a:cubicBezTo>
                    <a:pt x="101" y="28"/>
                    <a:pt x="101" y="29"/>
                    <a:pt x="101" y="31"/>
                  </a:cubicBezTo>
                  <a:cubicBezTo>
                    <a:pt x="101" y="50"/>
                    <a:pt x="95" y="81"/>
                    <a:pt x="64" y="110"/>
                  </a:cubicBezTo>
                  <a:cubicBezTo>
                    <a:pt x="58" y="105"/>
                    <a:pt x="51" y="100"/>
                    <a:pt x="46" y="96"/>
                  </a:cubicBezTo>
                  <a:cubicBezTo>
                    <a:pt x="46" y="96"/>
                    <a:pt x="46" y="96"/>
                    <a:pt x="46" y="96"/>
                  </a:cubicBezTo>
                  <a:cubicBezTo>
                    <a:pt x="45" y="96"/>
                    <a:pt x="45" y="96"/>
                    <a:pt x="45" y="96"/>
                  </a:cubicBezTo>
                  <a:cubicBezTo>
                    <a:pt x="45" y="96"/>
                    <a:pt x="45" y="96"/>
                    <a:pt x="45" y="96"/>
                  </a:cubicBezTo>
                  <a:cubicBezTo>
                    <a:pt x="44" y="96"/>
                    <a:pt x="44" y="96"/>
                    <a:pt x="44" y="96"/>
                  </a:cubicBezTo>
                  <a:cubicBezTo>
                    <a:pt x="44" y="96"/>
                    <a:pt x="44" y="96"/>
                    <a:pt x="44" y="96"/>
                  </a:cubicBezTo>
                  <a:cubicBezTo>
                    <a:pt x="44" y="96"/>
                    <a:pt x="44" y="96"/>
                    <a:pt x="44" y="96"/>
                  </a:cubicBezTo>
                  <a:cubicBezTo>
                    <a:pt x="43" y="97"/>
                    <a:pt x="43" y="97"/>
                    <a:pt x="43" y="97"/>
                  </a:cubicBezTo>
                  <a:cubicBezTo>
                    <a:pt x="37" y="104"/>
                    <a:pt x="32" y="112"/>
                    <a:pt x="27" y="120"/>
                  </a:cubicBezTo>
                  <a:cubicBezTo>
                    <a:pt x="26" y="121"/>
                    <a:pt x="26" y="122"/>
                    <a:pt x="27" y="122"/>
                  </a:cubicBezTo>
                  <a:cubicBezTo>
                    <a:pt x="27" y="122"/>
                    <a:pt x="27" y="122"/>
                    <a:pt x="27" y="122"/>
                  </a:cubicBezTo>
                  <a:cubicBezTo>
                    <a:pt x="24" y="130"/>
                    <a:pt x="19" y="140"/>
                    <a:pt x="14" y="150"/>
                  </a:cubicBezTo>
                  <a:cubicBezTo>
                    <a:pt x="11" y="157"/>
                    <a:pt x="7" y="164"/>
                    <a:pt x="5" y="169"/>
                  </a:cubicBezTo>
                  <a:cubicBezTo>
                    <a:pt x="5" y="170"/>
                    <a:pt x="4" y="170"/>
                    <a:pt x="4" y="171"/>
                  </a:cubicBezTo>
                  <a:cubicBezTo>
                    <a:pt x="4" y="171"/>
                    <a:pt x="4" y="171"/>
                    <a:pt x="4" y="171"/>
                  </a:cubicBezTo>
                  <a:cubicBezTo>
                    <a:pt x="3" y="172"/>
                    <a:pt x="3" y="172"/>
                    <a:pt x="3" y="172"/>
                  </a:cubicBezTo>
                  <a:cubicBezTo>
                    <a:pt x="3" y="172"/>
                    <a:pt x="3" y="173"/>
                    <a:pt x="3" y="173"/>
                  </a:cubicBezTo>
                  <a:cubicBezTo>
                    <a:pt x="2" y="174"/>
                    <a:pt x="2" y="176"/>
                    <a:pt x="1" y="177"/>
                  </a:cubicBezTo>
                  <a:cubicBezTo>
                    <a:pt x="1" y="177"/>
                    <a:pt x="1" y="177"/>
                    <a:pt x="1" y="178"/>
                  </a:cubicBezTo>
                  <a:cubicBezTo>
                    <a:pt x="1" y="178"/>
                    <a:pt x="1" y="178"/>
                    <a:pt x="1" y="178"/>
                  </a:cubicBezTo>
                  <a:cubicBezTo>
                    <a:pt x="1" y="179"/>
                    <a:pt x="1" y="179"/>
                    <a:pt x="1" y="179"/>
                  </a:cubicBezTo>
                  <a:cubicBezTo>
                    <a:pt x="1" y="179"/>
                    <a:pt x="0" y="179"/>
                    <a:pt x="0" y="179"/>
                  </a:cubicBezTo>
                  <a:cubicBezTo>
                    <a:pt x="1" y="180"/>
                    <a:pt x="1" y="180"/>
                    <a:pt x="1" y="180"/>
                  </a:cubicBezTo>
                  <a:cubicBezTo>
                    <a:pt x="1" y="180"/>
                    <a:pt x="1" y="181"/>
                    <a:pt x="1" y="181"/>
                  </a:cubicBezTo>
                  <a:cubicBezTo>
                    <a:pt x="1" y="182"/>
                    <a:pt x="2" y="182"/>
                    <a:pt x="2" y="182"/>
                  </a:cubicBezTo>
                  <a:cubicBezTo>
                    <a:pt x="3" y="183"/>
                    <a:pt x="3" y="183"/>
                    <a:pt x="4" y="183"/>
                  </a:cubicBezTo>
                  <a:cubicBezTo>
                    <a:pt x="9" y="184"/>
                    <a:pt x="15" y="185"/>
                    <a:pt x="21" y="185"/>
                  </a:cubicBezTo>
                  <a:cubicBezTo>
                    <a:pt x="22" y="185"/>
                    <a:pt x="23" y="185"/>
                    <a:pt x="23" y="185"/>
                  </a:cubicBezTo>
                  <a:cubicBezTo>
                    <a:pt x="24" y="185"/>
                    <a:pt x="24" y="185"/>
                    <a:pt x="24" y="185"/>
                  </a:cubicBezTo>
                  <a:cubicBezTo>
                    <a:pt x="27" y="186"/>
                    <a:pt x="30" y="186"/>
                    <a:pt x="33" y="186"/>
                  </a:cubicBezTo>
                  <a:cubicBezTo>
                    <a:pt x="33" y="186"/>
                    <a:pt x="34" y="186"/>
                    <a:pt x="35" y="186"/>
                  </a:cubicBezTo>
                  <a:cubicBezTo>
                    <a:pt x="35" y="186"/>
                    <a:pt x="35" y="186"/>
                    <a:pt x="35" y="186"/>
                  </a:cubicBezTo>
                  <a:cubicBezTo>
                    <a:pt x="35" y="186"/>
                    <a:pt x="36" y="186"/>
                    <a:pt x="36" y="186"/>
                  </a:cubicBezTo>
                  <a:cubicBezTo>
                    <a:pt x="36" y="186"/>
                    <a:pt x="37" y="186"/>
                    <a:pt x="37" y="186"/>
                  </a:cubicBezTo>
                  <a:cubicBezTo>
                    <a:pt x="37" y="186"/>
                    <a:pt x="37" y="186"/>
                    <a:pt x="37" y="186"/>
                  </a:cubicBezTo>
                  <a:cubicBezTo>
                    <a:pt x="58" y="185"/>
                    <a:pt x="84" y="183"/>
                    <a:pt x="100" y="177"/>
                  </a:cubicBezTo>
                  <a:cubicBezTo>
                    <a:pt x="101" y="177"/>
                    <a:pt x="101" y="177"/>
                    <a:pt x="101" y="177"/>
                  </a:cubicBezTo>
                  <a:cubicBezTo>
                    <a:pt x="107" y="169"/>
                    <a:pt x="113" y="160"/>
                    <a:pt x="119" y="152"/>
                  </a:cubicBezTo>
                  <a:cubicBezTo>
                    <a:pt x="119" y="151"/>
                    <a:pt x="119" y="150"/>
                    <a:pt x="118" y="149"/>
                  </a:cubicBezTo>
                  <a:cubicBezTo>
                    <a:pt x="118" y="149"/>
                    <a:pt x="117" y="149"/>
                    <a:pt x="117" y="149"/>
                  </a:cubicBezTo>
                  <a:cubicBezTo>
                    <a:pt x="117" y="149"/>
                    <a:pt x="117" y="149"/>
                    <a:pt x="117" y="149"/>
                  </a:cubicBezTo>
                  <a:cubicBezTo>
                    <a:pt x="112" y="146"/>
                    <a:pt x="107" y="143"/>
                    <a:pt x="103" y="141"/>
                  </a:cubicBezTo>
                  <a:cubicBezTo>
                    <a:pt x="134" y="113"/>
                    <a:pt x="143" y="80"/>
                    <a:pt x="143" y="53"/>
                  </a:cubicBezTo>
                  <a:cubicBezTo>
                    <a:pt x="143" y="30"/>
                    <a:pt x="137" y="11"/>
                    <a:pt x="134" y="5"/>
                  </a:cubicBezTo>
                  <a:cubicBezTo>
                    <a:pt x="134" y="4"/>
                    <a:pt x="133" y="4"/>
                    <a:pt x="132" y="4"/>
                  </a:cubicBezTo>
                  <a:cubicBezTo>
                    <a:pt x="130" y="3"/>
                    <a:pt x="125" y="3"/>
                    <a:pt x="120" y="3"/>
                  </a:cubicBezTo>
                  <a:cubicBezTo>
                    <a:pt x="118" y="2"/>
                    <a:pt x="116" y="2"/>
                    <a:pt x="114" y="2"/>
                  </a:cubicBezTo>
                  <a:cubicBezTo>
                    <a:pt x="112" y="1"/>
                    <a:pt x="111" y="1"/>
                    <a:pt x="111" y="0"/>
                  </a:cubicBezTo>
                  <a:cubicBezTo>
                    <a:pt x="111" y="0"/>
                    <a:pt x="111" y="0"/>
                    <a:pt x="111" y="0"/>
                  </a:cubicBezTo>
                  <a:cubicBezTo>
                    <a:pt x="110" y="0"/>
                    <a:pt x="110" y="0"/>
                    <a:pt x="110" y="0"/>
                  </a:cubicBezTo>
                  <a:cubicBezTo>
                    <a:pt x="110" y="0"/>
                    <a:pt x="110" y="0"/>
                    <a:pt x="1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7" name="Freeform 768"/>
            <p:cNvSpPr>
              <a:spLocks noEditPoints="1"/>
            </p:cNvSpPr>
            <p:nvPr/>
          </p:nvSpPr>
          <p:spPr bwMode="auto">
            <a:xfrm>
              <a:off x="3625" y="937"/>
              <a:ext cx="336" cy="326"/>
            </a:xfrm>
            <a:custGeom>
              <a:avLst/>
              <a:gdLst>
                <a:gd name="T0" fmla="*/ 80 w 142"/>
                <a:gd name="T1" fmla="*/ 133 h 138"/>
                <a:gd name="T2" fmla="*/ 80 w 142"/>
                <a:gd name="T3" fmla="*/ 133 h 138"/>
                <a:gd name="T4" fmla="*/ 78 w 142"/>
                <a:gd name="T5" fmla="*/ 133 h 138"/>
                <a:gd name="T6" fmla="*/ 83 w 142"/>
                <a:gd name="T7" fmla="*/ 95 h 138"/>
                <a:gd name="T8" fmla="*/ 77 w 142"/>
                <a:gd name="T9" fmla="*/ 92 h 138"/>
                <a:gd name="T10" fmla="*/ 53 w 142"/>
                <a:gd name="T11" fmla="*/ 74 h 138"/>
                <a:gd name="T12" fmla="*/ 65 w 142"/>
                <a:gd name="T13" fmla="*/ 91 h 138"/>
                <a:gd name="T14" fmla="*/ 52 w 142"/>
                <a:gd name="T15" fmla="*/ 83 h 138"/>
                <a:gd name="T16" fmla="*/ 49 w 142"/>
                <a:gd name="T17" fmla="*/ 74 h 138"/>
                <a:gd name="T18" fmla="*/ 137 w 142"/>
                <a:gd name="T19" fmla="*/ 82 h 138"/>
                <a:gd name="T20" fmla="*/ 124 w 142"/>
                <a:gd name="T21" fmla="*/ 83 h 138"/>
                <a:gd name="T22" fmla="*/ 132 w 142"/>
                <a:gd name="T23" fmla="*/ 56 h 138"/>
                <a:gd name="T24" fmla="*/ 125 w 142"/>
                <a:gd name="T25" fmla="*/ 83 h 138"/>
                <a:gd name="T26" fmla="*/ 124 w 142"/>
                <a:gd name="T27" fmla="*/ 59 h 138"/>
                <a:gd name="T28" fmla="*/ 120 w 142"/>
                <a:gd name="T29" fmla="*/ 76 h 138"/>
                <a:gd name="T30" fmla="*/ 84 w 142"/>
                <a:gd name="T31" fmla="*/ 49 h 138"/>
                <a:gd name="T32" fmla="*/ 56 w 142"/>
                <a:gd name="T33" fmla="*/ 35 h 138"/>
                <a:gd name="T34" fmla="*/ 126 w 142"/>
                <a:gd name="T35" fmla="*/ 33 h 138"/>
                <a:gd name="T36" fmla="*/ 29 w 142"/>
                <a:gd name="T37" fmla="*/ 64 h 138"/>
                <a:gd name="T38" fmla="*/ 75 w 142"/>
                <a:gd name="T39" fmla="*/ 31 h 138"/>
                <a:gd name="T40" fmla="*/ 111 w 142"/>
                <a:gd name="T41" fmla="*/ 30 h 138"/>
                <a:gd name="T42" fmla="*/ 50 w 142"/>
                <a:gd name="T43" fmla="*/ 66 h 138"/>
                <a:gd name="T44" fmla="*/ 54 w 142"/>
                <a:gd name="T45" fmla="*/ 65 h 138"/>
                <a:gd name="T46" fmla="*/ 25 w 142"/>
                <a:gd name="T47" fmla="*/ 47 h 138"/>
                <a:gd name="T48" fmla="*/ 121 w 142"/>
                <a:gd name="T49" fmla="*/ 40 h 138"/>
                <a:gd name="T50" fmla="*/ 55 w 142"/>
                <a:gd name="T51" fmla="*/ 22 h 138"/>
                <a:gd name="T52" fmla="*/ 28 w 142"/>
                <a:gd name="T53" fmla="*/ 61 h 138"/>
                <a:gd name="T54" fmla="*/ 115 w 142"/>
                <a:gd name="T55" fmla="*/ 19 h 138"/>
                <a:gd name="T56" fmla="*/ 65 w 142"/>
                <a:gd name="T57" fmla="*/ 12 h 138"/>
                <a:gd name="T58" fmla="*/ 84 w 142"/>
                <a:gd name="T59" fmla="*/ 16 h 138"/>
                <a:gd name="T60" fmla="*/ 97 w 142"/>
                <a:gd name="T61" fmla="*/ 24 h 138"/>
                <a:gd name="T62" fmla="*/ 110 w 142"/>
                <a:gd name="T63" fmla="*/ 19 h 138"/>
                <a:gd name="T64" fmla="*/ 111 w 142"/>
                <a:gd name="T65" fmla="*/ 31 h 138"/>
                <a:gd name="T66" fmla="*/ 124 w 142"/>
                <a:gd name="T67" fmla="*/ 46 h 138"/>
                <a:gd name="T68" fmla="*/ 134 w 142"/>
                <a:gd name="T69" fmla="*/ 52 h 138"/>
                <a:gd name="T70" fmla="*/ 127 w 142"/>
                <a:gd name="T71" fmla="*/ 52 h 138"/>
                <a:gd name="T72" fmla="*/ 119 w 142"/>
                <a:gd name="T73" fmla="*/ 86 h 138"/>
                <a:gd name="T74" fmla="*/ 129 w 142"/>
                <a:gd name="T75" fmla="*/ 86 h 138"/>
                <a:gd name="T76" fmla="*/ 128 w 142"/>
                <a:gd name="T77" fmla="*/ 104 h 138"/>
                <a:gd name="T78" fmla="*/ 100 w 142"/>
                <a:gd name="T79" fmla="*/ 98 h 138"/>
                <a:gd name="T80" fmla="*/ 63 w 142"/>
                <a:gd name="T81" fmla="*/ 83 h 138"/>
                <a:gd name="T82" fmla="*/ 75 w 142"/>
                <a:gd name="T83" fmla="*/ 52 h 138"/>
                <a:gd name="T84" fmla="*/ 92 w 142"/>
                <a:gd name="T85" fmla="*/ 41 h 138"/>
                <a:gd name="T86" fmla="*/ 71 w 142"/>
                <a:gd name="T87" fmla="*/ 25 h 138"/>
                <a:gd name="T88" fmla="*/ 57 w 142"/>
                <a:gd name="T89" fmla="*/ 17 h 138"/>
                <a:gd name="T90" fmla="*/ 21 w 142"/>
                <a:gd name="T91" fmla="*/ 48 h 138"/>
                <a:gd name="T92" fmla="*/ 25 w 142"/>
                <a:gd name="T93" fmla="*/ 70 h 138"/>
                <a:gd name="T94" fmla="*/ 51 w 142"/>
                <a:gd name="T95" fmla="*/ 88 h 138"/>
                <a:gd name="T96" fmla="*/ 55 w 142"/>
                <a:gd name="T97" fmla="*/ 114 h 138"/>
                <a:gd name="T98" fmla="*/ 61 w 142"/>
                <a:gd name="T99" fmla="*/ 119 h 138"/>
                <a:gd name="T100" fmla="*/ 60 w 142"/>
                <a:gd name="T101" fmla="*/ 132 h 138"/>
                <a:gd name="T102" fmla="*/ 97 w 142"/>
                <a:gd name="T103" fmla="*/ 18 h 138"/>
                <a:gd name="T104" fmla="*/ 38 w 142"/>
                <a:gd name="T105" fmla="*/ 15 h 138"/>
                <a:gd name="T106" fmla="*/ 38 w 142"/>
                <a:gd name="T107" fmla="*/ 15 h 138"/>
                <a:gd name="T108" fmla="*/ 91 w 142"/>
                <a:gd name="T109" fmla="*/ 15 h 138"/>
                <a:gd name="T110" fmla="*/ 75 w 142"/>
                <a:gd name="T111" fmla="*/ 8 h 138"/>
                <a:gd name="T112" fmla="*/ 62 w 142"/>
                <a:gd name="T113" fmla="*/ 6 h 138"/>
                <a:gd name="T114" fmla="*/ 71 w 142"/>
                <a:gd name="T115" fmla="*/ 0 h 138"/>
                <a:gd name="T116" fmla="*/ 23 w 142"/>
                <a:gd name="T117" fmla="*/ 18 h 138"/>
                <a:gd name="T118" fmla="*/ 141 w 142"/>
                <a:gd name="T119" fmla="*/ 82 h 138"/>
                <a:gd name="T120" fmla="*/ 117 w 142"/>
                <a:gd name="T121" fmla="*/ 1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2" h="138">
                  <a:moveTo>
                    <a:pt x="90" y="131"/>
                  </a:moveTo>
                  <a:cubicBezTo>
                    <a:pt x="90" y="131"/>
                    <a:pt x="90" y="131"/>
                    <a:pt x="90" y="131"/>
                  </a:cubicBezTo>
                  <a:cubicBezTo>
                    <a:pt x="94" y="121"/>
                    <a:pt x="99" y="112"/>
                    <a:pt x="103" y="103"/>
                  </a:cubicBezTo>
                  <a:cubicBezTo>
                    <a:pt x="114" y="112"/>
                    <a:pt x="97" y="126"/>
                    <a:pt x="91" y="131"/>
                  </a:cubicBezTo>
                  <a:cubicBezTo>
                    <a:pt x="90" y="131"/>
                    <a:pt x="90" y="131"/>
                    <a:pt x="90" y="131"/>
                  </a:cubicBezTo>
                  <a:cubicBezTo>
                    <a:pt x="90" y="131"/>
                    <a:pt x="90" y="131"/>
                    <a:pt x="90" y="131"/>
                  </a:cubicBezTo>
                  <a:moveTo>
                    <a:pt x="80" y="133"/>
                  </a:moveTo>
                  <a:cubicBezTo>
                    <a:pt x="84" y="123"/>
                    <a:pt x="89" y="112"/>
                    <a:pt x="93" y="102"/>
                  </a:cubicBezTo>
                  <a:cubicBezTo>
                    <a:pt x="95" y="102"/>
                    <a:pt x="98" y="103"/>
                    <a:pt x="100" y="103"/>
                  </a:cubicBezTo>
                  <a:cubicBezTo>
                    <a:pt x="100" y="103"/>
                    <a:pt x="100" y="103"/>
                    <a:pt x="100" y="103"/>
                  </a:cubicBezTo>
                  <a:cubicBezTo>
                    <a:pt x="96" y="112"/>
                    <a:pt x="92" y="121"/>
                    <a:pt x="88" y="130"/>
                  </a:cubicBezTo>
                  <a:cubicBezTo>
                    <a:pt x="88" y="130"/>
                    <a:pt x="88" y="130"/>
                    <a:pt x="88" y="130"/>
                  </a:cubicBezTo>
                  <a:cubicBezTo>
                    <a:pt x="88" y="131"/>
                    <a:pt x="87" y="131"/>
                    <a:pt x="87" y="132"/>
                  </a:cubicBezTo>
                  <a:cubicBezTo>
                    <a:pt x="85" y="132"/>
                    <a:pt x="83" y="133"/>
                    <a:pt x="80" y="133"/>
                  </a:cubicBezTo>
                  <a:moveTo>
                    <a:pt x="71" y="133"/>
                  </a:moveTo>
                  <a:cubicBezTo>
                    <a:pt x="70" y="133"/>
                    <a:pt x="69" y="133"/>
                    <a:pt x="68" y="133"/>
                  </a:cubicBezTo>
                  <a:cubicBezTo>
                    <a:pt x="74" y="121"/>
                    <a:pt x="79" y="109"/>
                    <a:pt x="85" y="97"/>
                  </a:cubicBezTo>
                  <a:cubicBezTo>
                    <a:pt x="86" y="99"/>
                    <a:pt x="87" y="100"/>
                    <a:pt x="85" y="101"/>
                  </a:cubicBezTo>
                  <a:cubicBezTo>
                    <a:pt x="85" y="101"/>
                    <a:pt x="86" y="101"/>
                    <a:pt x="87" y="101"/>
                  </a:cubicBezTo>
                  <a:cubicBezTo>
                    <a:pt x="88" y="101"/>
                    <a:pt x="89" y="101"/>
                    <a:pt x="91" y="102"/>
                  </a:cubicBezTo>
                  <a:cubicBezTo>
                    <a:pt x="86" y="112"/>
                    <a:pt x="82" y="123"/>
                    <a:pt x="78" y="133"/>
                  </a:cubicBezTo>
                  <a:cubicBezTo>
                    <a:pt x="76" y="133"/>
                    <a:pt x="73" y="133"/>
                    <a:pt x="71" y="133"/>
                  </a:cubicBezTo>
                  <a:moveTo>
                    <a:pt x="66" y="133"/>
                  </a:moveTo>
                  <a:cubicBezTo>
                    <a:pt x="65" y="133"/>
                    <a:pt x="65" y="133"/>
                    <a:pt x="64" y="133"/>
                  </a:cubicBezTo>
                  <a:cubicBezTo>
                    <a:pt x="66" y="126"/>
                    <a:pt x="69" y="120"/>
                    <a:pt x="65" y="116"/>
                  </a:cubicBezTo>
                  <a:cubicBezTo>
                    <a:pt x="68" y="110"/>
                    <a:pt x="71" y="104"/>
                    <a:pt x="75" y="98"/>
                  </a:cubicBezTo>
                  <a:cubicBezTo>
                    <a:pt x="76" y="96"/>
                    <a:pt x="78" y="94"/>
                    <a:pt x="79" y="93"/>
                  </a:cubicBezTo>
                  <a:cubicBezTo>
                    <a:pt x="81" y="94"/>
                    <a:pt x="82" y="95"/>
                    <a:pt x="83" y="95"/>
                  </a:cubicBezTo>
                  <a:cubicBezTo>
                    <a:pt x="77" y="108"/>
                    <a:pt x="72" y="121"/>
                    <a:pt x="66" y="133"/>
                  </a:cubicBezTo>
                  <a:moveTo>
                    <a:pt x="63" y="115"/>
                  </a:moveTo>
                  <a:cubicBezTo>
                    <a:pt x="61" y="114"/>
                    <a:pt x="60" y="112"/>
                    <a:pt x="59" y="111"/>
                  </a:cubicBezTo>
                  <a:cubicBezTo>
                    <a:pt x="62" y="104"/>
                    <a:pt x="65" y="97"/>
                    <a:pt x="68" y="90"/>
                  </a:cubicBezTo>
                  <a:cubicBezTo>
                    <a:pt x="68" y="90"/>
                    <a:pt x="68" y="90"/>
                    <a:pt x="68" y="90"/>
                  </a:cubicBezTo>
                  <a:cubicBezTo>
                    <a:pt x="68" y="90"/>
                    <a:pt x="68" y="90"/>
                    <a:pt x="68" y="90"/>
                  </a:cubicBezTo>
                  <a:cubicBezTo>
                    <a:pt x="71" y="90"/>
                    <a:pt x="74" y="91"/>
                    <a:pt x="77" y="92"/>
                  </a:cubicBezTo>
                  <a:cubicBezTo>
                    <a:pt x="75" y="93"/>
                    <a:pt x="74" y="95"/>
                    <a:pt x="73" y="97"/>
                  </a:cubicBezTo>
                  <a:cubicBezTo>
                    <a:pt x="69" y="103"/>
                    <a:pt x="66" y="109"/>
                    <a:pt x="63" y="115"/>
                  </a:cubicBezTo>
                  <a:moveTo>
                    <a:pt x="50" y="75"/>
                  </a:moveTo>
                  <a:cubicBezTo>
                    <a:pt x="51" y="75"/>
                    <a:pt x="51" y="74"/>
                    <a:pt x="52" y="74"/>
                  </a:cubicBezTo>
                  <a:cubicBezTo>
                    <a:pt x="52" y="74"/>
                    <a:pt x="52" y="74"/>
                    <a:pt x="53" y="74"/>
                  </a:cubicBezTo>
                  <a:cubicBezTo>
                    <a:pt x="53" y="74"/>
                    <a:pt x="53" y="74"/>
                    <a:pt x="53" y="74"/>
                  </a:cubicBezTo>
                  <a:cubicBezTo>
                    <a:pt x="53" y="74"/>
                    <a:pt x="53" y="74"/>
                    <a:pt x="53" y="74"/>
                  </a:cubicBezTo>
                  <a:cubicBezTo>
                    <a:pt x="53" y="74"/>
                    <a:pt x="53" y="74"/>
                    <a:pt x="53" y="74"/>
                  </a:cubicBezTo>
                  <a:cubicBezTo>
                    <a:pt x="56" y="76"/>
                    <a:pt x="57" y="80"/>
                    <a:pt x="56" y="82"/>
                  </a:cubicBezTo>
                  <a:cubicBezTo>
                    <a:pt x="56" y="82"/>
                    <a:pt x="60" y="85"/>
                    <a:pt x="60" y="87"/>
                  </a:cubicBezTo>
                  <a:cubicBezTo>
                    <a:pt x="61" y="87"/>
                    <a:pt x="62" y="87"/>
                    <a:pt x="63" y="87"/>
                  </a:cubicBezTo>
                  <a:cubicBezTo>
                    <a:pt x="63" y="88"/>
                    <a:pt x="63" y="89"/>
                    <a:pt x="63" y="90"/>
                  </a:cubicBezTo>
                  <a:cubicBezTo>
                    <a:pt x="63" y="90"/>
                    <a:pt x="64" y="91"/>
                    <a:pt x="64" y="91"/>
                  </a:cubicBezTo>
                  <a:cubicBezTo>
                    <a:pt x="65" y="91"/>
                    <a:pt x="65" y="91"/>
                    <a:pt x="65" y="91"/>
                  </a:cubicBezTo>
                  <a:cubicBezTo>
                    <a:pt x="62" y="97"/>
                    <a:pt x="60" y="102"/>
                    <a:pt x="58" y="108"/>
                  </a:cubicBezTo>
                  <a:cubicBezTo>
                    <a:pt x="57" y="105"/>
                    <a:pt x="57" y="102"/>
                    <a:pt x="58" y="99"/>
                  </a:cubicBezTo>
                  <a:cubicBezTo>
                    <a:pt x="58" y="96"/>
                    <a:pt x="58" y="93"/>
                    <a:pt x="61" y="91"/>
                  </a:cubicBezTo>
                  <a:cubicBezTo>
                    <a:pt x="60" y="91"/>
                    <a:pt x="59" y="90"/>
                    <a:pt x="58" y="89"/>
                  </a:cubicBezTo>
                  <a:cubicBezTo>
                    <a:pt x="58" y="89"/>
                    <a:pt x="57" y="89"/>
                    <a:pt x="57" y="89"/>
                  </a:cubicBezTo>
                  <a:cubicBezTo>
                    <a:pt x="56" y="88"/>
                    <a:pt x="57" y="87"/>
                    <a:pt x="57" y="87"/>
                  </a:cubicBezTo>
                  <a:cubicBezTo>
                    <a:pt x="55" y="87"/>
                    <a:pt x="54" y="84"/>
                    <a:pt x="52" y="83"/>
                  </a:cubicBezTo>
                  <a:cubicBezTo>
                    <a:pt x="53" y="81"/>
                    <a:pt x="54" y="80"/>
                    <a:pt x="55" y="78"/>
                  </a:cubicBezTo>
                  <a:cubicBezTo>
                    <a:pt x="55" y="77"/>
                    <a:pt x="55" y="77"/>
                    <a:pt x="54" y="76"/>
                  </a:cubicBezTo>
                  <a:cubicBezTo>
                    <a:pt x="54" y="76"/>
                    <a:pt x="54" y="76"/>
                    <a:pt x="54" y="76"/>
                  </a:cubicBezTo>
                  <a:cubicBezTo>
                    <a:pt x="53" y="76"/>
                    <a:pt x="53" y="77"/>
                    <a:pt x="53" y="77"/>
                  </a:cubicBezTo>
                  <a:cubicBezTo>
                    <a:pt x="52" y="79"/>
                    <a:pt x="51" y="81"/>
                    <a:pt x="50" y="82"/>
                  </a:cubicBezTo>
                  <a:cubicBezTo>
                    <a:pt x="49" y="82"/>
                    <a:pt x="48" y="81"/>
                    <a:pt x="46" y="81"/>
                  </a:cubicBezTo>
                  <a:cubicBezTo>
                    <a:pt x="48" y="79"/>
                    <a:pt x="48" y="77"/>
                    <a:pt x="49" y="74"/>
                  </a:cubicBezTo>
                  <a:cubicBezTo>
                    <a:pt x="50" y="75"/>
                    <a:pt x="50" y="75"/>
                    <a:pt x="50" y="75"/>
                  </a:cubicBezTo>
                  <a:moveTo>
                    <a:pt x="128" y="82"/>
                  </a:moveTo>
                  <a:cubicBezTo>
                    <a:pt x="128" y="82"/>
                    <a:pt x="128" y="82"/>
                    <a:pt x="128" y="82"/>
                  </a:cubicBezTo>
                  <a:cubicBezTo>
                    <a:pt x="128" y="82"/>
                    <a:pt x="128" y="82"/>
                    <a:pt x="128" y="82"/>
                  </a:cubicBezTo>
                  <a:cubicBezTo>
                    <a:pt x="130" y="75"/>
                    <a:pt x="133" y="68"/>
                    <a:pt x="136" y="62"/>
                  </a:cubicBezTo>
                  <a:cubicBezTo>
                    <a:pt x="137" y="64"/>
                    <a:pt x="138" y="67"/>
                    <a:pt x="138" y="70"/>
                  </a:cubicBezTo>
                  <a:cubicBezTo>
                    <a:pt x="138" y="74"/>
                    <a:pt x="137" y="78"/>
                    <a:pt x="137" y="82"/>
                  </a:cubicBezTo>
                  <a:cubicBezTo>
                    <a:pt x="136" y="83"/>
                    <a:pt x="136" y="85"/>
                    <a:pt x="136" y="86"/>
                  </a:cubicBezTo>
                  <a:cubicBezTo>
                    <a:pt x="135" y="86"/>
                    <a:pt x="135" y="86"/>
                    <a:pt x="135" y="86"/>
                  </a:cubicBezTo>
                  <a:cubicBezTo>
                    <a:pt x="135" y="85"/>
                    <a:pt x="134" y="83"/>
                    <a:pt x="133" y="83"/>
                  </a:cubicBezTo>
                  <a:cubicBezTo>
                    <a:pt x="132" y="82"/>
                    <a:pt x="131" y="82"/>
                    <a:pt x="129" y="82"/>
                  </a:cubicBezTo>
                  <a:cubicBezTo>
                    <a:pt x="129" y="82"/>
                    <a:pt x="129" y="82"/>
                    <a:pt x="129" y="82"/>
                  </a:cubicBezTo>
                  <a:cubicBezTo>
                    <a:pt x="129" y="82"/>
                    <a:pt x="128" y="82"/>
                    <a:pt x="128" y="82"/>
                  </a:cubicBezTo>
                  <a:moveTo>
                    <a:pt x="124" y="83"/>
                  </a:moveTo>
                  <a:cubicBezTo>
                    <a:pt x="123" y="83"/>
                    <a:pt x="122" y="83"/>
                    <a:pt x="122" y="83"/>
                  </a:cubicBezTo>
                  <a:cubicBezTo>
                    <a:pt x="122" y="82"/>
                    <a:pt x="121" y="82"/>
                    <a:pt x="121" y="81"/>
                  </a:cubicBezTo>
                  <a:cubicBezTo>
                    <a:pt x="121" y="81"/>
                    <a:pt x="121" y="81"/>
                    <a:pt x="121" y="81"/>
                  </a:cubicBezTo>
                  <a:cubicBezTo>
                    <a:pt x="121" y="80"/>
                    <a:pt x="121" y="80"/>
                    <a:pt x="121" y="80"/>
                  </a:cubicBezTo>
                  <a:cubicBezTo>
                    <a:pt x="123" y="72"/>
                    <a:pt x="126" y="65"/>
                    <a:pt x="130" y="57"/>
                  </a:cubicBezTo>
                  <a:cubicBezTo>
                    <a:pt x="130" y="57"/>
                    <a:pt x="130" y="57"/>
                    <a:pt x="130" y="57"/>
                  </a:cubicBezTo>
                  <a:cubicBezTo>
                    <a:pt x="131" y="57"/>
                    <a:pt x="132" y="57"/>
                    <a:pt x="132" y="56"/>
                  </a:cubicBezTo>
                  <a:cubicBezTo>
                    <a:pt x="133" y="56"/>
                    <a:pt x="133" y="56"/>
                    <a:pt x="134" y="56"/>
                  </a:cubicBezTo>
                  <a:cubicBezTo>
                    <a:pt x="134" y="57"/>
                    <a:pt x="134" y="57"/>
                    <a:pt x="134" y="57"/>
                  </a:cubicBezTo>
                  <a:cubicBezTo>
                    <a:pt x="134" y="58"/>
                    <a:pt x="134" y="58"/>
                    <a:pt x="134" y="58"/>
                  </a:cubicBezTo>
                  <a:cubicBezTo>
                    <a:pt x="134" y="59"/>
                    <a:pt x="134" y="59"/>
                    <a:pt x="134" y="60"/>
                  </a:cubicBezTo>
                  <a:cubicBezTo>
                    <a:pt x="131" y="67"/>
                    <a:pt x="128" y="74"/>
                    <a:pt x="125" y="81"/>
                  </a:cubicBezTo>
                  <a:cubicBezTo>
                    <a:pt x="125" y="81"/>
                    <a:pt x="125" y="82"/>
                    <a:pt x="125" y="82"/>
                  </a:cubicBezTo>
                  <a:cubicBezTo>
                    <a:pt x="125" y="83"/>
                    <a:pt x="125" y="83"/>
                    <a:pt x="125" y="83"/>
                  </a:cubicBezTo>
                  <a:cubicBezTo>
                    <a:pt x="125" y="83"/>
                    <a:pt x="125" y="83"/>
                    <a:pt x="124" y="83"/>
                  </a:cubicBezTo>
                  <a:cubicBezTo>
                    <a:pt x="124" y="83"/>
                    <a:pt x="124" y="83"/>
                    <a:pt x="124" y="83"/>
                  </a:cubicBezTo>
                  <a:moveTo>
                    <a:pt x="120" y="76"/>
                  </a:moveTo>
                  <a:cubicBezTo>
                    <a:pt x="120" y="76"/>
                    <a:pt x="120" y="75"/>
                    <a:pt x="120" y="74"/>
                  </a:cubicBezTo>
                  <a:cubicBezTo>
                    <a:pt x="120" y="72"/>
                    <a:pt x="120" y="70"/>
                    <a:pt x="120" y="68"/>
                  </a:cubicBezTo>
                  <a:cubicBezTo>
                    <a:pt x="120" y="66"/>
                    <a:pt x="121" y="65"/>
                    <a:pt x="121" y="64"/>
                  </a:cubicBezTo>
                  <a:cubicBezTo>
                    <a:pt x="122" y="63"/>
                    <a:pt x="123" y="61"/>
                    <a:pt x="124" y="59"/>
                  </a:cubicBezTo>
                  <a:cubicBezTo>
                    <a:pt x="125" y="58"/>
                    <a:pt x="125" y="57"/>
                    <a:pt x="126" y="57"/>
                  </a:cubicBezTo>
                  <a:cubicBezTo>
                    <a:pt x="126" y="56"/>
                    <a:pt x="127" y="56"/>
                    <a:pt x="127" y="56"/>
                  </a:cubicBezTo>
                  <a:cubicBezTo>
                    <a:pt x="127" y="56"/>
                    <a:pt x="127" y="56"/>
                    <a:pt x="127" y="56"/>
                  </a:cubicBezTo>
                  <a:cubicBezTo>
                    <a:pt x="128" y="56"/>
                    <a:pt x="128" y="56"/>
                    <a:pt x="128" y="56"/>
                  </a:cubicBezTo>
                  <a:cubicBezTo>
                    <a:pt x="128" y="56"/>
                    <a:pt x="128" y="56"/>
                    <a:pt x="128" y="56"/>
                  </a:cubicBezTo>
                  <a:cubicBezTo>
                    <a:pt x="128" y="56"/>
                    <a:pt x="128" y="56"/>
                    <a:pt x="128" y="56"/>
                  </a:cubicBezTo>
                  <a:cubicBezTo>
                    <a:pt x="125" y="63"/>
                    <a:pt x="122" y="70"/>
                    <a:pt x="120" y="76"/>
                  </a:cubicBezTo>
                  <a:moveTo>
                    <a:pt x="75" y="48"/>
                  </a:moveTo>
                  <a:cubicBezTo>
                    <a:pt x="77" y="44"/>
                    <a:pt x="79" y="40"/>
                    <a:pt x="82" y="37"/>
                  </a:cubicBezTo>
                  <a:cubicBezTo>
                    <a:pt x="82" y="37"/>
                    <a:pt x="82" y="37"/>
                    <a:pt x="82" y="37"/>
                  </a:cubicBezTo>
                  <a:cubicBezTo>
                    <a:pt x="82" y="37"/>
                    <a:pt x="82" y="37"/>
                    <a:pt x="82" y="37"/>
                  </a:cubicBezTo>
                  <a:cubicBezTo>
                    <a:pt x="83" y="37"/>
                    <a:pt x="87" y="39"/>
                    <a:pt x="88" y="39"/>
                  </a:cubicBezTo>
                  <a:cubicBezTo>
                    <a:pt x="88" y="39"/>
                    <a:pt x="88" y="39"/>
                    <a:pt x="88" y="39"/>
                  </a:cubicBezTo>
                  <a:cubicBezTo>
                    <a:pt x="87" y="40"/>
                    <a:pt x="82" y="47"/>
                    <a:pt x="84" y="49"/>
                  </a:cubicBezTo>
                  <a:cubicBezTo>
                    <a:pt x="82" y="48"/>
                    <a:pt x="79" y="48"/>
                    <a:pt x="76" y="48"/>
                  </a:cubicBezTo>
                  <a:cubicBezTo>
                    <a:pt x="76" y="48"/>
                    <a:pt x="75" y="48"/>
                    <a:pt x="75" y="48"/>
                  </a:cubicBezTo>
                  <a:moveTo>
                    <a:pt x="44" y="80"/>
                  </a:moveTo>
                  <a:cubicBezTo>
                    <a:pt x="42" y="79"/>
                    <a:pt x="40" y="78"/>
                    <a:pt x="39" y="77"/>
                  </a:cubicBezTo>
                  <a:cubicBezTo>
                    <a:pt x="38" y="77"/>
                    <a:pt x="36" y="74"/>
                    <a:pt x="34" y="72"/>
                  </a:cubicBezTo>
                  <a:cubicBezTo>
                    <a:pt x="41" y="59"/>
                    <a:pt x="48" y="47"/>
                    <a:pt x="56" y="35"/>
                  </a:cubicBezTo>
                  <a:cubicBezTo>
                    <a:pt x="56" y="35"/>
                    <a:pt x="56" y="35"/>
                    <a:pt x="56" y="35"/>
                  </a:cubicBezTo>
                  <a:cubicBezTo>
                    <a:pt x="57" y="36"/>
                    <a:pt x="59" y="37"/>
                    <a:pt x="61" y="38"/>
                  </a:cubicBezTo>
                  <a:cubicBezTo>
                    <a:pt x="56" y="47"/>
                    <a:pt x="51" y="56"/>
                    <a:pt x="46" y="65"/>
                  </a:cubicBezTo>
                  <a:cubicBezTo>
                    <a:pt x="46" y="66"/>
                    <a:pt x="46" y="66"/>
                    <a:pt x="45" y="66"/>
                  </a:cubicBezTo>
                  <a:cubicBezTo>
                    <a:pt x="43" y="68"/>
                    <a:pt x="46" y="71"/>
                    <a:pt x="47" y="72"/>
                  </a:cubicBezTo>
                  <a:cubicBezTo>
                    <a:pt x="47" y="75"/>
                    <a:pt x="46" y="78"/>
                    <a:pt x="44" y="80"/>
                  </a:cubicBezTo>
                  <a:moveTo>
                    <a:pt x="124" y="37"/>
                  </a:moveTo>
                  <a:cubicBezTo>
                    <a:pt x="125" y="36"/>
                    <a:pt x="125" y="34"/>
                    <a:pt x="126" y="33"/>
                  </a:cubicBezTo>
                  <a:cubicBezTo>
                    <a:pt x="127" y="34"/>
                    <a:pt x="128" y="36"/>
                    <a:pt x="128" y="38"/>
                  </a:cubicBezTo>
                  <a:cubicBezTo>
                    <a:pt x="128" y="37"/>
                    <a:pt x="127" y="37"/>
                    <a:pt x="126" y="37"/>
                  </a:cubicBezTo>
                  <a:cubicBezTo>
                    <a:pt x="126" y="37"/>
                    <a:pt x="126" y="37"/>
                    <a:pt x="126" y="37"/>
                  </a:cubicBezTo>
                  <a:cubicBezTo>
                    <a:pt x="125" y="37"/>
                    <a:pt x="125" y="37"/>
                    <a:pt x="125" y="37"/>
                  </a:cubicBezTo>
                  <a:cubicBezTo>
                    <a:pt x="124" y="37"/>
                    <a:pt x="124" y="37"/>
                    <a:pt x="124" y="37"/>
                  </a:cubicBezTo>
                  <a:moveTo>
                    <a:pt x="33" y="70"/>
                  </a:moveTo>
                  <a:cubicBezTo>
                    <a:pt x="31" y="68"/>
                    <a:pt x="30" y="66"/>
                    <a:pt x="29" y="64"/>
                  </a:cubicBezTo>
                  <a:cubicBezTo>
                    <a:pt x="35" y="53"/>
                    <a:pt x="44" y="43"/>
                    <a:pt x="49" y="32"/>
                  </a:cubicBezTo>
                  <a:cubicBezTo>
                    <a:pt x="50" y="32"/>
                    <a:pt x="50" y="32"/>
                    <a:pt x="50" y="32"/>
                  </a:cubicBezTo>
                  <a:cubicBezTo>
                    <a:pt x="52" y="34"/>
                    <a:pt x="53" y="33"/>
                    <a:pt x="54" y="34"/>
                  </a:cubicBezTo>
                  <a:cubicBezTo>
                    <a:pt x="46" y="45"/>
                    <a:pt x="39" y="57"/>
                    <a:pt x="33" y="70"/>
                  </a:cubicBezTo>
                  <a:moveTo>
                    <a:pt x="59" y="69"/>
                  </a:moveTo>
                  <a:cubicBezTo>
                    <a:pt x="58" y="69"/>
                    <a:pt x="58" y="68"/>
                    <a:pt x="57" y="67"/>
                  </a:cubicBezTo>
                  <a:cubicBezTo>
                    <a:pt x="62" y="54"/>
                    <a:pt x="68" y="43"/>
                    <a:pt x="75" y="31"/>
                  </a:cubicBezTo>
                  <a:cubicBezTo>
                    <a:pt x="75" y="31"/>
                    <a:pt x="75" y="31"/>
                    <a:pt x="75" y="31"/>
                  </a:cubicBezTo>
                  <a:cubicBezTo>
                    <a:pt x="77" y="32"/>
                    <a:pt x="80" y="31"/>
                    <a:pt x="81" y="34"/>
                  </a:cubicBezTo>
                  <a:cubicBezTo>
                    <a:pt x="78" y="39"/>
                    <a:pt x="75" y="43"/>
                    <a:pt x="72" y="48"/>
                  </a:cubicBezTo>
                  <a:cubicBezTo>
                    <a:pt x="71" y="49"/>
                    <a:pt x="71" y="49"/>
                    <a:pt x="71" y="50"/>
                  </a:cubicBezTo>
                  <a:cubicBezTo>
                    <a:pt x="71" y="51"/>
                    <a:pt x="59" y="69"/>
                    <a:pt x="59" y="69"/>
                  </a:cubicBezTo>
                  <a:moveTo>
                    <a:pt x="111" y="30"/>
                  </a:moveTo>
                  <a:cubicBezTo>
                    <a:pt x="111" y="30"/>
                    <a:pt x="111" y="30"/>
                    <a:pt x="111" y="30"/>
                  </a:cubicBezTo>
                  <a:cubicBezTo>
                    <a:pt x="111" y="30"/>
                    <a:pt x="111" y="30"/>
                    <a:pt x="111" y="30"/>
                  </a:cubicBezTo>
                  <a:moveTo>
                    <a:pt x="61" y="32"/>
                  </a:moveTo>
                  <a:cubicBezTo>
                    <a:pt x="60" y="32"/>
                    <a:pt x="59" y="32"/>
                    <a:pt x="59" y="31"/>
                  </a:cubicBezTo>
                  <a:cubicBezTo>
                    <a:pt x="58" y="31"/>
                    <a:pt x="58" y="31"/>
                    <a:pt x="58" y="31"/>
                  </a:cubicBezTo>
                  <a:cubicBezTo>
                    <a:pt x="59" y="30"/>
                    <a:pt x="60" y="30"/>
                    <a:pt x="61" y="29"/>
                  </a:cubicBezTo>
                  <a:cubicBezTo>
                    <a:pt x="61" y="30"/>
                    <a:pt x="61" y="31"/>
                    <a:pt x="61" y="32"/>
                  </a:cubicBezTo>
                  <a:moveTo>
                    <a:pt x="50" y="66"/>
                  </a:moveTo>
                  <a:cubicBezTo>
                    <a:pt x="49" y="65"/>
                    <a:pt x="49" y="65"/>
                    <a:pt x="49" y="65"/>
                  </a:cubicBezTo>
                  <a:cubicBezTo>
                    <a:pt x="54" y="56"/>
                    <a:pt x="59" y="47"/>
                    <a:pt x="64" y="38"/>
                  </a:cubicBezTo>
                  <a:cubicBezTo>
                    <a:pt x="65" y="38"/>
                    <a:pt x="66" y="37"/>
                    <a:pt x="65" y="34"/>
                  </a:cubicBezTo>
                  <a:cubicBezTo>
                    <a:pt x="65" y="29"/>
                    <a:pt x="65" y="28"/>
                    <a:pt x="66" y="28"/>
                  </a:cubicBezTo>
                  <a:cubicBezTo>
                    <a:pt x="67" y="28"/>
                    <a:pt x="69" y="30"/>
                    <a:pt x="72" y="31"/>
                  </a:cubicBezTo>
                  <a:cubicBezTo>
                    <a:pt x="66" y="42"/>
                    <a:pt x="60" y="53"/>
                    <a:pt x="55" y="65"/>
                  </a:cubicBezTo>
                  <a:cubicBezTo>
                    <a:pt x="55" y="65"/>
                    <a:pt x="55" y="65"/>
                    <a:pt x="54" y="65"/>
                  </a:cubicBezTo>
                  <a:cubicBezTo>
                    <a:pt x="54" y="65"/>
                    <a:pt x="53" y="65"/>
                    <a:pt x="51" y="65"/>
                  </a:cubicBezTo>
                  <a:cubicBezTo>
                    <a:pt x="51" y="65"/>
                    <a:pt x="50" y="66"/>
                    <a:pt x="50" y="66"/>
                  </a:cubicBezTo>
                  <a:moveTo>
                    <a:pt x="25" y="47"/>
                  </a:moveTo>
                  <a:cubicBezTo>
                    <a:pt x="25" y="45"/>
                    <a:pt x="24" y="43"/>
                    <a:pt x="24" y="42"/>
                  </a:cubicBezTo>
                  <a:cubicBezTo>
                    <a:pt x="27" y="37"/>
                    <a:pt x="34" y="27"/>
                    <a:pt x="40" y="27"/>
                  </a:cubicBezTo>
                  <a:cubicBezTo>
                    <a:pt x="40" y="27"/>
                    <a:pt x="40" y="27"/>
                    <a:pt x="40" y="27"/>
                  </a:cubicBezTo>
                  <a:cubicBezTo>
                    <a:pt x="35" y="33"/>
                    <a:pt x="30" y="40"/>
                    <a:pt x="25" y="47"/>
                  </a:cubicBezTo>
                  <a:moveTo>
                    <a:pt x="121" y="40"/>
                  </a:moveTo>
                  <a:cubicBezTo>
                    <a:pt x="121" y="40"/>
                    <a:pt x="120" y="39"/>
                    <a:pt x="120" y="39"/>
                  </a:cubicBezTo>
                  <a:cubicBezTo>
                    <a:pt x="119" y="38"/>
                    <a:pt x="119" y="37"/>
                    <a:pt x="118" y="35"/>
                  </a:cubicBezTo>
                  <a:cubicBezTo>
                    <a:pt x="119" y="32"/>
                    <a:pt x="120" y="29"/>
                    <a:pt x="121" y="25"/>
                  </a:cubicBezTo>
                  <a:cubicBezTo>
                    <a:pt x="122" y="27"/>
                    <a:pt x="123" y="28"/>
                    <a:pt x="124" y="30"/>
                  </a:cubicBezTo>
                  <a:cubicBezTo>
                    <a:pt x="124" y="30"/>
                    <a:pt x="124" y="30"/>
                    <a:pt x="124" y="30"/>
                  </a:cubicBezTo>
                  <a:cubicBezTo>
                    <a:pt x="123" y="33"/>
                    <a:pt x="122" y="37"/>
                    <a:pt x="121" y="40"/>
                  </a:cubicBezTo>
                  <a:moveTo>
                    <a:pt x="28" y="61"/>
                  </a:moveTo>
                  <a:cubicBezTo>
                    <a:pt x="26" y="58"/>
                    <a:pt x="26" y="56"/>
                    <a:pt x="26" y="55"/>
                  </a:cubicBezTo>
                  <a:cubicBezTo>
                    <a:pt x="26" y="53"/>
                    <a:pt x="26" y="51"/>
                    <a:pt x="26" y="50"/>
                  </a:cubicBezTo>
                  <a:cubicBezTo>
                    <a:pt x="31" y="42"/>
                    <a:pt x="37" y="35"/>
                    <a:pt x="42" y="27"/>
                  </a:cubicBezTo>
                  <a:cubicBezTo>
                    <a:pt x="42" y="27"/>
                    <a:pt x="43" y="26"/>
                    <a:pt x="43" y="26"/>
                  </a:cubicBezTo>
                  <a:cubicBezTo>
                    <a:pt x="46" y="25"/>
                    <a:pt x="52" y="22"/>
                    <a:pt x="55" y="20"/>
                  </a:cubicBezTo>
                  <a:cubicBezTo>
                    <a:pt x="54" y="21"/>
                    <a:pt x="55" y="21"/>
                    <a:pt x="55" y="22"/>
                  </a:cubicBezTo>
                  <a:cubicBezTo>
                    <a:pt x="56" y="23"/>
                    <a:pt x="57" y="24"/>
                    <a:pt x="58" y="25"/>
                  </a:cubicBezTo>
                  <a:cubicBezTo>
                    <a:pt x="59" y="26"/>
                    <a:pt x="52" y="28"/>
                    <a:pt x="50" y="30"/>
                  </a:cubicBezTo>
                  <a:cubicBezTo>
                    <a:pt x="50" y="30"/>
                    <a:pt x="50" y="30"/>
                    <a:pt x="50" y="30"/>
                  </a:cubicBezTo>
                  <a:cubicBezTo>
                    <a:pt x="50" y="30"/>
                    <a:pt x="50" y="29"/>
                    <a:pt x="49" y="29"/>
                  </a:cubicBezTo>
                  <a:cubicBezTo>
                    <a:pt x="49" y="29"/>
                    <a:pt x="49" y="29"/>
                    <a:pt x="49" y="29"/>
                  </a:cubicBezTo>
                  <a:cubicBezTo>
                    <a:pt x="49" y="29"/>
                    <a:pt x="48" y="29"/>
                    <a:pt x="48" y="29"/>
                  </a:cubicBezTo>
                  <a:cubicBezTo>
                    <a:pt x="43" y="41"/>
                    <a:pt x="34" y="50"/>
                    <a:pt x="28" y="61"/>
                  </a:cubicBezTo>
                  <a:moveTo>
                    <a:pt x="117" y="32"/>
                  </a:moveTo>
                  <a:cubicBezTo>
                    <a:pt x="117" y="32"/>
                    <a:pt x="117" y="32"/>
                    <a:pt x="117" y="32"/>
                  </a:cubicBezTo>
                  <a:cubicBezTo>
                    <a:pt x="116" y="31"/>
                    <a:pt x="116" y="30"/>
                    <a:pt x="115" y="29"/>
                  </a:cubicBezTo>
                  <a:cubicBezTo>
                    <a:pt x="115" y="28"/>
                    <a:pt x="115" y="28"/>
                    <a:pt x="115" y="28"/>
                  </a:cubicBezTo>
                  <a:cubicBezTo>
                    <a:pt x="115" y="27"/>
                    <a:pt x="115" y="25"/>
                    <a:pt x="115" y="24"/>
                  </a:cubicBezTo>
                  <a:cubicBezTo>
                    <a:pt x="115" y="22"/>
                    <a:pt x="115" y="21"/>
                    <a:pt x="115" y="19"/>
                  </a:cubicBezTo>
                  <a:cubicBezTo>
                    <a:pt x="115" y="19"/>
                    <a:pt x="115" y="19"/>
                    <a:pt x="115" y="19"/>
                  </a:cubicBezTo>
                  <a:cubicBezTo>
                    <a:pt x="116" y="20"/>
                    <a:pt x="118" y="22"/>
                    <a:pt x="119" y="23"/>
                  </a:cubicBezTo>
                  <a:cubicBezTo>
                    <a:pt x="119" y="23"/>
                    <a:pt x="119" y="23"/>
                    <a:pt x="119" y="23"/>
                  </a:cubicBezTo>
                  <a:cubicBezTo>
                    <a:pt x="119" y="24"/>
                    <a:pt x="119" y="24"/>
                    <a:pt x="119" y="24"/>
                  </a:cubicBezTo>
                  <a:cubicBezTo>
                    <a:pt x="118" y="27"/>
                    <a:pt x="118" y="30"/>
                    <a:pt x="117" y="32"/>
                  </a:cubicBezTo>
                  <a:moveTo>
                    <a:pt x="38" y="20"/>
                  </a:moveTo>
                  <a:cubicBezTo>
                    <a:pt x="42" y="20"/>
                    <a:pt x="45" y="18"/>
                    <a:pt x="48" y="17"/>
                  </a:cubicBezTo>
                  <a:cubicBezTo>
                    <a:pt x="53" y="13"/>
                    <a:pt x="59" y="12"/>
                    <a:pt x="65" y="12"/>
                  </a:cubicBezTo>
                  <a:cubicBezTo>
                    <a:pt x="65" y="12"/>
                    <a:pt x="65" y="12"/>
                    <a:pt x="65" y="12"/>
                  </a:cubicBezTo>
                  <a:cubicBezTo>
                    <a:pt x="71" y="12"/>
                    <a:pt x="76" y="13"/>
                    <a:pt x="81" y="15"/>
                  </a:cubicBezTo>
                  <a:cubicBezTo>
                    <a:pt x="81" y="15"/>
                    <a:pt x="81" y="16"/>
                    <a:pt x="81" y="16"/>
                  </a:cubicBezTo>
                  <a:cubicBezTo>
                    <a:pt x="81" y="17"/>
                    <a:pt x="81" y="17"/>
                    <a:pt x="82" y="18"/>
                  </a:cubicBezTo>
                  <a:cubicBezTo>
                    <a:pt x="82" y="18"/>
                    <a:pt x="82" y="18"/>
                    <a:pt x="82" y="18"/>
                  </a:cubicBezTo>
                  <a:cubicBezTo>
                    <a:pt x="83" y="18"/>
                    <a:pt x="83" y="17"/>
                    <a:pt x="83" y="17"/>
                  </a:cubicBezTo>
                  <a:cubicBezTo>
                    <a:pt x="84" y="16"/>
                    <a:pt x="84" y="16"/>
                    <a:pt x="84" y="16"/>
                  </a:cubicBezTo>
                  <a:cubicBezTo>
                    <a:pt x="84" y="16"/>
                    <a:pt x="84" y="16"/>
                    <a:pt x="84" y="16"/>
                  </a:cubicBezTo>
                  <a:cubicBezTo>
                    <a:pt x="85" y="16"/>
                    <a:pt x="85" y="16"/>
                    <a:pt x="85" y="16"/>
                  </a:cubicBezTo>
                  <a:cubicBezTo>
                    <a:pt x="87" y="18"/>
                    <a:pt x="89" y="19"/>
                    <a:pt x="91" y="20"/>
                  </a:cubicBezTo>
                  <a:cubicBezTo>
                    <a:pt x="92" y="20"/>
                    <a:pt x="93" y="20"/>
                    <a:pt x="93" y="21"/>
                  </a:cubicBezTo>
                  <a:cubicBezTo>
                    <a:pt x="94" y="21"/>
                    <a:pt x="94" y="22"/>
                    <a:pt x="95" y="23"/>
                  </a:cubicBezTo>
                  <a:cubicBezTo>
                    <a:pt x="95" y="23"/>
                    <a:pt x="96" y="24"/>
                    <a:pt x="97" y="24"/>
                  </a:cubicBezTo>
                  <a:cubicBezTo>
                    <a:pt x="97" y="24"/>
                    <a:pt x="97" y="24"/>
                    <a:pt x="97" y="24"/>
                  </a:cubicBezTo>
                  <a:cubicBezTo>
                    <a:pt x="98" y="23"/>
                    <a:pt x="98" y="23"/>
                    <a:pt x="98" y="23"/>
                  </a:cubicBezTo>
                  <a:cubicBezTo>
                    <a:pt x="98" y="23"/>
                    <a:pt x="99" y="23"/>
                    <a:pt x="99" y="22"/>
                  </a:cubicBezTo>
                  <a:cubicBezTo>
                    <a:pt x="99" y="22"/>
                    <a:pt x="101" y="20"/>
                    <a:pt x="102" y="18"/>
                  </a:cubicBezTo>
                  <a:cubicBezTo>
                    <a:pt x="104" y="17"/>
                    <a:pt x="106" y="16"/>
                    <a:pt x="108" y="15"/>
                  </a:cubicBezTo>
                  <a:cubicBezTo>
                    <a:pt x="108" y="15"/>
                    <a:pt x="108" y="15"/>
                    <a:pt x="108" y="15"/>
                  </a:cubicBezTo>
                  <a:cubicBezTo>
                    <a:pt x="109" y="15"/>
                    <a:pt x="110" y="16"/>
                    <a:pt x="110" y="16"/>
                  </a:cubicBezTo>
                  <a:cubicBezTo>
                    <a:pt x="110" y="17"/>
                    <a:pt x="110" y="18"/>
                    <a:pt x="110" y="19"/>
                  </a:cubicBezTo>
                  <a:cubicBezTo>
                    <a:pt x="110" y="19"/>
                    <a:pt x="110" y="19"/>
                    <a:pt x="110" y="19"/>
                  </a:cubicBezTo>
                  <a:cubicBezTo>
                    <a:pt x="110" y="19"/>
                    <a:pt x="110" y="19"/>
                    <a:pt x="111" y="20"/>
                  </a:cubicBezTo>
                  <a:cubicBezTo>
                    <a:pt x="111" y="22"/>
                    <a:pt x="111" y="23"/>
                    <a:pt x="111" y="24"/>
                  </a:cubicBezTo>
                  <a:cubicBezTo>
                    <a:pt x="111" y="25"/>
                    <a:pt x="111" y="27"/>
                    <a:pt x="110" y="27"/>
                  </a:cubicBezTo>
                  <a:cubicBezTo>
                    <a:pt x="110" y="28"/>
                    <a:pt x="110" y="29"/>
                    <a:pt x="111" y="30"/>
                  </a:cubicBezTo>
                  <a:cubicBezTo>
                    <a:pt x="111" y="30"/>
                    <a:pt x="111" y="30"/>
                    <a:pt x="111" y="30"/>
                  </a:cubicBezTo>
                  <a:cubicBezTo>
                    <a:pt x="111" y="30"/>
                    <a:pt x="111" y="30"/>
                    <a:pt x="111" y="31"/>
                  </a:cubicBezTo>
                  <a:cubicBezTo>
                    <a:pt x="112" y="32"/>
                    <a:pt x="113" y="35"/>
                    <a:pt x="114" y="38"/>
                  </a:cubicBezTo>
                  <a:cubicBezTo>
                    <a:pt x="115" y="39"/>
                    <a:pt x="116" y="40"/>
                    <a:pt x="116" y="41"/>
                  </a:cubicBezTo>
                  <a:cubicBezTo>
                    <a:pt x="117" y="43"/>
                    <a:pt x="118" y="44"/>
                    <a:pt x="118" y="44"/>
                  </a:cubicBezTo>
                  <a:cubicBezTo>
                    <a:pt x="119" y="45"/>
                    <a:pt x="119" y="45"/>
                    <a:pt x="120" y="46"/>
                  </a:cubicBezTo>
                  <a:cubicBezTo>
                    <a:pt x="121" y="46"/>
                    <a:pt x="121" y="46"/>
                    <a:pt x="122" y="46"/>
                  </a:cubicBezTo>
                  <a:cubicBezTo>
                    <a:pt x="122" y="46"/>
                    <a:pt x="122" y="46"/>
                    <a:pt x="122" y="46"/>
                  </a:cubicBezTo>
                  <a:cubicBezTo>
                    <a:pt x="123" y="46"/>
                    <a:pt x="123" y="46"/>
                    <a:pt x="124" y="46"/>
                  </a:cubicBezTo>
                  <a:cubicBezTo>
                    <a:pt x="125" y="45"/>
                    <a:pt x="125" y="44"/>
                    <a:pt x="125" y="44"/>
                  </a:cubicBezTo>
                  <a:cubicBezTo>
                    <a:pt x="126" y="43"/>
                    <a:pt x="126" y="42"/>
                    <a:pt x="126" y="42"/>
                  </a:cubicBezTo>
                  <a:cubicBezTo>
                    <a:pt x="127" y="42"/>
                    <a:pt x="128" y="42"/>
                    <a:pt x="129" y="43"/>
                  </a:cubicBezTo>
                  <a:cubicBezTo>
                    <a:pt x="131" y="44"/>
                    <a:pt x="132" y="46"/>
                    <a:pt x="133" y="47"/>
                  </a:cubicBezTo>
                  <a:cubicBezTo>
                    <a:pt x="134" y="48"/>
                    <a:pt x="134" y="48"/>
                    <a:pt x="135" y="48"/>
                  </a:cubicBezTo>
                  <a:cubicBezTo>
                    <a:pt x="135" y="49"/>
                    <a:pt x="135" y="51"/>
                    <a:pt x="136" y="52"/>
                  </a:cubicBezTo>
                  <a:cubicBezTo>
                    <a:pt x="135" y="52"/>
                    <a:pt x="134" y="52"/>
                    <a:pt x="134" y="52"/>
                  </a:cubicBezTo>
                  <a:cubicBezTo>
                    <a:pt x="133" y="52"/>
                    <a:pt x="132" y="52"/>
                    <a:pt x="132" y="52"/>
                  </a:cubicBezTo>
                  <a:cubicBezTo>
                    <a:pt x="131" y="52"/>
                    <a:pt x="130" y="52"/>
                    <a:pt x="130" y="52"/>
                  </a:cubicBezTo>
                  <a:cubicBezTo>
                    <a:pt x="130" y="52"/>
                    <a:pt x="130" y="52"/>
                    <a:pt x="130" y="52"/>
                  </a:cubicBezTo>
                  <a:cubicBezTo>
                    <a:pt x="129" y="52"/>
                    <a:pt x="129" y="52"/>
                    <a:pt x="129" y="52"/>
                  </a:cubicBezTo>
                  <a:cubicBezTo>
                    <a:pt x="129" y="52"/>
                    <a:pt x="129" y="52"/>
                    <a:pt x="129" y="52"/>
                  </a:cubicBezTo>
                  <a:cubicBezTo>
                    <a:pt x="129" y="52"/>
                    <a:pt x="128" y="52"/>
                    <a:pt x="127" y="52"/>
                  </a:cubicBezTo>
                  <a:cubicBezTo>
                    <a:pt x="127" y="52"/>
                    <a:pt x="127" y="52"/>
                    <a:pt x="127" y="52"/>
                  </a:cubicBezTo>
                  <a:cubicBezTo>
                    <a:pt x="126" y="52"/>
                    <a:pt x="124" y="52"/>
                    <a:pt x="123" y="53"/>
                  </a:cubicBezTo>
                  <a:cubicBezTo>
                    <a:pt x="122" y="55"/>
                    <a:pt x="120" y="56"/>
                    <a:pt x="119" y="58"/>
                  </a:cubicBezTo>
                  <a:cubicBezTo>
                    <a:pt x="118" y="60"/>
                    <a:pt x="117" y="61"/>
                    <a:pt x="117" y="63"/>
                  </a:cubicBezTo>
                  <a:cubicBezTo>
                    <a:pt x="116" y="64"/>
                    <a:pt x="116" y="65"/>
                    <a:pt x="116" y="67"/>
                  </a:cubicBezTo>
                  <a:cubicBezTo>
                    <a:pt x="115" y="69"/>
                    <a:pt x="115" y="72"/>
                    <a:pt x="115" y="74"/>
                  </a:cubicBezTo>
                  <a:cubicBezTo>
                    <a:pt x="115" y="77"/>
                    <a:pt x="116" y="80"/>
                    <a:pt x="117" y="83"/>
                  </a:cubicBezTo>
                  <a:cubicBezTo>
                    <a:pt x="117" y="84"/>
                    <a:pt x="118" y="85"/>
                    <a:pt x="119" y="86"/>
                  </a:cubicBezTo>
                  <a:cubicBezTo>
                    <a:pt x="121" y="87"/>
                    <a:pt x="122" y="88"/>
                    <a:pt x="124" y="88"/>
                  </a:cubicBezTo>
                  <a:cubicBezTo>
                    <a:pt x="124" y="88"/>
                    <a:pt x="124" y="88"/>
                    <a:pt x="124" y="88"/>
                  </a:cubicBezTo>
                  <a:cubicBezTo>
                    <a:pt x="125" y="87"/>
                    <a:pt x="125" y="87"/>
                    <a:pt x="125" y="87"/>
                  </a:cubicBezTo>
                  <a:cubicBezTo>
                    <a:pt x="125" y="87"/>
                    <a:pt x="125" y="87"/>
                    <a:pt x="125" y="87"/>
                  </a:cubicBezTo>
                  <a:cubicBezTo>
                    <a:pt x="126" y="87"/>
                    <a:pt x="128" y="87"/>
                    <a:pt x="128" y="86"/>
                  </a:cubicBezTo>
                  <a:cubicBezTo>
                    <a:pt x="129" y="86"/>
                    <a:pt x="129" y="86"/>
                    <a:pt x="129" y="86"/>
                  </a:cubicBezTo>
                  <a:cubicBezTo>
                    <a:pt x="129" y="86"/>
                    <a:pt x="129" y="86"/>
                    <a:pt x="129" y="86"/>
                  </a:cubicBezTo>
                  <a:cubicBezTo>
                    <a:pt x="129" y="86"/>
                    <a:pt x="129" y="86"/>
                    <a:pt x="129" y="86"/>
                  </a:cubicBezTo>
                  <a:cubicBezTo>
                    <a:pt x="129" y="86"/>
                    <a:pt x="130" y="86"/>
                    <a:pt x="131" y="87"/>
                  </a:cubicBezTo>
                  <a:cubicBezTo>
                    <a:pt x="131" y="87"/>
                    <a:pt x="131" y="87"/>
                    <a:pt x="131" y="87"/>
                  </a:cubicBezTo>
                  <a:cubicBezTo>
                    <a:pt x="131" y="88"/>
                    <a:pt x="132" y="88"/>
                    <a:pt x="132" y="89"/>
                  </a:cubicBezTo>
                  <a:cubicBezTo>
                    <a:pt x="132" y="91"/>
                    <a:pt x="131" y="94"/>
                    <a:pt x="130" y="97"/>
                  </a:cubicBezTo>
                  <a:cubicBezTo>
                    <a:pt x="130" y="99"/>
                    <a:pt x="129" y="102"/>
                    <a:pt x="128" y="103"/>
                  </a:cubicBezTo>
                  <a:cubicBezTo>
                    <a:pt x="128" y="104"/>
                    <a:pt x="128" y="104"/>
                    <a:pt x="128" y="104"/>
                  </a:cubicBezTo>
                  <a:cubicBezTo>
                    <a:pt x="128" y="104"/>
                    <a:pt x="128" y="104"/>
                    <a:pt x="128" y="104"/>
                  </a:cubicBezTo>
                  <a:cubicBezTo>
                    <a:pt x="122" y="114"/>
                    <a:pt x="113" y="122"/>
                    <a:pt x="102" y="127"/>
                  </a:cubicBezTo>
                  <a:cubicBezTo>
                    <a:pt x="107" y="122"/>
                    <a:pt x="111" y="117"/>
                    <a:pt x="111" y="111"/>
                  </a:cubicBezTo>
                  <a:cubicBezTo>
                    <a:pt x="111" y="106"/>
                    <a:pt x="109" y="102"/>
                    <a:pt x="106" y="99"/>
                  </a:cubicBezTo>
                  <a:cubicBezTo>
                    <a:pt x="105" y="99"/>
                    <a:pt x="104" y="98"/>
                    <a:pt x="103" y="98"/>
                  </a:cubicBezTo>
                  <a:cubicBezTo>
                    <a:pt x="102" y="98"/>
                    <a:pt x="102" y="98"/>
                    <a:pt x="102" y="98"/>
                  </a:cubicBezTo>
                  <a:cubicBezTo>
                    <a:pt x="101" y="98"/>
                    <a:pt x="101" y="98"/>
                    <a:pt x="100" y="98"/>
                  </a:cubicBezTo>
                  <a:cubicBezTo>
                    <a:pt x="98" y="98"/>
                    <a:pt x="96" y="98"/>
                    <a:pt x="94" y="98"/>
                  </a:cubicBezTo>
                  <a:cubicBezTo>
                    <a:pt x="92" y="97"/>
                    <a:pt x="91" y="97"/>
                    <a:pt x="90" y="97"/>
                  </a:cubicBezTo>
                  <a:cubicBezTo>
                    <a:pt x="87" y="90"/>
                    <a:pt x="74" y="85"/>
                    <a:pt x="68" y="85"/>
                  </a:cubicBezTo>
                  <a:cubicBezTo>
                    <a:pt x="67" y="85"/>
                    <a:pt x="67" y="85"/>
                    <a:pt x="67" y="85"/>
                  </a:cubicBezTo>
                  <a:cubicBezTo>
                    <a:pt x="67" y="84"/>
                    <a:pt x="65" y="83"/>
                    <a:pt x="63" y="83"/>
                  </a:cubicBezTo>
                  <a:cubicBezTo>
                    <a:pt x="63" y="83"/>
                    <a:pt x="63" y="83"/>
                    <a:pt x="63" y="83"/>
                  </a:cubicBezTo>
                  <a:cubicBezTo>
                    <a:pt x="63" y="83"/>
                    <a:pt x="63" y="83"/>
                    <a:pt x="63" y="83"/>
                  </a:cubicBezTo>
                  <a:cubicBezTo>
                    <a:pt x="62" y="82"/>
                    <a:pt x="61" y="81"/>
                    <a:pt x="61" y="80"/>
                  </a:cubicBezTo>
                  <a:cubicBezTo>
                    <a:pt x="61" y="79"/>
                    <a:pt x="61" y="78"/>
                    <a:pt x="61" y="77"/>
                  </a:cubicBezTo>
                  <a:cubicBezTo>
                    <a:pt x="60" y="76"/>
                    <a:pt x="60" y="74"/>
                    <a:pt x="59" y="73"/>
                  </a:cubicBezTo>
                  <a:cubicBezTo>
                    <a:pt x="59" y="73"/>
                    <a:pt x="59" y="73"/>
                    <a:pt x="59" y="73"/>
                  </a:cubicBezTo>
                  <a:cubicBezTo>
                    <a:pt x="62" y="73"/>
                    <a:pt x="63" y="72"/>
                    <a:pt x="64" y="70"/>
                  </a:cubicBezTo>
                  <a:cubicBezTo>
                    <a:pt x="65" y="68"/>
                    <a:pt x="68" y="63"/>
                    <a:pt x="70" y="60"/>
                  </a:cubicBezTo>
                  <a:cubicBezTo>
                    <a:pt x="73" y="56"/>
                    <a:pt x="74" y="54"/>
                    <a:pt x="75" y="52"/>
                  </a:cubicBezTo>
                  <a:cubicBezTo>
                    <a:pt x="75" y="52"/>
                    <a:pt x="76" y="52"/>
                    <a:pt x="76" y="52"/>
                  </a:cubicBezTo>
                  <a:cubicBezTo>
                    <a:pt x="79" y="52"/>
                    <a:pt x="82" y="53"/>
                    <a:pt x="83" y="53"/>
                  </a:cubicBezTo>
                  <a:cubicBezTo>
                    <a:pt x="84" y="53"/>
                    <a:pt x="84" y="53"/>
                    <a:pt x="84" y="53"/>
                  </a:cubicBezTo>
                  <a:cubicBezTo>
                    <a:pt x="85" y="53"/>
                    <a:pt x="87" y="52"/>
                    <a:pt x="87" y="51"/>
                  </a:cubicBezTo>
                  <a:cubicBezTo>
                    <a:pt x="88" y="50"/>
                    <a:pt x="88" y="49"/>
                    <a:pt x="88" y="48"/>
                  </a:cubicBezTo>
                  <a:cubicBezTo>
                    <a:pt x="88" y="47"/>
                    <a:pt x="89" y="45"/>
                    <a:pt x="91" y="42"/>
                  </a:cubicBezTo>
                  <a:cubicBezTo>
                    <a:pt x="91" y="42"/>
                    <a:pt x="92" y="41"/>
                    <a:pt x="92" y="41"/>
                  </a:cubicBezTo>
                  <a:cubicBezTo>
                    <a:pt x="93" y="39"/>
                    <a:pt x="92" y="37"/>
                    <a:pt x="91" y="36"/>
                  </a:cubicBezTo>
                  <a:cubicBezTo>
                    <a:pt x="90" y="35"/>
                    <a:pt x="89" y="35"/>
                    <a:pt x="88" y="34"/>
                  </a:cubicBezTo>
                  <a:cubicBezTo>
                    <a:pt x="88" y="34"/>
                    <a:pt x="87" y="34"/>
                    <a:pt x="87" y="34"/>
                  </a:cubicBezTo>
                  <a:cubicBezTo>
                    <a:pt x="86" y="34"/>
                    <a:pt x="86" y="34"/>
                    <a:pt x="86" y="33"/>
                  </a:cubicBezTo>
                  <a:cubicBezTo>
                    <a:pt x="84" y="28"/>
                    <a:pt x="80" y="27"/>
                    <a:pt x="77" y="27"/>
                  </a:cubicBezTo>
                  <a:cubicBezTo>
                    <a:pt x="76" y="27"/>
                    <a:pt x="75" y="27"/>
                    <a:pt x="74" y="27"/>
                  </a:cubicBezTo>
                  <a:cubicBezTo>
                    <a:pt x="73" y="26"/>
                    <a:pt x="72" y="26"/>
                    <a:pt x="71" y="25"/>
                  </a:cubicBezTo>
                  <a:cubicBezTo>
                    <a:pt x="69" y="24"/>
                    <a:pt x="68" y="23"/>
                    <a:pt x="66" y="23"/>
                  </a:cubicBezTo>
                  <a:cubicBezTo>
                    <a:pt x="66" y="23"/>
                    <a:pt x="66" y="23"/>
                    <a:pt x="66" y="23"/>
                  </a:cubicBezTo>
                  <a:cubicBezTo>
                    <a:pt x="65" y="23"/>
                    <a:pt x="64" y="24"/>
                    <a:pt x="63" y="24"/>
                  </a:cubicBezTo>
                  <a:cubicBezTo>
                    <a:pt x="63" y="24"/>
                    <a:pt x="63" y="24"/>
                    <a:pt x="63" y="24"/>
                  </a:cubicBezTo>
                  <a:cubicBezTo>
                    <a:pt x="62" y="23"/>
                    <a:pt x="62" y="22"/>
                    <a:pt x="61" y="22"/>
                  </a:cubicBezTo>
                  <a:cubicBezTo>
                    <a:pt x="60" y="21"/>
                    <a:pt x="60" y="20"/>
                    <a:pt x="59" y="20"/>
                  </a:cubicBezTo>
                  <a:cubicBezTo>
                    <a:pt x="59" y="18"/>
                    <a:pt x="58" y="17"/>
                    <a:pt x="57" y="17"/>
                  </a:cubicBezTo>
                  <a:cubicBezTo>
                    <a:pt x="56" y="16"/>
                    <a:pt x="56" y="16"/>
                    <a:pt x="55" y="16"/>
                  </a:cubicBezTo>
                  <a:cubicBezTo>
                    <a:pt x="54" y="16"/>
                    <a:pt x="53" y="16"/>
                    <a:pt x="52" y="17"/>
                  </a:cubicBezTo>
                  <a:cubicBezTo>
                    <a:pt x="49" y="19"/>
                    <a:pt x="41" y="22"/>
                    <a:pt x="39" y="22"/>
                  </a:cubicBezTo>
                  <a:cubicBezTo>
                    <a:pt x="39" y="22"/>
                    <a:pt x="39" y="22"/>
                    <a:pt x="39" y="22"/>
                  </a:cubicBezTo>
                  <a:cubicBezTo>
                    <a:pt x="32" y="22"/>
                    <a:pt x="26" y="30"/>
                    <a:pt x="21" y="39"/>
                  </a:cubicBezTo>
                  <a:cubicBezTo>
                    <a:pt x="20" y="40"/>
                    <a:pt x="20" y="40"/>
                    <a:pt x="20" y="41"/>
                  </a:cubicBezTo>
                  <a:cubicBezTo>
                    <a:pt x="20" y="43"/>
                    <a:pt x="20" y="45"/>
                    <a:pt x="21" y="48"/>
                  </a:cubicBezTo>
                  <a:cubicBezTo>
                    <a:pt x="21" y="49"/>
                    <a:pt x="21" y="51"/>
                    <a:pt x="22" y="52"/>
                  </a:cubicBezTo>
                  <a:cubicBezTo>
                    <a:pt x="21" y="52"/>
                    <a:pt x="21" y="52"/>
                    <a:pt x="21" y="52"/>
                  </a:cubicBezTo>
                  <a:cubicBezTo>
                    <a:pt x="21" y="53"/>
                    <a:pt x="21" y="53"/>
                    <a:pt x="22" y="53"/>
                  </a:cubicBezTo>
                  <a:cubicBezTo>
                    <a:pt x="22" y="54"/>
                    <a:pt x="22" y="54"/>
                    <a:pt x="22" y="54"/>
                  </a:cubicBezTo>
                  <a:cubicBezTo>
                    <a:pt x="21" y="57"/>
                    <a:pt x="22" y="61"/>
                    <a:pt x="25" y="66"/>
                  </a:cubicBezTo>
                  <a:cubicBezTo>
                    <a:pt x="25" y="67"/>
                    <a:pt x="25" y="68"/>
                    <a:pt x="24" y="68"/>
                  </a:cubicBezTo>
                  <a:cubicBezTo>
                    <a:pt x="24" y="69"/>
                    <a:pt x="24" y="69"/>
                    <a:pt x="25" y="70"/>
                  </a:cubicBezTo>
                  <a:cubicBezTo>
                    <a:pt x="25" y="70"/>
                    <a:pt x="25" y="70"/>
                    <a:pt x="25" y="70"/>
                  </a:cubicBezTo>
                  <a:cubicBezTo>
                    <a:pt x="26" y="70"/>
                    <a:pt x="26" y="69"/>
                    <a:pt x="26" y="69"/>
                  </a:cubicBezTo>
                  <a:cubicBezTo>
                    <a:pt x="27" y="69"/>
                    <a:pt x="27" y="69"/>
                    <a:pt x="27" y="69"/>
                  </a:cubicBezTo>
                  <a:cubicBezTo>
                    <a:pt x="27" y="69"/>
                    <a:pt x="27" y="69"/>
                    <a:pt x="27" y="69"/>
                  </a:cubicBezTo>
                  <a:cubicBezTo>
                    <a:pt x="28" y="71"/>
                    <a:pt x="33" y="79"/>
                    <a:pt x="37" y="81"/>
                  </a:cubicBezTo>
                  <a:cubicBezTo>
                    <a:pt x="40" y="83"/>
                    <a:pt x="46" y="86"/>
                    <a:pt x="50" y="87"/>
                  </a:cubicBezTo>
                  <a:cubicBezTo>
                    <a:pt x="51" y="88"/>
                    <a:pt x="51" y="88"/>
                    <a:pt x="51" y="88"/>
                  </a:cubicBezTo>
                  <a:cubicBezTo>
                    <a:pt x="51" y="89"/>
                    <a:pt x="52" y="89"/>
                    <a:pt x="52" y="90"/>
                  </a:cubicBezTo>
                  <a:cubicBezTo>
                    <a:pt x="53" y="90"/>
                    <a:pt x="53" y="91"/>
                    <a:pt x="53" y="92"/>
                  </a:cubicBezTo>
                  <a:cubicBezTo>
                    <a:pt x="54" y="92"/>
                    <a:pt x="54" y="92"/>
                    <a:pt x="54" y="93"/>
                  </a:cubicBezTo>
                  <a:cubicBezTo>
                    <a:pt x="54" y="94"/>
                    <a:pt x="54" y="96"/>
                    <a:pt x="54" y="97"/>
                  </a:cubicBezTo>
                  <a:cubicBezTo>
                    <a:pt x="54" y="97"/>
                    <a:pt x="53" y="98"/>
                    <a:pt x="53" y="99"/>
                  </a:cubicBezTo>
                  <a:cubicBezTo>
                    <a:pt x="53" y="101"/>
                    <a:pt x="52" y="108"/>
                    <a:pt x="55" y="114"/>
                  </a:cubicBezTo>
                  <a:cubicBezTo>
                    <a:pt x="55" y="114"/>
                    <a:pt x="55" y="114"/>
                    <a:pt x="55" y="114"/>
                  </a:cubicBezTo>
                  <a:cubicBezTo>
                    <a:pt x="55" y="115"/>
                    <a:pt x="55" y="115"/>
                    <a:pt x="55" y="116"/>
                  </a:cubicBezTo>
                  <a:cubicBezTo>
                    <a:pt x="55" y="116"/>
                    <a:pt x="55" y="117"/>
                    <a:pt x="56" y="117"/>
                  </a:cubicBezTo>
                  <a:cubicBezTo>
                    <a:pt x="56" y="117"/>
                    <a:pt x="56" y="117"/>
                    <a:pt x="56" y="117"/>
                  </a:cubicBezTo>
                  <a:cubicBezTo>
                    <a:pt x="56" y="118"/>
                    <a:pt x="56" y="118"/>
                    <a:pt x="56" y="118"/>
                  </a:cubicBezTo>
                  <a:cubicBezTo>
                    <a:pt x="57" y="118"/>
                    <a:pt x="57" y="117"/>
                    <a:pt x="58" y="117"/>
                  </a:cubicBezTo>
                  <a:cubicBezTo>
                    <a:pt x="58" y="117"/>
                    <a:pt x="58" y="117"/>
                    <a:pt x="58" y="117"/>
                  </a:cubicBezTo>
                  <a:cubicBezTo>
                    <a:pt x="59" y="117"/>
                    <a:pt x="60" y="118"/>
                    <a:pt x="61" y="119"/>
                  </a:cubicBezTo>
                  <a:cubicBezTo>
                    <a:pt x="61" y="119"/>
                    <a:pt x="60" y="120"/>
                    <a:pt x="60" y="121"/>
                  </a:cubicBezTo>
                  <a:cubicBezTo>
                    <a:pt x="60" y="121"/>
                    <a:pt x="60" y="122"/>
                    <a:pt x="61" y="122"/>
                  </a:cubicBezTo>
                  <a:cubicBezTo>
                    <a:pt x="61" y="122"/>
                    <a:pt x="61" y="122"/>
                    <a:pt x="61" y="122"/>
                  </a:cubicBezTo>
                  <a:cubicBezTo>
                    <a:pt x="61" y="122"/>
                    <a:pt x="62" y="122"/>
                    <a:pt x="62" y="121"/>
                  </a:cubicBezTo>
                  <a:cubicBezTo>
                    <a:pt x="62" y="121"/>
                    <a:pt x="62" y="121"/>
                    <a:pt x="62" y="121"/>
                  </a:cubicBezTo>
                  <a:cubicBezTo>
                    <a:pt x="63" y="122"/>
                    <a:pt x="62" y="124"/>
                    <a:pt x="61" y="127"/>
                  </a:cubicBezTo>
                  <a:cubicBezTo>
                    <a:pt x="61" y="129"/>
                    <a:pt x="60" y="131"/>
                    <a:pt x="60" y="132"/>
                  </a:cubicBezTo>
                  <a:cubicBezTo>
                    <a:pt x="31" y="128"/>
                    <a:pt x="5" y="107"/>
                    <a:pt x="5" y="69"/>
                  </a:cubicBezTo>
                  <a:cubicBezTo>
                    <a:pt x="5" y="46"/>
                    <a:pt x="15" y="29"/>
                    <a:pt x="29" y="18"/>
                  </a:cubicBezTo>
                  <a:cubicBezTo>
                    <a:pt x="30" y="19"/>
                    <a:pt x="30" y="19"/>
                    <a:pt x="30" y="19"/>
                  </a:cubicBezTo>
                  <a:cubicBezTo>
                    <a:pt x="31" y="19"/>
                    <a:pt x="32" y="19"/>
                    <a:pt x="33" y="19"/>
                  </a:cubicBezTo>
                  <a:cubicBezTo>
                    <a:pt x="34" y="19"/>
                    <a:pt x="35" y="19"/>
                    <a:pt x="35" y="20"/>
                  </a:cubicBezTo>
                  <a:cubicBezTo>
                    <a:pt x="36" y="20"/>
                    <a:pt x="37" y="20"/>
                    <a:pt x="38" y="20"/>
                  </a:cubicBezTo>
                  <a:moveTo>
                    <a:pt x="97" y="18"/>
                  </a:moveTo>
                  <a:cubicBezTo>
                    <a:pt x="96" y="17"/>
                    <a:pt x="96" y="17"/>
                    <a:pt x="96" y="17"/>
                  </a:cubicBezTo>
                  <a:cubicBezTo>
                    <a:pt x="95" y="17"/>
                    <a:pt x="94" y="16"/>
                    <a:pt x="93" y="16"/>
                  </a:cubicBezTo>
                  <a:cubicBezTo>
                    <a:pt x="94" y="14"/>
                    <a:pt x="95" y="12"/>
                    <a:pt x="96" y="10"/>
                  </a:cubicBezTo>
                  <a:cubicBezTo>
                    <a:pt x="98" y="11"/>
                    <a:pt x="100" y="12"/>
                    <a:pt x="102" y="13"/>
                  </a:cubicBezTo>
                  <a:cubicBezTo>
                    <a:pt x="101" y="14"/>
                    <a:pt x="99" y="15"/>
                    <a:pt x="98" y="16"/>
                  </a:cubicBezTo>
                  <a:cubicBezTo>
                    <a:pt x="98" y="17"/>
                    <a:pt x="97" y="17"/>
                    <a:pt x="97" y="18"/>
                  </a:cubicBezTo>
                  <a:moveTo>
                    <a:pt x="38" y="15"/>
                  </a:moveTo>
                  <a:cubicBezTo>
                    <a:pt x="38" y="15"/>
                    <a:pt x="38" y="15"/>
                    <a:pt x="38" y="15"/>
                  </a:cubicBezTo>
                  <a:cubicBezTo>
                    <a:pt x="38" y="15"/>
                    <a:pt x="37" y="15"/>
                    <a:pt x="37" y="15"/>
                  </a:cubicBezTo>
                  <a:cubicBezTo>
                    <a:pt x="36" y="15"/>
                    <a:pt x="35" y="15"/>
                    <a:pt x="34" y="15"/>
                  </a:cubicBezTo>
                  <a:cubicBezTo>
                    <a:pt x="38" y="12"/>
                    <a:pt x="43" y="10"/>
                    <a:pt x="47" y="9"/>
                  </a:cubicBezTo>
                  <a:cubicBezTo>
                    <a:pt x="47" y="10"/>
                    <a:pt x="46" y="11"/>
                    <a:pt x="46" y="13"/>
                  </a:cubicBezTo>
                  <a:cubicBezTo>
                    <a:pt x="45" y="13"/>
                    <a:pt x="45" y="13"/>
                    <a:pt x="45" y="13"/>
                  </a:cubicBezTo>
                  <a:cubicBezTo>
                    <a:pt x="43" y="14"/>
                    <a:pt x="41" y="15"/>
                    <a:pt x="38" y="15"/>
                  </a:cubicBezTo>
                  <a:moveTo>
                    <a:pt x="91" y="15"/>
                  </a:moveTo>
                  <a:cubicBezTo>
                    <a:pt x="89" y="14"/>
                    <a:pt x="88" y="13"/>
                    <a:pt x="87" y="12"/>
                  </a:cubicBezTo>
                  <a:cubicBezTo>
                    <a:pt x="87" y="12"/>
                    <a:pt x="86" y="12"/>
                    <a:pt x="85" y="12"/>
                  </a:cubicBezTo>
                  <a:cubicBezTo>
                    <a:pt x="85" y="12"/>
                    <a:pt x="85" y="12"/>
                    <a:pt x="85" y="12"/>
                  </a:cubicBezTo>
                  <a:cubicBezTo>
                    <a:pt x="86" y="10"/>
                    <a:pt x="87" y="9"/>
                    <a:pt x="88" y="7"/>
                  </a:cubicBezTo>
                  <a:cubicBezTo>
                    <a:pt x="90" y="8"/>
                    <a:pt x="92" y="8"/>
                    <a:pt x="94" y="9"/>
                  </a:cubicBezTo>
                  <a:cubicBezTo>
                    <a:pt x="93" y="11"/>
                    <a:pt x="92" y="13"/>
                    <a:pt x="91" y="15"/>
                  </a:cubicBezTo>
                  <a:moveTo>
                    <a:pt x="49" y="11"/>
                  </a:moveTo>
                  <a:cubicBezTo>
                    <a:pt x="49" y="10"/>
                    <a:pt x="49" y="9"/>
                    <a:pt x="49" y="8"/>
                  </a:cubicBezTo>
                  <a:cubicBezTo>
                    <a:pt x="52" y="7"/>
                    <a:pt x="55" y="7"/>
                    <a:pt x="58" y="6"/>
                  </a:cubicBezTo>
                  <a:cubicBezTo>
                    <a:pt x="58" y="7"/>
                    <a:pt x="58" y="7"/>
                    <a:pt x="58" y="8"/>
                  </a:cubicBezTo>
                  <a:cubicBezTo>
                    <a:pt x="55" y="9"/>
                    <a:pt x="52" y="10"/>
                    <a:pt x="49" y="11"/>
                  </a:cubicBezTo>
                  <a:moveTo>
                    <a:pt x="83" y="11"/>
                  </a:moveTo>
                  <a:cubicBezTo>
                    <a:pt x="81" y="10"/>
                    <a:pt x="78" y="9"/>
                    <a:pt x="75" y="8"/>
                  </a:cubicBezTo>
                  <a:cubicBezTo>
                    <a:pt x="75" y="7"/>
                    <a:pt x="76" y="6"/>
                    <a:pt x="77" y="5"/>
                  </a:cubicBezTo>
                  <a:cubicBezTo>
                    <a:pt x="79" y="6"/>
                    <a:pt x="82" y="6"/>
                    <a:pt x="84" y="7"/>
                  </a:cubicBezTo>
                  <a:cubicBezTo>
                    <a:pt x="84" y="7"/>
                    <a:pt x="84" y="7"/>
                    <a:pt x="84" y="7"/>
                  </a:cubicBezTo>
                  <a:cubicBezTo>
                    <a:pt x="84" y="7"/>
                    <a:pt x="85" y="7"/>
                    <a:pt x="86" y="7"/>
                  </a:cubicBezTo>
                  <a:cubicBezTo>
                    <a:pt x="85" y="8"/>
                    <a:pt x="84" y="10"/>
                    <a:pt x="83" y="11"/>
                  </a:cubicBezTo>
                  <a:moveTo>
                    <a:pt x="61" y="8"/>
                  </a:moveTo>
                  <a:cubicBezTo>
                    <a:pt x="61" y="7"/>
                    <a:pt x="61" y="6"/>
                    <a:pt x="62" y="6"/>
                  </a:cubicBezTo>
                  <a:cubicBezTo>
                    <a:pt x="63" y="5"/>
                    <a:pt x="64" y="5"/>
                    <a:pt x="65" y="5"/>
                  </a:cubicBezTo>
                  <a:cubicBezTo>
                    <a:pt x="66" y="5"/>
                    <a:pt x="68" y="5"/>
                    <a:pt x="69" y="5"/>
                  </a:cubicBezTo>
                  <a:cubicBezTo>
                    <a:pt x="71" y="5"/>
                    <a:pt x="73" y="5"/>
                    <a:pt x="74" y="5"/>
                  </a:cubicBezTo>
                  <a:cubicBezTo>
                    <a:pt x="74" y="6"/>
                    <a:pt x="73" y="7"/>
                    <a:pt x="73" y="8"/>
                  </a:cubicBezTo>
                  <a:cubicBezTo>
                    <a:pt x="70" y="8"/>
                    <a:pt x="67" y="7"/>
                    <a:pt x="65" y="7"/>
                  </a:cubicBezTo>
                  <a:cubicBezTo>
                    <a:pt x="64" y="7"/>
                    <a:pt x="62" y="7"/>
                    <a:pt x="61" y="8"/>
                  </a:cubicBezTo>
                  <a:moveTo>
                    <a:pt x="71" y="0"/>
                  </a:moveTo>
                  <a:cubicBezTo>
                    <a:pt x="69" y="0"/>
                    <a:pt x="68" y="1"/>
                    <a:pt x="66" y="1"/>
                  </a:cubicBezTo>
                  <a:cubicBezTo>
                    <a:pt x="65" y="1"/>
                    <a:pt x="65" y="1"/>
                    <a:pt x="65" y="1"/>
                  </a:cubicBezTo>
                  <a:cubicBezTo>
                    <a:pt x="64" y="1"/>
                    <a:pt x="64" y="1"/>
                    <a:pt x="64" y="1"/>
                  </a:cubicBezTo>
                  <a:cubicBezTo>
                    <a:pt x="53" y="2"/>
                    <a:pt x="41" y="5"/>
                    <a:pt x="27" y="13"/>
                  </a:cubicBezTo>
                  <a:cubicBezTo>
                    <a:pt x="27" y="14"/>
                    <a:pt x="27" y="14"/>
                    <a:pt x="27" y="14"/>
                  </a:cubicBezTo>
                  <a:cubicBezTo>
                    <a:pt x="26" y="14"/>
                    <a:pt x="26" y="15"/>
                    <a:pt x="26" y="15"/>
                  </a:cubicBezTo>
                  <a:cubicBezTo>
                    <a:pt x="25" y="16"/>
                    <a:pt x="24" y="17"/>
                    <a:pt x="23" y="18"/>
                  </a:cubicBezTo>
                  <a:cubicBezTo>
                    <a:pt x="8" y="30"/>
                    <a:pt x="0" y="48"/>
                    <a:pt x="0" y="69"/>
                  </a:cubicBezTo>
                  <a:cubicBezTo>
                    <a:pt x="0" y="110"/>
                    <a:pt x="30" y="133"/>
                    <a:pt x="62" y="137"/>
                  </a:cubicBezTo>
                  <a:cubicBezTo>
                    <a:pt x="62" y="138"/>
                    <a:pt x="63" y="138"/>
                    <a:pt x="64" y="138"/>
                  </a:cubicBezTo>
                  <a:cubicBezTo>
                    <a:pt x="64" y="138"/>
                    <a:pt x="67" y="138"/>
                    <a:pt x="72" y="138"/>
                  </a:cubicBezTo>
                  <a:cubicBezTo>
                    <a:pt x="85" y="138"/>
                    <a:pt x="90" y="136"/>
                    <a:pt x="92" y="135"/>
                  </a:cubicBezTo>
                  <a:cubicBezTo>
                    <a:pt x="103" y="132"/>
                    <a:pt x="112" y="127"/>
                    <a:pt x="120" y="121"/>
                  </a:cubicBezTo>
                  <a:cubicBezTo>
                    <a:pt x="131" y="111"/>
                    <a:pt x="138" y="98"/>
                    <a:pt x="141" y="82"/>
                  </a:cubicBezTo>
                  <a:cubicBezTo>
                    <a:pt x="142" y="79"/>
                    <a:pt x="142" y="75"/>
                    <a:pt x="142" y="72"/>
                  </a:cubicBezTo>
                  <a:cubicBezTo>
                    <a:pt x="142" y="71"/>
                    <a:pt x="142" y="71"/>
                    <a:pt x="142" y="70"/>
                  </a:cubicBezTo>
                  <a:cubicBezTo>
                    <a:pt x="142" y="69"/>
                    <a:pt x="142" y="69"/>
                    <a:pt x="142" y="69"/>
                  </a:cubicBezTo>
                  <a:cubicBezTo>
                    <a:pt x="142" y="49"/>
                    <a:pt x="135" y="32"/>
                    <a:pt x="122" y="20"/>
                  </a:cubicBezTo>
                  <a:cubicBezTo>
                    <a:pt x="122" y="19"/>
                    <a:pt x="122" y="19"/>
                    <a:pt x="122" y="19"/>
                  </a:cubicBezTo>
                  <a:cubicBezTo>
                    <a:pt x="120" y="18"/>
                    <a:pt x="119" y="17"/>
                    <a:pt x="118" y="16"/>
                  </a:cubicBezTo>
                  <a:cubicBezTo>
                    <a:pt x="118" y="15"/>
                    <a:pt x="117" y="15"/>
                    <a:pt x="117" y="15"/>
                  </a:cubicBezTo>
                  <a:cubicBezTo>
                    <a:pt x="104" y="6"/>
                    <a:pt x="88"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8" name="Freeform 769"/>
            <p:cNvSpPr>
              <a:spLocks noEditPoints="1"/>
            </p:cNvSpPr>
            <p:nvPr/>
          </p:nvSpPr>
          <p:spPr bwMode="auto">
            <a:xfrm>
              <a:off x="4235" y="529"/>
              <a:ext cx="325" cy="434"/>
            </a:xfrm>
            <a:custGeom>
              <a:avLst/>
              <a:gdLst>
                <a:gd name="T0" fmla="*/ 107 w 137"/>
                <a:gd name="T1" fmla="*/ 84 h 183"/>
                <a:gd name="T2" fmla="*/ 125 w 137"/>
                <a:gd name="T3" fmla="*/ 157 h 183"/>
                <a:gd name="T4" fmla="*/ 128 w 137"/>
                <a:gd name="T5" fmla="*/ 169 h 183"/>
                <a:gd name="T6" fmla="*/ 121 w 137"/>
                <a:gd name="T7" fmla="*/ 169 h 183"/>
                <a:gd name="T8" fmla="*/ 116 w 137"/>
                <a:gd name="T9" fmla="*/ 167 h 183"/>
                <a:gd name="T10" fmla="*/ 35 w 137"/>
                <a:gd name="T11" fmla="*/ 172 h 183"/>
                <a:gd name="T12" fmla="*/ 16 w 137"/>
                <a:gd name="T13" fmla="*/ 177 h 183"/>
                <a:gd name="T14" fmla="*/ 5 w 137"/>
                <a:gd name="T15" fmla="*/ 133 h 183"/>
                <a:gd name="T16" fmla="*/ 39 w 137"/>
                <a:gd name="T17" fmla="*/ 62 h 183"/>
                <a:gd name="T18" fmla="*/ 35 w 137"/>
                <a:gd name="T19" fmla="*/ 59 h 183"/>
                <a:gd name="T20" fmla="*/ 122 w 137"/>
                <a:gd name="T21" fmla="*/ 64 h 183"/>
                <a:gd name="T22" fmla="*/ 124 w 137"/>
                <a:gd name="T23" fmla="*/ 64 h 183"/>
                <a:gd name="T24" fmla="*/ 52 w 137"/>
                <a:gd name="T25" fmla="*/ 60 h 183"/>
                <a:gd name="T26" fmla="*/ 115 w 137"/>
                <a:gd name="T27" fmla="*/ 57 h 183"/>
                <a:gd name="T28" fmla="*/ 65 w 137"/>
                <a:gd name="T29" fmla="*/ 56 h 183"/>
                <a:gd name="T30" fmla="*/ 104 w 137"/>
                <a:gd name="T31" fmla="*/ 56 h 183"/>
                <a:gd name="T32" fmla="*/ 76 w 137"/>
                <a:gd name="T33" fmla="*/ 54 h 183"/>
                <a:gd name="T34" fmla="*/ 96 w 137"/>
                <a:gd name="T35" fmla="*/ 54 h 183"/>
                <a:gd name="T36" fmla="*/ 82 w 137"/>
                <a:gd name="T37" fmla="*/ 53 h 183"/>
                <a:gd name="T38" fmla="*/ 81 w 137"/>
                <a:gd name="T39" fmla="*/ 57 h 183"/>
                <a:gd name="T40" fmla="*/ 88 w 137"/>
                <a:gd name="T41" fmla="*/ 55 h 183"/>
                <a:gd name="T42" fmla="*/ 89 w 137"/>
                <a:gd name="T43" fmla="*/ 57 h 183"/>
                <a:gd name="T44" fmla="*/ 38 w 137"/>
                <a:gd name="T45" fmla="*/ 55 h 183"/>
                <a:gd name="T46" fmla="*/ 35 w 137"/>
                <a:gd name="T47" fmla="*/ 49 h 183"/>
                <a:gd name="T48" fmla="*/ 89 w 137"/>
                <a:gd name="T49" fmla="*/ 46 h 183"/>
                <a:gd name="T50" fmla="*/ 51 w 137"/>
                <a:gd name="T51" fmla="*/ 53 h 183"/>
                <a:gd name="T52" fmla="*/ 63 w 137"/>
                <a:gd name="T53" fmla="*/ 52 h 183"/>
                <a:gd name="T54" fmla="*/ 100 w 137"/>
                <a:gd name="T55" fmla="*/ 43 h 183"/>
                <a:gd name="T56" fmla="*/ 73 w 137"/>
                <a:gd name="T57" fmla="*/ 50 h 183"/>
                <a:gd name="T58" fmla="*/ 85 w 137"/>
                <a:gd name="T59" fmla="*/ 45 h 183"/>
                <a:gd name="T60" fmla="*/ 82 w 137"/>
                <a:gd name="T61" fmla="*/ 49 h 183"/>
                <a:gd name="T62" fmla="*/ 111 w 137"/>
                <a:gd name="T63" fmla="*/ 40 h 183"/>
                <a:gd name="T64" fmla="*/ 49 w 137"/>
                <a:gd name="T65" fmla="*/ 28 h 183"/>
                <a:gd name="T66" fmla="*/ 65 w 137"/>
                <a:gd name="T67" fmla="*/ 5 h 183"/>
                <a:gd name="T68" fmla="*/ 63 w 137"/>
                <a:gd name="T69" fmla="*/ 30 h 183"/>
                <a:gd name="T70" fmla="*/ 78 w 137"/>
                <a:gd name="T71" fmla="*/ 8 h 183"/>
                <a:gd name="T72" fmla="*/ 44 w 137"/>
                <a:gd name="T73" fmla="*/ 42 h 183"/>
                <a:gd name="T74" fmla="*/ 41 w 137"/>
                <a:gd name="T75" fmla="*/ 32 h 183"/>
                <a:gd name="T76" fmla="*/ 65 w 137"/>
                <a:gd name="T77" fmla="*/ 0 h 183"/>
                <a:gd name="T78" fmla="*/ 31 w 137"/>
                <a:gd name="T79" fmla="*/ 10 h 183"/>
                <a:gd name="T80" fmla="*/ 34 w 137"/>
                <a:gd name="T81" fmla="*/ 42 h 183"/>
                <a:gd name="T82" fmla="*/ 31 w 137"/>
                <a:gd name="T83" fmla="*/ 59 h 183"/>
                <a:gd name="T84" fmla="*/ 0 w 137"/>
                <a:gd name="T85" fmla="*/ 133 h 183"/>
                <a:gd name="T86" fmla="*/ 12 w 137"/>
                <a:gd name="T87" fmla="*/ 180 h 183"/>
                <a:gd name="T88" fmla="*/ 35 w 137"/>
                <a:gd name="T89" fmla="*/ 177 h 183"/>
                <a:gd name="T90" fmla="*/ 106 w 137"/>
                <a:gd name="T91" fmla="*/ 174 h 183"/>
                <a:gd name="T92" fmla="*/ 131 w 137"/>
                <a:gd name="T93" fmla="*/ 173 h 183"/>
                <a:gd name="T94" fmla="*/ 130 w 137"/>
                <a:gd name="T95" fmla="*/ 157 h 183"/>
                <a:gd name="T96" fmla="*/ 89 w 137"/>
                <a:gd name="T97" fmla="*/ 64 h 183"/>
                <a:gd name="T98" fmla="*/ 124 w 137"/>
                <a:gd name="T99" fmla="*/ 69 h 183"/>
                <a:gd name="T100" fmla="*/ 134 w 137"/>
                <a:gd name="T101" fmla="*/ 54 h 183"/>
                <a:gd name="T102" fmla="*/ 115 w 137"/>
                <a:gd name="T103" fmla="*/ 43 h 183"/>
                <a:gd name="T104" fmla="*/ 112 w 137"/>
                <a:gd name="T105" fmla="*/ 32 h 183"/>
                <a:gd name="T106" fmla="*/ 100 w 137"/>
                <a:gd name="T107" fmla="*/ 15 h 183"/>
                <a:gd name="T108" fmla="*/ 82 w 137"/>
                <a:gd name="T109" fmla="*/ 4 h 183"/>
                <a:gd name="T110" fmla="*/ 69 w 137"/>
                <a:gd name="T111" fmla="*/ 2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37" h="183">
                  <a:moveTo>
                    <a:pt x="41" y="66"/>
                  </a:moveTo>
                  <a:cubicBezTo>
                    <a:pt x="43" y="66"/>
                    <a:pt x="45" y="66"/>
                    <a:pt x="45" y="66"/>
                  </a:cubicBezTo>
                  <a:cubicBezTo>
                    <a:pt x="62" y="65"/>
                    <a:pt x="72" y="64"/>
                    <a:pt x="80" y="62"/>
                  </a:cubicBezTo>
                  <a:cubicBezTo>
                    <a:pt x="80" y="63"/>
                    <a:pt x="81" y="64"/>
                    <a:pt x="82" y="65"/>
                  </a:cubicBezTo>
                  <a:cubicBezTo>
                    <a:pt x="84" y="67"/>
                    <a:pt x="87" y="69"/>
                    <a:pt x="90" y="71"/>
                  </a:cubicBezTo>
                  <a:cubicBezTo>
                    <a:pt x="95" y="75"/>
                    <a:pt x="101" y="79"/>
                    <a:pt x="107" y="84"/>
                  </a:cubicBezTo>
                  <a:cubicBezTo>
                    <a:pt x="113" y="88"/>
                    <a:pt x="118" y="93"/>
                    <a:pt x="122" y="98"/>
                  </a:cubicBezTo>
                  <a:cubicBezTo>
                    <a:pt x="128" y="107"/>
                    <a:pt x="131" y="117"/>
                    <a:pt x="131" y="128"/>
                  </a:cubicBezTo>
                  <a:cubicBezTo>
                    <a:pt x="131" y="131"/>
                    <a:pt x="131" y="134"/>
                    <a:pt x="130" y="137"/>
                  </a:cubicBezTo>
                  <a:cubicBezTo>
                    <a:pt x="129" y="141"/>
                    <a:pt x="128" y="143"/>
                    <a:pt x="127" y="146"/>
                  </a:cubicBezTo>
                  <a:cubicBezTo>
                    <a:pt x="126" y="149"/>
                    <a:pt x="125" y="153"/>
                    <a:pt x="125" y="157"/>
                  </a:cubicBezTo>
                  <a:cubicBezTo>
                    <a:pt x="125" y="157"/>
                    <a:pt x="125" y="157"/>
                    <a:pt x="125" y="157"/>
                  </a:cubicBezTo>
                  <a:cubicBezTo>
                    <a:pt x="125" y="157"/>
                    <a:pt x="125" y="157"/>
                    <a:pt x="125" y="157"/>
                  </a:cubicBezTo>
                  <a:cubicBezTo>
                    <a:pt x="125" y="157"/>
                    <a:pt x="125" y="157"/>
                    <a:pt x="125" y="157"/>
                  </a:cubicBezTo>
                  <a:cubicBezTo>
                    <a:pt x="125" y="157"/>
                    <a:pt x="125" y="157"/>
                    <a:pt x="125" y="157"/>
                  </a:cubicBezTo>
                  <a:cubicBezTo>
                    <a:pt x="125" y="158"/>
                    <a:pt x="125" y="159"/>
                    <a:pt x="126" y="160"/>
                  </a:cubicBezTo>
                  <a:cubicBezTo>
                    <a:pt x="126" y="162"/>
                    <a:pt x="126" y="163"/>
                    <a:pt x="127" y="165"/>
                  </a:cubicBezTo>
                  <a:cubicBezTo>
                    <a:pt x="127" y="167"/>
                    <a:pt x="128" y="168"/>
                    <a:pt x="128" y="169"/>
                  </a:cubicBezTo>
                  <a:cubicBezTo>
                    <a:pt x="128" y="170"/>
                    <a:pt x="128" y="170"/>
                    <a:pt x="128" y="170"/>
                  </a:cubicBezTo>
                  <a:cubicBezTo>
                    <a:pt x="127" y="170"/>
                    <a:pt x="127" y="170"/>
                    <a:pt x="127" y="170"/>
                  </a:cubicBezTo>
                  <a:cubicBezTo>
                    <a:pt x="127" y="170"/>
                    <a:pt x="126" y="170"/>
                    <a:pt x="126" y="170"/>
                  </a:cubicBezTo>
                  <a:cubicBezTo>
                    <a:pt x="126" y="170"/>
                    <a:pt x="126" y="170"/>
                    <a:pt x="126" y="170"/>
                  </a:cubicBezTo>
                  <a:cubicBezTo>
                    <a:pt x="126" y="170"/>
                    <a:pt x="126" y="170"/>
                    <a:pt x="126" y="170"/>
                  </a:cubicBezTo>
                  <a:cubicBezTo>
                    <a:pt x="125" y="170"/>
                    <a:pt x="122" y="170"/>
                    <a:pt x="121" y="169"/>
                  </a:cubicBezTo>
                  <a:cubicBezTo>
                    <a:pt x="120" y="168"/>
                    <a:pt x="119" y="168"/>
                    <a:pt x="118" y="168"/>
                  </a:cubicBezTo>
                  <a:cubicBezTo>
                    <a:pt x="117" y="167"/>
                    <a:pt x="117" y="167"/>
                    <a:pt x="117" y="167"/>
                  </a:cubicBezTo>
                  <a:cubicBezTo>
                    <a:pt x="117" y="167"/>
                    <a:pt x="117" y="167"/>
                    <a:pt x="117" y="167"/>
                  </a:cubicBezTo>
                  <a:cubicBezTo>
                    <a:pt x="117" y="167"/>
                    <a:pt x="116" y="167"/>
                    <a:pt x="116" y="167"/>
                  </a:cubicBezTo>
                  <a:cubicBezTo>
                    <a:pt x="116" y="167"/>
                    <a:pt x="116" y="167"/>
                    <a:pt x="116" y="167"/>
                  </a:cubicBezTo>
                  <a:cubicBezTo>
                    <a:pt x="116" y="167"/>
                    <a:pt x="116" y="167"/>
                    <a:pt x="116" y="167"/>
                  </a:cubicBezTo>
                  <a:cubicBezTo>
                    <a:pt x="111" y="168"/>
                    <a:pt x="108" y="168"/>
                    <a:pt x="105" y="169"/>
                  </a:cubicBezTo>
                  <a:cubicBezTo>
                    <a:pt x="102" y="169"/>
                    <a:pt x="99" y="170"/>
                    <a:pt x="94" y="171"/>
                  </a:cubicBezTo>
                  <a:cubicBezTo>
                    <a:pt x="86" y="172"/>
                    <a:pt x="79" y="173"/>
                    <a:pt x="71" y="173"/>
                  </a:cubicBezTo>
                  <a:cubicBezTo>
                    <a:pt x="67" y="173"/>
                    <a:pt x="64" y="173"/>
                    <a:pt x="61" y="173"/>
                  </a:cubicBezTo>
                  <a:cubicBezTo>
                    <a:pt x="56" y="173"/>
                    <a:pt x="51" y="173"/>
                    <a:pt x="46" y="173"/>
                  </a:cubicBezTo>
                  <a:cubicBezTo>
                    <a:pt x="43" y="173"/>
                    <a:pt x="39" y="172"/>
                    <a:pt x="35" y="172"/>
                  </a:cubicBezTo>
                  <a:cubicBezTo>
                    <a:pt x="30" y="172"/>
                    <a:pt x="25" y="173"/>
                    <a:pt x="21" y="176"/>
                  </a:cubicBezTo>
                  <a:cubicBezTo>
                    <a:pt x="20" y="176"/>
                    <a:pt x="19" y="177"/>
                    <a:pt x="19" y="177"/>
                  </a:cubicBezTo>
                  <a:cubicBezTo>
                    <a:pt x="18" y="177"/>
                    <a:pt x="17" y="178"/>
                    <a:pt x="17" y="178"/>
                  </a:cubicBezTo>
                  <a:cubicBezTo>
                    <a:pt x="17" y="178"/>
                    <a:pt x="17" y="178"/>
                    <a:pt x="17" y="178"/>
                  </a:cubicBezTo>
                  <a:cubicBezTo>
                    <a:pt x="16" y="178"/>
                    <a:pt x="16" y="178"/>
                    <a:pt x="16" y="178"/>
                  </a:cubicBezTo>
                  <a:cubicBezTo>
                    <a:pt x="16" y="177"/>
                    <a:pt x="16" y="177"/>
                    <a:pt x="16" y="177"/>
                  </a:cubicBezTo>
                  <a:cubicBezTo>
                    <a:pt x="16" y="176"/>
                    <a:pt x="16" y="174"/>
                    <a:pt x="16" y="173"/>
                  </a:cubicBezTo>
                  <a:cubicBezTo>
                    <a:pt x="16" y="172"/>
                    <a:pt x="16" y="172"/>
                    <a:pt x="16" y="171"/>
                  </a:cubicBezTo>
                  <a:cubicBezTo>
                    <a:pt x="16" y="170"/>
                    <a:pt x="16" y="170"/>
                    <a:pt x="16" y="170"/>
                  </a:cubicBezTo>
                  <a:cubicBezTo>
                    <a:pt x="16" y="170"/>
                    <a:pt x="16" y="170"/>
                    <a:pt x="16" y="169"/>
                  </a:cubicBezTo>
                  <a:cubicBezTo>
                    <a:pt x="13" y="162"/>
                    <a:pt x="11" y="157"/>
                    <a:pt x="9" y="151"/>
                  </a:cubicBezTo>
                  <a:cubicBezTo>
                    <a:pt x="7" y="146"/>
                    <a:pt x="6" y="140"/>
                    <a:pt x="5" y="133"/>
                  </a:cubicBezTo>
                  <a:cubicBezTo>
                    <a:pt x="5" y="132"/>
                    <a:pt x="5" y="131"/>
                    <a:pt x="5" y="130"/>
                  </a:cubicBezTo>
                  <a:cubicBezTo>
                    <a:pt x="5" y="117"/>
                    <a:pt x="9" y="103"/>
                    <a:pt x="16" y="92"/>
                  </a:cubicBezTo>
                  <a:cubicBezTo>
                    <a:pt x="20" y="88"/>
                    <a:pt x="24" y="84"/>
                    <a:pt x="28" y="81"/>
                  </a:cubicBezTo>
                  <a:cubicBezTo>
                    <a:pt x="33" y="77"/>
                    <a:pt x="37" y="72"/>
                    <a:pt x="39" y="66"/>
                  </a:cubicBezTo>
                  <a:cubicBezTo>
                    <a:pt x="40" y="66"/>
                    <a:pt x="41" y="66"/>
                    <a:pt x="41" y="66"/>
                  </a:cubicBezTo>
                  <a:moveTo>
                    <a:pt x="39" y="62"/>
                  </a:moveTo>
                  <a:cubicBezTo>
                    <a:pt x="39" y="62"/>
                    <a:pt x="38" y="62"/>
                    <a:pt x="38" y="62"/>
                  </a:cubicBezTo>
                  <a:cubicBezTo>
                    <a:pt x="37" y="61"/>
                    <a:pt x="36" y="61"/>
                    <a:pt x="36" y="61"/>
                  </a:cubicBezTo>
                  <a:cubicBezTo>
                    <a:pt x="36" y="60"/>
                    <a:pt x="36" y="60"/>
                    <a:pt x="36" y="60"/>
                  </a:cubicBezTo>
                  <a:cubicBezTo>
                    <a:pt x="35" y="59"/>
                    <a:pt x="35" y="59"/>
                    <a:pt x="35" y="59"/>
                  </a:cubicBezTo>
                  <a:cubicBezTo>
                    <a:pt x="35" y="59"/>
                    <a:pt x="35" y="59"/>
                    <a:pt x="35" y="59"/>
                  </a:cubicBezTo>
                  <a:cubicBezTo>
                    <a:pt x="35" y="59"/>
                    <a:pt x="35" y="59"/>
                    <a:pt x="35" y="59"/>
                  </a:cubicBezTo>
                  <a:cubicBezTo>
                    <a:pt x="36" y="59"/>
                    <a:pt x="37" y="59"/>
                    <a:pt x="38" y="59"/>
                  </a:cubicBezTo>
                  <a:cubicBezTo>
                    <a:pt x="38" y="59"/>
                    <a:pt x="39" y="59"/>
                    <a:pt x="39" y="59"/>
                  </a:cubicBezTo>
                  <a:cubicBezTo>
                    <a:pt x="40" y="59"/>
                    <a:pt x="40" y="59"/>
                    <a:pt x="41" y="59"/>
                  </a:cubicBezTo>
                  <a:cubicBezTo>
                    <a:pt x="40" y="60"/>
                    <a:pt x="40" y="61"/>
                    <a:pt x="39" y="62"/>
                  </a:cubicBezTo>
                  <a:moveTo>
                    <a:pt x="124" y="64"/>
                  </a:moveTo>
                  <a:cubicBezTo>
                    <a:pt x="123" y="64"/>
                    <a:pt x="123" y="64"/>
                    <a:pt x="122" y="64"/>
                  </a:cubicBezTo>
                  <a:cubicBezTo>
                    <a:pt x="123" y="62"/>
                    <a:pt x="125" y="60"/>
                    <a:pt x="126" y="58"/>
                  </a:cubicBezTo>
                  <a:cubicBezTo>
                    <a:pt x="127" y="58"/>
                    <a:pt x="129" y="58"/>
                    <a:pt x="130" y="58"/>
                  </a:cubicBezTo>
                  <a:cubicBezTo>
                    <a:pt x="130" y="58"/>
                    <a:pt x="131" y="58"/>
                    <a:pt x="131" y="58"/>
                  </a:cubicBezTo>
                  <a:cubicBezTo>
                    <a:pt x="131" y="60"/>
                    <a:pt x="131" y="62"/>
                    <a:pt x="131" y="64"/>
                  </a:cubicBezTo>
                  <a:cubicBezTo>
                    <a:pt x="129" y="64"/>
                    <a:pt x="127" y="64"/>
                    <a:pt x="124" y="64"/>
                  </a:cubicBezTo>
                  <a:cubicBezTo>
                    <a:pt x="124" y="64"/>
                    <a:pt x="124" y="64"/>
                    <a:pt x="124" y="64"/>
                  </a:cubicBezTo>
                  <a:cubicBezTo>
                    <a:pt x="124" y="64"/>
                    <a:pt x="124" y="64"/>
                    <a:pt x="124" y="64"/>
                  </a:cubicBezTo>
                  <a:moveTo>
                    <a:pt x="44" y="62"/>
                  </a:moveTo>
                  <a:cubicBezTo>
                    <a:pt x="45" y="61"/>
                    <a:pt x="46" y="60"/>
                    <a:pt x="46" y="59"/>
                  </a:cubicBezTo>
                  <a:cubicBezTo>
                    <a:pt x="46" y="59"/>
                    <a:pt x="46" y="59"/>
                    <a:pt x="46" y="59"/>
                  </a:cubicBezTo>
                  <a:cubicBezTo>
                    <a:pt x="48" y="58"/>
                    <a:pt x="51" y="58"/>
                    <a:pt x="54" y="58"/>
                  </a:cubicBezTo>
                  <a:cubicBezTo>
                    <a:pt x="53" y="59"/>
                    <a:pt x="53" y="59"/>
                    <a:pt x="52" y="60"/>
                  </a:cubicBezTo>
                  <a:cubicBezTo>
                    <a:pt x="52" y="61"/>
                    <a:pt x="52" y="61"/>
                    <a:pt x="52" y="61"/>
                  </a:cubicBezTo>
                  <a:cubicBezTo>
                    <a:pt x="50" y="61"/>
                    <a:pt x="48" y="61"/>
                    <a:pt x="45" y="62"/>
                  </a:cubicBezTo>
                  <a:cubicBezTo>
                    <a:pt x="44" y="62"/>
                    <a:pt x="44" y="62"/>
                    <a:pt x="44" y="62"/>
                  </a:cubicBezTo>
                  <a:moveTo>
                    <a:pt x="117" y="64"/>
                  </a:moveTo>
                  <a:cubicBezTo>
                    <a:pt x="115" y="64"/>
                    <a:pt x="113" y="63"/>
                    <a:pt x="111" y="63"/>
                  </a:cubicBezTo>
                  <a:cubicBezTo>
                    <a:pt x="112" y="61"/>
                    <a:pt x="113" y="59"/>
                    <a:pt x="115" y="57"/>
                  </a:cubicBezTo>
                  <a:cubicBezTo>
                    <a:pt x="117" y="58"/>
                    <a:pt x="119" y="58"/>
                    <a:pt x="121" y="58"/>
                  </a:cubicBezTo>
                  <a:cubicBezTo>
                    <a:pt x="119" y="60"/>
                    <a:pt x="118" y="62"/>
                    <a:pt x="117" y="64"/>
                  </a:cubicBezTo>
                  <a:moveTo>
                    <a:pt x="57" y="61"/>
                  </a:moveTo>
                  <a:cubicBezTo>
                    <a:pt x="58" y="60"/>
                    <a:pt x="58" y="58"/>
                    <a:pt x="59" y="57"/>
                  </a:cubicBezTo>
                  <a:cubicBezTo>
                    <a:pt x="61" y="57"/>
                    <a:pt x="63" y="56"/>
                    <a:pt x="65" y="56"/>
                  </a:cubicBezTo>
                  <a:cubicBezTo>
                    <a:pt x="65" y="56"/>
                    <a:pt x="65" y="56"/>
                    <a:pt x="65" y="56"/>
                  </a:cubicBezTo>
                  <a:cubicBezTo>
                    <a:pt x="65" y="57"/>
                    <a:pt x="64" y="58"/>
                    <a:pt x="64" y="59"/>
                  </a:cubicBezTo>
                  <a:cubicBezTo>
                    <a:pt x="64" y="60"/>
                    <a:pt x="64" y="60"/>
                    <a:pt x="64" y="60"/>
                  </a:cubicBezTo>
                  <a:cubicBezTo>
                    <a:pt x="62" y="60"/>
                    <a:pt x="59" y="61"/>
                    <a:pt x="57" y="61"/>
                  </a:cubicBezTo>
                  <a:moveTo>
                    <a:pt x="106" y="62"/>
                  </a:moveTo>
                  <a:cubicBezTo>
                    <a:pt x="104" y="62"/>
                    <a:pt x="102" y="61"/>
                    <a:pt x="100" y="61"/>
                  </a:cubicBezTo>
                  <a:cubicBezTo>
                    <a:pt x="102" y="59"/>
                    <a:pt x="103" y="57"/>
                    <a:pt x="104" y="56"/>
                  </a:cubicBezTo>
                  <a:cubicBezTo>
                    <a:pt x="106" y="56"/>
                    <a:pt x="108" y="57"/>
                    <a:pt x="110" y="57"/>
                  </a:cubicBezTo>
                  <a:cubicBezTo>
                    <a:pt x="109" y="59"/>
                    <a:pt x="107" y="60"/>
                    <a:pt x="106" y="62"/>
                  </a:cubicBezTo>
                  <a:moveTo>
                    <a:pt x="69" y="60"/>
                  </a:moveTo>
                  <a:cubicBezTo>
                    <a:pt x="69" y="58"/>
                    <a:pt x="70" y="57"/>
                    <a:pt x="71" y="56"/>
                  </a:cubicBezTo>
                  <a:cubicBezTo>
                    <a:pt x="71" y="55"/>
                    <a:pt x="71" y="55"/>
                    <a:pt x="71" y="55"/>
                  </a:cubicBezTo>
                  <a:cubicBezTo>
                    <a:pt x="73" y="55"/>
                    <a:pt x="74" y="55"/>
                    <a:pt x="76" y="54"/>
                  </a:cubicBezTo>
                  <a:cubicBezTo>
                    <a:pt x="75" y="56"/>
                    <a:pt x="74" y="57"/>
                    <a:pt x="73" y="58"/>
                  </a:cubicBezTo>
                  <a:cubicBezTo>
                    <a:pt x="73" y="59"/>
                    <a:pt x="73" y="59"/>
                    <a:pt x="73" y="59"/>
                  </a:cubicBezTo>
                  <a:cubicBezTo>
                    <a:pt x="72" y="59"/>
                    <a:pt x="70" y="59"/>
                    <a:pt x="69" y="60"/>
                  </a:cubicBezTo>
                  <a:moveTo>
                    <a:pt x="96" y="60"/>
                  </a:moveTo>
                  <a:cubicBezTo>
                    <a:pt x="95" y="59"/>
                    <a:pt x="94" y="59"/>
                    <a:pt x="93" y="59"/>
                  </a:cubicBezTo>
                  <a:cubicBezTo>
                    <a:pt x="94" y="57"/>
                    <a:pt x="95" y="55"/>
                    <a:pt x="96" y="54"/>
                  </a:cubicBezTo>
                  <a:cubicBezTo>
                    <a:pt x="97" y="54"/>
                    <a:pt x="97" y="54"/>
                    <a:pt x="97" y="54"/>
                  </a:cubicBezTo>
                  <a:cubicBezTo>
                    <a:pt x="97" y="54"/>
                    <a:pt x="98" y="55"/>
                    <a:pt x="99" y="55"/>
                  </a:cubicBezTo>
                  <a:cubicBezTo>
                    <a:pt x="98" y="56"/>
                    <a:pt x="97" y="58"/>
                    <a:pt x="96" y="60"/>
                  </a:cubicBezTo>
                  <a:moveTo>
                    <a:pt x="79" y="58"/>
                  </a:moveTo>
                  <a:cubicBezTo>
                    <a:pt x="79" y="56"/>
                    <a:pt x="80" y="55"/>
                    <a:pt x="81" y="54"/>
                  </a:cubicBezTo>
                  <a:cubicBezTo>
                    <a:pt x="82" y="53"/>
                    <a:pt x="82" y="53"/>
                    <a:pt x="82" y="53"/>
                  </a:cubicBezTo>
                  <a:cubicBezTo>
                    <a:pt x="82" y="53"/>
                    <a:pt x="83" y="53"/>
                    <a:pt x="83" y="53"/>
                  </a:cubicBezTo>
                  <a:cubicBezTo>
                    <a:pt x="83" y="54"/>
                    <a:pt x="84" y="55"/>
                    <a:pt x="84" y="55"/>
                  </a:cubicBezTo>
                  <a:cubicBezTo>
                    <a:pt x="84" y="56"/>
                    <a:pt x="83" y="56"/>
                    <a:pt x="83" y="56"/>
                  </a:cubicBezTo>
                  <a:cubicBezTo>
                    <a:pt x="83" y="57"/>
                    <a:pt x="83" y="57"/>
                    <a:pt x="82" y="57"/>
                  </a:cubicBezTo>
                  <a:cubicBezTo>
                    <a:pt x="82" y="57"/>
                    <a:pt x="82" y="57"/>
                    <a:pt x="82" y="57"/>
                  </a:cubicBezTo>
                  <a:cubicBezTo>
                    <a:pt x="81" y="57"/>
                    <a:pt x="81" y="57"/>
                    <a:pt x="81" y="57"/>
                  </a:cubicBezTo>
                  <a:cubicBezTo>
                    <a:pt x="81" y="57"/>
                    <a:pt x="81" y="57"/>
                    <a:pt x="81" y="57"/>
                  </a:cubicBezTo>
                  <a:cubicBezTo>
                    <a:pt x="80" y="57"/>
                    <a:pt x="80" y="57"/>
                    <a:pt x="80" y="57"/>
                  </a:cubicBezTo>
                  <a:cubicBezTo>
                    <a:pt x="80" y="58"/>
                    <a:pt x="79" y="58"/>
                    <a:pt x="79" y="58"/>
                  </a:cubicBezTo>
                  <a:moveTo>
                    <a:pt x="89" y="57"/>
                  </a:moveTo>
                  <a:cubicBezTo>
                    <a:pt x="88" y="57"/>
                    <a:pt x="88" y="57"/>
                    <a:pt x="88" y="57"/>
                  </a:cubicBezTo>
                  <a:cubicBezTo>
                    <a:pt x="88" y="56"/>
                    <a:pt x="88" y="56"/>
                    <a:pt x="88" y="55"/>
                  </a:cubicBezTo>
                  <a:cubicBezTo>
                    <a:pt x="88" y="54"/>
                    <a:pt x="87" y="52"/>
                    <a:pt x="87" y="51"/>
                  </a:cubicBezTo>
                  <a:cubicBezTo>
                    <a:pt x="87" y="51"/>
                    <a:pt x="87" y="51"/>
                    <a:pt x="87" y="51"/>
                  </a:cubicBezTo>
                  <a:cubicBezTo>
                    <a:pt x="87" y="51"/>
                    <a:pt x="87" y="51"/>
                    <a:pt x="87" y="51"/>
                  </a:cubicBezTo>
                  <a:cubicBezTo>
                    <a:pt x="87" y="51"/>
                    <a:pt x="88" y="51"/>
                    <a:pt x="88" y="51"/>
                  </a:cubicBezTo>
                  <a:cubicBezTo>
                    <a:pt x="89" y="52"/>
                    <a:pt x="90" y="52"/>
                    <a:pt x="91" y="52"/>
                  </a:cubicBezTo>
                  <a:cubicBezTo>
                    <a:pt x="90" y="54"/>
                    <a:pt x="89" y="55"/>
                    <a:pt x="89" y="57"/>
                  </a:cubicBezTo>
                  <a:moveTo>
                    <a:pt x="37" y="48"/>
                  </a:moveTo>
                  <a:cubicBezTo>
                    <a:pt x="38" y="48"/>
                    <a:pt x="38" y="48"/>
                    <a:pt x="39" y="48"/>
                  </a:cubicBezTo>
                  <a:cubicBezTo>
                    <a:pt x="39" y="47"/>
                    <a:pt x="39" y="47"/>
                    <a:pt x="40" y="47"/>
                  </a:cubicBezTo>
                  <a:cubicBezTo>
                    <a:pt x="40" y="47"/>
                    <a:pt x="41" y="47"/>
                    <a:pt x="41" y="47"/>
                  </a:cubicBezTo>
                  <a:cubicBezTo>
                    <a:pt x="40" y="50"/>
                    <a:pt x="40" y="52"/>
                    <a:pt x="38" y="54"/>
                  </a:cubicBezTo>
                  <a:cubicBezTo>
                    <a:pt x="38" y="55"/>
                    <a:pt x="38" y="55"/>
                    <a:pt x="38" y="55"/>
                  </a:cubicBezTo>
                  <a:cubicBezTo>
                    <a:pt x="38" y="55"/>
                    <a:pt x="38" y="55"/>
                    <a:pt x="38" y="55"/>
                  </a:cubicBezTo>
                  <a:cubicBezTo>
                    <a:pt x="38" y="55"/>
                    <a:pt x="38" y="55"/>
                    <a:pt x="38" y="55"/>
                  </a:cubicBezTo>
                  <a:cubicBezTo>
                    <a:pt x="37" y="55"/>
                    <a:pt x="36" y="55"/>
                    <a:pt x="35" y="54"/>
                  </a:cubicBezTo>
                  <a:cubicBezTo>
                    <a:pt x="35" y="54"/>
                    <a:pt x="34" y="54"/>
                    <a:pt x="34" y="52"/>
                  </a:cubicBezTo>
                  <a:cubicBezTo>
                    <a:pt x="34" y="51"/>
                    <a:pt x="34" y="51"/>
                    <a:pt x="34" y="51"/>
                  </a:cubicBezTo>
                  <a:cubicBezTo>
                    <a:pt x="34" y="51"/>
                    <a:pt x="34" y="50"/>
                    <a:pt x="35" y="49"/>
                  </a:cubicBezTo>
                  <a:cubicBezTo>
                    <a:pt x="35" y="49"/>
                    <a:pt x="36" y="48"/>
                    <a:pt x="37" y="48"/>
                  </a:cubicBezTo>
                  <a:cubicBezTo>
                    <a:pt x="37" y="48"/>
                    <a:pt x="37" y="48"/>
                    <a:pt x="37" y="48"/>
                  </a:cubicBezTo>
                  <a:moveTo>
                    <a:pt x="91" y="48"/>
                  </a:moveTo>
                  <a:cubicBezTo>
                    <a:pt x="91" y="48"/>
                    <a:pt x="90" y="48"/>
                    <a:pt x="89" y="47"/>
                  </a:cubicBezTo>
                  <a:cubicBezTo>
                    <a:pt x="89" y="47"/>
                    <a:pt x="89" y="47"/>
                    <a:pt x="89" y="47"/>
                  </a:cubicBezTo>
                  <a:cubicBezTo>
                    <a:pt x="89" y="46"/>
                    <a:pt x="89" y="46"/>
                    <a:pt x="89" y="46"/>
                  </a:cubicBezTo>
                  <a:cubicBezTo>
                    <a:pt x="90" y="46"/>
                    <a:pt x="90" y="46"/>
                    <a:pt x="91" y="46"/>
                  </a:cubicBezTo>
                  <a:cubicBezTo>
                    <a:pt x="91" y="47"/>
                    <a:pt x="91" y="47"/>
                    <a:pt x="91" y="48"/>
                  </a:cubicBezTo>
                  <a:moveTo>
                    <a:pt x="43" y="55"/>
                  </a:moveTo>
                  <a:cubicBezTo>
                    <a:pt x="44" y="52"/>
                    <a:pt x="45" y="49"/>
                    <a:pt x="45" y="47"/>
                  </a:cubicBezTo>
                  <a:cubicBezTo>
                    <a:pt x="48" y="46"/>
                    <a:pt x="51" y="46"/>
                    <a:pt x="54" y="45"/>
                  </a:cubicBezTo>
                  <a:cubicBezTo>
                    <a:pt x="53" y="48"/>
                    <a:pt x="52" y="51"/>
                    <a:pt x="51" y="53"/>
                  </a:cubicBezTo>
                  <a:cubicBezTo>
                    <a:pt x="51" y="54"/>
                    <a:pt x="51" y="54"/>
                    <a:pt x="51" y="54"/>
                  </a:cubicBezTo>
                  <a:cubicBezTo>
                    <a:pt x="48" y="54"/>
                    <a:pt x="45" y="54"/>
                    <a:pt x="43" y="55"/>
                  </a:cubicBezTo>
                  <a:moveTo>
                    <a:pt x="56" y="53"/>
                  </a:moveTo>
                  <a:cubicBezTo>
                    <a:pt x="57" y="50"/>
                    <a:pt x="58" y="48"/>
                    <a:pt x="59" y="45"/>
                  </a:cubicBezTo>
                  <a:cubicBezTo>
                    <a:pt x="61" y="45"/>
                    <a:pt x="64" y="44"/>
                    <a:pt x="66" y="44"/>
                  </a:cubicBezTo>
                  <a:cubicBezTo>
                    <a:pt x="65" y="47"/>
                    <a:pt x="64" y="49"/>
                    <a:pt x="63" y="52"/>
                  </a:cubicBezTo>
                  <a:cubicBezTo>
                    <a:pt x="61" y="52"/>
                    <a:pt x="58" y="53"/>
                    <a:pt x="56" y="53"/>
                  </a:cubicBezTo>
                  <a:moveTo>
                    <a:pt x="96" y="49"/>
                  </a:moveTo>
                  <a:cubicBezTo>
                    <a:pt x="95" y="49"/>
                    <a:pt x="95" y="49"/>
                    <a:pt x="95" y="49"/>
                  </a:cubicBezTo>
                  <a:cubicBezTo>
                    <a:pt x="95" y="49"/>
                    <a:pt x="95" y="48"/>
                    <a:pt x="95" y="48"/>
                  </a:cubicBezTo>
                  <a:cubicBezTo>
                    <a:pt x="95" y="47"/>
                    <a:pt x="96" y="46"/>
                    <a:pt x="96" y="45"/>
                  </a:cubicBezTo>
                  <a:cubicBezTo>
                    <a:pt x="97" y="44"/>
                    <a:pt x="99" y="44"/>
                    <a:pt x="100" y="43"/>
                  </a:cubicBezTo>
                  <a:cubicBezTo>
                    <a:pt x="100" y="45"/>
                    <a:pt x="100" y="46"/>
                    <a:pt x="100" y="48"/>
                  </a:cubicBezTo>
                  <a:cubicBezTo>
                    <a:pt x="99" y="48"/>
                    <a:pt x="98" y="49"/>
                    <a:pt x="96" y="49"/>
                  </a:cubicBezTo>
                  <a:moveTo>
                    <a:pt x="68" y="51"/>
                  </a:moveTo>
                  <a:cubicBezTo>
                    <a:pt x="69" y="49"/>
                    <a:pt x="70" y="46"/>
                    <a:pt x="71" y="43"/>
                  </a:cubicBezTo>
                  <a:cubicBezTo>
                    <a:pt x="73" y="43"/>
                    <a:pt x="75" y="43"/>
                    <a:pt x="76" y="43"/>
                  </a:cubicBezTo>
                  <a:cubicBezTo>
                    <a:pt x="75" y="45"/>
                    <a:pt x="74" y="48"/>
                    <a:pt x="73" y="50"/>
                  </a:cubicBezTo>
                  <a:cubicBezTo>
                    <a:pt x="72" y="51"/>
                    <a:pt x="70" y="51"/>
                    <a:pt x="68" y="51"/>
                  </a:cubicBezTo>
                  <a:moveTo>
                    <a:pt x="78" y="50"/>
                  </a:moveTo>
                  <a:cubicBezTo>
                    <a:pt x="79" y="47"/>
                    <a:pt x="80" y="45"/>
                    <a:pt x="81" y="43"/>
                  </a:cubicBezTo>
                  <a:cubicBezTo>
                    <a:pt x="81" y="43"/>
                    <a:pt x="82" y="43"/>
                    <a:pt x="83" y="43"/>
                  </a:cubicBezTo>
                  <a:cubicBezTo>
                    <a:pt x="83" y="43"/>
                    <a:pt x="84" y="43"/>
                    <a:pt x="84" y="44"/>
                  </a:cubicBezTo>
                  <a:cubicBezTo>
                    <a:pt x="85" y="44"/>
                    <a:pt x="85" y="44"/>
                    <a:pt x="85" y="45"/>
                  </a:cubicBezTo>
                  <a:cubicBezTo>
                    <a:pt x="85" y="45"/>
                    <a:pt x="85" y="45"/>
                    <a:pt x="85" y="45"/>
                  </a:cubicBezTo>
                  <a:cubicBezTo>
                    <a:pt x="85" y="46"/>
                    <a:pt x="85" y="46"/>
                    <a:pt x="85" y="46"/>
                  </a:cubicBezTo>
                  <a:cubicBezTo>
                    <a:pt x="84" y="46"/>
                    <a:pt x="84" y="46"/>
                    <a:pt x="84" y="46"/>
                  </a:cubicBezTo>
                  <a:cubicBezTo>
                    <a:pt x="84" y="47"/>
                    <a:pt x="84" y="47"/>
                    <a:pt x="84" y="47"/>
                  </a:cubicBezTo>
                  <a:cubicBezTo>
                    <a:pt x="84" y="47"/>
                    <a:pt x="84" y="47"/>
                    <a:pt x="84" y="47"/>
                  </a:cubicBezTo>
                  <a:cubicBezTo>
                    <a:pt x="83" y="48"/>
                    <a:pt x="83" y="49"/>
                    <a:pt x="82" y="49"/>
                  </a:cubicBezTo>
                  <a:cubicBezTo>
                    <a:pt x="82" y="49"/>
                    <a:pt x="82" y="49"/>
                    <a:pt x="81" y="49"/>
                  </a:cubicBezTo>
                  <a:cubicBezTo>
                    <a:pt x="80" y="49"/>
                    <a:pt x="79" y="49"/>
                    <a:pt x="78" y="50"/>
                  </a:cubicBezTo>
                  <a:moveTo>
                    <a:pt x="104" y="45"/>
                  </a:moveTo>
                  <a:cubicBezTo>
                    <a:pt x="105" y="44"/>
                    <a:pt x="105" y="42"/>
                    <a:pt x="105" y="41"/>
                  </a:cubicBezTo>
                  <a:cubicBezTo>
                    <a:pt x="107" y="40"/>
                    <a:pt x="109" y="39"/>
                    <a:pt x="110" y="37"/>
                  </a:cubicBezTo>
                  <a:cubicBezTo>
                    <a:pt x="111" y="38"/>
                    <a:pt x="111" y="39"/>
                    <a:pt x="111" y="40"/>
                  </a:cubicBezTo>
                  <a:cubicBezTo>
                    <a:pt x="109" y="42"/>
                    <a:pt x="107" y="44"/>
                    <a:pt x="104" y="45"/>
                  </a:cubicBezTo>
                  <a:moveTo>
                    <a:pt x="47" y="35"/>
                  </a:moveTo>
                  <a:cubicBezTo>
                    <a:pt x="48" y="35"/>
                    <a:pt x="48" y="35"/>
                    <a:pt x="48" y="35"/>
                  </a:cubicBezTo>
                  <a:cubicBezTo>
                    <a:pt x="49" y="35"/>
                    <a:pt x="50" y="35"/>
                    <a:pt x="50" y="34"/>
                  </a:cubicBezTo>
                  <a:cubicBezTo>
                    <a:pt x="50" y="33"/>
                    <a:pt x="50" y="32"/>
                    <a:pt x="50" y="32"/>
                  </a:cubicBezTo>
                  <a:cubicBezTo>
                    <a:pt x="50" y="30"/>
                    <a:pt x="50" y="29"/>
                    <a:pt x="49" y="28"/>
                  </a:cubicBezTo>
                  <a:cubicBezTo>
                    <a:pt x="46" y="21"/>
                    <a:pt x="41" y="14"/>
                    <a:pt x="39" y="8"/>
                  </a:cubicBezTo>
                  <a:cubicBezTo>
                    <a:pt x="39" y="8"/>
                    <a:pt x="39" y="8"/>
                    <a:pt x="39" y="8"/>
                  </a:cubicBezTo>
                  <a:cubicBezTo>
                    <a:pt x="39" y="7"/>
                    <a:pt x="39" y="7"/>
                    <a:pt x="40" y="7"/>
                  </a:cubicBezTo>
                  <a:cubicBezTo>
                    <a:pt x="50" y="7"/>
                    <a:pt x="56" y="5"/>
                    <a:pt x="65" y="5"/>
                  </a:cubicBezTo>
                  <a:cubicBezTo>
                    <a:pt x="65" y="5"/>
                    <a:pt x="65" y="5"/>
                    <a:pt x="65" y="5"/>
                  </a:cubicBezTo>
                  <a:cubicBezTo>
                    <a:pt x="65" y="5"/>
                    <a:pt x="65" y="5"/>
                    <a:pt x="65" y="5"/>
                  </a:cubicBezTo>
                  <a:cubicBezTo>
                    <a:pt x="65" y="5"/>
                    <a:pt x="65" y="5"/>
                    <a:pt x="65" y="5"/>
                  </a:cubicBezTo>
                  <a:cubicBezTo>
                    <a:pt x="65" y="6"/>
                    <a:pt x="65" y="6"/>
                    <a:pt x="65" y="6"/>
                  </a:cubicBezTo>
                  <a:cubicBezTo>
                    <a:pt x="65" y="6"/>
                    <a:pt x="65" y="6"/>
                    <a:pt x="65" y="6"/>
                  </a:cubicBezTo>
                  <a:cubicBezTo>
                    <a:pt x="64" y="8"/>
                    <a:pt x="62" y="11"/>
                    <a:pt x="61" y="14"/>
                  </a:cubicBezTo>
                  <a:cubicBezTo>
                    <a:pt x="61" y="16"/>
                    <a:pt x="60" y="19"/>
                    <a:pt x="60" y="21"/>
                  </a:cubicBezTo>
                  <a:cubicBezTo>
                    <a:pt x="60" y="24"/>
                    <a:pt x="61" y="27"/>
                    <a:pt x="63" y="30"/>
                  </a:cubicBezTo>
                  <a:cubicBezTo>
                    <a:pt x="63" y="31"/>
                    <a:pt x="64" y="32"/>
                    <a:pt x="65" y="32"/>
                  </a:cubicBezTo>
                  <a:cubicBezTo>
                    <a:pt x="65" y="32"/>
                    <a:pt x="65" y="32"/>
                    <a:pt x="65" y="32"/>
                  </a:cubicBezTo>
                  <a:cubicBezTo>
                    <a:pt x="66" y="31"/>
                    <a:pt x="67" y="31"/>
                    <a:pt x="67" y="30"/>
                  </a:cubicBezTo>
                  <a:cubicBezTo>
                    <a:pt x="69" y="26"/>
                    <a:pt x="69" y="23"/>
                    <a:pt x="70" y="19"/>
                  </a:cubicBezTo>
                  <a:cubicBezTo>
                    <a:pt x="71" y="16"/>
                    <a:pt x="72" y="13"/>
                    <a:pt x="74" y="10"/>
                  </a:cubicBezTo>
                  <a:cubicBezTo>
                    <a:pt x="75" y="9"/>
                    <a:pt x="76" y="9"/>
                    <a:pt x="78" y="8"/>
                  </a:cubicBezTo>
                  <a:cubicBezTo>
                    <a:pt x="79" y="9"/>
                    <a:pt x="79" y="9"/>
                    <a:pt x="80" y="10"/>
                  </a:cubicBezTo>
                  <a:cubicBezTo>
                    <a:pt x="85" y="10"/>
                    <a:pt x="90" y="11"/>
                    <a:pt x="94" y="13"/>
                  </a:cubicBezTo>
                  <a:cubicBezTo>
                    <a:pt x="86" y="19"/>
                    <a:pt x="80" y="29"/>
                    <a:pt x="79" y="38"/>
                  </a:cubicBezTo>
                  <a:cubicBezTo>
                    <a:pt x="78" y="38"/>
                    <a:pt x="78" y="38"/>
                    <a:pt x="78" y="38"/>
                  </a:cubicBezTo>
                  <a:cubicBezTo>
                    <a:pt x="75" y="39"/>
                    <a:pt x="65" y="40"/>
                    <a:pt x="56" y="41"/>
                  </a:cubicBezTo>
                  <a:cubicBezTo>
                    <a:pt x="52" y="41"/>
                    <a:pt x="47" y="42"/>
                    <a:pt x="44" y="42"/>
                  </a:cubicBezTo>
                  <a:cubicBezTo>
                    <a:pt x="42" y="43"/>
                    <a:pt x="40" y="43"/>
                    <a:pt x="39" y="43"/>
                  </a:cubicBezTo>
                  <a:cubicBezTo>
                    <a:pt x="39" y="42"/>
                    <a:pt x="39" y="41"/>
                    <a:pt x="39" y="40"/>
                  </a:cubicBezTo>
                  <a:cubicBezTo>
                    <a:pt x="37" y="35"/>
                    <a:pt x="35" y="31"/>
                    <a:pt x="31" y="27"/>
                  </a:cubicBezTo>
                  <a:cubicBezTo>
                    <a:pt x="29" y="24"/>
                    <a:pt x="25" y="22"/>
                    <a:pt x="21" y="20"/>
                  </a:cubicBezTo>
                  <a:cubicBezTo>
                    <a:pt x="24" y="17"/>
                    <a:pt x="27" y="16"/>
                    <a:pt x="31" y="15"/>
                  </a:cubicBezTo>
                  <a:cubicBezTo>
                    <a:pt x="33" y="18"/>
                    <a:pt x="36" y="24"/>
                    <a:pt x="41" y="32"/>
                  </a:cubicBezTo>
                  <a:cubicBezTo>
                    <a:pt x="42" y="33"/>
                    <a:pt x="43" y="34"/>
                    <a:pt x="44" y="34"/>
                  </a:cubicBezTo>
                  <a:cubicBezTo>
                    <a:pt x="45" y="35"/>
                    <a:pt x="46" y="35"/>
                    <a:pt x="47" y="35"/>
                  </a:cubicBezTo>
                  <a:moveTo>
                    <a:pt x="65" y="0"/>
                  </a:moveTo>
                  <a:cubicBezTo>
                    <a:pt x="65" y="0"/>
                    <a:pt x="65" y="0"/>
                    <a:pt x="65" y="0"/>
                  </a:cubicBezTo>
                  <a:cubicBezTo>
                    <a:pt x="65" y="0"/>
                    <a:pt x="65" y="0"/>
                    <a:pt x="65" y="0"/>
                  </a:cubicBezTo>
                  <a:cubicBezTo>
                    <a:pt x="65" y="0"/>
                    <a:pt x="65" y="0"/>
                    <a:pt x="65" y="0"/>
                  </a:cubicBezTo>
                  <a:cubicBezTo>
                    <a:pt x="55" y="0"/>
                    <a:pt x="49" y="1"/>
                    <a:pt x="40" y="1"/>
                  </a:cubicBezTo>
                  <a:cubicBezTo>
                    <a:pt x="36" y="1"/>
                    <a:pt x="33" y="4"/>
                    <a:pt x="33" y="8"/>
                  </a:cubicBezTo>
                  <a:cubicBezTo>
                    <a:pt x="33" y="9"/>
                    <a:pt x="33" y="9"/>
                    <a:pt x="34" y="10"/>
                  </a:cubicBezTo>
                  <a:cubicBezTo>
                    <a:pt x="34" y="11"/>
                    <a:pt x="34" y="11"/>
                    <a:pt x="34" y="11"/>
                  </a:cubicBezTo>
                  <a:cubicBezTo>
                    <a:pt x="34" y="10"/>
                    <a:pt x="33" y="10"/>
                    <a:pt x="32" y="10"/>
                  </a:cubicBezTo>
                  <a:cubicBezTo>
                    <a:pt x="32" y="10"/>
                    <a:pt x="32" y="10"/>
                    <a:pt x="31" y="10"/>
                  </a:cubicBezTo>
                  <a:cubicBezTo>
                    <a:pt x="31" y="10"/>
                    <a:pt x="31" y="10"/>
                    <a:pt x="31" y="10"/>
                  </a:cubicBezTo>
                  <a:cubicBezTo>
                    <a:pt x="25" y="10"/>
                    <a:pt x="19" y="14"/>
                    <a:pt x="15" y="19"/>
                  </a:cubicBezTo>
                  <a:cubicBezTo>
                    <a:pt x="15" y="20"/>
                    <a:pt x="15" y="21"/>
                    <a:pt x="16" y="22"/>
                  </a:cubicBezTo>
                  <a:cubicBezTo>
                    <a:pt x="16" y="23"/>
                    <a:pt x="16" y="23"/>
                    <a:pt x="17" y="24"/>
                  </a:cubicBezTo>
                  <a:cubicBezTo>
                    <a:pt x="21" y="26"/>
                    <a:pt x="25" y="28"/>
                    <a:pt x="28" y="31"/>
                  </a:cubicBezTo>
                  <a:cubicBezTo>
                    <a:pt x="30" y="34"/>
                    <a:pt x="32" y="37"/>
                    <a:pt x="34" y="42"/>
                  </a:cubicBezTo>
                  <a:cubicBezTo>
                    <a:pt x="34" y="42"/>
                    <a:pt x="34" y="43"/>
                    <a:pt x="34" y="44"/>
                  </a:cubicBezTo>
                  <a:cubicBezTo>
                    <a:pt x="33" y="45"/>
                    <a:pt x="33" y="46"/>
                    <a:pt x="32" y="46"/>
                  </a:cubicBezTo>
                  <a:cubicBezTo>
                    <a:pt x="31" y="48"/>
                    <a:pt x="30" y="49"/>
                    <a:pt x="30" y="51"/>
                  </a:cubicBezTo>
                  <a:cubicBezTo>
                    <a:pt x="30" y="52"/>
                    <a:pt x="30" y="52"/>
                    <a:pt x="30" y="53"/>
                  </a:cubicBezTo>
                  <a:cubicBezTo>
                    <a:pt x="30" y="54"/>
                    <a:pt x="31" y="56"/>
                    <a:pt x="32" y="57"/>
                  </a:cubicBezTo>
                  <a:cubicBezTo>
                    <a:pt x="31" y="58"/>
                    <a:pt x="31" y="59"/>
                    <a:pt x="31" y="59"/>
                  </a:cubicBezTo>
                  <a:cubicBezTo>
                    <a:pt x="31" y="61"/>
                    <a:pt x="31" y="62"/>
                    <a:pt x="32" y="63"/>
                  </a:cubicBezTo>
                  <a:cubicBezTo>
                    <a:pt x="32" y="63"/>
                    <a:pt x="33" y="64"/>
                    <a:pt x="34" y="65"/>
                  </a:cubicBezTo>
                  <a:cubicBezTo>
                    <a:pt x="32" y="70"/>
                    <a:pt x="29" y="73"/>
                    <a:pt x="25" y="77"/>
                  </a:cubicBezTo>
                  <a:cubicBezTo>
                    <a:pt x="21" y="80"/>
                    <a:pt x="16" y="84"/>
                    <a:pt x="12" y="89"/>
                  </a:cubicBezTo>
                  <a:cubicBezTo>
                    <a:pt x="4" y="101"/>
                    <a:pt x="0" y="116"/>
                    <a:pt x="0" y="130"/>
                  </a:cubicBezTo>
                  <a:cubicBezTo>
                    <a:pt x="0" y="131"/>
                    <a:pt x="0" y="132"/>
                    <a:pt x="0" y="133"/>
                  </a:cubicBezTo>
                  <a:cubicBezTo>
                    <a:pt x="0" y="141"/>
                    <a:pt x="2" y="147"/>
                    <a:pt x="4" y="153"/>
                  </a:cubicBezTo>
                  <a:cubicBezTo>
                    <a:pt x="6" y="159"/>
                    <a:pt x="8" y="164"/>
                    <a:pt x="11" y="171"/>
                  </a:cubicBezTo>
                  <a:cubicBezTo>
                    <a:pt x="11" y="171"/>
                    <a:pt x="11" y="172"/>
                    <a:pt x="11" y="173"/>
                  </a:cubicBezTo>
                  <a:cubicBezTo>
                    <a:pt x="11" y="174"/>
                    <a:pt x="11" y="176"/>
                    <a:pt x="11" y="177"/>
                  </a:cubicBezTo>
                  <a:cubicBezTo>
                    <a:pt x="11" y="178"/>
                    <a:pt x="11" y="178"/>
                    <a:pt x="11" y="179"/>
                  </a:cubicBezTo>
                  <a:cubicBezTo>
                    <a:pt x="11" y="179"/>
                    <a:pt x="12" y="180"/>
                    <a:pt x="12" y="180"/>
                  </a:cubicBezTo>
                  <a:cubicBezTo>
                    <a:pt x="12" y="180"/>
                    <a:pt x="12" y="181"/>
                    <a:pt x="13" y="182"/>
                  </a:cubicBezTo>
                  <a:cubicBezTo>
                    <a:pt x="14" y="183"/>
                    <a:pt x="15" y="183"/>
                    <a:pt x="16" y="183"/>
                  </a:cubicBezTo>
                  <a:cubicBezTo>
                    <a:pt x="17" y="183"/>
                    <a:pt x="17" y="183"/>
                    <a:pt x="17" y="183"/>
                  </a:cubicBezTo>
                  <a:cubicBezTo>
                    <a:pt x="18" y="183"/>
                    <a:pt x="20" y="182"/>
                    <a:pt x="21" y="182"/>
                  </a:cubicBezTo>
                  <a:cubicBezTo>
                    <a:pt x="22" y="181"/>
                    <a:pt x="23" y="180"/>
                    <a:pt x="24" y="180"/>
                  </a:cubicBezTo>
                  <a:cubicBezTo>
                    <a:pt x="27" y="178"/>
                    <a:pt x="31" y="177"/>
                    <a:pt x="35" y="177"/>
                  </a:cubicBezTo>
                  <a:cubicBezTo>
                    <a:pt x="35" y="177"/>
                    <a:pt x="35" y="177"/>
                    <a:pt x="35" y="177"/>
                  </a:cubicBezTo>
                  <a:cubicBezTo>
                    <a:pt x="39" y="177"/>
                    <a:pt x="42" y="178"/>
                    <a:pt x="46" y="178"/>
                  </a:cubicBezTo>
                  <a:cubicBezTo>
                    <a:pt x="51" y="178"/>
                    <a:pt x="56" y="179"/>
                    <a:pt x="61" y="179"/>
                  </a:cubicBezTo>
                  <a:cubicBezTo>
                    <a:pt x="64" y="179"/>
                    <a:pt x="67" y="179"/>
                    <a:pt x="71" y="178"/>
                  </a:cubicBezTo>
                  <a:cubicBezTo>
                    <a:pt x="79" y="178"/>
                    <a:pt x="87" y="177"/>
                    <a:pt x="95" y="176"/>
                  </a:cubicBezTo>
                  <a:cubicBezTo>
                    <a:pt x="100" y="175"/>
                    <a:pt x="103" y="175"/>
                    <a:pt x="106" y="174"/>
                  </a:cubicBezTo>
                  <a:cubicBezTo>
                    <a:pt x="109" y="173"/>
                    <a:pt x="112" y="173"/>
                    <a:pt x="116" y="172"/>
                  </a:cubicBezTo>
                  <a:cubicBezTo>
                    <a:pt x="116" y="172"/>
                    <a:pt x="116" y="173"/>
                    <a:pt x="117" y="173"/>
                  </a:cubicBezTo>
                  <a:cubicBezTo>
                    <a:pt x="118" y="173"/>
                    <a:pt x="119" y="174"/>
                    <a:pt x="121" y="174"/>
                  </a:cubicBezTo>
                  <a:cubicBezTo>
                    <a:pt x="122" y="175"/>
                    <a:pt x="124" y="175"/>
                    <a:pt x="126" y="175"/>
                  </a:cubicBezTo>
                  <a:cubicBezTo>
                    <a:pt x="127" y="175"/>
                    <a:pt x="128" y="175"/>
                    <a:pt x="129" y="175"/>
                  </a:cubicBezTo>
                  <a:cubicBezTo>
                    <a:pt x="130" y="175"/>
                    <a:pt x="131" y="174"/>
                    <a:pt x="131" y="173"/>
                  </a:cubicBezTo>
                  <a:cubicBezTo>
                    <a:pt x="133" y="172"/>
                    <a:pt x="133" y="170"/>
                    <a:pt x="133" y="169"/>
                  </a:cubicBezTo>
                  <a:cubicBezTo>
                    <a:pt x="133" y="167"/>
                    <a:pt x="132" y="164"/>
                    <a:pt x="131" y="162"/>
                  </a:cubicBezTo>
                  <a:cubicBezTo>
                    <a:pt x="131" y="161"/>
                    <a:pt x="131" y="160"/>
                    <a:pt x="131" y="159"/>
                  </a:cubicBezTo>
                  <a:cubicBezTo>
                    <a:pt x="130" y="158"/>
                    <a:pt x="130" y="157"/>
                    <a:pt x="130" y="157"/>
                  </a:cubicBezTo>
                  <a:cubicBezTo>
                    <a:pt x="130" y="157"/>
                    <a:pt x="130" y="157"/>
                    <a:pt x="130" y="157"/>
                  </a:cubicBezTo>
                  <a:cubicBezTo>
                    <a:pt x="130" y="157"/>
                    <a:pt x="130" y="157"/>
                    <a:pt x="130" y="157"/>
                  </a:cubicBezTo>
                  <a:cubicBezTo>
                    <a:pt x="130" y="153"/>
                    <a:pt x="131" y="151"/>
                    <a:pt x="132" y="148"/>
                  </a:cubicBezTo>
                  <a:cubicBezTo>
                    <a:pt x="133" y="145"/>
                    <a:pt x="134" y="142"/>
                    <a:pt x="135" y="138"/>
                  </a:cubicBezTo>
                  <a:cubicBezTo>
                    <a:pt x="136" y="135"/>
                    <a:pt x="136" y="131"/>
                    <a:pt x="136" y="128"/>
                  </a:cubicBezTo>
                  <a:cubicBezTo>
                    <a:pt x="136" y="116"/>
                    <a:pt x="133" y="105"/>
                    <a:pt x="126" y="95"/>
                  </a:cubicBezTo>
                  <a:cubicBezTo>
                    <a:pt x="120" y="86"/>
                    <a:pt x="110" y="79"/>
                    <a:pt x="101" y="73"/>
                  </a:cubicBezTo>
                  <a:cubicBezTo>
                    <a:pt x="96" y="69"/>
                    <a:pt x="92" y="67"/>
                    <a:pt x="89" y="64"/>
                  </a:cubicBezTo>
                  <a:cubicBezTo>
                    <a:pt x="88" y="63"/>
                    <a:pt x="86" y="62"/>
                    <a:pt x="86" y="61"/>
                  </a:cubicBezTo>
                  <a:cubicBezTo>
                    <a:pt x="85" y="60"/>
                    <a:pt x="85" y="60"/>
                    <a:pt x="85" y="60"/>
                  </a:cubicBezTo>
                  <a:cubicBezTo>
                    <a:pt x="85" y="60"/>
                    <a:pt x="85" y="60"/>
                    <a:pt x="85" y="60"/>
                  </a:cubicBezTo>
                  <a:cubicBezTo>
                    <a:pt x="91" y="63"/>
                    <a:pt x="98" y="65"/>
                    <a:pt x="106" y="67"/>
                  </a:cubicBezTo>
                  <a:cubicBezTo>
                    <a:pt x="106" y="67"/>
                    <a:pt x="106" y="67"/>
                    <a:pt x="106" y="67"/>
                  </a:cubicBezTo>
                  <a:cubicBezTo>
                    <a:pt x="112" y="68"/>
                    <a:pt x="119" y="69"/>
                    <a:pt x="124" y="69"/>
                  </a:cubicBezTo>
                  <a:cubicBezTo>
                    <a:pt x="128" y="69"/>
                    <a:pt x="131" y="69"/>
                    <a:pt x="133" y="68"/>
                  </a:cubicBezTo>
                  <a:cubicBezTo>
                    <a:pt x="134" y="68"/>
                    <a:pt x="135" y="67"/>
                    <a:pt x="135" y="66"/>
                  </a:cubicBezTo>
                  <a:cubicBezTo>
                    <a:pt x="135" y="65"/>
                    <a:pt x="135" y="65"/>
                    <a:pt x="135" y="64"/>
                  </a:cubicBezTo>
                  <a:cubicBezTo>
                    <a:pt x="135" y="62"/>
                    <a:pt x="135" y="59"/>
                    <a:pt x="136" y="57"/>
                  </a:cubicBezTo>
                  <a:cubicBezTo>
                    <a:pt x="137" y="56"/>
                    <a:pt x="137" y="56"/>
                    <a:pt x="136" y="55"/>
                  </a:cubicBezTo>
                  <a:cubicBezTo>
                    <a:pt x="136" y="54"/>
                    <a:pt x="135" y="54"/>
                    <a:pt x="134" y="54"/>
                  </a:cubicBezTo>
                  <a:cubicBezTo>
                    <a:pt x="134" y="54"/>
                    <a:pt x="134" y="54"/>
                    <a:pt x="134" y="54"/>
                  </a:cubicBezTo>
                  <a:cubicBezTo>
                    <a:pt x="133" y="54"/>
                    <a:pt x="131" y="54"/>
                    <a:pt x="130" y="54"/>
                  </a:cubicBezTo>
                  <a:cubicBezTo>
                    <a:pt x="121" y="54"/>
                    <a:pt x="112" y="53"/>
                    <a:pt x="103" y="51"/>
                  </a:cubicBezTo>
                  <a:cubicBezTo>
                    <a:pt x="104" y="50"/>
                    <a:pt x="104" y="50"/>
                    <a:pt x="104" y="50"/>
                  </a:cubicBezTo>
                  <a:cubicBezTo>
                    <a:pt x="108" y="48"/>
                    <a:pt x="111" y="46"/>
                    <a:pt x="115" y="43"/>
                  </a:cubicBezTo>
                  <a:cubicBezTo>
                    <a:pt x="115" y="43"/>
                    <a:pt x="115" y="43"/>
                    <a:pt x="115" y="43"/>
                  </a:cubicBezTo>
                  <a:cubicBezTo>
                    <a:pt x="115" y="42"/>
                    <a:pt x="115" y="42"/>
                    <a:pt x="115" y="42"/>
                  </a:cubicBezTo>
                  <a:cubicBezTo>
                    <a:pt x="116" y="42"/>
                    <a:pt x="116" y="42"/>
                    <a:pt x="116" y="41"/>
                  </a:cubicBezTo>
                  <a:cubicBezTo>
                    <a:pt x="116" y="40"/>
                    <a:pt x="116" y="40"/>
                    <a:pt x="116" y="40"/>
                  </a:cubicBezTo>
                  <a:cubicBezTo>
                    <a:pt x="116" y="40"/>
                    <a:pt x="116" y="40"/>
                    <a:pt x="116" y="40"/>
                  </a:cubicBezTo>
                  <a:cubicBezTo>
                    <a:pt x="115" y="37"/>
                    <a:pt x="114" y="35"/>
                    <a:pt x="113" y="33"/>
                  </a:cubicBezTo>
                  <a:cubicBezTo>
                    <a:pt x="113" y="33"/>
                    <a:pt x="112" y="32"/>
                    <a:pt x="112" y="32"/>
                  </a:cubicBezTo>
                  <a:cubicBezTo>
                    <a:pt x="112" y="32"/>
                    <a:pt x="111" y="32"/>
                    <a:pt x="111" y="32"/>
                  </a:cubicBezTo>
                  <a:cubicBezTo>
                    <a:pt x="111" y="32"/>
                    <a:pt x="110" y="32"/>
                    <a:pt x="110" y="32"/>
                  </a:cubicBezTo>
                  <a:cubicBezTo>
                    <a:pt x="103" y="37"/>
                    <a:pt x="96" y="42"/>
                    <a:pt x="88" y="42"/>
                  </a:cubicBezTo>
                  <a:cubicBezTo>
                    <a:pt x="88" y="41"/>
                    <a:pt x="88" y="41"/>
                    <a:pt x="87" y="41"/>
                  </a:cubicBezTo>
                  <a:cubicBezTo>
                    <a:pt x="87" y="40"/>
                    <a:pt x="85" y="39"/>
                    <a:pt x="84" y="39"/>
                  </a:cubicBezTo>
                  <a:cubicBezTo>
                    <a:pt x="85" y="30"/>
                    <a:pt x="92" y="21"/>
                    <a:pt x="100" y="15"/>
                  </a:cubicBezTo>
                  <a:cubicBezTo>
                    <a:pt x="101" y="15"/>
                    <a:pt x="101" y="14"/>
                    <a:pt x="101" y="13"/>
                  </a:cubicBezTo>
                  <a:cubicBezTo>
                    <a:pt x="101" y="12"/>
                    <a:pt x="101" y="11"/>
                    <a:pt x="100" y="11"/>
                  </a:cubicBezTo>
                  <a:cubicBezTo>
                    <a:pt x="95" y="8"/>
                    <a:pt x="90" y="6"/>
                    <a:pt x="84" y="5"/>
                  </a:cubicBezTo>
                  <a:cubicBezTo>
                    <a:pt x="84" y="4"/>
                    <a:pt x="83" y="4"/>
                    <a:pt x="83" y="4"/>
                  </a:cubicBezTo>
                  <a:cubicBezTo>
                    <a:pt x="82" y="4"/>
                    <a:pt x="82" y="4"/>
                    <a:pt x="82" y="4"/>
                  </a:cubicBezTo>
                  <a:cubicBezTo>
                    <a:pt x="82" y="4"/>
                    <a:pt x="82" y="4"/>
                    <a:pt x="82" y="4"/>
                  </a:cubicBezTo>
                  <a:cubicBezTo>
                    <a:pt x="81" y="3"/>
                    <a:pt x="81" y="3"/>
                    <a:pt x="80" y="3"/>
                  </a:cubicBezTo>
                  <a:cubicBezTo>
                    <a:pt x="80" y="3"/>
                    <a:pt x="80" y="3"/>
                    <a:pt x="80" y="3"/>
                  </a:cubicBezTo>
                  <a:cubicBezTo>
                    <a:pt x="80" y="3"/>
                    <a:pt x="79" y="3"/>
                    <a:pt x="79" y="3"/>
                  </a:cubicBezTo>
                  <a:cubicBezTo>
                    <a:pt x="76" y="3"/>
                    <a:pt x="73" y="4"/>
                    <a:pt x="70" y="6"/>
                  </a:cubicBezTo>
                  <a:cubicBezTo>
                    <a:pt x="71" y="6"/>
                    <a:pt x="71" y="6"/>
                    <a:pt x="71" y="6"/>
                  </a:cubicBezTo>
                  <a:cubicBezTo>
                    <a:pt x="71" y="4"/>
                    <a:pt x="70" y="3"/>
                    <a:pt x="69" y="2"/>
                  </a:cubicBezTo>
                  <a:cubicBezTo>
                    <a:pt x="68" y="1"/>
                    <a:pt x="67"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39" name="Freeform 770"/>
            <p:cNvSpPr>
              <a:spLocks noEditPoints="1"/>
            </p:cNvSpPr>
            <p:nvPr/>
          </p:nvSpPr>
          <p:spPr bwMode="auto">
            <a:xfrm>
              <a:off x="4332" y="726"/>
              <a:ext cx="126" cy="189"/>
            </a:xfrm>
            <a:custGeom>
              <a:avLst/>
              <a:gdLst>
                <a:gd name="T0" fmla="*/ 26 w 53"/>
                <a:gd name="T1" fmla="*/ 65 h 80"/>
                <a:gd name="T2" fmla="*/ 24 w 53"/>
                <a:gd name="T3" fmla="*/ 43 h 80"/>
                <a:gd name="T4" fmla="*/ 10 w 53"/>
                <a:gd name="T5" fmla="*/ 34 h 80"/>
                <a:gd name="T6" fmla="*/ 8 w 53"/>
                <a:gd name="T7" fmla="*/ 22 h 80"/>
                <a:gd name="T8" fmla="*/ 20 w 53"/>
                <a:gd name="T9" fmla="*/ 13 h 80"/>
                <a:gd name="T10" fmla="*/ 21 w 53"/>
                <a:gd name="T11" fmla="*/ 5 h 80"/>
                <a:gd name="T12" fmla="*/ 25 w 53"/>
                <a:gd name="T13" fmla="*/ 9 h 80"/>
                <a:gd name="T14" fmla="*/ 28 w 53"/>
                <a:gd name="T15" fmla="*/ 11 h 80"/>
                <a:gd name="T16" fmla="*/ 28 w 53"/>
                <a:gd name="T17" fmla="*/ 11 h 80"/>
                <a:gd name="T18" fmla="*/ 31 w 53"/>
                <a:gd name="T19" fmla="*/ 12 h 80"/>
                <a:gd name="T20" fmla="*/ 45 w 53"/>
                <a:gd name="T21" fmla="*/ 17 h 80"/>
                <a:gd name="T22" fmla="*/ 41 w 53"/>
                <a:gd name="T23" fmla="*/ 23 h 80"/>
                <a:gd name="T24" fmla="*/ 35 w 53"/>
                <a:gd name="T25" fmla="*/ 19 h 80"/>
                <a:gd name="T26" fmla="*/ 29 w 53"/>
                <a:gd name="T27" fmla="*/ 16 h 80"/>
                <a:gd name="T28" fmla="*/ 27 w 53"/>
                <a:gd name="T29" fmla="*/ 17 h 80"/>
                <a:gd name="T30" fmla="*/ 27 w 53"/>
                <a:gd name="T31" fmla="*/ 37 h 80"/>
                <a:gd name="T32" fmla="*/ 30 w 53"/>
                <a:gd name="T33" fmla="*/ 39 h 80"/>
                <a:gd name="T34" fmla="*/ 48 w 53"/>
                <a:gd name="T35" fmla="*/ 52 h 80"/>
                <a:gd name="T36" fmla="*/ 46 w 53"/>
                <a:gd name="T37" fmla="*/ 63 h 80"/>
                <a:gd name="T38" fmla="*/ 33 w 53"/>
                <a:gd name="T39" fmla="*/ 69 h 80"/>
                <a:gd name="T40" fmla="*/ 31 w 53"/>
                <a:gd name="T41" fmla="*/ 75 h 80"/>
                <a:gd name="T42" fmla="*/ 28 w 53"/>
                <a:gd name="T43" fmla="*/ 71 h 80"/>
                <a:gd name="T44" fmla="*/ 23 w 53"/>
                <a:gd name="T45" fmla="*/ 69 h 80"/>
                <a:gd name="T46" fmla="*/ 9 w 53"/>
                <a:gd name="T47" fmla="*/ 60 h 80"/>
                <a:gd name="T48" fmla="*/ 24 w 53"/>
                <a:gd name="T49" fmla="*/ 66 h 80"/>
                <a:gd name="T50" fmla="*/ 27 w 53"/>
                <a:gd name="T51" fmla="*/ 0 h 80"/>
                <a:gd name="T52" fmla="*/ 17 w 53"/>
                <a:gd name="T53" fmla="*/ 3 h 80"/>
                <a:gd name="T54" fmla="*/ 7 w 53"/>
                <a:gd name="T55" fmla="*/ 16 h 80"/>
                <a:gd name="T56" fmla="*/ 2 w 53"/>
                <a:gd name="T57" fmla="*/ 27 h 80"/>
                <a:gd name="T58" fmla="*/ 20 w 53"/>
                <a:gd name="T59" fmla="*/ 45 h 80"/>
                <a:gd name="T60" fmla="*/ 9 w 53"/>
                <a:gd name="T61" fmla="*/ 56 h 80"/>
                <a:gd name="T62" fmla="*/ 7 w 53"/>
                <a:gd name="T63" fmla="*/ 55 h 80"/>
                <a:gd name="T64" fmla="*/ 0 w 53"/>
                <a:gd name="T65" fmla="*/ 65 h 80"/>
                <a:gd name="T66" fmla="*/ 1 w 53"/>
                <a:gd name="T67" fmla="*/ 68 h 80"/>
                <a:gd name="T68" fmla="*/ 22 w 53"/>
                <a:gd name="T69" fmla="*/ 73 h 80"/>
                <a:gd name="T70" fmla="*/ 25 w 53"/>
                <a:gd name="T71" fmla="*/ 78 h 80"/>
                <a:gd name="T72" fmla="*/ 27 w 53"/>
                <a:gd name="T73" fmla="*/ 80 h 80"/>
                <a:gd name="T74" fmla="*/ 36 w 53"/>
                <a:gd name="T75" fmla="*/ 77 h 80"/>
                <a:gd name="T76" fmla="*/ 36 w 53"/>
                <a:gd name="T77" fmla="*/ 73 h 80"/>
                <a:gd name="T78" fmla="*/ 53 w 53"/>
                <a:gd name="T79" fmla="*/ 55 h 80"/>
                <a:gd name="T80" fmla="*/ 45 w 53"/>
                <a:gd name="T81" fmla="*/ 42 h 80"/>
                <a:gd name="T82" fmla="*/ 31 w 53"/>
                <a:gd name="T83" fmla="*/ 22 h 80"/>
                <a:gd name="T84" fmla="*/ 41 w 53"/>
                <a:gd name="T85" fmla="*/ 27 h 80"/>
                <a:gd name="T86" fmla="*/ 41 w 53"/>
                <a:gd name="T87" fmla="*/ 27 h 80"/>
                <a:gd name="T88" fmla="*/ 44 w 53"/>
                <a:gd name="T89" fmla="*/ 25 h 80"/>
                <a:gd name="T90" fmla="*/ 49 w 53"/>
                <a:gd name="T91" fmla="*/ 19 h 80"/>
                <a:gd name="T92" fmla="*/ 48 w 53"/>
                <a:gd name="T93" fmla="*/ 14 h 80"/>
                <a:gd name="T94" fmla="*/ 32 w 53"/>
                <a:gd name="T95" fmla="*/ 8 h 80"/>
                <a:gd name="T96" fmla="*/ 29 w 53"/>
                <a:gd name="T97" fmla="*/ 2 h 80"/>
                <a:gd name="T98" fmla="*/ 27 w 53"/>
                <a:gd name="T99"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53" h="80">
                  <a:moveTo>
                    <a:pt x="24" y="66"/>
                  </a:moveTo>
                  <a:cubicBezTo>
                    <a:pt x="25" y="66"/>
                    <a:pt x="25" y="66"/>
                    <a:pt x="26" y="65"/>
                  </a:cubicBezTo>
                  <a:cubicBezTo>
                    <a:pt x="26" y="65"/>
                    <a:pt x="27" y="64"/>
                    <a:pt x="27" y="63"/>
                  </a:cubicBezTo>
                  <a:cubicBezTo>
                    <a:pt x="26" y="57"/>
                    <a:pt x="25" y="50"/>
                    <a:pt x="24" y="43"/>
                  </a:cubicBezTo>
                  <a:cubicBezTo>
                    <a:pt x="24" y="42"/>
                    <a:pt x="23" y="41"/>
                    <a:pt x="22" y="41"/>
                  </a:cubicBezTo>
                  <a:cubicBezTo>
                    <a:pt x="16" y="39"/>
                    <a:pt x="12" y="37"/>
                    <a:pt x="10" y="34"/>
                  </a:cubicBezTo>
                  <a:cubicBezTo>
                    <a:pt x="7" y="32"/>
                    <a:pt x="7" y="29"/>
                    <a:pt x="7" y="27"/>
                  </a:cubicBezTo>
                  <a:cubicBezTo>
                    <a:pt x="7" y="25"/>
                    <a:pt x="7" y="24"/>
                    <a:pt x="8" y="22"/>
                  </a:cubicBezTo>
                  <a:cubicBezTo>
                    <a:pt x="8" y="21"/>
                    <a:pt x="9" y="20"/>
                    <a:pt x="10" y="19"/>
                  </a:cubicBezTo>
                  <a:cubicBezTo>
                    <a:pt x="12" y="16"/>
                    <a:pt x="16" y="15"/>
                    <a:pt x="20" y="13"/>
                  </a:cubicBezTo>
                  <a:cubicBezTo>
                    <a:pt x="21" y="13"/>
                    <a:pt x="22" y="12"/>
                    <a:pt x="22" y="11"/>
                  </a:cubicBezTo>
                  <a:cubicBezTo>
                    <a:pt x="22" y="9"/>
                    <a:pt x="21" y="7"/>
                    <a:pt x="21" y="5"/>
                  </a:cubicBezTo>
                  <a:cubicBezTo>
                    <a:pt x="23" y="4"/>
                    <a:pt x="24" y="4"/>
                    <a:pt x="25" y="4"/>
                  </a:cubicBezTo>
                  <a:cubicBezTo>
                    <a:pt x="25" y="6"/>
                    <a:pt x="25" y="8"/>
                    <a:pt x="25" y="9"/>
                  </a:cubicBezTo>
                  <a:cubicBezTo>
                    <a:pt x="25" y="10"/>
                    <a:pt x="26" y="11"/>
                    <a:pt x="26" y="11"/>
                  </a:cubicBezTo>
                  <a:cubicBezTo>
                    <a:pt x="27" y="11"/>
                    <a:pt x="27" y="11"/>
                    <a:pt x="28" y="11"/>
                  </a:cubicBezTo>
                  <a:cubicBezTo>
                    <a:pt x="28" y="11"/>
                    <a:pt x="28" y="11"/>
                    <a:pt x="28" y="11"/>
                  </a:cubicBezTo>
                  <a:cubicBezTo>
                    <a:pt x="28" y="11"/>
                    <a:pt x="28" y="11"/>
                    <a:pt x="28" y="11"/>
                  </a:cubicBezTo>
                  <a:cubicBezTo>
                    <a:pt x="28" y="11"/>
                    <a:pt x="28" y="11"/>
                    <a:pt x="28" y="11"/>
                  </a:cubicBezTo>
                  <a:cubicBezTo>
                    <a:pt x="28" y="11"/>
                    <a:pt x="30" y="12"/>
                    <a:pt x="31" y="12"/>
                  </a:cubicBezTo>
                  <a:cubicBezTo>
                    <a:pt x="33" y="13"/>
                    <a:pt x="36" y="13"/>
                    <a:pt x="39" y="14"/>
                  </a:cubicBezTo>
                  <a:cubicBezTo>
                    <a:pt x="41" y="15"/>
                    <a:pt x="43" y="16"/>
                    <a:pt x="45" y="17"/>
                  </a:cubicBezTo>
                  <a:cubicBezTo>
                    <a:pt x="44" y="18"/>
                    <a:pt x="44" y="18"/>
                    <a:pt x="44" y="18"/>
                  </a:cubicBezTo>
                  <a:cubicBezTo>
                    <a:pt x="43" y="19"/>
                    <a:pt x="42" y="21"/>
                    <a:pt x="41" y="23"/>
                  </a:cubicBezTo>
                  <a:cubicBezTo>
                    <a:pt x="41" y="23"/>
                    <a:pt x="41" y="23"/>
                    <a:pt x="41" y="23"/>
                  </a:cubicBezTo>
                  <a:cubicBezTo>
                    <a:pt x="39" y="22"/>
                    <a:pt x="37" y="20"/>
                    <a:pt x="35" y="19"/>
                  </a:cubicBezTo>
                  <a:cubicBezTo>
                    <a:pt x="34" y="18"/>
                    <a:pt x="32" y="18"/>
                    <a:pt x="31" y="17"/>
                  </a:cubicBezTo>
                  <a:cubicBezTo>
                    <a:pt x="30" y="17"/>
                    <a:pt x="29" y="16"/>
                    <a:pt x="29" y="16"/>
                  </a:cubicBezTo>
                  <a:cubicBezTo>
                    <a:pt x="28" y="16"/>
                    <a:pt x="28" y="16"/>
                    <a:pt x="28" y="16"/>
                  </a:cubicBezTo>
                  <a:cubicBezTo>
                    <a:pt x="28" y="16"/>
                    <a:pt x="27" y="16"/>
                    <a:pt x="27" y="17"/>
                  </a:cubicBezTo>
                  <a:cubicBezTo>
                    <a:pt x="26" y="17"/>
                    <a:pt x="26" y="18"/>
                    <a:pt x="26" y="18"/>
                  </a:cubicBezTo>
                  <a:cubicBezTo>
                    <a:pt x="26" y="25"/>
                    <a:pt x="27" y="31"/>
                    <a:pt x="27" y="37"/>
                  </a:cubicBezTo>
                  <a:cubicBezTo>
                    <a:pt x="27" y="38"/>
                    <a:pt x="28" y="39"/>
                    <a:pt x="29" y="39"/>
                  </a:cubicBezTo>
                  <a:cubicBezTo>
                    <a:pt x="30" y="39"/>
                    <a:pt x="30" y="39"/>
                    <a:pt x="30" y="39"/>
                  </a:cubicBezTo>
                  <a:cubicBezTo>
                    <a:pt x="34" y="41"/>
                    <a:pt x="38" y="43"/>
                    <a:pt x="42" y="46"/>
                  </a:cubicBezTo>
                  <a:cubicBezTo>
                    <a:pt x="45" y="48"/>
                    <a:pt x="47" y="50"/>
                    <a:pt x="48" y="52"/>
                  </a:cubicBezTo>
                  <a:cubicBezTo>
                    <a:pt x="48" y="53"/>
                    <a:pt x="49" y="54"/>
                    <a:pt x="49" y="55"/>
                  </a:cubicBezTo>
                  <a:cubicBezTo>
                    <a:pt x="49" y="58"/>
                    <a:pt x="48" y="61"/>
                    <a:pt x="46" y="63"/>
                  </a:cubicBezTo>
                  <a:cubicBezTo>
                    <a:pt x="43" y="66"/>
                    <a:pt x="40" y="68"/>
                    <a:pt x="35" y="69"/>
                  </a:cubicBezTo>
                  <a:cubicBezTo>
                    <a:pt x="35" y="69"/>
                    <a:pt x="34" y="69"/>
                    <a:pt x="33" y="69"/>
                  </a:cubicBezTo>
                  <a:cubicBezTo>
                    <a:pt x="32" y="69"/>
                    <a:pt x="31" y="71"/>
                    <a:pt x="31" y="72"/>
                  </a:cubicBezTo>
                  <a:cubicBezTo>
                    <a:pt x="31" y="73"/>
                    <a:pt x="31" y="74"/>
                    <a:pt x="31" y="75"/>
                  </a:cubicBezTo>
                  <a:cubicBezTo>
                    <a:pt x="30" y="75"/>
                    <a:pt x="29" y="76"/>
                    <a:pt x="28" y="76"/>
                  </a:cubicBezTo>
                  <a:cubicBezTo>
                    <a:pt x="28" y="74"/>
                    <a:pt x="28" y="73"/>
                    <a:pt x="28" y="71"/>
                  </a:cubicBezTo>
                  <a:cubicBezTo>
                    <a:pt x="28" y="70"/>
                    <a:pt x="27" y="69"/>
                    <a:pt x="26" y="69"/>
                  </a:cubicBezTo>
                  <a:cubicBezTo>
                    <a:pt x="25" y="69"/>
                    <a:pt x="24" y="69"/>
                    <a:pt x="23" y="69"/>
                  </a:cubicBezTo>
                  <a:cubicBezTo>
                    <a:pt x="19" y="69"/>
                    <a:pt x="12" y="68"/>
                    <a:pt x="6" y="66"/>
                  </a:cubicBezTo>
                  <a:cubicBezTo>
                    <a:pt x="7" y="64"/>
                    <a:pt x="8" y="62"/>
                    <a:pt x="9" y="60"/>
                  </a:cubicBezTo>
                  <a:cubicBezTo>
                    <a:pt x="14" y="63"/>
                    <a:pt x="19" y="65"/>
                    <a:pt x="24" y="66"/>
                  </a:cubicBezTo>
                  <a:cubicBezTo>
                    <a:pt x="24" y="66"/>
                    <a:pt x="24" y="66"/>
                    <a:pt x="24" y="66"/>
                  </a:cubicBezTo>
                  <a:moveTo>
                    <a:pt x="27" y="0"/>
                  </a:moveTo>
                  <a:cubicBezTo>
                    <a:pt x="27" y="0"/>
                    <a:pt x="27" y="0"/>
                    <a:pt x="27" y="0"/>
                  </a:cubicBezTo>
                  <a:cubicBezTo>
                    <a:pt x="24" y="0"/>
                    <a:pt x="22" y="0"/>
                    <a:pt x="19" y="1"/>
                  </a:cubicBezTo>
                  <a:cubicBezTo>
                    <a:pt x="18" y="1"/>
                    <a:pt x="17" y="2"/>
                    <a:pt x="17" y="3"/>
                  </a:cubicBezTo>
                  <a:cubicBezTo>
                    <a:pt x="17" y="5"/>
                    <a:pt x="17" y="7"/>
                    <a:pt x="17" y="10"/>
                  </a:cubicBezTo>
                  <a:cubicBezTo>
                    <a:pt x="13" y="11"/>
                    <a:pt x="10" y="13"/>
                    <a:pt x="7" y="16"/>
                  </a:cubicBezTo>
                  <a:cubicBezTo>
                    <a:pt x="6" y="17"/>
                    <a:pt x="5" y="19"/>
                    <a:pt x="4" y="20"/>
                  </a:cubicBezTo>
                  <a:cubicBezTo>
                    <a:pt x="3" y="22"/>
                    <a:pt x="2" y="25"/>
                    <a:pt x="2" y="27"/>
                  </a:cubicBezTo>
                  <a:cubicBezTo>
                    <a:pt x="2" y="30"/>
                    <a:pt x="3" y="34"/>
                    <a:pt x="6" y="37"/>
                  </a:cubicBezTo>
                  <a:cubicBezTo>
                    <a:pt x="9" y="40"/>
                    <a:pt x="14" y="43"/>
                    <a:pt x="20" y="45"/>
                  </a:cubicBezTo>
                  <a:cubicBezTo>
                    <a:pt x="20" y="50"/>
                    <a:pt x="21" y="56"/>
                    <a:pt x="22" y="61"/>
                  </a:cubicBezTo>
                  <a:cubicBezTo>
                    <a:pt x="17" y="60"/>
                    <a:pt x="13" y="58"/>
                    <a:pt x="9" y="56"/>
                  </a:cubicBezTo>
                  <a:cubicBezTo>
                    <a:pt x="9" y="55"/>
                    <a:pt x="8" y="55"/>
                    <a:pt x="8" y="55"/>
                  </a:cubicBezTo>
                  <a:cubicBezTo>
                    <a:pt x="8" y="55"/>
                    <a:pt x="8" y="55"/>
                    <a:pt x="7" y="55"/>
                  </a:cubicBezTo>
                  <a:cubicBezTo>
                    <a:pt x="7" y="56"/>
                    <a:pt x="6" y="56"/>
                    <a:pt x="6" y="57"/>
                  </a:cubicBezTo>
                  <a:cubicBezTo>
                    <a:pt x="5" y="60"/>
                    <a:pt x="3" y="62"/>
                    <a:pt x="0" y="65"/>
                  </a:cubicBezTo>
                  <a:cubicBezTo>
                    <a:pt x="0" y="65"/>
                    <a:pt x="0" y="66"/>
                    <a:pt x="0" y="67"/>
                  </a:cubicBezTo>
                  <a:cubicBezTo>
                    <a:pt x="0" y="67"/>
                    <a:pt x="0" y="68"/>
                    <a:pt x="1" y="68"/>
                  </a:cubicBezTo>
                  <a:cubicBezTo>
                    <a:pt x="7" y="71"/>
                    <a:pt x="12" y="72"/>
                    <a:pt x="17" y="73"/>
                  </a:cubicBezTo>
                  <a:cubicBezTo>
                    <a:pt x="19" y="73"/>
                    <a:pt x="21" y="73"/>
                    <a:pt x="22" y="73"/>
                  </a:cubicBezTo>
                  <a:cubicBezTo>
                    <a:pt x="23" y="73"/>
                    <a:pt x="23" y="73"/>
                    <a:pt x="24" y="74"/>
                  </a:cubicBezTo>
                  <a:cubicBezTo>
                    <a:pt x="24" y="75"/>
                    <a:pt x="24" y="77"/>
                    <a:pt x="25" y="78"/>
                  </a:cubicBezTo>
                  <a:cubicBezTo>
                    <a:pt x="25" y="80"/>
                    <a:pt x="26" y="80"/>
                    <a:pt x="27" y="80"/>
                  </a:cubicBezTo>
                  <a:cubicBezTo>
                    <a:pt x="27" y="80"/>
                    <a:pt x="27" y="80"/>
                    <a:pt x="27" y="80"/>
                  </a:cubicBezTo>
                  <a:cubicBezTo>
                    <a:pt x="29" y="80"/>
                    <a:pt x="32" y="80"/>
                    <a:pt x="34" y="79"/>
                  </a:cubicBezTo>
                  <a:cubicBezTo>
                    <a:pt x="35" y="79"/>
                    <a:pt x="36" y="78"/>
                    <a:pt x="36" y="77"/>
                  </a:cubicBezTo>
                  <a:cubicBezTo>
                    <a:pt x="36" y="76"/>
                    <a:pt x="36" y="74"/>
                    <a:pt x="35" y="73"/>
                  </a:cubicBezTo>
                  <a:cubicBezTo>
                    <a:pt x="36" y="73"/>
                    <a:pt x="36" y="73"/>
                    <a:pt x="36" y="73"/>
                  </a:cubicBezTo>
                  <a:cubicBezTo>
                    <a:pt x="41" y="72"/>
                    <a:pt x="46" y="69"/>
                    <a:pt x="49" y="65"/>
                  </a:cubicBezTo>
                  <a:cubicBezTo>
                    <a:pt x="52" y="63"/>
                    <a:pt x="53" y="59"/>
                    <a:pt x="53" y="55"/>
                  </a:cubicBezTo>
                  <a:cubicBezTo>
                    <a:pt x="53" y="54"/>
                    <a:pt x="53" y="52"/>
                    <a:pt x="52" y="50"/>
                  </a:cubicBezTo>
                  <a:cubicBezTo>
                    <a:pt x="50" y="47"/>
                    <a:pt x="47" y="44"/>
                    <a:pt x="45" y="42"/>
                  </a:cubicBezTo>
                  <a:cubicBezTo>
                    <a:pt x="41" y="39"/>
                    <a:pt x="36" y="37"/>
                    <a:pt x="32" y="35"/>
                  </a:cubicBezTo>
                  <a:cubicBezTo>
                    <a:pt x="31" y="31"/>
                    <a:pt x="31" y="26"/>
                    <a:pt x="31" y="22"/>
                  </a:cubicBezTo>
                  <a:cubicBezTo>
                    <a:pt x="33" y="23"/>
                    <a:pt x="37" y="25"/>
                    <a:pt x="38" y="26"/>
                  </a:cubicBezTo>
                  <a:cubicBezTo>
                    <a:pt x="39" y="27"/>
                    <a:pt x="39" y="27"/>
                    <a:pt x="41" y="27"/>
                  </a:cubicBezTo>
                  <a:cubicBezTo>
                    <a:pt x="41" y="27"/>
                    <a:pt x="41" y="27"/>
                    <a:pt x="41" y="27"/>
                  </a:cubicBezTo>
                  <a:cubicBezTo>
                    <a:pt x="41" y="27"/>
                    <a:pt x="41" y="27"/>
                    <a:pt x="41" y="27"/>
                  </a:cubicBezTo>
                  <a:cubicBezTo>
                    <a:pt x="42" y="27"/>
                    <a:pt x="43" y="27"/>
                    <a:pt x="43" y="26"/>
                  </a:cubicBezTo>
                  <a:cubicBezTo>
                    <a:pt x="44" y="26"/>
                    <a:pt x="44" y="26"/>
                    <a:pt x="44" y="25"/>
                  </a:cubicBezTo>
                  <a:cubicBezTo>
                    <a:pt x="45" y="24"/>
                    <a:pt x="47" y="22"/>
                    <a:pt x="48" y="20"/>
                  </a:cubicBezTo>
                  <a:cubicBezTo>
                    <a:pt x="48" y="20"/>
                    <a:pt x="48" y="20"/>
                    <a:pt x="49" y="19"/>
                  </a:cubicBezTo>
                  <a:cubicBezTo>
                    <a:pt x="49" y="18"/>
                    <a:pt x="49" y="18"/>
                    <a:pt x="49" y="17"/>
                  </a:cubicBezTo>
                  <a:cubicBezTo>
                    <a:pt x="49" y="16"/>
                    <a:pt x="49" y="15"/>
                    <a:pt x="48" y="14"/>
                  </a:cubicBezTo>
                  <a:cubicBezTo>
                    <a:pt x="46" y="12"/>
                    <a:pt x="42" y="11"/>
                    <a:pt x="38" y="9"/>
                  </a:cubicBezTo>
                  <a:cubicBezTo>
                    <a:pt x="36" y="9"/>
                    <a:pt x="34" y="8"/>
                    <a:pt x="32" y="8"/>
                  </a:cubicBezTo>
                  <a:cubicBezTo>
                    <a:pt x="31" y="8"/>
                    <a:pt x="30" y="7"/>
                    <a:pt x="30" y="7"/>
                  </a:cubicBezTo>
                  <a:cubicBezTo>
                    <a:pt x="29" y="5"/>
                    <a:pt x="29" y="3"/>
                    <a:pt x="29" y="2"/>
                  </a:cubicBezTo>
                  <a:cubicBezTo>
                    <a:pt x="29" y="1"/>
                    <a:pt x="29" y="0"/>
                    <a:pt x="28" y="0"/>
                  </a:cubicBezTo>
                  <a:cubicBezTo>
                    <a:pt x="28" y="0"/>
                    <a:pt x="28" y="0"/>
                    <a:pt x="2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0" name="Freeform 771"/>
            <p:cNvSpPr>
              <a:spLocks noEditPoints="1"/>
            </p:cNvSpPr>
            <p:nvPr/>
          </p:nvSpPr>
          <p:spPr bwMode="auto">
            <a:xfrm>
              <a:off x="4359" y="764"/>
              <a:ext cx="28" cy="47"/>
            </a:xfrm>
            <a:custGeom>
              <a:avLst/>
              <a:gdLst>
                <a:gd name="T0" fmla="*/ 7 w 12"/>
                <a:gd name="T1" fmla="*/ 14 h 20"/>
                <a:gd name="T2" fmla="*/ 6 w 12"/>
                <a:gd name="T3" fmla="*/ 13 h 20"/>
                <a:gd name="T4" fmla="*/ 5 w 12"/>
                <a:gd name="T5" fmla="*/ 9 h 20"/>
                <a:gd name="T6" fmla="*/ 5 w 12"/>
                <a:gd name="T7" fmla="*/ 9 h 20"/>
                <a:gd name="T8" fmla="*/ 5 w 12"/>
                <a:gd name="T9" fmla="*/ 8 h 20"/>
                <a:gd name="T10" fmla="*/ 7 w 12"/>
                <a:gd name="T11" fmla="*/ 6 h 20"/>
                <a:gd name="T12" fmla="*/ 7 w 12"/>
                <a:gd name="T13" fmla="*/ 14 h 20"/>
                <a:gd name="T14" fmla="*/ 9 w 12"/>
                <a:gd name="T15" fmla="*/ 0 h 20"/>
                <a:gd name="T16" fmla="*/ 8 w 12"/>
                <a:gd name="T17" fmla="*/ 0 h 20"/>
                <a:gd name="T18" fmla="*/ 6 w 12"/>
                <a:gd name="T19" fmla="*/ 1 h 20"/>
                <a:gd name="T20" fmla="*/ 2 w 12"/>
                <a:gd name="T21" fmla="*/ 4 h 20"/>
                <a:gd name="T22" fmla="*/ 0 w 12"/>
                <a:gd name="T23" fmla="*/ 9 h 20"/>
                <a:gd name="T24" fmla="*/ 0 w 12"/>
                <a:gd name="T25" fmla="*/ 10 h 20"/>
                <a:gd name="T26" fmla="*/ 3 w 12"/>
                <a:gd name="T27" fmla="*/ 15 h 20"/>
                <a:gd name="T28" fmla="*/ 7 w 12"/>
                <a:gd name="T29" fmla="*/ 19 h 20"/>
                <a:gd name="T30" fmla="*/ 9 w 12"/>
                <a:gd name="T31" fmla="*/ 20 h 20"/>
                <a:gd name="T32" fmla="*/ 10 w 12"/>
                <a:gd name="T33" fmla="*/ 20 h 20"/>
                <a:gd name="T34" fmla="*/ 11 w 12"/>
                <a:gd name="T35" fmla="*/ 20 h 20"/>
                <a:gd name="T36" fmla="*/ 12 w 12"/>
                <a:gd name="T37" fmla="*/ 18 h 20"/>
                <a:gd name="T38" fmla="*/ 11 w 12"/>
                <a:gd name="T39" fmla="*/ 2 h 20"/>
                <a:gd name="T40" fmla="*/ 10 w 12"/>
                <a:gd name="T41" fmla="*/ 0 h 20"/>
                <a:gd name="T42" fmla="*/ 9 w 12"/>
                <a:gd name="T43"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 h="20">
                  <a:moveTo>
                    <a:pt x="7" y="14"/>
                  </a:moveTo>
                  <a:cubicBezTo>
                    <a:pt x="7" y="13"/>
                    <a:pt x="6" y="13"/>
                    <a:pt x="6" y="13"/>
                  </a:cubicBezTo>
                  <a:cubicBezTo>
                    <a:pt x="5" y="12"/>
                    <a:pt x="5" y="11"/>
                    <a:pt x="5" y="9"/>
                  </a:cubicBezTo>
                  <a:cubicBezTo>
                    <a:pt x="5" y="9"/>
                    <a:pt x="5" y="9"/>
                    <a:pt x="5" y="9"/>
                  </a:cubicBezTo>
                  <a:cubicBezTo>
                    <a:pt x="5" y="9"/>
                    <a:pt x="5" y="8"/>
                    <a:pt x="5" y="8"/>
                  </a:cubicBezTo>
                  <a:cubicBezTo>
                    <a:pt x="5" y="7"/>
                    <a:pt x="6" y="6"/>
                    <a:pt x="7" y="6"/>
                  </a:cubicBezTo>
                  <a:cubicBezTo>
                    <a:pt x="7" y="8"/>
                    <a:pt x="7" y="11"/>
                    <a:pt x="7" y="14"/>
                  </a:cubicBezTo>
                  <a:moveTo>
                    <a:pt x="9" y="0"/>
                  </a:moveTo>
                  <a:cubicBezTo>
                    <a:pt x="9" y="0"/>
                    <a:pt x="8" y="0"/>
                    <a:pt x="8" y="0"/>
                  </a:cubicBezTo>
                  <a:cubicBezTo>
                    <a:pt x="7" y="0"/>
                    <a:pt x="7" y="1"/>
                    <a:pt x="6" y="1"/>
                  </a:cubicBezTo>
                  <a:cubicBezTo>
                    <a:pt x="5" y="2"/>
                    <a:pt x="3" y="3"/>
                    <a:pt x="2" y="4"/>
                  </a:cubicBezTo>
                  <a:cubicBezTo>
                    <a:pt x="1" y="6"/>
                    <a:pt x="0" y="7"/>
                    <a:pt x="0" y="9"/>
                  </a:cubicBezTo>
                  <a:cubicBezTo>
                    <a:pt x="0" y="10"/>
                    <a:pt x="0" y="10"/>
                    <a:pt x="0" y="10"/>
                  </a:cubicBezTo>
                  <a:cubicBezTo>
                    <a:pt x="0" y="12"/>
                    <a:pt x="1" y="14"/>
                    <a:pt x="3" y="15"/>
                  </a:cubicBezTo>
                  <a:cubicBezTo>
                    <a:pt x="4" y="17"/>
                    <a:pt x="6" y="18"/>
                    <a:pt x="7" y="19"/>
                  </a:cubicBezTo>
                  <a:cubicBezTo>
                    <a:pt x="8" y="19"/>
                    <a:pt x="9" y="20"/>
                    <a:pt x="9" y="20"/>
                  </a:cubicBezTo>
                  <a:cubicBezTo>
                    <a:pt x="9" y="20"/>
                    <a:pt x="10" y="20"/>
                    <a:pt x="10" y="20"/>
                  </a:cubicBezTo>
                  <a:cubicBezTo>
                    <a:pt x="10" y="20"/>
                    <a:pt x="11" y="20"/>
                    <a:pt x="11" y="20"/>
                  </a:cubicBezTo>
                  <a:cubicBezTo>
                    <a:pt x="12" y="19"/>
                    <a:pt x="12" y="18"/>
                    <a:pt x="12" y="18"/>
                  </a:cubicBezTo>
                  <a:cubicBezTo>
                    <a:pt x="12" y="12"/>
                    <a:pt x="11" y="7"/>
                    <a:pt x="11" y="2"/>
                  </a:cubicBezTo>
                  <a:cubicBezTo>
                    <a:pt x="11" y="1"/>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1" name="Freeform 772"/>
            <p:cNvSpPr>
              <a:spLocks noEditPoints="1"/>
            </p:cNvSpPr>
            <p:nvPr/>
          </p:nvSpPr>
          <p:spPr bwMode="auto">
            <a:xfrm>
              <a:off x="4399" y="830"/>
              <a:ext cx="33" cy="52"/>
            </a:xfrm>
            <a:custGeom>
              <a:avLst/>
              <a:gdLst>
                <a:gd name="T0" fmla="*/ 6 w 14"/>
                <a:gd name="T1" fmla="*/ 18 h 22"/>
                <a:gd name="T2" fmla="*/ 5 w 14"/>
                <a:gd name="T3" fmla="*/ 7 h 22"/>
                <a:gd name="T4" fmla="*/ 7 w 14"/>
                <a:gd name="T5" fmla="*/ 9 h 22"/>
                <a:gd name="T6" fmla="*/ 10 w 14"/>
                <a:gd name="T7" fmla="*/ 14 h 22"/>
                <a:gd name="T8" fmla="*/ 10 w 14"/>
                <a:gd name="T9" fmla="*/ 14 h 22"/>
                <a:gd name="T10" fmla="*/ 8 w 14"/>
                <a:gd name="T11" fmla="*/ 16 h 22"/>
                <a:gd name="T12" fmla="*/ 6 w 14"/>
                <a:gd name="T13" fmla="*/ 18 h 22"/>
                <a:gd name="T14" fmla="*/ 2 w 14"/>
                <a:gd name="T15" fmla="*/ 0 h 22"/>
                <a:gd name="T16" fmla="*/ 1 w 14"/>
                <a:gd name="T17" fmla="*/ 1 h 22"/>
                <a:gd name="T18" fmla="*/ 0 w 14"/>
                <a:gd name="T19" fmla="*/ 3 h 22"/>
                <a:gd name="T20" fmla="*/ 2 w 14"/>
                <a:gd name="T21" fmla="*/ 21 h 22"/>
                <a:gd name="T22" fmla="*/ 3 w 14"/>
                <a:gd name="T23" fmla="*/ 22 h 22"/>
                <a:gd name="T24" fmla="*/ 4 w 14"/>
                <a:gd name="T25" fmla="*/ 22 h 22"/>
                <a:gd name="T26" fmla="*/ 5 w 14"/>
                <a:gd name="T27" fmla="*/ 22 h 22"/>
                <a:gd name="T28" fmla="*/ 7 w 14"/>
                <a:gd name="T29" fmla="*/ 22 h 22"/>
                <a:gd name="T30" fmla="*/ 11 w 14"/>
                <a:gd name="T31" fmla="*/ 19 h 22"/>
                <a:gd name="T32" fmla="*/ 14 w 14"/>
                <a:gd name="T33" fmla="*/ 15 h 22"/>
                <a:gd name="T34" fmla="*/ 12 w 14"/>
                <a:gd name="T35" fmla="*/ 15 h 22"/>
                <a:gd name="T36" fmla="*/ 14 w 14"/>
                <a:gd name="T37" fmla="*/ 15 h 22"/>
                <a:gd name="T38" fmla="*/ 14 w 14"/>
                <a:gd name="T39" fmla="*/ 14 h 22"/>
                <a:gd name="T40" fmla="*/ 10 w 14"/>
                <a:gd name="T41" fmla="*/ 6 h 22"/>
                <a:gd name="T42" fmla="*/ 3 w 14"/>
                <a:gd name="T43" fmla="*/ 1 h 22"/>
                <a:gd name="T44" fmla="*/ 2 w 14"/>
                <a:gd name="T45"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4" h="22">
                  <a:moveTo>
                    <a:pt x="6" y="18"/>
                  </a:moveTo>
                  <a:cubicBezTo>
                    <a:pt x="6" y="14"/>
                    <a:pt x="5" y="10"/>
                    <a:pt x="5" y="7"/>
                  </a:cubicBezTo>
                  <a:cubicBezTo>
                    <a:pt x="6" y="7"/>
                    <a:pt x="7" y="8"/>
                    <a:pt x="7" y="9"/>
                  </a:cubicBezTo>
                  <a:cubicBezTo>
                    <a:pt x="9" y="10"/>
                    <a:pt x="10" y="12"/>
                    <a:pt x="10" y="14"/>
                  </a:cubicBezTo>
                  <a:cubicBezTo>
                    <a:pt x="10" y="14"/>
                    <a:pt x="10" y="14"/>
                    <a:pt x="10" y="14"/>
                  </a:cubicBezTo>
                  <a:cubicBezTo>
                    <a:pt x="9" y="15"/>
                    <a:pt x="9" y="16"/>
                    <a:pt x="8" y="16"/>
                  </a:cubicBezTo>
                  <a:cubicBezTo>
                    <a:pt x="8" y="17"/>
                    <a:pt x="7" y="17"/>
                    <a:pt x="6" y="18"/>
                  </a:cubicBezTo>
                  <a:moveTo>
                    <a:pt x="2" y="0"/>
                  </a:moveTo>
                  <a:cubicBezTo>
                    <a:pt x="2" y="0"/>
                    <a:pt x="2" y="1"/>
                    <a:pt x="1" y="1"/>
                  </a:cubicBezTo>
                  <a:cubicBezTo>
                    <a:pt x="1" y="1"/>
                    <a:pt x="0" y="2"/>
                    <a:pt x="0" y="3"/>
                  </a:cubicBezTo>
                  <a:cubicBezTo>
                    <a:pt x="1" y="9"/>
                    <a:pt x="1" y="15"/>
                    <a:pt x="2" y="21"/>
                  </a:cubicBezTo>
                  <a:cubicBezTo>
                    <a:pt x="2" y="21"/>
                    <a:pt x="2" y="22"/>
                    <a:pt x="3" y="22"/>
                  </a:cubicBezTo>
                  <a:cubicBezTo>
                    <a:pt x="3" y="22"/>
                    <a:pt x="4" y="22"/>
                    <a:pt x="4" y="22"/>
                  </a:cubicBezTo>
                  <a:cubicBezTo>
                    <a:pt x="4" y="22"/>
                    <a:pt x="4" y="22"/>
                    <a:pt x="5" y="22"/>
                  </a:cubicBezTo>
                  <a:cubicBezTo>
                    <a:pt x="5" y="22"/>
                    <a:pt x="6" y="22"/>
                    <a:pt x="7" y="22"/>
                  </a:cubicBezTo>
                  <a:cubicBezTo>
                    <a:pt x="9" y="21"/>
                    <a:pt x="10" y="21"/>
                    <a:pt x="11" y="19"/>
                  </a:cubicBezTo>
                  <a:cubicBezTo>
                    <a:pt x="13" y="18"/>
                    <a:pt x="13" y="17"/>
                    <a:pt x="14" y="15"/>
                  </a:cubicBezTo>
                  <a:cubicBezTo>
                    <a:pt x="12" y="15"/>
                    <a:pt x="12" y="15"/>
                    <a:pt x="12" y="15"/>
                  </a:cubicBezTo>
                  <a:cubicBezTo>
                    <a:pt x="14" y="15"/>
                    <a:pt x="14" y="15"/>
                    <a:pt x="14" y="15"/>
                  </a:cubicBezTo>
                  <a:cubicBezTo>
                    <a:pt x="14" y="15"/>
                    <a:pt x="14" y="14"/>
                    <a:pt x="14" y="14"/>
                  </a:cubicBezTo>
                  <a:cubicBezTo>
                    <a:pt x="14" y="10"/>
                    <a:pt x="12" y="8"/>
                    <a:pt x="10" y="6"/>
                  </a:cubicBezTo>
                  <a:cubicBezTo>
                    <a:pt x="8" y="3"/>
                    <a:pt x="6" y="2"/>
                    <a:pt x="3" y="1"/>
                  </a:cubicBezTo>
                  <a:cubicBezTo>
                    <a:pt x="3"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2" name="Freeform 773"/>
            <p:cNvSpPr>
              <a:spLocks noEditPoints="1"/>
            </p:cNvSpPr>
            <p:nvPr/>
          </p:nvSpPr>
          <p:spPr bwMode="auto">
            <a:xfrm>
              <a:off x="3049" y="2901"/>
              <a:ext cx="190" cy="189"/>
            </a:xfrm>
            <a:custGeom>
              <a:avLst/>
              <a:gdLst>
                <a:gd name="T0" fmla="*/ 48 w 80"/>
                <a:gd name="T1" fmla="*/ 76 h 80"/>
                <a:gd name="T2" fmla="*/ 43 w 80"/>
                <a:gd name="T3" fmla="*/ 76 h 80"/>
                <a:gd name="T4" fmla="*/ 43 w 80"/>
                <a:gd name="T5" fmla="*/ 77 h 80"/>
                <a:gd name="T6" fmla="*/ 37 w 80"/>
                <a:gd name="T7" fmla="*/ 77 h 80"/>
                <a:gd name="T8" fmla="*/ 39 w 80"/>
                <a:gd name="T9" fmla="*/ 77 h 80"/>
                <a:gd name="T10" fmla="*/ 35 w 80"/>
                <a:gd name="T11" fmla="*/ 74 h 80"/>
                <a:gd name="T12" fmla="*/ 32 w 80"/>
                <a:gd name="T13" fmla="*/ 76 h 80"/>
                <a:gd name="T14" fmla="*/ 34 w 80"/>
                <a:gd name="T15" fmla="*/ 74 h 80"/>
                <a:gd name="T16" fmla="*/ 27 w 80"/>
                <a:gd name="T17" fmla="*/ 75 h 80"/>
                <a:gd name="T18" fmla="*/ 29 w 80"/>
                <a:gd name="T19" fmla="*/ 75 h 80"/>
                <a:gd name="T20" fmla="*/ 27 w 80"/>
                <a:gd name="T21" fmla="*/ 70 h 80"/>
                <a:gd name="T22" fmla="*/ 23 w 80"/>
                <a:gd name="T23" fmla="*/ 73 h 80"/>
                <a:gd name="T24" fmla="*/ 25 w 80"/>
                <a:gd name="T25" fmla="*/ 69 h 80"/>
                <a:gd name="T26" fmla="*/ 13 w 80"/>
                <a:gd name="T27" fmla="*/ 64 h 80"/>
                <a:gd name="T28" fmla="*/ 16 w 80"/>
                <a:gd name="T29" fmla="*/ 68 h 80"/>
                <a:gd name="T30" fmla="*/ 13 w 80"/>
                <a:gd name="T31" fmla="*/ 55 h 80"/>
                <a:gd name="T32" fmla="*/ 9 w 80"/>
                <a:gd name="T33" fmla="*/ 58 h 80"/>
                <a:gd name="T34" fmla="*/ 11 w 80"/>
                <a:gd name="T35" fmla="*/ 50 h 80"/>
                <a:gd name="T36" fmla="*/ 9 w 80"/>
                <a:gd name="T37" fmla="*/ 58 h 80"/>
                <a:gd name="T38" fmla="*/ 9 w 80"/>
                <a:gd name="T39" fmla="*/ 44 h 80"/>
                <a:gd name="T40" fmla="*/ 6 w 80"/>
                <a:gd name="T41" fmla="*/ 53 h 80"/>
                <a:gd name="T42" fmla="*/ 7 w 80"/>
                <a:gd name="T43" fmla="*/ 36 h 80"/>
                <a:gd name="T44" fmla="*/ 9 w 80"/>
                <a:gd name="T45" fmla="*/ 42 h 80"/>
                <a:gd name="T46" fmla="*/ 4 w 80"/>
                <a:gd name="T47" fmla="*/ 34 h 80"/>
                <a:gd name="T48" fmla="*/ 6 w 80"/>
                <a:gd name="T49" fmla="*/ 35 h 80"/>
                <a:gd name="T50" fmla="*/ 5 w 80"/>
                <a:gd name="T51" fmla="*/ 29 h 80"/>
                <a:gd name="T52" fmla="*/ 4 w 80"/>
                <a:gd name="T53" fmla="*/ 31 h 80"/>
                <a:gd name="T54" fmla="*/ 10 w 80"/>
                <a:gd name="T55" fmla="*/ 21 h 80"/>
                <a:gd name="T56" fmla="*/ 5 w 80"/>
                <a:gd name="T57" fmla="*/ 27 h 80"/>
                <a:gd name="T58" fmla="*/ 12 w 80"/>
                <a:gd name="T59" fmla="*/ 17 h 80"/>
                <a:gd name="T60" fmla="*/ 9 w 80"/>
                <a:gd name="T61" fmla="*/ 20 h 80"/>
                <a:gd name="T62" fmla="*/ 15 w 80"/>
                <a:gd name="T63" fmla="*/ 50 h 80"/>
                <a:gd name="T64" fmla="*/ 32 w 80"/>
                <a:gd name="T65" fmla="*/ 5 h 80"/>
                <a:gd name="T66" fmla="*/ 75 w 80"/>
                <a:gd name="T67" fmla="*/ 30 h 80"/>
                <a:gd name="T68" fmla="*/ 55 w 80"/>
                <a:gd name="T69" fmla="*/ 72 h 80"/>
                <a:gd name="T70" fmla="*/ 40 w 80"/>
                <a:gd name="T71" fmla="*/ 0 h 80"/>
                <a:gd name="T72" fmla="*/ 22 w 80"/>
                <a:gd name="T73" fmla="*/ 6 h 80"/>
                <a:gd name="T74" fmla="*/ 8 w 80"/>
                <a:gd name="T75" fmla="*/ 14 h 80"/>
                <a:gd name="T76" fmla="*/ 0 w 80"/>
                <a:gd name="T77" fmla="*/ 39 h 80"/>
                <a:gd name="T78" fmla="*/ 34 w 80"/>
                <a:gd name="T79" fmla="*/ 80 h 80"/>
                <a:gd name="T80" fmla="*/ 41 w 80"/>
                <a:gd name="T81" fmla="*/ 80 h 80"/>
                <a:gd name="T82" fmla="*/ 46 w 80"/>
                <a:gd name="T83" fmla="*/ 80 h 80"/>
                <a:gd name="T84" fmla="*/ 48 w 80"/>
                <a:gd name="T85" fmla="*/ 80 h 80"/>
                <a:gd name="T86" fmla="*/ 74 w 80"/>
                <a:gd name="T87" fmla="*/ 62 h 80"/>
                <a:gd name="T88" fmla="*/ 63 w 80"/>
                <a:gd name="T89" fmla="*/ 9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0" h="80">
                  <a:moveTo>
                    <a:pt x="46" y="77"/>
                  </a:moveTo>
                  <a:cubicBezTo>
                    <a:pt x="47" y="76"/>
                    <a:pt x="47" y="76"/>
                    <a:pt x="47" y="76"/>
                  </a:cubicBezTo>
                  <a:cubicBezTo>
                    <a:pt x="48" y="76"/>
                    <a:pt x="48" y="76"/>
                    <a:pt x="48" y="76"/>
                  </a:cubicBezTo>
                  <a:cubicBezTo>
                    <a:pt x="47" y="76"/>
                    <a:pt x="46" y="77"/>
                    <a:pt x="46" y="77"/>
                  </a:cubicBezTo>
                  <a:moveTo>
                    <a:pt x="41" y="77"/>
                  </a:moveTo>
                  <a:cubicBezTo>
                    <a:pt x="42" y="77"/>
                    <a:pt x="42" y="76"/>
                    <a:pt x="43" y="76"/>
                  </a:cubicBezTo>
                  <a:cubicBezTo>
                    <a:pt x="43" y="76"/>
                    <a:pt x="44" y="76"/>
                    <a:pt x="44" y="76"/>
                  </a:cubicBezTo>
                  <a:cubicBezTo>
                    <a:pt x="44" y="76"/>
                    <a:pt x="44" y="76"/>
                    <a:pt x="44" y="76"/>
                  </a:cubicBezTo>
                  <a:cubicBezTo>
                    <a:pt x="43" y="77"/>
                    <a:pt x="43" y="77"/>
                    <a:pt x="43" y="77"/>
                  </a:cubicBezTo>
                  <a:cubicBezTo>
                    <a:pt x="43" y="77"/>
                    <a:pt x="42" y="77"/>
                    <a:pt x="41" y="77"/>
                  </a:cubicBezTo>
                  <a:moveTo>
                    <a:pt x="39" y="77"/>
                  </a:moveTo>
                  <a:cubicBezTo>
                    <a:pt x="39" y="77"/>
                    <a:pt x="38" y="77"/>
                    <a:pt x="37" y="77"/>
                  </a:cubicBezTo>
                  <a:cubicBezTo>
                    <a:pt x="38" y="76"/>
                    <a:pt x="38" y="76"/>
                    <a:pt x="39" y="75"/>
                  </a:cubicBezTo>
                  <a:cubicBezTo>
                    <a:pt x="39" y="75"/>
                    <a:pt x="40" y="75"/>
                    <a:pt x="41" y="75"/>
                  </a:cubicBezTo>
                  <a:cubicBezTo>
                    <a:pt x="40" y="76"/>
                    <a:pt x="40" y="77"/>
                    <a:pt x="39" y="77"/>
                  </a:cubicBezTo>
                  <a:moveTo>
                    <a:pt x="35" y="77"/>
                  </a:moveTo>
                  <a:cubicBezTo>
                    <a:pt x="35" y="77"/>
                    <a:pt x="34" y="77"/>
                    <a:pt x="34" y="76"/>
                  </a:cubicBezTo>
                  <a:cubicBezTo>
                    <a:pt x="34" y="76"/>
                    <a:pt x="35" y="75"/>
                    <a:pt x="35" y="74"/>
                  </a:cubicBezTo>
                  <a:cubicBezTo>
                    <a:pt x="36" y="74"/>
                    <a:pt x="36" y="74"/>
                    <a:pt x="37" y="75"/>
                  </a:cubicBezTo>
                  <a:cubicBezTo>
                    <a:pt x="36" y="75"/>
                    <a:pt x="36" y="76"/>
                    <a:pt x="35" y="77"/>
                  </a:cubicBezTo>
                  <a:moveTo>
                    <a:pt x="32" y="76"/>
                  </a:moveTo>
                  <a:cubicBezTo>
                    <a:pt x="31" y="76"/>
                    <a:pt x="31" y="76"/>
                    <a:pt x="31" y="76"/>
                  </a:cubicBezTo>
                  <a:cubicBezTo>
                    <a:pt x="32" y="75"/>
                    <a:pt x="32" y="74"/>
                    <a:pt x="33" y="73"/>
                  </a:cubicBezTo>
                  <a:cubicBezTo>
                    <a:pt x="33" y="73"/>
                    <a:pt x="33" y="73"/>
                    <a:pt x="34" y="74"/>
                  </a:cubicBezTo>
                  <a:cubicBezTo>
                    <a:pt x="33" y="74"/>
                    <a:pt x="33" y="75"/>
                    <a:pt x="32" y="76"/>
                  </a:cubicBezTo>
                  <a:moveTo>
                    <a:pt x="29" y="75"/>
                  </a:moveTo>
                  <a:cubicBezTo>
                    <a:pt x="28" y="75"/>
                    <a:pt x="28" y="75"/>
                    <a:pt x="27" y="75"/>
                  </a:cubicBezTo>
                  <a:cubicBezTo>
                    <a:pt x="28" y="74"/>
                    <a:pt x="29" y="73"/>
                    <a:pt x="29" y="71"/>
                  </a:cubicBezTo>
                  <a:cubicBezTo>
                    <a:pt x="30" y="72"/>
                    <a:pt x="30" y="72"/>
                    <a:pt x="31" y="72"/>
                  </a:cubicBezTo>
                  <a:cubicBezTo>
                    <a:pt x="31" y="73"/>
                    <a:pt x="30" y="74"/>
                    <a:pt x="29" y="75"/>
                  </a:cubicBezTo>
                  <a:moveTo>
                    <a:pt x="25" y="74"/>
                  </a:moveTo>
                  <a:cubicBezTo>
                    <a:pt x="25" y="74"/>
                    <a:pt x="24" y="74"/>
                    <a:pt x="24" y="73"/>
                  </a:cubicBezTo>
                  <a:cubicBezTo>
                    <a:pt x="25" y="72"/>
                    <a:pt x="26" y="71"/>
                    <a:pt x="27" y="70"/>
                  </a:cubicBezTo>
                  <a:cubicBezTo>
                    <a:pt x="27" y="70"/>
                    <a:pt x="28" y="70"/>
                    <a:pt x="28" y="71"/>
                  </a:cubicBezTo>
                  <a:cubicBezTo>
                    <a:pt x="27" y="72"/>
                    <a:pt x="26" y="73"/>
                    <a:pt x="25" y="74"/>
                  </a:cubicBezTo>
                  <a:moveTo>
                    <a:pt x="23" y="73"/>
                  </a:moveTo>
                  <a:cubicBezTo>
                    <a:pt x="21" y="72"/>
                    <a:pt x="19" y="70"/>
                    <a:pt x="17" y="69"/>
                  </a:cubicBezTo>
                  <a:cubicBezTo>
                    <a:pt x="18" y="68"/>
                    <a:pt x="19" y="66"/>
                    <a:pt x="21" y="65"/>
                  </a:cubicBezTo>
                  <a:cubicBezTo>
                    <a:pt x="22" y="66"/>
                    <a:pt x="24" y="68"/>
                    <a:pt x="25" y="69"/>
                  </a:cubicBezTo>
                  <a:cubicBezTo>
                    <a:pt x="24" y="70"/>
                    <a:pt x="23" y="71"/>
                    <a:pt x="23" y="73"/>
                  </a:cubicBezTo>
                  <a:moveTo>
                    <a:pt x="16" y="68"/>
                  </a:moveTo>
                  <a:cubicBezTo>
                    <a:pt x="15" y="67"/>
                    <a:pt x="14" y="66"/>
                    <a:pt x="13" y="64"/>
                  </a:cubicBezTo>
                  <a:cubicBezTo>
                    <a:pt x="13" y="63"/>
                    <a:pt x="15" y="61"/>
                    <a:pt x="16" y="59"/>
                  </a:cubicBezTo>
                  <a:cubicBezTo>
                    <a:pt x="17" y="61"/>
                    <a:pt x="18" y="62"/>
                    <a:pt x="19" y="64"/>
                  </a:cubicBezTo>
                  <a:cubicBezTo>
                    <a:pt x="18" y="65"/>
                    <a:pt x="17" y="67"/>
                    <a:pt x="16" y="68"/>
                  </a:cubicBezTo>
                  <a:moveTo>
                    <a:pt x="11" y="63"/>
                  </a:moveTo>
                  <a:cubicBezTo>
                    <a:pt x="11" y="62"/>
                    <a:pt x="10" y="61"/>
                    <a:pt x="9" y="60"/>
                  </a:cubicBezTo>
                  <a:cubicBezTo>
                    <a:pt x="11" y="58"/>
                    <a:pt x="12" y="57"/>
                    <a:pt x="13" y="55"/>
                  </a:cubicBezTo>
                  <a:cubicBezTo>
                    <a:pt x="14" y="56"/>
                    <a:pt x="14" y="57"/>
                    <a:pt x="15" y="58"/>
                  </a:cubicBezTo>
                  <a:cubicBezTo>
                    <a:pt x="14" y="59"/>
                    <a:pt x="12" y="61"/>
                    <a:pt x="11" y="63"/>
                  </a:cubicBezTo>
                  <a:moveTo>
                    <a:pt x="9" y="58"/>
                  </a:moveTo>
                  <a:cubicBezTo>
                    <a:pt x="8" y="57"/>
                    <a:pt x="7" y="56"/>
                    <a:pt x="7" y="54"/>
                  </a:cubicBezTo>
                  <a:cubicBezTo>
                    <a:pt x="7" y="54"/>
                    <a:pt x="7" y="54"/>
                    <a:pt x="7" y="54"/>
                  </a:cubicBezTo>
                  <a:cubicBezTo>
                    <a:pt x="8" y="53"/>
                    <a:pt x="10" y="51"/>
                    <a:pt x="11" y="50"/>
                  </a:cubicBezTo>
                  <a:cubicBezTo>
                    <a:pt x="11" y="50"/>
                    <a:pt x="11" y="51"/>
                    <a:pt x="12" y="52"/>
                  </a:cubicBezTo>
                  <a:cubicBezTo>
                    <a:pt x="12" y="52"/>
                    <a:pt x="12" y="53"/>
                    <a:pt x="12" y="53"/>
                  </a:cubicBezTo>
                  <a:cubicBezTo>
                    <a:pt x="11" y="55"/>
                    <a:pt x="10" y="57"/>
                    <a:pt x="9" y="58"/>
                  </a:cubicBezTo>
                  <a:moveTo>
                    <a:pt x="6" y="53"/>
                  </a:moveTo>
                  <a:cubicBezTo>
                    <a:pt x="6" y="51"/>
                    <a:pt x="5" y="50"/>
                    <a:pt x="5" y="49"/>
                  </a:cubicBezTo>
                  <a:cubicBezTo>
                    <a:pt x="7" y="47"/>
                    <a:pt x="8" y="46"/>
                    <a:pt x="9" y="44"/>
                  </a:cubicBezTo>
                  <a:cubicBezTo>
                    <a:pt x="10" y="45"/>
                    <a:pt x="10" y="47"/>
                    <a:pt x="10" y="48"/>
                  </a:cubicBezTo>
                  <a:cubicBezTo>
                    <a:pt x="9" y="49"/>
                    <a:pt x="8" y="50"/>
                    <a:pt x="8" y="51"/>
                  </a:cubicBezTo>
                  <a:cubicBezTo>
                    <a:pt x="7" y="52"/>
                    <a:pt x="7" y="52"/>
                    <a:pt x="6" y="53"/>
                  </a:cubicBezTo>
                  <a:moveTo>
                    <a:pt x="5" y="47"/>
                  </a:moveTo>
                  <a:cubicBezTo>
                    <a:pt x="4" y="44"/>
                    <a:pt x="4" y="41"/>
                    <a:pt x="4" y="39"/>
                  </a:cubicBezTo>
                  <a:cubicBezTo>
                    <a:pt x="5" y="38"/>
                    <a:pt x="6" y="37"/>
                    <a:pt x="7" y="36"/>
                  </a:cubicBezTo>
                  <a:cubicBezTo>
                    <a:pt x="7" y="36"/>
                    <a:pt x="8" y="35"/>
                    <a:pt x="8" y="35"/>
                  </a:cubicBezTo>
                  <a:cubicBezTo>
                    <a:pt x="8" y="35"/>
                    <a:pt x="8" y="35"/>
                    <a:pt x="8" y="35"/>
                  </a:cubicBezTo>
                  <a:cubicBezTo>
                    <a:pt x="8" y="37"/>
                    <a:pt x="9" y="40"/>
                    <a:pt x="9" y="42"/>
                  </a:cubicBezTo>
                  <a:cubicBezTo>
                    <a:pt x="8" y="44"/>
                    <a:pt x="6" y="45"/>
                    <a:pt x="5" y="47"/>
                  </a:cubicBezTo>
                  <a:moveTo>
                    <a:pt x="4" y="37"/>
                  </a:moveTo>
                  <a:cubicBezTo>
                    <a:pt x="4" y="36"/>
                    <a:pt x="4" y="35"/>
                    <a:pt x="4" y="34"/>
                  </a:cubicBezTo>
                  <a:cubicBezTo>
                    <a:pt x="6" y="33"/>
                    <a:pt x="7" y="31"/>
                    <a:pt x="9" y="30"/>
                  </a:cubicBezTo>
                  <a:cubicBezTo>
                    <a:pt x="9" y="31"/>
                    <a:pt x="9" y="31"/>
                    <a:pt x="9" y="32"/>
                  </a:cubicBezTo>
                  <a:cubicBezTo>
                    <a:pt x="8" y="33"/>
                    <a:pt x="7" y="34"/>
                    <a:pt x="6" y="35"/>
                  </a:cubicBezTo>
                  <a:cubicBezTo>
                    <a:pt x="5" y="36"/>
                    <a:pt x="4" y="36"/>
                    <a:pt x="4" y="37"/>
                  </a:cubicBezTo>
                  <a:moveTo>
                    <a:pt x="4" y="31"/>
                  </a:moveTo>
                  <a:cubicBezTo>
                    <a:pt x="5" y="31"/>
                    <a:pt x="5" y="30"/>
                    <a:pt x="5" y="29"/>
                  </a:cubicBezTo>
                  <a:cubicBezTo>
                    <a:pt x="6" y="28"/>
                    <a:pt x="8" y="27"/>
                    <a:pt x="9" y="27"/>
                  </a:cubicBezTo>
                  <a:cubicBezTo>
                    <a:pt x="9" y="28"/>
                    <a:pt x="9" y="28"/>
                    <a:pt x="9" y="28"/>
                  </a:cubicBezTo>
                  <a:cubicBezTo>
                    <a:pt x="8" y="29"/>
                    <a:pt x="6" y="30"/>
                    <a:pt x="4" y="31"/>
                  </a:cubicBezTo>
                  <a:moveTo>
                    <a:pt x="5" y="27"/>
                  </a:moveTo>
                  <a:cubicBezTo>
                    <a:pt x="6" y="26"/>
                    <a:pt x="6" y="25"/>
                    <a:pt x="7" y="24"/>
                  </a:cubicBezTo>
                  <a:cubicBezTo>
                    <a:pt x="8" y="23"/>
                    <a:pt x="9" y="22"/>
                    <a:pt x="10" y="21"/>
                  </a:cubicBezTo>
                  <a:cubicBezTo>
                    <a:pt x="11" y="21"/>
                    <a:pt x="11" y="21"/>
                    <a:pt x="11" y="21"/>
                  </a:cubicBezTo>
                  <a:cubicBezTo>
                    <a:pt x="10" y="22"/>
                    <a:pt x="10" y="23"/>
                    <a:pt x="10" y="24"/>
                  </a:cubicBezTo>
                  <a:cubicBezTo>
                    <a:pt x="8" y="25"/>
                    <a:pt x="7" y="26"/>
                    <a:pt x="5" y="27"/>
                  </a:cubicBezTo>
                  <a:moveTo>
                    <a:pt x="8" y="21"/>
                  </a:moveTo>
                  <a:cubicBezTo>
                    <a:pt x="8" y="20"/>
                    <a:pt x="9" y="19"/>
                    <a:pt x="9" y="19"/>
                  </a:cubicBezTo>
                  <a:cubicBezTo>
                    <a:pt x="10" y="18"/>
                    <a:pt x="11" y="18"/>
                    <a:pt x="12" y="17"/>
                  </a:cubicBezTo>
                  <a:cubicBezTo>
                    <a:pt x="12" y="17"/>
                    <a:pt x="12" y="17"/>
                    <a:pt x="12" y="17"/>
                  </a:cubicBezTo>
                  <a:cubicBezTo>
                    <a:pt x="12" y="17"/>
                    <a:pt x="12" y="18"/>
                    <a:pt x="11" y="19"/>
                  </a:cubicBezTo>
                  <a:cubicBezTo>
                    <a:pt x="11" y="19"/>
                    <a:pt x="10" y="20"/>
                    <a:pt x="9" y="20"/>
                  </a:cubicBezTo>
                  <a:cubicBezTo>
                    <a:pt x="9" y="20"/>
                    <a:pt x="8" y="21"/>
                    <a:pt x="8" y="21"/>
                  </a:cubicBezTo>
                  <a:moveTo>
                    <a:pt x="47" y="73"/>
                  </a:moveTo>
                  <a:cubicBezTo>
                    <a:pt x="34" y="73"/>
                    <a:pt x="20" y="63"/>
                    <a:pt x="15" y="50"/>
                  </a:cubicBezTo>
                  <a:cubicBezTo>
                    <a:pt x="13" y="46"/>
                    <a:pt x="12" y="40"/>
                    <a:pt x="12" y="35"/>
                  </a:cubicBezTo>
                  <a:cubicBezTo>
                    <a:pt x="12" y="28"/>
                    <a:pt x="13" y="21"/>
                    <a:pt x="17" y="16"/>
                  </a:cubicBezTo>
                  <a:cubicBezTo>
                    <a:pt x="20" y="10"/>
                    <a:pt x="25" y="6"/>
                    <a:pt x="32" y="5"/>
                  </a:cubicBezTo>
                  <a:cubicBezTo>
                    <a:pt x="35" y="4"/>
                    <a:pt x="37" y="4"/>
                    <a:pt x="40" y="4"/>
                  </a:cubicBezTo>
                  <a:cubicBezTo>
                    <a:pt x="48" y="4"/>
                    <a:pt x="55" y="7"/>
                    <a:pt x="61" y="11"/>
                  </a:cubicBezTo>
                  <a:cubicBezTo>
                    <a:pt x="67" y="16"/>
                    <a:pt x="72" y="23"/>
                    <a:pt x="75" y="30"/>
                  </a:cubicBezTo>
                  <a:cubicBezTo>
                    <a:pt x="76" y="34"/>
                    <a:pt x="77" y="38"/>
                    <a:pt x="77" y="42"/>
                  </a:cubicBezTo>
                  <a:cubicBezTo>
                    <a:pt x="77" y="48"/>
                    <a:pt x="75" y="55"/>
                    <a:pt x="71" y="61"/>
                  </a:cubicBezTo>
                  <a:cubicBezTo>
                    <a:pt x="67" y="66"/>
                    <a:pt x="62" y="70"/>
                    <a:pt x="55" y="72"/>
                  </a:cubicBezTo>
                  <a:cubicBezTo>
                    <a:pt x="53" y="73"/>
                    <a:pt x="50" y="73"/>
                    <a:pt x="48" y="73"/>
                  </a:cubicBezTo>
                  <a:cubicBezTo>
                    <a:pt x="48" y="73"/>
                    <a:pt x="48" y="73"/>
                    <a:pt x="47" y="73"/>
                  </a:cubicBezTo>
                  <a:moveTo>
                    <a:pt x="40" y="0"/>
                  </a:moveTo>
                  <a:cubicBezTo>
                    <a:pt x="40" y="0"/>
                    <a:pt x="40" y="0"/>
                    <a:pt x="40" y="0"/>
                  </a:cubicBezTo>
                  <a:cubicBezTo>
                    <a:pt x="37" y="0"/>
                    <a:pt x="34" y="1"/>
                    <a:pt x="31" y="1"/>
                  </a:cubicBezTo>
                  <a:cubicBezTo>
                    <a:pt x="28" y="2"/>
                    <a:pt x="24" y="4"/>
                    <a:pt x="22" y="6"/>
                  </a:cubicBezTo>
                  <a:cubicBezTo>
                    <a:pt x="21" y="6"/>
                    <a:pt x="21" y="6"/>
                    <a:pt x="21" y="6"/>
                  </a:cubicBezTo>
                  <a:cubicBezTo>
                    <a:pt x="17" y="8"/>
                    <a:pt x="13" y="10"/>
                    <a:pt x="9" y="14"/>
                  </a:cubicBezTo>
                  <a:cubicBezTo>
                    <a:pt x="9" y="14"/>
                    <a:pt x="8" y="14"/>
                    <a:pt x="8" y="14"/>
                  </a:cubicBezTo>
                  <a:cubicBezTo>
                    <a:pt x="8" y="15"/>
                    <a:pt x="8" y="15"/>
                    <a:pt x="8" y="15"/>
                  </a:cubicBezTo>
                  <a:cubicBezTo>
                    <a:pt x="7" y="16"/>
                    <a:pt x="7" y="16"/>
                    <a:pt x="7" y="16"/>
                  </a:cubicBezTo>
                  <a:cubicBezTo>
                    <a:pt x="3" y="22"/>
                    <a:pt x="0" y="30"/>
                    <a:pt x="0" y="39"/>
                  </a:cubicBezTo>
                  <a:cubicBezTo>
                    <a:pt x="0" y="44"/>
                    <a:pt x="1" y="50"/>
                    <a:pt x="3" y="55"/>
                  </a:cubicBezTo>
                  <a:cubicBezTo>
                    <a:pt x="9" y="68"/>
                    <a:pt x="20" y="78"/>
                    <a:pt x="34" y="80"/>
                  </a:cubicBezTo>
                  <a:cubicBezTo>
                    <a:pt x="34" y="80"/>
                    <a:pt x="34" y="80"/>
                    <a:pt x="34" y="80"/>
                  </a:cubicBezTo>
                  <a:cubicBezTo>
                    <a:pt x="35" y="80"/>
                    <a:pt x="35" y="80"/>
                    <a:pt x="35" y="80"/>
                  </a:cubicBezTo>
                  <a:cubicBezTo>
                    <a:pt x="37" y="80"/>
                    <a:pt x="39" y="80"/>
                    <a:pt x="41" y="80"/>
                  </a:cubicBezTo>
                  <a:cubicBezTo>
                    <a:pt x="41" y="80"/>
                    <a:pt x="41" y="80"/>
                    <a:pt x="41" y="80"/>
                  </a:cubicBezTo>
                  <a:cubicBezTo>
                    <a:pt x="42" y="80"/>
                    <a:pt x="44" y="80"/>
                    <a:pt x="45" y="80"/>
                  </a:cubicBezTo>
                  <a:cubicBezTo>
                    <a:pt x="46" y="80"/>
                    <a:pt x="46" y="80"/>
                    <a:pt x="46" y="80"/>
                  </a:cubicBezTo>
                  <a:cubicBezTo>
                    <a:pt x="46" y="80"/>
                    <a:pt x="46" y="80"/>
                    <a:pt x="46" y="80"/>
                  </a:cubicBezTo>
                  <a:cubicBezTo>
                    <a:pt x="47" y="80"/>
                    <a:pt x="47" y="80"/>
                    <a:pt x="47" y="80"/>
                  </a:cubicBezTo>
                  <a:cubicBezTo>
                    <a:pt x="47" y="80"/>
                    <a:pt x="47" y="80"/>
                    <a:pt x="47" y="80"/>
                  </a:cubicBezTo>
                  <a:cubicBezTo>
                    <a:pt x="48" y="80"/>
                    <a:pt x="48" y="80"/>
                    <a:pt x="48" y="80"/>
                  </a:cubicBezTo>
                  <a:cubicBezTo>
                    <a:pt x="52" y="78"/>
                    <a:pt x="58" y="75"/>
                    <a:pt x="62" y="73"/>
                  </a:cubicBezTo>
                  <a:cubicBezTo>
                    <a:pt x="63" y="72"/>
                    <a:pt x="63" y="72"/>
                    <a:pt x="63" y="72"/>
                  </a:cubicBezTo>
                  <a:cubicBezTo>
                    <a:pt x="67" y="70"/>
                    <a:pt x="71" y="66"/>
                    <a:pt x="74" y="62"/>
                  </a:cubicBezTo>
                  <a:cubicBezTo>
                    <a:pt x="78" y="56"/>
                    <a:pt x="80" y="49"/>
                    <a:pt x="80" y="42"/>
                  </a:cubicBezTo>
                  <a:cubicBezTo>
                    <a:pt x="80" y="37"/>
                    <a:pt x="79" y="33"/>
                    <a:pt x="78" y="29"/>
                  </a:cubicBezTo>
                  <a:cubicBezTo>
                    <a:pt x="75" y="21"/>
                    <a:pt x="70" y="14"/>
                    <a:pt x="63" y="9"/>
                  </a:cubicBezTo>
                  <a:cubicBezTo>
                    <a:pt x="57" y="4"/>
                    <a:pt x="49" y="0"/>
                    <a:pt x="4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3" name="Freeform 774"/>
            <p:cNvSpPr>
              <a:spLocks noEditPoints="1"/>
            </p:cNvSpPr>
            <p:nvPr/>
          </p:nvSpPr>
          <p:spPr bwMode="auto">
            <a:xfrm>
              <a:off x="3085" y="2917"/>
              <a:ext cx="139" cy="147"/>
            </a:xfrm>
            <a:custGeom>
              <a:avLst/>
              <a:gdLst>
                <a:gd name="T0" fmla="*/ 55 w 59"/>
                <a:gd name="T1" fmla="*/ 37 h 62"/>
                <a:gd name="T2" fmla="*/ 55 w 59"/>
                <a:gd name="T3" fmla="*/ 38 h 62"/>
                <a:gd name="T4" fmla="*/ 55 w 59"/>
                <a:gd name="T5" fmla="*/ 32 h 62"/>
                <a:gd name="T6" fmla="*/ 55 w 59"/>
                <a:gd name="T7" fmla="*/ 34 h 62"/>
                <a:gd name="T8" fmla="*/ 55 w 59"/>
                <a:gd name="T9" fmla="*/ 35 h 62"/>
                <a:gd name="T10" fmla="*/ 53 w 59"/>
                <a:gd name="T11" fmla="*/ 27 h 62"/>
                <a:gd name="T12" fmla="*/ 55 w 59"/>
                <a:gd name="T13" fmla="*/ 29 h 62"/>
                <a:gd name="T14" fmla="*/ 54 w 59"/>
                <a:gd name="T15" fmla="*/ 30 h 62"/>
                <a:gd name="T16" fmla="*/ 55 w 59"/>
                <a:gd name="T17" fmla="*/ 24 h 62"/>
                <a:gd name="T18" fmla="*/ 53 w 59"/>
                <a:gd name="T19" fmla="*/ 25 h 62"/>
                <a:gd name="T20" fmla="*/ 52 w 59"/>
                <a:gd name="T21" fmla="*/ 21 h 62"/>
                <a:gd name="T22" fmla="*/ 53 w 59"/>
                <a:gd name="T23" fmla="*/ 25 h 62"/>
                <a:gd name="T24" fmla="*/ 48 w 59"/>
                <a:gd name="T25" fmla="*/ 17 h 62"/>
                <a:gd name="T26" fmla="*/ 51 w 59"/>
                <a:gd name="T27" fmla="*/ 20 h 62"/>
                <a:gd name="T28" fmla="*/ 47 w 59"/>
                <a:gd name="T29" fmla="*/ 16 h 62"/>
                <a:gd name="T30" fmla="*/ 45 w 59"/>
                <a:gd name="T31" fmla="*/ 12 h 62"/>
                <a:gd name="T32" fmla="*/ 47 w 59"/>
                <a:gd name="T33" fmla="*/ 16 h 62"/>
                <a:gd name="T34" fmla="*/ 41 w 59"/>
                <a:gd name="T35" fmla="*/ 10 h 62"/>
                <a:gd name="T36" fmla="*/ 41 w 59"/>
                <a:gd name="T37" fmla="*/ 8 h 62"/>
                <a:gd name="T38" fmla="*/ 44 w 59"/>
                <a:gd name="T39" fmla="*/ 10 h 62"/>
                <a:gd name="T40" fmla="*/ 32 w 59"/>
                <a:gd name="T41" fmla="*/ 59 h 62"/>
                <a:gd name="T42" fmla="*/ 3 w 59"/>
                <a:gd name="T43" fmla="*/ 28 h 62"/>
                <a:gd name="T44" fmla="*/ 11 w 59"/>
                <a:gd name="T45" fmla="*/ 8 h 62"/>
                <a:gd name="T46" fmla="*/ 16 w 59"/>
                <a:gd name="T47" fmla="*/ 7 h 62"/>
                <a:gd name="T48" fmla="*/ 39 w 59"/>
                <a:gd name="T49" fmla="*/ 12 h 62"/>
                <a:gd name="T50" fmla="*/ 40 w 59"/>
                <a:gd name="T51" fmla="*/ 14 h 62"/>
                <a:gd name="T52" fmla="*/ 50 w 59"/>
                <a:gd name="T53" fmla="*/ 28 h 62"/>
                <a:gd name="T54" fmla="*/ 44 w 59"/>
                <a:gd name="T55" fmla="*/ 56 h 62"/>
                <a:gd name="T56" fmla="*/ 38 w 59"/>
                <a:gd name="T57" fmla="*/ 58 h 62"/>
                <a:gd name="T58" fmla="*/ 32 w 59"/>
                <a:gd name="T59" fmla="*/ 59 h 62"/>
                <a:gd name="T60" fmla="*/ 36 w 59"/>
                <a:gd name="T61" fmla="*/ 6 h 62"/>
                <a:gd name="T62" fmla="*/ 39 w 59"/>
                <a:gd name="T63" fmla="*/ 7 h 62"/>
                <a:gd name="T64" fmla="*/ 34 w 59"/>
                <a:gd name="T65" fmla="*/ 5 h 62"/>
                <a:gd name="T66" fmla="*/ 32 w 59"/>
                <a:gd name="T67" fmla="*/ 4 h 62"/>
                <a:gd name="T68" fmla="*/ 34 w 59"/>
                <a:gd name="T69" fmla="*/ 5 h 62"/>
                <a:gd name="T70" fmla="*/ 30 w 59"/>
                <a:gd name="T71" fmla="*/ 4 h 62"/>
                <a:gd name="T72" fmla="*/ 30 w 59"/>
                <a:gd name="T73" fmla="*/ 4 h 62"/>
                <a:gd name="T74" fmla="*/ 26 w 59"/>
                <a:gd name="T75" fmla="*/ 0 h 62"/>
                <a:gd name="T76" fmla="*/ 4 w 59"/>
                <a:gd name="T77" fmla="*/ 11 h 62"/>
                <a:gd name="T78" fmla="*/ 2 w 59"/>
                <a:gd name="T79" fmla="*/ 42 h 62"/>
                <a:gd name="T80" fmla="*/ 39 w 59"/>
                <a:gd name="T81" fmla="*/ 62 h 62"/>
                <a:gd name="T82" fmla="*/ 59 w 59"/>
                <a:gd name="T83" fmla="*/ 34 h 62"/>
                <a:gd name="T84" fmla="*/ 45 w 59"/>
                <a:gd name="T85" fmla="*/ 7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9" h="62">
                  <a:moveTo>
                    <a:pt x="55" y="38"/>
                  </a:moveTo>
                  <a:cubicBezTo>
                    <a:pt x="55" y="37"/>
                    <a:pt x="55" y="37"/>
                    <a:pt x="55" y="37"/>
                  </a:cubicBezTo>
                  <a:cubicBezTo>
                    <a:pt x="55" y="37"/>
                    <a:pt x="55" y="37"/>
                    <a:pt x="55" y="37"/>
                  </a:cubicBezTo>
                  <a:cubicBezTo>
                    <a:pt x="55" y="38"/>
                    <a:pt x="55" y="38"/>
                    <a:pt x="55" y="38"/>
                  </a:cubicBezTo>
                  <a:moveTo>
                    <a:pt x="55" y="35"/>
                  </a:moveTo>
                  <a:cubicBezTo>
                    <a:pt x="55" y="34"/>
                    <a:pt x="55" y="33"/>
                    <a:pt x="55" y="32"/>
                  </a:cubicBezTo>
                  <a:cubicBezTo>
                    <a:pt x="55" y="31"/>
                    <a:pt x="55" y="31"/>
                    <a:pt x="55" y="31"/>
                  </a:cubicBezTo>
                  <a:cubicBezTo>
                    <a:pt x="55" y="32"/>
                    <a:pt x="55" y="33"/>
                    <a:pt x="55" y="34"/>
                  </a:cubicBezTo>
                  <a:cubicBezTo>
                    <a:pt x="55" y="34"/>
                    <a:pt x="55" y="34"/>
                    <a:pt x="55" y="34"/>
                  </a:cubicBezTo>
                  <a:cubicBezTo>
                    <a:pt x="55" y="35"/>
                    <a:pt x="55" y="35"/>
                    <a:pt x="55" y="35"/>
                  </a:cubicBezTo>
                  <a:moveTo>
                    <a:pt x="54" y="30"/>
                  </a:moveTo>
                  <a:cubicBezTo>
                    <a:pt x="54" y="29"/>
                    <a:pt x="54" y="28"/>
                    <a:pt x="53" y="27"/>
                  </a:cubicBezTo>
                  <a:cubicBezTo>
                    <a:pt x="54" y="26"/>
                    <a:pt x="54" y="26"/>
                    <a:pt x="54" y="26"/>
                  </a:cubicBezTo>
                  <a:cubicBezTo>
                    <a:pt x="54" y="27"/>
                    <a:pt x="55" y="28"/>
                    <a:pt x="55" y="29"/>
                  </a:cubicBezTo>
                  <a:cubicBezTo>
                    <a:pt x="54" y="29"/>
                    <a:pt x="54" y="29"/>
                    <a:pt x="54" y="29"/>
                  </a:cubicBezTo>
                  <a:cubicBezTo>
                    <a:pt x="54" y="30"/>
                    <a:pt x="54" y="30"/>
                    <a:pt x="54" y="30"/>
                  </a:cubicBezTo>
                  <a:moveTo>
                    <a:pt x="55" y="25"/>
                  </a:moveTo>
                  <a:cubicBezTo>
                    <a:pt x="55" y="24"/>
                    <a:pt x="55" y="24"/>
                    <a:pt x="55" y="24"/>
                  </a:cubicBezTo>
                  <a:cubicBezTo>
                    <a:pt x="55" y="25"/>
                    <a:pt x="55" y="25"/>
                    <a:pt x="55" y="25"/>
                  </a:cubicBezTo>
                  <a:moveTo>
                    <a:pt x="53" y="25"/>
                  </a:moveTo>
                  <a:cubicBezTo>
                    <a:pt x="52" y="24"/>
                    <a:pt x="52" y="23"/>
                    <a:pt x="51" y="22"/>
                  </a:cubicBezTo>
                  <a:cubicBezTo>
                    <a:pt x="52" y="21"/>
                    <a:pt x="52" y="21"/>
                    <a:pt x="52" y="21"/>
                  </a:cubicBezTo>
                  <a:cubicBezTo>
                    <a:pt x="52" y="22"/>
                    <a:pt x="53" y="23"/>
                    <a:pt x="53" y="24"/>
                  </a:cubicBezTo>
                  <a:cubicBezTo>
                    <a:pt x="53" y="25"/>
                    <a:pt x="53" y="25"/>
                    <a:pt x="53" y="25"/>
                  </a:cubicBezTo>
                  <a:moveTo>
                    <a:pt x="50" y="20"/>
                  </a:moveTo>
                  <a:cubicBezTo>
                    <a:pt x="49" y="19"/>
                    <a:pt x="49" y="18"/>
                    <a:pt x="48" y="17"/>
                  </a:cubicBezTo>
                  <a:cubicBezTo>
                    <a:pt x="49" y="16"/>
                    <a:pt x="49" y="16"/>
                    <a:pt x="49" y="16"/>
                  </a:cubicBezTo>
                  <a:cubicBezTo>
                    <a:pt x="50" y="17"/>
                    <a:pt x="50" y="18"/>
                    <a:pt x="51" y="20"/>
                  </a:cubicBezTo>
                  <a:cubicBezTo>
                    <a:pt x="50" y="20"/>
                    <a:pt x="50" y="20"/>
                    <a:pt x="50" y="20"/>
                  </a:cubicBezTo>
                  <a:moveTo>
                    <a:pt x="47" y="16"/>
                  </a:moveTo>
                  <a:cubicBezTo>
                    <a:pt x="46" y="14"/>
                    <a:pt x="45" y="13"/>
                    <a:pt x="44" y="12"/>
                  </a:cubicBezTo>
                  <a:cubicBezTo>
                    <a:pt x="45" y="12"/>
                    <a:pt x="45" y="12"/>
                    <a:pt x="45" y="12"/>
                  </a:cubicBezTo>
                  <a:cubicBezTo>
                    <a:pt x="46" y="13"/>
                    <a:pt x="47" y="14"/>
                    <a:pt x="48" y="15"/>
                  </a:cubicBezTo>
                  <a:cubicBezTo>
                    <a:pt x="47" y="16"/>
                    <a:pt x="47" y="16"/>
                    <a:pt x="47" y="16"/>
                  </a:cubicBezTo>
                  <a:moveTo>
                    <a:pt x="43" y="11"/>
                  </a:moveTo>
                  <a:cubicBezTo>
                    <a:pt x="42" y="11"/>
                    <a:pt x="42" y="10"/>
                    <a:pt x="41" y="10"/>
                  </a:cubicBezTo>
                  <a:cubicBezTo>
                    <a:pt x="40" y="9"/>
                    <a:pt x="40" y="9"/>
                    <a:pt x="40" y="9"/>
                  </a:cubicBezTo>
                  <a:cubicBezTo>
                    <a:pt x="41" y="8"/>
                    <a:pt x="41" y="8"/>
                    <a:pt x="41" y="8"/>
                  </a:cubicBezTo>
                  <a:cubicBezTo>
                    <a:pt x="41" y="9"/>
                    <a:pt x="42" y="9"/>
                    <a:pt x="43" y="10"/>
                  </a:cubicBezTo>
                  <a:cubicBezTo>
                    <a:pt x="44" y="10"/>
                    <a:pt x="44" y="10"/>
                    <a:pt x="44" y="10"/>
                  </a:cubicBezTo>
                  <a:cubicBezTo>
                    <a:pt x="43" y="11"/>
                    <a:pt x="43" y="11"/>
                    <a:pt x="43" y="11"/>
                  </a:cubicBezTo>
                  <a:moveTo>
                    <a:pt x="32" y="59"/>
                  </a:moveTo>
                  <a:cubicBezTo>
                    <a:pt x="21" y="59"/>
                    <a:pt x="9" y="51"/>
                    <a:pt x="5" y="41"/>
                  </a:cubicBezTo>
                  <a:cubicBezTo>
                    <a:pt x="4" y="37"/>
                    <a:pt x="3" y="33"/>
                    <a:pt x="3" y="28"/>
                  </a:cubicBezTo>
                  <a:cubicBezTo>
                    <a:pt x="3" y="23"/>
                    <a:pt x="4" y="17"/>
                    <a:pt x="7" y="13"/>
                  </a:cubicBezTo>
                  <a:cubicBezTo>
                    <a:pt x="8" y="11"/>
                    <a:pt x="10" y="10"/>
                    <a:pt x="11" y="8"/>
                  </a:cubicBezTo>
                  <a:cubicBezTo>
                    <a:pt x="12" y="8"/>
                    <a:pt x="12" y="8"/>
                    <a:pt x="12" y="8"/>
                  </a:cubicBezTo>
                  <a:cubicBezTo>
                    <a:pt x="13" y="8"/>
                    <a:pt x="14" y="7"/>
                    <a:pt x="16" y="7"/>
                  </a:cubicBezTo>
                  <a:cubicBezTo>
                    <a:pt x="18" y="6"/>
                    <a:pt x="20" y="6"/>
                    <a:pt x="22" y="6"/>
                  </a:cubicBezTo>
                  <a:cubicBezTo>
                    <a:pt x="28" y="6"/>
                    <a:pt x="34" y="8"/>
                    <a:pt x="39" y="12"/>
                  </a:cubicBezTo>
                  <a:cubicBezTo>
                    <a:pt x="40" y="13"/>
                    <a:pt x="40" y="13"/>
                    <a:pt x="40" y="13"/>
                  </a:cubicBezTo>
                  <a:cubicBezTo>
                    <a:pt x="40" y="14"/>
                    <a:pt x="40" y="14"/>
                    <a:pt x="40" y="14"/>
                  </a:cubicBezTo>
                  <a:cubicBezTo>
                    <a:pt x="41" y="14"/>
                    <a:pt x="41" y="14"/>
                    <a:pt x="41" y="14"/>
                  </a:cubicBezTo>
                  <a:cubicBezTo>
                    <a:pt x="45" y="18"/>
                    <a:pt x="48" y="22"/>
                    <a:pt x="50" y="28"/>
                  </a:cubicBezTo>
                  <a:cubicBezTo>
                    <a:pt x="51" y="30"/>
                    <a:pt x="52" y="33"/>
                    <a:pt x="52" y="36"/>
                  </a:cubicBezTo>
                  <a:cubicBezTo>
                    <a:pt x="52" y="44"/>
                    <a:pt x="49" y="51"/>
                    <a:pt x="44" y="56"/>
                  </a:cubicBezTo>
                  <a:cubicBezTo>
                    <a:pt x="44" y="56"/>
                    <a:pt x="44" y="56"/>
                    <a:pt x="44" y="56"/>
                  </a:cubicBezTo>
                  <a:cubicBezTo>
                    <a:pt x="42" y="57"/>
                    <a:pt x="40" y="58"/>
                    <a:pt x="38" y="58"/>
                  </a:cubicBezTo>
                  <a:cubicBezTo>
                    <a:pt x="36" y="59"/>
                    <a:pt x="34" y="59"/>
                    <a:pt x="32" y="59"/>
                  </a:cubicBezTo>
                  <a:cubicBezTo>
                    <a:pt x="32" y="59"/>
                    <a:pt x="32" y="59"/>
                    <a:pt x="32" y="59"/>
                  </a:cubicBezTo>
                  <a:moveTo>
                    <a:pt x="39" y="8"/>
                  </a:moveTo>
                  <a:cubicBezTo>
                    <a:pt x="38" y="7"/>
                    <a:pt x="37" y="7"/>
                    <a:pt x="36" y="6"/>
                  </a:cubicBezTo>
                  <a:cubicBezTo>
                    <a:pt x="36" y="6"/>
                    <a:pt x="36" y="6"/>
                    <a:pt x="36" y="6"/>
                  </a:cubicBezTo>
                  <a:cubicBezTo>
                    <a:pt x="37" y="6"/>
                    <a:pt x="38" y="7"/>
                    <a:pt x="39" y="7"/>
                  </a:cubicBezTo>
                  <a:cubicBezTo>
                    <a:pt x="39" y="8"/>
                    <a:pt x="39" y="8"/>
                    <a:pt x="39" y="8"/>
                  </a:cubicBezTo>
                  <a:moveTo>
                    <a:pt x="34" y="5"/>
                  </a:moveTo>
                  <a:cubicBezTo>
                    <a:pt x="33" y="5"/>
                    <a:pt x="33" y="5"/>
                    <a:pt x="32" y="4"/>
                  </a:cubicBezTo>
                  <a:cubicBezTo>
                    <a:pt x="32" y="4"/>
                    <a:pt x="32" y="4"/>
                    <a:pt x="32" y="4"/>
                  </a:cubicBezTo>
                  <a:cubicBezTo>
                    <a:pt x="33" y="5"/>
                    <a:pt x="34" y="5"/>
                    <a:pt x="34" y="5"/>
                  </a:cubicBezTo>
                  <a:cubicBezTo>
                    <a:pt x="34" y="5"/>
                    <a:pt x="34" y="5"/>
                    <a:pt x="34" y="5"/>
                  </a:cubicBezTo>
                  <a:moveTo>
                    <a:pt x="30" y="4"/>
                  </a:moveTo>
                  <a:cubicBezTo>
                    <a:pt x="30" y="4"/>
                    <a:pt x="30" y="4"/>
                    <a:pt x="30" y="4"/>
                  </a:cubicBezTo>
                  <a:cubicBezTo>
                    <a:pt x="30" y="4"/>
                    <a:pt x="30" y="4"/>
                    <a:pt x="30" y="4"/>
                  </a:cubicBezTo>
                  <a:cubicBezTo>
                    <a:pt x="30" y="4"/>
                    <a:pt x="30" y="4"/>
                    <a:pt x="30" y="4"/>
                  </a:cubicBezTo>
                  <a:moveTo>
                    <a:pt x="26" y="0"/>
                  </a:moveTo>
                  <a:cubicBezTo>
                    <a:pt x="26" y="0"/>
                    <a:pt x="26" y="0"/>
                    <a:pt x="26" y="0"/>
                  </a:cubicBezTo>
                  <a:cubicBezTo>
                    <a:pt x="23" y="0"/>
                    <a:pt x="21" y="0"/>
                    <a:pt x="19" y="1"/>
                  </a:cubicBezTo>
                  <a:cubicBezTo>
                    <a:pt x="12" y="2"/>
                    <a:pt x="7" y="6"/>
                    <a:pt x="4" y="11"/>
                  </a:cubicBezTo>
                  <a:cubicBezTo>
                    <a:pt x="1" y="16"/>
                    <a:pt x="0" y="22"/>
                    <a:pt x="0" y="28"/>
                  </a:cubicBezTo>
                  <a:cubicBezTo>
                    <a:pt x="0" y="33"/>
                    <a:pt x="1" y="38"/>
                    <a:pt x="2" y="42"/>
                  </a:cubicBezTo>
                  <a:cubicBezTo>
                    <a:pt x="7" y="54"/>
                    <a:pt x="19" y="62"/>
                    <a:pt x="32" y="62"/>
                  </a:cubicBezTo>
                  <a:cubicBezTo>
                    <a:pt x="34" y="62"/>
                    <a:pt x="37" y="62"/>
                    <a:pt x="39" y="62"/>
                  </a:cubicBezTo>
                  <a:cubicBezTo>
                    <a:pt x="45" y="60"/>
                    <a:pt x="50" y="56"/>
                    <a:pt x="53" y="51"/>
                  </a:cubicBezTo>
                  <a:cubicBezTo>
                    <a:pt x="57" y="46"/>
                    <a:pt x="59" y="40"/>
                    <a:pt x="59" y="34"/>
                  </a:cubicBezTo>
                  <a:cubicBezTo>
                    <a:pt x="59" y="31"/>
                    <a:pt x="58" y="27"/>
                    <a:pt x="57" y="24"/>
                  </a:cubicBezTo>
                  <a:cubicBezTo>
                    <a:pt x="54" y="17"/>
                    <a:pt x="50" y="11"/>
                    <a:pt x="45" y="7"/>
                  </a:cubicBezTo>
                  <a:cubicBezTo>
                    <a:pt x="39" y="3"/>
                    <a:pt x="33"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4" name="Freeform 775"/>
            <p:cNvSpPr>
              <a:spLocks noEditPoints="1"/>
            </p:cNvSpPr>
            <p:nvPr/>
          </p:nvSpPr>
          <p:spPr bwMode="auto">
            <a:xfrm>
              <a:off x="3111" y="2943"/>
              <a:ext cx="78" cy="102"/>
            </a:xfrm>
            <a:custGeom>
              <a:avLst/>
              <a:gdLst>
                <a:gd name="T0" fmla="*/ 4 w 33"/>
                <a:gd name="T1" fmla="*/ 19 h 43"/>
                <a:gd name="T2" fmla="*/ 4 w 33"/>
                <a:gd name="T3" fmla="*/ 12 h 43"/>
                <a:gd name="T4" fmla="*/ 7 w 33"/>
                <a:gd name="T5" fmla="*/ 8 h 43"/>
                <a:gd name="T6" fmla="*/ 6 w 33"/>
                <a:gd name="T7" fmla="*/ 4 h 43"/>
                <a:gd name="T8" fmla="*/ 7 w 33"/>
                <a:gd name="T9" fmla="*/ 3 h 43"/>
                <a:gd name="T10" fmla="*/ 8 w 33"/>
                <a:gd name="T11" fmla="*/ 4 h 43"/>
                <a:gd name="T12" fmla="*/ 11 w 33"/>
                <a:gd name="T13" fmla="*/ 8 h 43"/>
                <a:gd name="T14" fmla="*/ 15 w 33"/>
                <a:gd name="T15" fmla="*/ 7 h 43"/>
                <a:gd name="T16" fmla="*/ 18 w 33"/>
                <a:gd name="T17" fmla="*/ 10 h 43"/>
                <a:gd name="T18" fmla="*/ 15 w 33"/>
                <a:gd name="T19" fmla="*/ 9 h 43"/>
                <a:gd name="T20" fmla="*/ 8 w 33"/>
                <a:gd name="T21" fmla="*/ 13 h 43"/>
                <a:gd name="T22" fmla="*/ 9 w 33"/>
                <a:gd name="T23" fmla="*/ 20 h 43"/>
                <a:gd name="T24" fmla="*/ 13 w 33"/>
                <a:gd name="T25" fmla="*/ 20 h 43"/>
                <a:gd name="T26" fmla="*/ 27 w 33"/>
                <a:gd name="T27" fmla="*/ 21 h 43"/>
                <a:gd name="T28" fmla="*/ 30 w 33"/>
                <a:gd name="T29" fmla="*/ 27 h 43"/>
                <a:gd name="T30" fmla="*/ 27 w 33"/>
                <a:gd name="T31" fmla="*/ 33 h 43"/>
                <a:gd name="T32" fmla="*/ 27 w 33"/>
                <a:gd name="T33" fmla="*/ 36 h 43"/>
                <a:gd name="T34" fmla="*/ 29 w 33"/>
                <a:gd name="T35" fmla="*/ 39 h 43"/>
                <a:gd name="T36" fmla="*/ 26 w 33"/>
                <a:gd name="T37" fmla="*/ 36 h 43"/>
                <a:gd name="T38" fmla="*/ 22 w 33"/>
                <a:gd name="T39" fmla="*/ 36 h 43"/>
                <a:gd name="T40" fmla="*/ 14 w 33"/>
                <a:gd name="T41" fmla="*/ 34 h 43"/>
                <a:gd name="T42" fmla="*/ 24 w 33"/>
                <a:gd name="T43" fmla="*/ 32 h 43"/>
                <a:gd name="T44" fmla="*/ 21 w 33"/>
                <a:gd name="T45" fmla="*/ 22 h 43"/>
                <a:gd name="T46" fmla="*/ 12 w 33"/>
                <a:gd name="T47" fmla="*/ 23 h 43"/>
                <a:gd name="T48" fmla="*/ 12 w 33"/>
                <a:gd name="T49" fmla="*/ 23 h 43"/>
                <a:gd name="T50" fmla="*/ 3 w 33"/>
                <a:gd name="T51" fmla="*/ 2 h 43"/>
                <a:gd name="T52" fmla="*/ 2 w 33"/>
                <a:gd name="T53" fmla="*/ 3 h 43"/>
                <a:gd name="T54" fmla="*/ 3 w 33"/>
                <a:gd name="T55" fmla="*/ 8 h 43"/>
                <a:gd name="T56" fmla="*/ 0 w 33"/>
                <a:gd name="T57" fmla="*/ 15 h 43"/>
                <a:gd name="T58" fmla="*/ 12 w 33"/>
                <a:gd name="T59" fmla="*/ 26 h 43"/>
                <a:gd name="T60" fmla="*/ 20 w 33"/>
                <a:gd name="T61" fmla="*/ 25 h 43"/>
                <a:gd name="T62" fmla="*/ 23 w 33"/>
                <a:gd name="T63" fmla="*/ 26 h 43"/>
                <a:gd name="T64" fmla="*/ 20 w 33"/>
                <a:gd name="T65" fmla="*/ 30 h 43"/>
                <a:gd name="T66" fmla="*/ 17 w 33"/>
                <a:gd name="T67" fmla="*/ 29 h 43"/>
                <a:gd name="T68" fmla="*/ 11 w 33"/>
                <a:gd name="T69" fmla="*/ 32 h 43"/>
                <a:gd name="T70" fmla="*/ 23 w 33"/>
                <a:gd name="T71" fmla="*/ 39 h 43"/>
                <a:gd name="T72" fmla="*/ 26 w 33"/>
                <a:gd name="T73" fmla="*/ 42 h 43"/>
                <a:gd name="T74" fmla="*/ 28 w 33"/>
                <a:gd name="T75" fmla="*/ 43 h 43"/>
                <a:gd name="T76" fmla="*/ 29 w 33"/>
                <a:gd name="T77" fmla="*/ 43 h 43"/>
                <a:gd name="T78" fmla="*/ 33 w 33"/>
                <a:gd name="T79" fmla="*/ 40 h 43"/>
                <a:gd name="T80" fmla="*/ 31 w 33"/>
                <a:gd name="T81" fmla="*/ 35 h 43"/>
                <a:gd name="T82" fmla="*/ 33 w 33"/>
                <a:gd name="T83" fmla="*/ 27 h 43"/>
                <a:gd name="T84" fmla="*/ 21 w 33"/>
                <a:gd name="T85" fmla="*/ 17 h 43"/>
                <a:gd name="T86" fmla="*/ 12 w 33"/>
                <a:gd name="T87" fmla="*/ 17 h 43"/>
                <a:gd name="T88" fmla="*/ 10 w 33"/>
                <a:gd name="T89" fmla="*/ 16 h 43"/>
                <a:gd name="T90" fmla="*/ 15 w 33"/>
                <a:gd name="T91" fmla="*/ 12 h 43"/>
                <a:gd name="T92" fmla="*/ 16 w 33"/>
                <a:gd name="T93" fmla="*/ 13 h 43"/>
                <a:gd name="T94" fmla="*/ 18 w 33"/>
                <a:gd name="T95" fmla="*/ 13 h 43"/>
                <a:gd name="T96" fmla="*/ 24 w 33"/>
                <a:gd name="T97" fmla="*/ 9 h 43"/>
                <a:gd name="T98" fmla="*/ 11 w 33"/>
                <a:gd name="T99" fmla="*/ 4 h 43"/>
                <a:gd name="T100" fmla="*/ 8 w 33"/>
                <a:gd name="T101" fmla="*/ 0 h 43"/>
                <a:gd name="T102" fmla="*/ 8 w 33"/>
                <a:gd name="T103"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33" h="43">
                  <a:moveTo>
                    <a:pt x="12" y="23"/>
                  </a:moveTo>
                  <a:cubicBezTo>
                    <a:pt x="11" y="23"/>
                    <a:pt x="9" y="22"/>
                    <a:pt x="7" y="21"/>
                  </a:cubicBezTo>
                  <a:cubicBezTo>
                    <a:pt x="6" y="21"/>
                    <a:pt x="5" y="20"/>
                    <a:pt x="4" y="19"/>
                  </a:cubicBezTo>
                  <a:cubicBezTo>
                    <a:pt x="4" y="18"/>
                    <a:pt x="3" y="17"/>
                    <a:pt x="3" y="15"/>
                  </a:cubicBezTo>
                  <a:cubicBezTo>
                    <a:pt x="3" y="14"/>
                    <a:pt x="3" y="14"/>
                    <a:pt x="3" y="14"/>
                  </a:cubicBezTo>
                  <a:cubicBezTo>
                    <a:pt x="4" y="13"/>
                    <a:pt x="4" y="12"/>
                    <a:pt x="4" y="12"/>
                  </a:cubicBezTo>
                  <a:cubicBezTo>
                    <a:pt x="5" y="11"/>
                    <a:pt x="5" y="10"/>
                    <a:pt x="6" y="10"/>
                  </a:cubicBezTo>
                  <a:cubicBezTo>
                    <a:pt x="7" y="10"/>
                    <a:pt x="7" y="10"/>
                    <a:pt x="7" y="9"/>
                  </a:cubicBezTo>
                  <a:cubicBezTo>
                    <a:pt x="7" y="9"/>
                    <a:pt x="7" y="8"/>
                    <a:pt x="7" y="8"/>
                  </a:cubicBezTo>
                  <a:cubicBezTo>
                    <a:pt x="7" y="7"/>
                    <a:pt x="6" y="6"/>
                    <a:pt x="6" y="5"/>
                  </a:cubicBezTo>
                  <a:cubicBezTo>
                    <a:pt x="6" y="4"/>
                    <a:pt x="6" y="4"/>
                    <a:pt x="6" y="4"/>
                  </a:cubicBezTo>
                  <a:cubicBezTo>
                    <a:pt x="6" y="4"/>
                    <a:pt x="6" y="4"/>
                    <a:pt x="6" y="4"/>
                  </a:cubicBezTo>
                  <a:cubicBezTo>
                    <a:pt x="7" y="4"/>
                    <a:pt x="7" y="3"/>
                    <a:pt x="7" y="3"/>
                  </a:cubicBezTo>
                  <a:cubicBezTo>
                    <a:pt x="7" y="3"/>
                    <a:pt x="7" y="3"/>
                    <a:pt x="7" y="3"/>
                  </a:cubicBezTo>
                  <a:cubicBezTo>
                    <a:pt x="7" y="3"/>
                    <a:pt x="7" y="3"/>
                    <a:pt x="7" y="3"/>
                  </a:cubicBezTo>
                  <a:cubicBezTo>
                    <a:pt x="7" y="3"/>
                    <a:pt x="7" y="3"/>
                    <a:pt x="7" y="3"/>
                  </a:cubicBezTo>
                  <a:cubicBezTo>
                    <a:pt x="7" y="3"/>
                    <a:pt x="7" y="3"/>
                    <a:pt x="7" y="3"/>
                  </a:cubicBezTo>
                  <a:cubicBezTo>
                    <a:pt x="7" y="3"/>
                    <a:pt x="8" y="4"/>
                    <a:pt x="8" y="4"/>
                  </a:cubicBezTo>
                  <a:cubicBezTo>
                    <a:pt x="8" y="5"/>
                    <a:pt x="8" y="5"/>
                    <a:pt x="8" y="5"/>
                  </a:cubicBezTo>
                  <a:cubicBezTo>
                    <a:pt x="9" y="6"/>
                    <a:pt x="9" y="7"/>
                    <a:pt x="10" y="7"/>
                  </a:cubicBezTo>
                  <a:cubicBezTo>
                    <a:pt x="10" y="7"/>
                    <a:pt x="10" y="8"/>
                    <a:pt x="11" y="8"/>
                  </a:cubicBezTo>
                  <a:cubicBezTo>
                    <a:pt x="11" y="8"/>
                    <a:pt x="11" y="8"/>
                    <a:pt x="11" y="7"/>
                  </a:cubicBezTo>
                  <a:cubicBezTo>
                    <a:pt x="12" y="7"/>
                    <a:pt x="14" y="7"/>
                    <a:pt x="15" y="7"/>
                  </a:cubicBezTo>
                  <a:cubicBezTo>
                    <a:pt x="15" y="7"/>
                    <a:pt x="15" y="7"/>
                    <a:pt x="15" y="7"/>
                  </a:cubicBezTo>
                  <a:cubicBezTo>
                    <a:pt x="17" y="7"/>
                    <a:pt x="19" y="7"/>
                    <a:pt x="20" y="9"/>
                  </a:cubicBezTo>
                  <a:cubicBezTo>
                    <a:pt x="20" y="9"/>
                    <a:pt x="19" y="10"/>
                    <a:pt x="18" y="10"/>
                  </a:cubicBezTo>
                  <a:cubicBezTo>
                    <a:pt x="18" y="10"/>
                    <a:pt x="18" y="10"/>
                    <a:pt x="18" y="10"/>
                  </a:cubicBezTo>
                  <a:cubicBezTo>
                    <a:pt x="18" y="10"/>
                    <a:pt x="18" y="10"/>
                    <a:pt x="18" y="10"/>
                  </a:cubicBezTo>
                  <a:cubicBezTo>
                    <a:pt x="18" y="10"/>
                    <a:pt x="18" y="10"/>
                    <a:pt x="18" y="10"/>
                  </a:cubicBezTo>
                  <a:cubicBezTo>
                    <a:pt x="17" y="9"/>
                    <a:pt x="16" y="9"/>
                    <a:pt x="15" y="9"/>
                  </a:cubicBezTo>
                  <a:cubicBezTo>
                    <a:pt x="15" y="9"/>
                    <a:pt x="15" y="9"/>
                    <a:pt x="15" y="9"/>
                  </a:cubicBezTo>
                  <a:cubicBezTo>
                    <a:pt x="13" y="9"/>
                    <a:pt x="11" y="10"/>
                    <a:pt x="10" y="11"/>
                  </a:cubicBezTo>
                  <a:cubicBezTo>
                    <a:pt x="9" y="12"/>
                    <a:pt x="8" y="12"/>
                    <a:pt x="8" y="13"/>
                  </a:cubicBezTo>
                  <a:cubicBezTo>
                    <a:pt x="7" y="14"/>
                    <a:pt x="6" y="15"/>
                    <a:pt x="6" y="16"/>
                  </a:cubicBezTo>
                  <a:cubicBezTo>
                    <a:pt x="6" y="16"/>
                    <a:pt x="7" y="17"/>
                    <a:pt x="7" y="17"/>
                  </a:cubicBezTo>
                  <a:cubicBezTo>
                    <a:pt x="7" y="19"/>
                    <a:pt x="8" y="20"/>
                    <a:pt x="9" y="20"/>
                  </a:cubicBezTo>
                  <a:cubicBezTo>
                    <a:pt x="10" y="20"/>
                    <a:pt x="12" y="20"/>
                    <a:pt x="13" y="20"/>
                  </a:cubicBezTo>
                  <a:cubicBezTo>
                    <a:pt x="13" y="20"/>
                    <a:pt x="13" y="20"/>
                    <a:pt x="13" y="20"/>
                  </a:cubicBezTo>
                  <a:cubicBezTo>
                    <a:pt x="13" y="20"/>
                    <a:pt x="13" y="20"/>
                    <a:pt x="13" y="20"/>
                  </a:cubicBezTo>
                  <a:cubicBezTo>
                    <a:pt x="15" y="20"/>
                    <a:pt x="18" y="20"/>
                    <a:pt x="21" y="20"/>
                  </a:cubicBezTo>
                  <a:cubicBezTo>
                    <a:pt x="21" y="20"/>
                    <a:pt x="21" y="20"/>
                    <a:pt x="21" y="20"/>
                  </a:cubicBezTo>
                  <a:cubicBezTo>
                    <a:pt x="23" y="20"/>
                    <a:pt x="25" y="20"/>
                    <a:pt x="27" y="21"/>
                  </a:cubicBezTo>
                  <a:cubicBezTo>
                    <a:pt x="27" y="21"/>
                    <a:pt x="27" y="21"/>
                    <a:pt x="27" y="21"/>
                  </a:cubicBezTo>
                  <a:cubicBezTo>
                    <a:pt x="29" y="22"/>
                    <a:pt x="30" y="25"/>
                    <a:pt x="30" y="27"/>
                  </a:cubicBezTo>
                  <a:cubicBezTo>
                    <a:pt x="30" y="27"/>
                    <a:pt x="30" y="27"/>
                    <a:pt x="30" y="27"/>
                  </a:cubicBezTo>
                  <a:cubicBezTo>
                    <a:pt x="30" y="28"/>
                    <a:pt x="29" y="29"/>
                    <a:pt x="28" y="31"/>
                  </a:cubicBezTo>
                  <a:cubicBezTo>
                    <a:pt x="28" y="31"/>
                    <a:pt x="28" y="32"/>
                    <a:pt x="27" y="32"/>
                  </a:cubicBezTo>
                  <a:cubicBezTo>
                    <a:pt x="27" y="33"/>
                    <a:pt x="27" y="33"/>
                    <a:pt x="27" y="33"/>
                  </a:cubicBezTo>
                  <a:cubicBezTo>
                    <a:pt x="27" y="33"/>
                    <a:pt x="27" y="33"/>
                    <a:pt x="27" y="33"/>
                  </a:cubicBezTo>
                  <a:cubicBezTo>
                    <a:pt x="26" y="34"/>
                    <a:pt x="26" y="35"/>
                    <a:pt x="27" y="35"/>
                  </a:cubicBezTo>
                  <a:cubicBezTo>
                    <a:pt x="27" y="35"/>
                    <a:pt x="27" y="36"/>
                    <a:pt x="27" y="36"/>
                  </a:cubicBezTo>
                  <a:cubicBezTo>
                    <a:pt x="28" y="36"/>
                    <a:pt x="28" y="37"/>
                    <a:pt x="29" y="38"/>
                  </a:cubicBezTo>
                  <a:cubicBezTo>
                    <a:pt x="29" y="39"/>
                    <a:pt x="29" y="39"/>
                    <a:pt x="29" y="39"/>
                  </a:cubicBezTo>
                  <a:cubicBezTo>
                    <a:pt x="29" y="39"/>
                    <a:pt x="29" y="39"/>
                    <a:pt x="29" y="39"/>
                  </a:cubicBezTo>
                  <a:cubicBezTo>
                    <a:pt x="29" y="39"/>
                    <a:pt x="28" y="39"/>
                    <a:pt x="28" y="39"/>
                  </a:cubicBezTo>
                  <a:cubicBezTo>
                    <a:pt x="27" y="38"/>
                    <a:pt x="27" y="38"/>
                    <a:pt x="26" y="37"/>
                  </a:cubicBezTo>
                  <a:cubicBezTo>
                    <a:pt x="26" y="36"/>
                    <a:pt x="26" y="36"/>
                    <a:pt x="26" y="36"/>
                  </a:cubicBezTo>
                  <a:cubicBezTo>
                    <a:pt x="25" y="36"/>
                    <a:pt x="25" y="35"/>
                    <a:pt x="24" y="35"/>
                  </a:cubicBezTo>
                  <a:cubicBezTo>
                    <a:pt x="24" y="35"/>
                    <a:pt x="24" y="35"/>
                    <a:pt x="24" y="35"/>
                  </a:cubicBezTo>
                  <a:cubicBezTo>
                    <a:pt x="23" y="35"/>
                    <a:pt x="22" y="36"/>
                    <a:pt x="22" y="36"/>
                  </a:cubicBezTo>
                  <a:cubicBezTo>
                    <a:pt x="21" y="36"/>
                    <a:pt x="20" y="36"/>
                    <a:pt x="20" y="36"/>
                  </a:cubicBezTo>
                  <a:cubicBezTo>
                    <a:pt x="20" y="36"/>
                    <a:pt x="20" y="36"/>
                    <a:pt x="19" y="36"/>
                  </a:cubicBezTo>
                  <a:cubicBezTo>
                    <a:pt x="17" y="36"/>
                    <a:pt x="15" y="35"/>
                    <a:pt x="14" y="34"/>
                  </a:cubicBezTo>
                  <a:cubicBezTo>
                    <a:pt x="15" y="33"/>
                    <a:pt x="15" y="33"/>
                    <a:pt x="16" y="33"/>
                  </a:cubicBezTo>
                  <a:cubicBezTo>
                    <a:pt x="17" y="33"/>
                    <a:pt x="18" y="33"/>
                    <a:pt x="20" y="33"/>
                  </a:cubicBezTo>
                  <a:cubicBezTo>
                    <a:pt x="21" y="33"/>
                    <a:pt x="23" y="33"/>
                    <a:pt x="24" y="32"/>
                  </a:cubicBezTo>
                  <a:cubicBezTo>
                    <a:pt x="26" y="31"/>
                    <a:pt x="27" y="29"/>
                    <a:pt x="27" y="27"/>
                  </a:cubicBezTo>
                  <a:cubicBezTo>
                    <a:pt x="27" y="25"/>
                    <a:pt x="27" y="24"/>
                    <a:pt x="26" y="23"/>
                  </a:cubicBezTo>
                  <a:cubicBezTo>
                    <a:pt x="24" y="22"/>
                    <a:pt x="23" y="22"/>
                    <a:pt x="21" y="22"/>
                  </a:cubicBezTo>
                  <a:cubicBezTo>
                    <a:pt x="21" y="22"/>
                    <a:pt x="20" y="22"/>
                    <a:pt x="19" y="22"/>
                  </a:cubicBezTo>
                  <a:cubicBezTo>
                    <a:pt x="19" y="22"/>
                    <a:pt x="19" y="22"/>
                    <a:pt x="19" y="22"/>
                  </a:cubicBezTo>
                  <a:cubicBezTo>
                    <a:pt x="17" y="22"/>
                    <a:pt x="15" y="22"/>
                    <a:pt x="12" y="23"/>
                  </a:cubicBezTo>
                  <a:cubicBezTo>
                    <a:pt x="12" y="23"/>
                    <a:pt x="12" y="23"/>
                    <a:pt x="12" y="23"/>
                  </a:cubicBezTo>
                  <a:cubicBezTo>
                    <a:pt x="12" y="23"/>
                    <a:pt x="12" y="23"/>
                    <a:pt x="12" y="23"/>
                  </a:cubicBezTo>
                  <a:cubicBezTo>
                    <a:pt x="12" y="23"/>
                    <a:pt x="12" y="23"/>
                    <a:pt x="12" y="23"/>
                  </a:cubicBezTo>
                  <a:moveTo>
                    <a:pt x="7" y="0"/>
                  </a:moveTo>
                  <a:cubicBezTo>
                    <a:pt x="6" y="0"/>
                    <a:pt x="5" y="1"/>
                    <a:pt x="4" y="1"/>
                  </a:cubicBezTo>
                  <a:cubicBezTo>
                    <a:pt x="3" y="2"/>
                    <a:pt x="3" y="2"/>
                    <a:pt x="3" y="2"/>
                  </a:cubicBezTo>
                  <a:cubicBezTo>
                    <a:pt x="3" y="2"/>
                    <a:pt x="3" y="2"/>
                    <a:pt x="3" y="2"/>
                  </a:cubicBezTo>
                  <a:cubicBezTo>
                    <a:pt x="3" y="2"/>
                    <a:pt x="3" y="2"/>
                    <a:pt x="3" y="2"/>
                  </a:cubicBezTo>
                  <a:cubicBezTo>
                    <a:pt x="3" y="2"/>
                    <a:pt x="2" y="3"/>
                    <a:pt x="2" y="3"/>
                  </a:cubicBezTo>
                  <a:cubicBezTo>
                    <a:pt x="2" y="4"/>
                    <a:pt x="2" y="4"/>
                    <a:pt x="2" y="5"/>
                  </a:cubicBezTo>
                  <a:cubicBezTo>
                    <a:pt x="2" y="5"/>
                    <a:pt x="2" y="5"/>
                    <a:pt x="3" y="6"/>
                  </a:cubicBezTo>
                  <a:cubicBezTo>
                    <a:pt x="3" y="7"/>
                    <a:pt x="3" y="7"/>
                    <a:pt x="3" y="8"/>
                  </a:cubicBezTo>
                  <a:cubicBezTo>
                    <a:pt x="3" y="9"/>
                    <a:pt x="2" y="9"/>
                    <a:pt x="2" y="10"/>
                  </a:cubicBezTo>
                  <a:cubicBezTo>
                    <a:pt x="1" y="11"/>
                    <a:pt x="0" y="13"/>
                    <a:pt x="0" y="14"/>
                  </a:cubicBezTo>
                  <a:cubicBezTo>
                    <a:pt x="0" y="14"/>
                    <a:pt x="0" y="15"/>
                    <a:pt x="0" y="15"/>
                  </a:cubicBezTo>
                  <a:cubicBezTo>
                    <a:pt x="0" y="18"/>
                    <a:pt x="1" y="19"/>
                    <a:pt x="2" y="21"/>
                  </a:cubicBezTo>
                  <a:cubicBezTo>
                    <a:pt x="3" y="23"/>
                    <a:pt x="5" y="24"/>
                    <a:pt x="7" y="25"/>
                  </a:cubicBezTo>
                  <a:cubicBezTo>
                    <a:pt x="9" y="26"/>
                    <a:pt x="11" y="26"/>
                    <a:pt x="12" y="26"/>
                  </a:cubicBezTo>
                  <a:cubicBezTo>
                    <a:pt x="13" y="26"/>
                    <a:pt x="13" y="26"/>
                    <a:pt x="13" y="26"/>
                  </a:cubicBezTo>
                  <a:cubicBezTo>
                    <a:pt x="13" y="26"/>
                    <a:pt x="13" y="26"/>
                    <a:pt x="13" y="26"/>
                  </a:cubicBezTo>
                  <a:cubicBezTo>
                    <a:pt x="15" y="26"/>
                    <a:pt x="17" y="25"/>
                    <a:pt x="20" y="25"/>
                  </a:cubicBezTo>
                  <a:cubicBezTo>
                    <a:pt x="20" y="25"/>
                    <a:pt x="21" y="25"/>
                    <a:pt x="21" y="25"/>
                  </a:cubicBezTo>
                  <a:cubicBezTo>
                    <a:pt x="21" y="25"/>
                    <a:pt x="21" y="25"/>
                    <a:pt x="21" y="25"/>
                  </a:cubicBezTo>
                  <a:cubicBezTo>
                    <a:pt x="22" y="25"/>
                    <a:pt x="23" y="25"/>
                    <a:pt x="23" y="26"/>
                  </a:cubicBezTo>
                  <a:cubicBezTo>
                    <a:pt x="24" y="26"/>
                    <a:pt x="24" y="26"/>
                    <a:pt x="24" y="27"/>
                  </a:cubicBezTo>
                  <a:cubicBezTo>
                    <a:pt x="24" y="28"/>
                    <a:pt x="23" y="29"/>
                    <a:pt x="22" y="29"/>
                  </a:cubicBezTo>
                  <a:cubicBezTo>
                    <a:pt x="22" y="30"/>
                    <a:pt x="21" y="30"/>
                    <a:pt x="20" y="30"/>
                  </a:cubicBezTo>
                  <a:cubicBezTo>
                    <a:pt x="20" y="30"/>
                    <a:pt x="20" y="30"/>
                    <a:pt x="20" y="30"/>
                  </a:cubicBezTo>
                  <a:cubicBezTo>
                    <a:pt x="20" y="30"/>
                    <a:pt x="20" y="30"/>
                    <a:pt x="20" y="30"/>
                  </a:cubicBezTo>
                  <a:cubicBezTo>
                    <a:pt x="19" y="30"/>
                    <a:pt x="18" y="30"/>
                    <a:pt x="17" y="29"/>
                  </a:cubicBezTo>
                  <a:cubicBezTo>
                    <a:pt x="17" y="29"/>
                    <a:pt x="16" y="29"/>
                    <a:pt x="16" y="29"/>
                  </a:cubicBezTo>
                  <a:cubicBezTo>
                    <a:pt x="16" y="29"/>
                    <a:pt x="15" y="29"/>
                    <a:pt x="15" y="29"/>
                  </a:cubicBezTo>
                  <a:cubicBezTo>
                    <a:pt x="14" y="30"/>
                    <a:pt x="12" y="31"/>
                    <a:pt x="11" y="32"/>
                  </a:cubicBezTo>
                  <a:cubicBezTo>
                    <a:pt x="10" y="33"/>
                    <a:pt x="10" y="33"/>
                    <a:pt x="10" y="34"/>
                  </a:cubicBezTo>
                  <a:cubicBezTo>
                    <a:pt x="12" y="38"/>
                    <a:pt x="16" y="39"/>
                    <a:pt x="20" y="39"/>
                  </a:cubicBezTo>
                  <a:cubicBezTo>
                    <a:pt x="21" y="39"/>
                    <a:pt x="22" y="39"/>
                    <a:pt x="23" y="39"/>
                  </a:cubicBezTo>
                  <a:cubicBezTo>
                    <a:pt x="24" y="39"/>
                    <a:pt x="24" y="39"/>
                    <a:pt x="24" y="39"/>
                  </a:cubicBezTo>
                  <a:cubicBezTo>
                    <a:pt x="24" y="39"/>
                    <a:pt x="24" y="39"/>
                    <a:pt x="24" y="39"/>
                  </a:cubicBezTo>
                  <a:cubicBezTo>
                    <a:pt x="24" y="40"/>
                    <a:pt x="25" y="41"/>
                    <a:pt x="26" y="42"/>
                  </a:cubicBezTo>
                  <a:cubicBezTo>
                    <a:pt x="26" y="42"/>
                    <a:pt x="26" y="42"/>
                    <a:pt x="26" y="42"/>
                  </a:cubicBezTo>
                  <a:cubicBezTo>
                    <a:pt x="26" y="42"/>
                    <a:pt x="26" y="42"/>
                    <a:pt x="26" y="42"/>
                  </a:cubicBezTo>
                  <a:cubicBezTo>
                    <a:pt x="27" y="43"/>
                    <a:pt x="27" y="43"/>
                    <a:pt x="28" y="43"/>
                  </a:cubicBezTo>
                  <a:cubicBezTo>
                    <a:pt x="28" y="43"/>
                    <a:pt x="28" y="43"/>
                    <a:pt x="28" y="43"/>
                  </a:cubicBezTo>
                  <a:cubicBezTo>
                    <a:pt x="29" y="43"/>
                    <a:pt x="29" y="43"/>
                    <a:pt x="29" y="43"/>
                  </a:cubicBezTo>
                  <a:cubicBezTo>
                    <a:pt x="29" y="43"/>
                    <a:pt x="29" y="43"/>
                    <a:pt x="29" y="43"/>
                  </a:cubicBezTo>
                  <a:cubicBezTo>
                    <a:pt x="29" y="42"/>
                    <a:pt x="30" y="42"/>
                    <a:pt x="30" y="42"/>
                  </a:cubicBezTo>
                  <a:cubicBezTo>
                    <a:pt x="31" y="42"/>
                    <a:pt x="32" y="41"/>
                    <a:pt x="32" y="41"/>
                  </a:cubicBezTo>
                  <a:cubicBezTo>
                    <a:pt x="33" y="41"/>
                    <a:pt x="33" y="40"/>
                    <a:pt x="33" y="40"/>
                  </a:cubicBezTo>
                  <a:cubicBezTo>
                    <a:pt x="33" y="40"/>
                    <a:pt x="33" y="40"/>
                    <a:pt x="33" y="40"/>
                  </a:cubicBezTo>
                  <a:cubicBezTo>
                    <a:pt x="33" y="39"/>
                    <a:pt x="33" y="39"/>
                    <a:pt x="33" y="38"/>
                  </a:cubicBezTo>
                  <a:cubicBezTo>
                    <a:pt x="32" y="37"/>
                    <a:pt x="31" y="36"/>
                    <a:pt x="31" y="35"/>
                  </a:cubicBezTo>
                  <a:cubicBezTo>
                    <a:pt x="30" y="34"/>
                    <a:pt x="30" y="34"/>
                    <a:pt x="30" y="34"/>
                  </a:cubicBezTo>
                  <a:cubicBezTo>
                    <a:pt x="30" y="34"/>
                    <a:pt x="31" y="33"/>
                    <a:pt x="31" y="33"/>
                  </a:cubicBezTo>
                  <a:cubicBezTo>
                    <a:pt x="32" y="31"/>
                    <a:pt x="33" y="29"/>
                    <a:pt x="33" y="27"/>
                  </a:cubicBezTo>
                  <a:cubicBezTo>
                    <a:pt x="33" y="27"/>
                    <a:pt x="33" y="27"/>
                    <a:pt x="33" y="27"/>
                  </a:cubicBezTo>
                  <a:cubicBezTo>
                    <a:pt x="33" y="23"/>
                    <a:pt x="31" y="20"/>
                    <a:pt x="28" y="18"/>
                  </a:cubicBezTo>
                  <a:cubicBezTo>
                    <a:pt x="26" y="17"/>
                    <a:pt x="23" y="17"/>
                    <a:pt x="21" y="17"/>
                  </a:cubicBezTo>
                  <a:cubicBezTo>
                    <a:pt x="18" y="17"/>
                    <a:pt x="15" y="17"/>
                    <a:pt x="13" y="17"/>
                  </a:cubicBezTo>
                  <a:cubicBezTo>
                    <a:pt x="13" y="17"/>
                    <a:pt x="13" y="17"/>
                    <a:pt x="13" y="17"/>
                  </a:cubicBezTo>
                  <a:cubicBezTo>
                    <a:pt x="13" y="17"/>
                    <a:pt x="13" y="17"/>
                    <a:pt x="12" y="17"/>
                  </a:cubicBezTo>
                  <a:cubicBezTo>
                    <a:pt x="12" y="17"/>
                    <a:pt x="11" y="17"/>
                    <a:pt x="11" y="17"/>
                  </a:cubicBezTo>
                  <a:cubicBezTo>
                    <a:pt x="10" y="17"/>
                    <a:pt x="10" y="16"/>
                    <a:pt x="10" y="16"/>
                  </a:cubicBezTo>
                  <a:cubicBezTo>
                    <a:pt x="10" y="16"/>
                    <a:pt x="10" y="16"/>
                    <a:pt x="10" y="16"/>
                  </a:cubicBezTo>
                  <a:cubicBezTo>
                    <a:pt x="10" y="16"/>
                    <a:pt x="10" y="16"/>
                    <a:pt x="10" y="15"/>
                  </a:cubicBezTo>
                  <a:cubicBezTo>
                    <a:pt x="11" y="15"/>
                    <a:pt x="11" y="14"/>
                    <a:pt x="12" y="14"/>
                  </a:cubicBezTo>
                  <a:cubicBezTo>
                    <a:pt x="13" y="13"/>
                    <a:pt x="14" y="12"/>
                    <a:pt x="15" y="12"/>
                  </a:cubicBezTo>
                  <a:cubicBezTo>
                    <a:pt x="15" y="12"/>
                    <a:pt x="15" y="12"/>
                    <a:pt x="15" y="12"/>
                  </a:cubicBezTo>
                  <a:cubicBezTo>
                    <a:pt x="16" y="12"/>
                    <a:pt x="16" y="13"/>
                    <a:pt x="16" y="13"/>
                  </a:cubicBezTo>
                  <a:cubicBezTo>
                    <a:pt x="16" y="13"/>
                    <a:pt x="16" y="13"/>
                    <a:pt x="16" y="13"/>
                  </a:cubicBezTo>
                  <a:cubicBezTo>
                    <a:pt x="17" y="13"/>
                    <a:pt x="17" y="13"/>
                    <a:pt x="17" y="13"/>
                  </a:cubicBezTo>
                  <a:cubicBezTo>
                    <a:pt x="17" y="13"/>
                    <a:pt x="18" y="14"/>
                    <a:pt x="18" y="14"/>
                  </a:cubicBezTo>
                  <a:cubicBezTo>
                    <a:pt x="18" y="14"/>
                    <a:pt x="18" y="14"/>
                    <a:pt x="18" y="13"/>
                  </a:cubicBezTo>
                  <a:cubicBezTo>
                    <a:pt x="19" y="13"/>
                    <a:pt x="19" y="13"/>
                    <a:pt x="19" y="13"/>
                  </a:cubicBezTo>
                  <a:cubicBezTo>
                    <a:pt x="20" y="13"/>
                    <a:pt x="20" y="13"/>
                    <a:pt x="20" y="13"/>
                  </a:cubicBezTo>
                  <a:cubicBezTo>
                    <a:pt x="21" y="12"/>
                    <a:pt x="23" y="11"/>
                    <a:pt x="24" y="9"/>
                  </a:cubicBezTo>
                  <a:cubicBezTo>
                    <a:pt x="24" y="9"/>
                    <a:pt x="24" y="8"/>
                    <a:pt x="24" y="7"/>
                  </a:cubicBezTo>
                  <a:cubicBezTo>
                    <a:pt x="22" y="5"/>
                    <a:pt x="18" y="3"/>
                    <a:pt x="15" y="3"/>
                  </a:cubicBezTo>
                  <a:cubicBezTo>
                    <a:pt x="14" y="3"/>
                    <a:pt x="13" y="4"/>
                    <a:pt x="11" y="4"/>
                  </a:cubicBezTo>
                  <a:cubicBezTo>
                    <a:pt x="11" y="4"/>
                    <a:pt x="11" y="3"/>
                    <a:pt x="11" y="3"/>
                  </a:cubicBezTo>
                  <a:cubicBezTo>
                    <a:pt x="10" y="2"/>
                    <a:pt x="10" y="2"/>
                    <a:pt x="10" y="1"/>
                  </a:cubicBezTo>
                  <a:cubicBezTo>
                    <a:pt x="9" y="1"/>
                    <a:pt x="8" y="0"/>
                    <a:pt x="8" y="0"/>
                  </a:cubicBezTo>
                  <a:cubicBezTo>
                    <a:pt x="8" y="0"/>
                    <a:pt x="8" y="0"/>
                    <a:pt x="8" y="0"/>
                  </a:cubicBezTo>
                  <a:cubicBezTo>
                    <a:pt x="7" y="0"/>
                    <a:pt x="7" y="0"/>
                    <a:pt x="7" y="0"/>
                  </a:cubicBezTo>
                  <a:cubicBezTo>
                    <a:pt x="8" y="0"/>
                    <a:pt x="8" y="0"/>
                    <a:pt x="8" y="0"/>
                  </a:cubicBezTo>
                  <a:cubicBezTo>
                    <a:pt x="7" y="0"/>
                    <a:pt x="7"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5" name="Freeform 776"/>
            <p:cNvSpPr>
              <a:spLocks noEditPoints="1"/>
            </p:cNvSpPr>
            <p:nvPr/>
          </p:nvSpPr>
          <p:spPr bwMode="auto">
            <a:xfrm>
              <a:off x="2926" y="3175"/>
              <a:ext cx="187" cy="192"/>
            </a:xfrm>
            <a:custGeom>
              <a:avLst/>
              <a:gdLst>
                <a:gd name="T0" fmla="*/ 19 w 79"/>
                <a:gd name="T1" fmla="*/ 70 h 81"/>
                <a:gd name="T2" fmla="*/ 15 w 79"/>
                <a:gd name="T3" fmla="*/ 67 h 81"/>
                <a:gd name="T4" fmla="*/ 17 w 79"/>
                <a:gd name="T5" fmla="*/ 69 h 81"/>
                <a:gd name="T6" fmla="*/ 16 w 79"/>
                <a:gd name="T7" fmla="*/ 69 h 81"/>
                <a:gd name="T8" fmla="*/ 14 w 79"/>
                <a:gd name="T9" fmla="*/ 64 h 81"/>
                <a:gd name="T10" fmla="*/ 11 w 79"/>
                <a:gd name="T11" fmla="*/ 63 h 81"/>
                <a:gd name="T12" fmla="*/ 13 w 79"/>
                <a:gd name="T13" fmla="*/ 62 h 81"/>
                <a:gd name="T14" fmla="*/ 8 w 79"/>
                <a:gd name="T15" fmla="*/ 59 h 81"/>
                <a:gd name="T16" fmla="*/ 9 w 79"/>
                <a:gd name="T17" fmla="*/ 60 h 81"/>
                <a:gd name="T18" fmla="*/ 11 w 79"/>
                <a:gd name="T19" fmla="*/ 55 h 81"/>
                <a:gd name="T20" fmla="*/ 6 w 79"/>
                <a:gd name="T21" fmla="*/ 53 h 81"/>
                <a:gd name="T22" fmla="*/ 10 w 79"/>
                <a:gd name="T23" fmla="*/ 53 h 81"/>
                <a:gd name="T24" fmla="*/ 4 w 79"/>
                <a:gd name="T25" fmla="*/ 45 h 81"/>
                <a:gd name="T26" fmla="*/ 9 w 79"/>
                <a:gd name="T27" fmla="*/ 50 h 81"/>
                <a:gd name="T28" fmla="*/ 4 w 79"/>
                <a:gd name="T29" fmla="*/ 42 h 81"/>
                <a:gd name="T30" fmla="*/ 9 w 79"/>
                <a:gd name="T31" fmla="*/ 42 h 81"/>
                <a:gd name="T32" fmla="*/ 5 w 79"/>
                <a:gd name="T33" fmla="*/ 32 h 81"/>
                <a:gd name="T34" fmla="*/ 4 w 79"/>
                <a:gd name="T35" fmla="*/ 36 h 81"/>
                <a:gd name="T36" fmla="*/ 11 w 79"/>
                <a:gd name="T37" fmla="*/ 26 h 81"/>
                <a:gd name="T38" fmla="*/ 12 w 79"/>
                <a:gd name="T39" fmla="*/ 30 h 81"/>
                <a:gd name="T40" fmla="*/ 10 w 79"/>
                <a:gd name="T41" fmla="*/ 21 h 81"/>
                <a:gd name="T42" fmla="*/ 10 w 79"/>
                <a:gd name="T43" fmla="*/ 25 h 81"/>
                <a:gd name="T44" fmla="*/ 11 w 79"/>
                <a:gd name="T45" fmla="*/ 20 h 81"/>
                <a:gd name="T46" fmla="*/ 23 w 79"/>
                <a:gd name="T47" fmla="*/ 14 h 81"/>
                <a:gd name="T48" fmla="*/ 20 w 79"/>
                <a:gd name="T49" fmla="*/ 12 h 81"/>
                <a:gd name="T50" fmla="*/ 26 w 79"/>
                <a:gd name="T51" fmla="*/ 11 h 81"/>
                <a:gd name="T52" fmla="*/ 22 w 79"/>
                <a:gd name="T53" fmla="*/ 9 h 81"/>
                <a:gd name="T54" fmla="*/ 28 w 79"/>
                <a:gd name="T55" fmla="*/ 10 h 81"/>
                <a:gd name="T56" fmla="*/ 28 w 79"/>
                <a:gd name="T57" fmla="*/ 74 h 81"/>
                <a:gd name="T58" fmla="*/ 29 w 79"/>
                <a:gd name="T59" fmla="*/ 13 h 81"/>
                <a:gd name="T60" fmla="*/ 61 w 79"/>
                <a:gd name="T61" fmla="*/ 10 h 81"/>
                <a:gd name="T62" fmla="*/ 42 w 79"/>
                <a:gd name="T63" fmla="*/ 78 h 81"/>
                <a:gd name="T64" fmla="*/ 29 w 79"/>
                <a:gd name="T65" fmla="*/ 5 h 81"/>
                <a:gd name="T66" fmla="*/ 31 w 79"/>
                <a:gd name="T67" fmla="*/ 8 h 81"/>
                <a:gd name="T68" fmla="*/ 32 w 79"/>
                <a:gd name="T69" fmla="*/ 4 h 81"/>
                <a:gd name="T70" fmla="*/ 38 w 79"/>
                <a:gd name="T71" fmla="*/ 5 h 81"/>
                <a:gd name="T72" fmla="*/ 37 w 79"/>
                <a:gd name="T73" fmla="*/ 0 h 81"/>
                <a:gd name="T74" fmla="*/ 35 w 79"/>
                <a:gd name="T75" fmla="*/ 0 h 81"/>
                <a:gd name="T76" fmla="*/ 8 w 79"/>
                <a:gd name="T77" fmla="*/ 64 h 81"/>
                <a:gd name="T78" fmla="*/ 15 w 79"/>
                <a:gd name="T79" fmla="*/ 72 h 81"/>
                <a:gd name="T80" fmla="*/ 16 w 79"/>
                <a:gd name="T81" fmla="*/ 73 h 81"/>
                <a:gd name="T82" fmla="*/ 33 w 79"/>
                <a:gd name="T83" fmla="*/ 80 h 81"/>
                <a:gd name="T84" fmla="*/ 74 w 79"/>
                <a:gd name="T85" fmla="*/ 60 h 81"/>
                <a:gd name="T86" fmla="*/ 52 w 79"/>
                <a:gd name="T87" fmla="*/ 4 h 81"/>
                <a:gd name="T88" fmla="*/ 37 w 79"/>
                <a:gd name="T89"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9" h="81">
                  <a:moveTo>
                    <a:pt x="20" y="71"/>
                  </a:moveTo>
                  <a:cubicBezTo>
                    <a:pt x="19" y="71"/>
                    <a:pt x="19" y="71"/>
                    <a:pt x="18" y="70"/>
                  </a:cubicBezTo>
                  <a:cubicBezTo>
                    <a:pt x="19" y="70"/>
                    <a:pt x="19" y="70"/>
                    <a:pt x="19" y="70"/>
                  </a:cubicBezTo>
                  <a:cubicBezTo>
                    <a:pt x="20" y="71"/>
                    <a:pt x="20" y="71"/>
                    <a:pt x="20" y="71"/>
                  </a:cubicBezTo>
                  <a:moveTo>
                    <a:pt x="16" y="69"/>
                  </a:moveTo>
                  <a:cubicBezTo>
                    <a:pt x="16" y="68"/>
                    <a:pt x="15" y="68"/>
                    <a:pt x="15" y="67"/>
                  </a:cubicBezTo>
                  <a:cubicBezTo>
                    <a:pt x="15" y="67"/>
                    <a:pt x="16" y="67"/>
                    <a:pt x="16" y="67"/>
                  </a:cubicBezTo>
                  <a:cubicBezTo>
                    <a:pt x="17" y="68"/>
                    <a:pt x="17" y="68"/>
                    <a:pt x="18" y="69"/>
                  </a:cubicBezTo>
                  <a:cubicBezTo>
                    <a:pt x="17" y="69"/>
                    <a:pt x="17" y="69"/>
                    <a:pt x="17" y="69"/>
                  </a:cubicBezTo>
                  <a:cubicBezTo>
                    <a:pt x="17" y="69"/>
                    <a:pt x="17" y="69"/>
                    <a:pt x="17" y="69"/>
                  </a:cubicBezTo>
                  <a:cubicBezTo>
                    <a:pt x="17" y="69"/>
                    <a:pt x="17" y="69"/>
                    <a:pt x="17" y="69"/>
                  </a:cubicBezTo>
                  <a:cubicBezTo>
                    <a:pt x="16" y="69"/>
                    <a:pt x="16" y="69"/>
                    <a:pt x="16" y="69"/>
                  </a:cubicBezTo>
                  <a:moveTo>
                    <a:pt x="13" y="66"/>
                  </a:moveTo>
                  <a:cubicBezTo>
                    <a:pt x="13" y="65"/>
                    <a:pt x="12" y="65"/>
                    <a:pt x="12" y="64"/>
                  </a:cubicBezTo>
                  <a:cubicBezTo>
                    <a:pt x="13" y="64"/>
                    <a:pt x="14" y="64"/>
                    <a:pt x="14" y="64"/>
                  </a:cubicBezTo>
                  <a:cubicBezTo>
                    <a:pt x="15" y="65"/>
                    <a:pt x="15" y="65"/>
                    <a:pt x="15" y="66"/>
                  </a:cubicBezTo>
                  <a:cubicBezTo>
                    <a:pt x="15" y="66"/>
                    <a:pt x="14" y="66"/>
                    <a:pt x="13" y="66"/>
                  </a:cubicBezTo>
                  <a:moveTo>
                    <a:pt x="11" y="63"/>
                  </a:moveTo>
                  <a:cubicBezTo>
                    <a:pt x="10" y="62"/>
                    <a:pt x="10" y="62"/>
                    <a:pt x="10" y="61"/>
                  </a:cubicBezTo>
                  <a:cubicBezTo>
                    <a:pt x="11" y="61"/>
                    <a:pt x="12" y="61"/>
                    <a:pt x="13" y="61"/>
                  </a:cubicBezTo>
                  <a:cubicBezTo>
                    <a:pt x="13" y="61"/>
                    <a:pt x="13" y="62"/>
                    <a:pt x="13" y="62"/>
                  </a:cubicBezTo>
                  <a:cubicBezTo>
                    <a:pt x="13" y="62"/>
                    <a:pt x="12" y="63"/>
                    <a:pt x="11" y="63"/>
                  </a:cubicBezTo>
                  <a:moveTo>
                    <a:pt x="9" y="60"/>
                  </a:moveTo>
                  <a:cubicBezTo>
                    <a:pt x="8" y="59"/>
                    <a:pt x="8" y="59"/>
                    <a:pt x="8" y="59"/>
                  </a:cubicBezTo>
                  <a:cubicBezTo>
                    <a:pt x="9" y="59"/>
                    <a:pt x="10" y="58"/>
                    <a:pt x="12" y="58"/>
                  </a:cubicBezTo>
                  <a:cubicBezTo>
                    <a:pt x="12" y="59"/>
                    <a:pt x="12" y="59"/>
                    <a:pt x="12" y="59"/>
                  </a:cubicBezTo>
                  <a:cubicBezTo>
                    <a:pt x="11" y="60"/>
                    <a:pt x="10" y="60"/>
                    <a:pt x="9" y="60"/>
                  </a:cubicBezTo>
                  <a:moveTo>
                    <a:pt x="7" y="57"/>
                  </a:moveTo>
                  <a:cubicBezTo>
                    <a:pt x="7" y="57"/>
                    <a:pt x="7" y="56"/>
                    <a:pt x="6" y="55"/>
                  </a:cubicBezTo>
                  <a:cubicBezTo>
                    <a:pt x="8" y="55"/>
                    <a:pt x="9" y="55"/>
                    <a:pt x="11" y="55"/>
                  </a:cubicBezTo>
                  <a:cubicBezTo>
                    <a:pt x="11" y="55"/>
                    <a:pt x="11" y="56"/>
                    <a:pt x="11" y="56"/>
                  </a:cubicBezTo>
                  <a:cubicBezTo>
                    <a:pt x="10" y="57"/>
                    <a:pt x="9" y="57"/>
                    <a:pt x="7" y="57"/>
                  </a:cubicBezTo>
                  <a:moveTo>
                    <a:pt x="6" y="53"/>
                  </a:moveTo>
                  <a:cubicBezTo>
                    <a:pt x="6" y="53"/>
                    <a:pt x="5" y="53"/>
                    <a:pt x="5" y="52"/>
                  </a:cubicBezTo>
                  <a:cubicBezTo>
                    <a:pt x="7" y="52"/>
                    <a:pt x="8" y="52"/>
                    <a:pt x="10" y="52"/>
                  </a:cubicBezTo>
                  <a:cubicBezTo>
                    <a:pt x="10" y="52"/>
                    <a:pt x="10" y="53"/>
                    <a:pt x="10" y="53"/>
                  </a:cubicBezTo>
                  <a:cubicBezTo>
                    <a:pt x="9" y="53"/>
                    <a:pt x="7" y="53"/>
                    <a:pt x="6" y="53"/>
                  </a:cubicBezTo>
                  <a:moveTo>
                    <a:pt x="5" y="51"/>
                  </a:moveTo>
                  <a:cubicBezTo>
                    <a:pt x="4" y="49"/>
                    <a:pt x="4" y="47"/>
                    <a:pt x="4" y="45"/>
                  </a:cubicBezTo>
                  <a:cubicBezTo>
                    <a:pt x="6" y="44"/>
                    <a:pt x="7" y="44"/>
                    <a:pt x="9" y="44"/>
                  </a:cubicBezTo>
                  <a:cubicBezTo>
                    <a:pt x="9" y="44"/>
                    <a:pt x="9" y="44"/>
                    <a:pt x="9" y="44"/>
                  </a:cubicBezTo>
                  <a:cubicBezTo>
                    <a:pt x="9" y="46"/>
                    <a:pt x="9" y="48"/>
                    <a:pt x="9" y="50"/>
                  </a:cubicBezTo>
                  <a:cubicBezTo>
                    <a:pt x="8" y="50"/>
                    <a:pt x="6" y="50"/>
                    <a:pt x="5" y="51"/>
                  </a:cubicBezTo>
                  <a:moveTo>
                    <a:pt x="4" y="43"/>
                  </a:moveTo>
                  <a:cubicBezTo>
                    <a:pt x="4" y="42"/>
                    <a:pt x="4" y="42"/>
                    <a:pt x="4" y="42"/>
                  </a:cubicBezTo>
                  <a:cubicBezTo>
                    <a:pt x="4" y="40"/>
                    <a:pt x="4" y="39"/>
                    <a:pt x="4" y="38"/>
                  </a:cubicBezTo>
                  <a:cubicBezTo>
                    <a:pt x="6" y="37"/>
                    <a:pt x="8" y="37"/>
                    <a:pt x="10" y="36"/>
                  </a:cubicBezTo>
                  <a:cubicBezTo>
                    <a:pt x="9" y="38"/>
                    <a:pt x="9" y="40"/>
                    <a:pt x="9" y="42"/>
                  </a:cubicBezTo>
                  <a:cubicBezTo>
                    <a:pt x="7" y="42"/>
                    <a:pt x="6" y="43"/>
                    <a:pt x="4" y="43"/>
                  </a:cubicBezTo>
                  <a:moveTo>
                    <a:pt x="4" y="36"/>
                  </a:moveTo>
                  <a:cubicBezTo>
                    <a:pt x="4" y="35"/>
                    <a:pt x="5" y="33"/>
                    <a:pt x="5" y="32"/>
                  </a:cubicBezTo>
                  <a:cubicBezTo>
                    <a:pt x="7" y="32"/>
                    <a:pt x="9" y="32"/>
                    <a:pt x="11" y="32"/>
                  </a:cubicBezTo>
                  <a:cubicBezTo>
                    <a:pt x="11" y="33"/>
                    <a:pt x="10" y="34"/>
                    <a:pt x="10" y="35"/>
                  </a:cubicBezTo>
                  <a:cubicBezTo>
                    <a:pt x="8" y="35"/>
                    <a:pt x="6" y="35"/>
                    <a:pt x="4" y="36"/>
                  </a:cubicBezTo>
                  <a:moveTo>
                    <a:pt x="5" y="31"/>
                  </a:moveTo>
                  <a:cubicBezTo>
                    <a:pt x="6" y="29"/>
                    <a:pt x="6" y="28"/>
                    <a:pt x="7" y="27"/>
                  </a:cubicBezTo>
                  <a:cubicBezTo>
                    <a:pt x="8" y="27"/>
                    <a:pt x="9" y="26"/>
                    <a:pt x="11" y="26"/>
                  </a:cubicBezTo>
                  <a:cubicBezTo>
                    <a:pt x="11" y="26"/>
                    <a:pt x="12" y="26"/>
                    <a:pt x="13" y="26"/>
                  </a:cubicBezTo>
                  <a:cubicBezTo>
                    <a:pt x="13" y="27"/>
                    <a:pt x="13" y="28"/>
                    <a:pt x="12" y="28"/>
                  </a:cubicBezTo>
                  <a:cubicBezTo>
                    <a:pt x="12" y="29"/>
                    <a:pt x="12" y="29"/>
                    <a:pt x="12" y="30"/>
                  </a:cubicBezTo>
                  <a:cubicBezTo>
                    <a:pt x="9" y="30"/>
                    <a:pt x="7" y="30"/>
                    <a:pt x="5" y="31"/>
                  </a:cubicBezTo>
                  <a:moveTo>
                    <a:pt x="8" y="25"/>
                  </a:moveTo>
                  <a:cubicBezTo>
                    <a:pt x="9" y="24"/>
                    <a:pt x="9" y="22"/>
                    <a:pt x="10" y="21"/>
                  </a:cubicBezTo>
                  <a:cubicBezTo>
                    <a:pt x="12" y="21"/>
                    <a:pt x="14" y="21"/>
                    <a:pt x="16" y="22"/>
                  </a:cubicBezTo>
                  <a:cubicBezTo>
                    <a:pt x="16" y="23"/>
                    <a:pt x="15" y="24"/>
                    <a:pt x="14" y="25"/>
                  </a:cubicBezTo>
                  <a:cubicBezTo>
                    <a:pt x="13" y="25"/>
                    <a:pt x="11" y="25"/>
                    <a:pt x="10" y="25"/>
                  </a:cubicBezTo>
                  <a:cubicBezTo>
                    <a:pt x="9" y="25"/>
                    <a:pt x="9" y="25"/>
                    <a:pt x="8" y="25"/>
                  </a:cubicBezTo>
                  <a:moveTo>
                    <a:pt x="17" y="20"/>
                  </a:moveTo>
                  <a:cubicBezTo>
                    <a:pt x="15" y="20"/>
                    <a:pt x="13" y="20"/>
                    <a:pt x="11" y="20"/>
                  </a:cubicBezTo>
                  <a:cubicBezTo>
                    <a:pt x="13" y="18"/>
                    <a:pt x="14" y="15"/>
                    <a:pt x="16" y="14"/>
                  </a:cubicBezTo>
                  <a:cubicBezTo>
                    <a:pt x="17" y="14"/>
                    <a:pt x="19" y="14"/>
                    <a:pt x="20" y="14"/>
                  </a:cubicBezTo>
                  <a:cubicBezTo>
                    <a:pt x="21" y="14"/>
                    <a:pt x="22" y="14"/>
                    <a:pt x="23" y="14"/>
                  </a:cubicBezTo>
                  <a:cubicBezTo>
                    <a:pt x="21" y="16"/>
                    <a:pt x="19" y="18"/>
                    <a:pt x="17" y="20"/>
                  </a:cubicBezTo>
                  <a:moveTo>
                    <a:pt x="24" y="13"/>
                  </a:moveTo>
                  <a:cubicBezTo>
                    <a:pt x="23" y="12"/>
                    <a:pt x="22" y="12"/>
                    <a:pt x="20" y="12"/>
                  </a:cubicBezTo>
                  <a:cubicBezTo>
                    <a:pt x="19" y="12"/>
                    <a:pt x="19" y="12"/>
                    <a:pt x="18" y="12"/>
                  </a:cubicBezTo>
                  <a:cubicBezTo>
                    <a:pt x="19" y="12"/>
                    <a:pt x="19" y="11"/>
                    <a:pt x="20" y="10"/>
                  </a:cubicBezTo>
                  <a:cubicBezTo>
                    <a:pt x="22" y="11"/>
                    <a:pt x="24" y="11"/>
                    <a:pt x="26" y="11"/>
                  </a:cubicBezTo>
                  <a:cubicBezTo>
                    <a:pt x="25" y="12"/>
                    <a:pt x="25" y="12"/>
                    <a:pt x="24" y="13"/>
                  </a:cubicBezTo>
                  <a:moveTo>
                    <a:pt x="28" y="10"/>
                  </a:moveTo>
                  <a:cubicBezTo>
                    <a:pt x="26" y="9"/>
                    <a:pt x="24" y="9"/>
                    <a:pt x="22" y="9"/>
                  </a:cubicBezTo>
                  <a:cubicBezTo>
                    <a:pt x="23" y="9"/>
                    <a:pt x="23" y="8"/>
                    <a:pt x="24" y="8"/>
                  </a:cubicBezTo>
                  <a:cubicBezTo>
                    <a:pt x="25" y="8"/>
                    <a:pt x="27" y="9"/>
                    <a:pt x="29" y="9"/>
                  </a:cubicBezTo>
                  <a:cubicBezTo>
                    <a:pt x="28" y="10"/>
                    <a:pt x="28" y="10"/>
                    <a:pt x="28" y="10"/>
                  </a:cubicBezTo>
                  <a:moveTo>
                    <a:pt x="42" y="78"/>
                  </a:moveTo>
                  <a:cubicBezTo>
                    <a:pt x="42" y="78"/>
                    <a:pt x="42" y="78"/>
                    <a:pt x="42" y="78"/>
                  </a:cubicBezTo>
                  <a:cubicBezTo>
                    <a:pt x="37" y="78"/>
                    <a:pt x="32" y="76"/>
                    <a:pt x="28" y="74"/>
                  </a:cubicBezTo>
                  <a:cubicBezTo>
                    <a:pt x="18" y="67"/>
                    <a:pt x="12" y="56"/>
                    <a:pt x="12" y="44"/>
                  </a:cubicBezTo>
                  <a:cubicBezTo>
                    <a:pt x="12" y="39"/>
                    <a:pt x="13" y="34"/>
                    <a:pt x="15" y="30"/>
                  </a:cubicBezTo>
                  <a:cubicBezTo>
                    <a:pt x="18" y="23"/>
                    <a:pt x="23" y="18"/>
                    <a:pt x="29" y="13"/>
                  </a:cubicBezTo>
                  <a:cubicBezTo>
                    <a:pt x="34" y="9"/>
                    <a:pt x="41" y="6"/>
                    <a:pt x="47" y="6"/>
                  </a:cubicBezTo>
                  <a:cubicBezTo>
                    <a:pt x="47" y="6"/>
                    <a:pt x="47" y="6"/>
                    <a:pt x="47" y="6"/>
                  </a:cubicBezTo>
                  <a:cubicBezTo>
                    <a:pt x="52" y="6"/>
                    <a:pt x="56" y="7"/>
                    <a:pt x="61" y="10"/>
                  </a:cubicBezTo>
                  <a:cubicBezTo>
                    <a:pt x="71" y="17"/>
                    <a:pt x="76" y="28"/>
                    <a:pt x="76" y="39"/>
                  </a:cubicBezTo>
                  <a:cubicBezTo>
                    <a:pt x="76" y="46"/>
                    <a:pt x="74" y="53"/>
                    <a:pt x="71" y="59"/>
                  </a:cubicBezTo>
                  <a:cubicBezTo>
                    <a:pt x="66" y="70"/>
                    <a:pt x="54" y="78"/>
                    <a:pt x="42" y="78"/>
                  </a:cubicBezTo>
                  <a:moveTo>
                    <a:pt x="31" y="8"/>
                  </a:moveTo>
                  <a:cubicBezTo>
                    <a:pt x="29" y="7"/>
                    <a:pt x="28" y="7"/>
                    <a:pt x="26" y="7"/>
                  </a:cubicBezTo>
                  <a:cubicBezTo>
                    <a:pt x="27" y="6"/>
                    <a:pt x="28" y="6"/>
                    <a:pt x="29" y="5"/>
                  </a:cubicBezTo>
                  <a:cubicBezTo>
                    <a:pt x="30" y="6"/>
                    <a:pt x="32" y="6"/>
                    <a:pt x="33" y="6"/>
                  </a:cubicBezTo>
                  <a:cubicBezTo>
                    <a:pt x="34" y="6"/>
                    <a:pt x="34" y="6"/>
                    <a:pt x="34" y="6"/>
                  </a:cubicBezTo>
                  <a:cubicBezTo>
                    <a:pt x="33" y="7"/>
                    <a:pt x="32" y="7"/>
                    <a:pt x="31" y="8"/>
                  </a:cubicBezTo>
                  <a:moveTo>
                    <a:pt x="36" y="5"/>
                  </a:moveTo>
                  <a:cubicBezTo>
                    <a:pt x="35" y="5"/>
                    <a:pt x="34" y="5"/>
                    <a:pt x="34" y="5"/>
                  </a:cubicBezTo>
                  <a:cubicBezTo>
                    <a:pt x="33" y="4"/>
                    <a:pt x="33" y="4"/>
                    <a:pt x="32" y="4"/>
                  </a:cubicBezTo>
                  <a:cubicBezTo>
                    <a:pt x="33" y="4"/>
                    <a:pt x="34" y="4"/>
                    <a:pt x="34" y="4"/>
                  </a:cubicBezTo>
                  <a:cubicBezTo>
                    <a:pt x="35" y="4"/>
                    <a:pt x="37" y="4"/>
                    <a:pt x="38" y="5"/>
                  </a:cubicBezTo>
                  <a:cubicBezTo>
                    <a:pt x="38" y="5"/>
                    <a:pt x="38" y="5"/>
                    <a:pt x="38" y="5"/>
                  </a:cubicBezTo>
                  <a:cubicBezTo>
                    <a:pt x="37" y="5"/>
                    <a:pt x="37" y="5"/>
                    <a:pt x="36" y="5"/>
                  </a:cubicBezTo>
                  <a:moveTo>
                    <a:pt x="37" y="0"/>
                  </a:moveTo>
                  <a:cubicBezTo>
                    <a:pt x="37" y="0"/>
                    <a:pt x="37" y="0"/>
                    <a:pt x="37" y="0"/>
                  </a:cubicBezTo>
                  <a:cubicBezTo>
                    <a:pt x="36" y="0"/>
                    <a:pt x="36" y="0"/>
                    <a:pt x="36" y="0"/>
                  </a:cubicBezTo>
                  <a:cubicBezTo>
                    <a:pt x="36" y="0"/>
                    <a:pt x="36" y="0"/>
                    <a:pt x="36" y="0"/>
                  </a:cubicBezTo>
                  <a:cubicBezTo>
                    <a:pt x="35" y="0"/>
                    <a:pt x="35" y="0"/>
                    <a:pt x="35" y="0"/>
                  </a:cubicBezTo>
                  <a:cubicBezTo>
                    <a:pt x="22" y="2"/>
                    <a:pt x="10" y="12"/>
                    <a:pt x="4" y="25"/>
                  </a:cubicBezTo>
                  <a:cubicBezTo>
                    <a:pt x="2" y="30"/>
                    <a:pt x="0" y="36"/>
                    <a:pt x="0" y="42"/>
                  </a:cubicBezTo>
                  <a:cubicBezTo>
                    <a:pt x="0" y="49"/>
                    <a:pt x="3" y="57"/>
                    <a:pt x="8" y="64"/>
                  </a:cubicBezTo>
                  <a:cubicBezTo>
                    <a:pt x="8" y="64"/>
                    <a:pt x="8" y="64"/>
                    <a:pt x="8" y="64"/>
                  </a:cubicBezTo>
                  <a:cubicBezTo>
                    <a:pt x="8" y="65"/>
                    <a:pt x="8" y="65"/>
                    <a:pt x="8" y="65"/>
                  </a:cubicBezTo>
                  <a:cubicBezTo>
                    <a:pt x="10" y="67"/>
                    <a:pt x="13" y="70"/>
                    <a:pt x="15" y="72"/>
                  </a:cubicBezTo>
                  <a:cubicBezTo>
                    <a:pt x="16" y="73"/>
                    <a:pt x="16" y="73"/>
                    <a:pt x="16" y="73"/>
                  </a:cubicBezTo>
                  <a:cubicBezTo>
                    <a:pt x="16" y="73"/>
                    <a:pt x="16" y="73"/>
                    <a:pt x="16" y="73"/>
                  </a:cubicBezTo>
                  <a:cubicBezTo>
                    <a:pt x="16" y="73"/>
                    <a:pt x="16" y="73"/>
                    <a:pt x="16" y="73"/>
                  </a:cubicBezTo>
                  <a:cubicBezTo>
                    <a:pt x="17" y="74"/>
                    <a:pt x="17" y="74"/>
                    <a:pt x="17" y="74"/>
                  </a:cubicBezTo>
                  <a:cubicBezTo>
                    <a:pt x="22" y="76"/>
                    <a:pt x="27" y="78"/>
                    <a:pt x="32" y="80"/>
                  </a:cubicBezTo>
                  <a:cubicBezTo>
                    <a:pt x="32" y="80"/>
                    <a:pt x="33" y="80"/>
                    <a:pt x="33" y="80"/>
                  </a:cubicBezTo>
                  <a:cubicBezTo>
                    <a:pt x="33" y="80"/>
                    <a:pt x="33" y="80"/>
                    <a:pt x="33" y="80"/>
                  </a:cubicBezTo>
                  <a:cubicBezTo>
                    <a:pt x="36" y="80"/>
                    <a:pt x="39" y="81"/>
                    <a:pt x="42" y="81"/>
                  </a:cubicBezTo>
                  <a:cubicBezTo>
                    <a:pt x="55" y="81"/>
                    <a:pt x="69" y="73"/>
                    <a:pt x="74" y="60"/>
                  </a:cubicBezTo>
                  <a:cubicBezTo>
                    <a:pt x="78" y="54"/>
                    <a:pt x="79" y="47"/>
                    <a:pt x="79" y="39"/>
                  </a:cubicBezTo>
                  <a:cubicBezTo>
                    <a:pt x="79" y="27"/>
                    <a:pt x="74" y="15"/>
                    <a:pt x="62" y="8"/>
                  </a:cubicBezTo>
                  <a:cubicBezTo>
                    <a:pt x="59" y="5"/>
                    <a:pt x="56" y="4"/>
                    <a:pt x="52" y="4"/>
                  </a:cubicBezTo>
                  <a:cubicBezTo>
                    <a:pt x="52" y="3"/>
                    <a:pt x="52" y="3"/>
                    <a:pt x="52" y="3"/>
                  </a:cubicBezTo>
                  <a:cubicBezTo>
                    <a:pt x="48" y="2"/>
                    <a:pt x="43" y="1"/>
                    <a:pt x="38" y="0"/>
                  </a:cubicBezTo>
                  <a:cubicBezTo>
                    <a:pt x="38" y="0"/>
                    <a:pt x="37"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6" name="Freeform 777"/>
            <p:cNvSpPr>
              <a:spLocks noEditPoints="1"/>
            </p:cNvSpPr>
            <p:nvPr/>
          </p:nvSpPr>
          <p:spPr bwMode="auto">
            <a:xfrm>
              <a:off x="2962" y="3199"/>
              <a:ext cx="137" cy="152"/>
            </a:xfrm>
            <a:custGeom>
              <a:avLst/>
              <a:gdLst>
                <a:gd name="T0" fmla="*/ 43 w 58"/>
                <a:gd name="T1" fmla="*/ 55 h 64"/>
                <a:gd name="T2" fmla="*/ 43 w 58"/>
                <a:gd name="T3" fmla="*/ 56 h 64"/>
                <a:gd name="T4" fmla="*/ 45 w 58"/>
                <a:gd name="T5" fmla="*/ 53 h 64"/>
                <a:gd name="T6" fmla="*/ 48 w 58"/>
                <a:gd name="T7" fmla="*/ 51 h 64"/>
                <a:gd name="T8" fmla="*/ 48 w 58"/>
                <a:gd name="T9" fmla="*/ 49 h 64"/>
                <a:gd name="T10" fmla="*/ 51 w 58"/>
                <a:gd name="T11" fmla="*/ 47 h 64"/>
                <a:gd name="T12" fmla="*/ 48 w 58"/>
                <a:gd name="T13" fmla="*/ 49 h 64"/>
                <a:gd name="T14" fmla="*/ 51 w 58"/>
                <a:gd name="T15" fmla="*/ 45 h 64"/>
                <a:gd name="T16" fmla="*/ 52 w 58"/>
                <a:gd name="T17" fmla="*/ 41 h 64"/>
                <a:gd name="T18" fmla="*/ 51 w 58"/>
                <a:gd name="T19" fmla="*/ 45 h 64"/>
                <a:gd name="T20" fmla="*/ 52 w 58"/>
                <a:gd name="T21" fmla="*/ 40 h 64"/>
                <a:gd name="T22" fmla="*/ 54 w 58"/>
                <a:gd name="T23" fmla="*/ 36 h 64"/>
                <a:gd name="T24" fmla="*/ 54 w 58"/>
                <a:gd name="T25" fmla="*/ 35 h 64"/>
                <a:gd name="T26" fmla="*/ 54 w 58"/>
                <a:gd name="T27" fmla="*/ 30 h 64"/>
                <a:gd name="T28" fmla="*/ 55 w 58"/>
                <a:gd name="T29" fmla="*/ 30 h 64"/>
                <a:gd name="T30" fmla="*/ 55 w 58"/>
                <a:gd name="T31" fmla="*/ 28 h 64"/>
                <a:gd name="T32" fmla="*/ 53 w 58"/>
                <a:gd name="T33" fmla="*/ 25 h 64"/>
                <a:gd name="T34" fmla="*/ 55 w 58"/>
                <a:gd name="T35" fmla="*/ 28 h 64"/>
                <a:gd name="T36" fmla="*/ 53 w 58"/>
                <a:gd name="T37" fmla="*/ 23 h 64"/>
                <a:gd name="T38" fmla="*/ 53 w 58"/>
                <a:gd name="T39" fmla="*/ 20 h 64"/>
                <a:gd name="T40" fmla="*/ 52 w 58"/>
                <a:gd name="T41" fmla="*/ 18 h 64"/>
                <a:gd name="T42" fmla="*/ 51 w 58"/>
                <a:gd name="T43" fmla="*/ 16 h 64"/>
                <a:gd name="T44" fmla="*/ 52 w 58"/>
                <a:gd name="T45" fmla="*/ 18 h 64"/>
                <a:gd name="T46" fmla="*/ 50 w 58"/>
                <a:gd name="T47" fmla="*/ 14 h 64"/>
                <a:gd name="T48" fmla="*/ 50 w 58"/>
                <a:gd name="T49" fmla="*/ 14 h 64"/>
                <a:gd name="T50" fmla="*/ 22 w 58"/>
                <a:gd name="T51" fmla="*/ 60 h 64"/>
                <a:gd name="T52" fmla="*/ 4 w 58"/>
                <a:gd name="T53" fmla="*/ 34 h 64"/>
                <a:gd name="T54" fmla="*/ 17 w 58"/>
                <a:gd name="T55" fmla="*/ 9 h 64"/>
                <a:gd name="T56" fmla="*/ 32 w 58"/>
                <a:gd name="T57" fmla="*/ 3 h 64"/>
                <a:gd name="T58" fmla="*/ 34 w 58"/>
                <a:gd name="T59" fmla="*/ 4 h 64"/>
                <a:gd name="T60" fmla="*/ 50 w 58"/>
                <a:gd name="T61" fmla="*/ 28 h 64"/>
                <a:gd name="T62" fmla="*/ 50 w 58"/>
                <a:gd name="T63" fmla="*/ 29 h 64"/>
                <a:gd name="T64" fmla="*/ 23 w 58"/>
                <a:gd name="T65" fmla="*/ 60 h 64"/>
                <a:gd name="T66" fmla="*/ 22 w 58"/>
                <a:gd name="T67" fmla="*/ 60 h 64"/>
                <a:gd name="T68" fmla="*/ 32 w 58"/>
                <a:gd name="T69" fmla="*/ 0 h 64"/>
                <a:gd name="T70" fmla="*/ 15 w 58"/>
                <a:gd name="T71" fmla="*/ 6 h 64"/>
                <a:gd name="T72" fmla="*/ 0 w 58"/>
                <a:gd name="T73" fmla="*/ 34 h 64"/>
                <a:gd name="T74" fmla="*/ 28 w 58"/>
                <a:gd name="T75" fmla="*/ 64 h 64"/>
                <a:gd name="T76" fmla="*/ 58 w 58"/>
                <a:gd name="T77" fmla="*/ 30 h 64"/>
                <a:gd name="T78" fmla="*/ 32 w 58"/>
                <a:gd name="T79" fmla="*/ 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8" h="64">
                  <a:moveTo>
                    <a:pt x="43" y="56"/>
                  </a:moveTo>
                  <a:cubicBezTo>
                    <a:pt x="43" y="55"/>
                    <a:pt x="43" y="55"/>
                    <a:pt x="43" y="55"/>
                  </a:cubicBezTo>
                  <a:cubicBezTo>
                    <a:pt x="43" y="55"/>
                    <a:pt x="43" y="55"/>
                    <a:pt x="43" y="55"/>
                  </a:cubicBezTo>
                  <a:cubicBezTo>
                    <a:pt x="43" y="56"/>
                    <a:pt x="43" y="56"/>
                    <a:pt x="43" y="56"/>
                  </a:cubicBezTo>
                  <a:moveTo>
                    <a:pt x="45" y="53"/>
                  </a:moveTo>
                  <a:cubicBezTo>
                    <a:pt x="45" y="53"/>
                    <a:pt x="45" y="53"/>
                    <a:pt x="45" y="53"/>
                  </a:cubicBezTo>
                  <a:cubicBezTo>
                    <a:pt x="46" y="53"/>
                    <a:pt x="46" y="52"/>
                    <a:pt x="47" y="51"/>
                  </a:cubicBezTo>
                  <a:cubicBezTo>
                    <a:pt x="48" y="51"/>
                    <a:pt x="48" y="51"/>
                    <a:pt x="48" y="51"/>
                  </a:cubicBezTo>
                  <a:cubicBezTo>
                    <a:pt x="47" y="52"/>
                    <a:pt x="46" y="53"/>
                    <a:pt x="45" y="53"/>
                  </a:cubicBezTo>
                  <a:moveTo>
                    <a:pt x="48" y="49"/>
                  </a:moveTo>
                  <a:cubicBezTo>
                    <a:pt x="49" y="48"/>
                    <a:pt x="49" y="48"/>
                    <a:pt x="50" y="47"/>
                  </a:cubicBezTo>
                  <a:cubicBezTo>
                    <a:pt x="51" y="47"/>
                    <a:pt x="51" y="47"/>
                    <a:pt x="51" y="47"/>
                  </a:cubicBezTo>
                  <a:cubicBezTo>
                    <a:pt x="50" y="48"/>
                    <a:pt x="50" y="49"/>
                    <a:pt x="49" y="50"/>
                  </a:cubicBezTo>
                  <a:cubicBezTo>
                    <a:pt x="48" y="49"/>
                    <a:pt x="48" y="49"/>
                    <a:pt x="48" y="49"/>
                  </a:cubicBezTo>
                  <a:cubicBezTo>
                    <a:pt x="48" y="49"/>
                    <a:pt x="48" y="49"/>
                    <a:pt x="48" y="49"/>
                  </a:cubicBezTo>
                  <a:moveTo>
                    <a:pt x="51" y="45"/>
                  </a:moveTo>
                  <a:cubicBezTo>
                    <a:pt x="51" y="45"/>
                    <a:pt x="51" y="45"/>
                    <a:pt x="50" y="45"/>
                  </a:cubicBezTo>
                  <a:cubicBezTo>
                    <a:pt x="51" y="44"/>
                    <a:pt x="51" y="43"/>
                    <a:pt x="52" y="41"/>
                  </a:cubicBezTo>
                  <a:cubicBezTo>
                    <a:pt x="52" y="42"/>
                    <a:pt x="52" y="42"/>
                    <a:pt x="53" y="42"/>
                  </a:cubicBezTo>
                  <a:cubicBezTo>
                    <a:pt x="52" y="43"/>
                    <a:pt x="52" y="44"/>
                    <a:pt x="51" y="45"/>
                  </a:cubicBezTo>
                  <a:moveTo>
                    <a:pt x="53" y="40"/>
                  </a:moveTo>
                  <a:cubicBezTo>
                    <a:pt x="53" y="40"/>
                    <a:pt x="52" y="40"/>
                    <a:pt x="52" y="40"/>
                  </a:cubicBezTo>
                  <a:cubicBezTo>
                    <a:pt x="52" y="39"/>
                    <a:pt x="53" y="37"/>
                    <a:pt x="53" y="36"/>
                  </a:cubicBezTo>
                  <a:cubicBezTo>
                    <a:pt x="53" y="36"/>
                    <a:pt x="54" y="36"/>
                    <a:pt x="54" y="36"/>
                  </a:cubicBezTo>
                  <a:cubicBezTo>
                    <a:pt x="54" y="38"/>
                    <a:pt x="54" y="39"/>
                    <a:pt x="53" y="40"/>
                  </a:cubicBezTo>
                  <a:moveTo>
                    <a:pt x="54" y="35"/>
                  </a:moveTo>
                  <a:cubicBezTo>
                    <a:pt x="54" y="34"/>
                    <a:pt x="54" y="34"/>
                    <a:pt x="53" y="34"/>
                  </a:cubicBezTo>
                  <a:cubicBezTo>
                    <a:pt x="53" y="33"/>
                    <a:pt x="54" y="31"/>
                    <a:pt x="54" y="30"/>
                  </a:cubicBezTo>
                  <a:cubicBezTo>
                    <a:pt x="54" y="30"/>
                    <a:pt x="54" y="30"/>
                    <a:pt x="55" y="30"/>
                  </a:cubicBezTo>
                  <a:cubicBezTo>
                    <a:pt x="55" y="30"/>
                    <a:pt x="55" y="30"/>
                    <a:pt x="55" y="30"/>
                  </a:cubicBezTo>
                  <a:cubicBezTo>
                    <a:pt x="55" y="32"/>
                    <a:pt x="55" y="33"/>
                    <a:pt x="54" y="35"/>
                  </a:cubicBezTo>
                  <a:moveTo>
                    <a:pt x="55" y="28"/>
                  </a:moveTo>
                  <a:cubicBezTo>
                    <a:pt x="54" y="28"/>
                    <a:pt x="54" y="28"/>
                    <a:pt x="54" y="28"/>
                  </a:cubicBezTo>
                  <a:cubicBezTo>
                    <a:pt x="54" y="27"/>
                    <a:pt x="53" y="26"/>
                    <a:pt x="53" y="25"/>
                  </a:cubicBezTo>
                  <a:cubicBezTo>
                    <a:pt x="54" y="25"/>
                    <a:pt x="54" y="25"/>
                    <a:pt x="54" y="25"/>
                  </a:cubicBezTo>
                  <a:cubicBezTo>
                    <a:pt x="54" y="26"/>
                    <a:pt x="55" y="27"/>
                    <a:pt x="55" y="28"/>
                  </a:cubicBezTo>
                  <a:moveTo>
                    <a:pt x="54" y="23"/>
                  </a:moveTo>
                  <a:cubicBezTo>
                    <a:pt x="53" y="23"/>
                    <a:pt x="53" y="23"/>
                    <a:pt x="53" y="23"/>
                  </a:cubicBezTo>
                  <a:cubicBezTo>
                    <a:pt x="53" y="22"/>
                    <a:pt x="53" y="21"/>
                    <a:pt x="52" y="20"/>
                  </a:cubicBezTo>
                  <a:cubicBezTo>
                    <a:pt x="53" y="20"/>
                    <a:pt x="53" y="20"/>
                    <a:pt x="53" y="20"/>
                  </a:cubicBezTo>
                  <a:cubicBezTo>
                    <a:pt x="53" y="21"/>
                    <a:pt x="54" y="22"/>
                    <a:pt x="54" y="23"/>
                  </a:cubicBezTo>
                  <a:moveTo>
                    <a:pt x="52" y="18"/>
                  </a:moveTo>
                  <a:cubicBezTo>
                    <a:pt x="52" y="18"/>
                    <a:pt x="52" y="18"/>
                    <a:pt x="52" y="18"/>
                  </a:cubicBezTo>
                  <a:cubicBezTo>
                    <a:pt x="51" y="17"/>
                    <a:pt x="51" y="17"/>
                    <a:pt x="51" y="16"/>
                  </a:cubicBezTo>
                  <a:cubicBezTo>
                    <a:pt x="51" y="16"/>
                    <a:pt x="51" y="16"/>
                    <a:pt x="51" y="16"/>
                  </a:cubicBezTo>
                  <a:cubicBezTo>
                    <a:pt x="52" y="17"/>
                    <a:pt x="52" y="17"/>
                    <a:pt x="52" y="18"/>
                  </a:cubicBezTo>
                  <a:moveTo>
                    <a:pt x="50" y="14"/>
                  </a:moveTo>
                  <a:cubicBezTo>
                    <a:pt x="50" y="14"/>
                    <a:pt x="50" y="14"/>
                    <a:pt x="50" y="14"/>
                  </a:cubicBezTo>
                  <a:cubicBezTo>
                    <a:pt x="50" y="14"/>
                    <a:pt x="50" y="14"/>
                    <a:pt x="50" y="14"/>
                  </a:cubicBezTo>
                  <a:cubicBezTo>
                    <a:pt x="50" y="14"/>
                    <a:pt x="50" y="14"/>
                    <a:pt x="50" y="14"/>
                  </a:cubicBezTo>
                  <a:cubicBezTo>
                    <a:pt x="50" y="14"/>
                    <a:pt x="50" y="14"/>
                    <a:pt x="50" y="14"/>
                  </a:cubicBezTo>
                  <a:moveTo>
                    <a:pt x="22" y="60"/>
                  </a:moveTo>
                  <a:cubicBezTo>
                    <a:pt x="20" y="59"/>
                    <a:pt x="18" y="59"/>
                    <a:pt x="16" y="57"/>
                  </a:cubicBezTo>
                  <a:cubicBezTo>
                    <a:pt x="8" y="53"/>
                    <a:pt x="4" y="43"/>
                    <a:pt x="4" y="34"/>
                  </a:cubicBezTo>
                  <a:cubicBezTo>
                    <a:pt x="4" y="30"/>
                    <a:pt x="4" y="26"/>
                    <a:pt x="6" y="22"/>
                  </a:cubicBezTo>
                  <a:cubicBezTo>
                    <a:pt x="8" y="17"/>
                    <a:pt x="12" y="12"/>
                    <a:pt x="17" y="9"/>
                  </a:cubicBezTo>
                  <a:cubicBezTo>
                    <a:pt x="21" y="6"/>
                    <a:pt x="27" y="3"/>
                    <a:pt x="32" y="3"/>
                  </a:cubicBezTo>
                  <a:cubicBezTo>
                    <a:pt x="32" y="3"/>
                    <a:pt x="32" y="3"/>
                    <a:pt x="32" y="3"/>
                  </a:cubicBezTo>
                  <a:cubicBezTo>
                    <a:pt x="32" y="3"/>
                    <a:pt x="33" y="3"/>
                    <a:pt x="34" y="3"/>
                  </a:cubicBezTo>
                  <a:cubicBezTo>
                    <a:pt x="34" y="4"/>
                    <a:pt x="34" y="4"/>
                    <a:pt x="34" y="4"/>
                  </a:cubicBezTo>
                  <a:cubicBezTo>
                    <a:pt x="36" y="4"/>
                    <a:pt x="37" y="5"/>
                    <a:pt x="38" y="6"/>
                  </a:cubicBezTo>
                  <a:cubicBezTo>
                    <a:pt x="46" y="11"/>
                    <a:pt x="50" y="19"/>
                    <a:pt x="50" y="28"/>
                  </a:cubicBezTo>
                  <a:cubicBezTo>
                    <a:pt x="50" y="29"/>
                    <a:pt x="50" y="29"/>
                    <a:pt x="50" y="29"/>
                  </a:cubicBezTo>
                  <a:cubicBezTo>
                    <a:pt x="50" y="29"/>
                    <a:pt x="50" y="29"/>
                    <a:pt x="50" y="29"/>
                  </a:cubicBezTo>
                  <a:cubicBezTo>
                    <a:pt x="50" y="35"/>
                    <a:pt x="49" y="40"/>
                    <a:pt x="47" y="45"/>
                  </a:cubicBezTo>
                  <a:cubicBezTo>
                    <a:pt x="43" y="54"/>
                    <a:pt x="33" y="60"/>
                    <a:pt x="23" y="60"/>
                  </a:cubicBezTo>
                  <a:cubicBezTo>
                    <a:pt x="23" y="60"/>
                    <a:pt x="23" y="60"/>
                    <a:pt x="23" y="60"/>
                  </a:cubicBezTo>
                  <a:cubicBezTo>
                    <a:pt x="23" y="60"/>
                    <a:pt x="22" y="60"/>
                    <a:pt x="22" y="60"/>
                  </a:cubicBezTo>
                  <a:cubicBezTo>
                    <a:pt x="22" y="60"/>
                    <a:pt x="22" y="60"/>
                    <a:pt x="22" y="60"/>
                  </a:cubicBezTo>
                  <a:moveTo>
                    <a:pt x="32" y="0"/>
                  </a:moveTo>
                  <a:cubicBezTo>
                    <a:pt x="32" y="0"/>
                    <a:pt x="32" y="0"/>
                    <a:pt x="32" y="0"/>
                  </a:cubicBezTo>
                  <a:cubicBezTo>
                    <a:pt x="26" y="0"/>
                    <a:pt x="20" y="3"/>
                    <a:pt x="15" y="6"/>
                  </a:cubicBezTo>
                  <a:cubicBezTo>
                    <a:pt x="10" y="10"/>
                    <a:pt x="6" y="15"/>
                    <a:pt x="3" y="21"/>
                  </a:cubicBezTo>
                  <a:cubicBezTo>
                    <a:pt x="1" y="25"/>
                    <a:pt x="0" y="29"/>
                    <a:pt x="0" y="34"/>
                  </a:cubicBezTo>
                  <a:cubicBezTo>
                    <a:pt x="0" y="44"/>
                    <a:pt x="5" y="55"/>
                    <a:pt x="14" y="60"/>
                  </a:cubicBezTo>
                  <a:cubicBezTo>
                    <a:pt x="19" y="63"/>
                    <a:pt x="23" y="64"/>
                    <a:pt x="28" y="64"/>
                  </a:cubicBezTo>
                  <a:cubicBezTo>
                    <a:pt x="39" y="64"/>
                    <a:pt x="49" y="57"/>
                    <a:pt x="54" y="47"/>
                  </a:cubicBezTo>
                  <a:cubicBezTo>
                    <a:pt x="57" y="42"/>
                    <a:pt x="58" y="36"/>
                    <a:pt x="58" y="30"/>
                  </a:cubicBezTo>
                  <a:cubicBezTo>
                    <a:pt x="58" y="20"/>
                    <a:pt x="54" y="10"/>
                    <a:pt x="44" y="4"/>
                  </a:cubicBezTo>
                  <a:cubicBezTo>
                    <a:pt x="40" y="1"/>
                    <a:pt x="36" y="0"/>
                    <a:pt x="3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7" name="Freeform 778"/>
            <p:cNvSpPr>
              <a:spLocks noEditPoints="1"/>
            </p:cNvSpPr>
            <p:nvPr/>
          </p:nvSpPr>
          <p:spPr bwMode="auto">
            <a:xfrm>
              <a:off x="2995" y="3220"/>
              <a:ext cx="69" cy="114"/>
            </a:xfrm>
            <a:custGeom>
              <a:avLst/>
              <a:gdLst>
                <a:gd name="T0" fmla="*/ 17 w 29"/>
                <a:gd name="T1" fmla="*/ 7 h 48"/>
                <a:gd name="T2" fmla="*/ 19 w 29"/>
                <a:gd name="T3" fmla="*/ 4 h 48"/>
                <a:gd name="T4" fmla="*/ 20 w 29"/>
                <a:gd name="T5" fmla="*/ 6 h 48"/>
                <a:gd name="T6" fmla="*/ 20 w 29"/>
                <a:gd name="T7" fmla="*/ 10 h 48"/>
                <a:gd name="T8" fmla="*/ 23 w 29"/>
                <a:gd name="T9" fmla="*/ 16 h 48"/>
                <a:gd name="T10" fmla="*/ 20 w 29"/>
                <a:gd name="T11" fmla="*/ 13 h 48"/>
                <a:gd name="T12" fmla="*/ 12 w 29"/>
                <a:gd name="T13" fmla="*/ 11 h 48"/>
                <a:gd name="T14" fmla="*/ 12 w 29"/>
                <a:gd name="T15" fmla="*/ 19 h 48"/>
                <a:gd name="T16" fmla="*/ 21 w 29"/>
                <a:gd name="T17" fmla="*/ 32 h 48"/>
                <a:gd name="T18" fmla="*/ 13 w 29"/>
                <a:gd name="T19" fmla="*/ 38 h 48"/>
                <a:gd name="T20" fmla="*/ 11 w 29"/>
                <a:gd name="T21" fmla="*/ 40 h 48"/>
                <a:gd name="T22" fmla="*/ 10 w 29"/>
                <a:gd name="T23" fmla="*/ 44 h 48"/>
                <a:gd name="T24" fmla="*/ 9 w 29"/>
                <a:gd name="T25" fmla="*/ 40 h 48"/>
                <a:gd name="T26" fmla="*/ 3 w 29"/>
                <a:gd name="T27" fmla="*/ 30 h 48"/>
                <a:gd name="T28" fmla="*/ 11 w 29"/>
                <a:gd name="T29" fmla="*/ 36 h 48"/>
                <a:gd name="T30" fmla="*/ 19 w 29"/>
                <a:gd name="T31" fmla="*/ 31 h 48"/>
                <a:gd name="T32" fmla="*/ 15 w 29"/>
                <a:gd name="T33" fmla="*/ 25 h 48"/>
                <a:gd name="T34" fmla="*/ 7 w 29"/>
                <a:gd name="T35" fmla="*/ 14 h 48"/>
                <a:gd name="T36" fmla="*/ 13 w 29"/>
                <a:gd name="T37" fmla="*/ 7 h 48"/>
                <a:gd name="T38" fmla="*/ 17 w 29"/>
                <a:gd name="T39" fmla="*/ 0 h 48"/>
                <a:gd name="T40" fmla="*/ 15 w 29"/>
                <a:gd name="T41" fmla="*/ 3 h 48"/>
                <a:gd name="T42" fmla="*/ 8 w 29"/>
                <a:gd name="T43" fmla="*/ 6 h 48"/>
                <a:gd name="T44" fmla="*/ 8 w 29"/>
                <a:gd name="T45" fmla="*/ 23 h 48"/>
                <a:gd name="T46" fmla="*/ 15 w 29"/>
                <a:gd name="T47" fmla="*/ 31 h 48"/>
                <a:gd name="T48" fmla="*/ 13 w 29"/>
                <a:gd name="T49" fmla="*/ 33 h 48"/>
                <a:gd name="T50" fmla="*/ 8 w 29"/>
                <a:gd name="T51" fmla="*/ 29 h 48"/>
                <a:gd name="T52" fmla="*/ 2 w 29"/>
                <a:gd name="T53" fmla="*/ 26 h 48"/>
                <a:gd name="T54" fmla="*/ 6 w 29"/>
                <a:gd name="T55" fmla="*/ 40 h 48"/>
                <a:gd name="T56" fmla="*/ 5 w 29"/>
                <a:gd name="T57" fmla="*/ 44 h 48"/>
                <a:gd name="T58" fmla="*/ 6 w 29"/>
                <a:gd name="T59" fmla="*/ 46 h 48"/>
                <a:gd name="T60" fmla="*/ 10 w 29"/>
                <a:gd name="T61" fmla="*/ 48 h 48"/>
                <a:gd name="T62" fmla="*/ 13 w 29"/>
                <a:gd name="T63" fmla="*/ 47 h 48"/>
                <a:gd name="T64" fmla="*/ 16 w 29"/>
                <a:gd name="T65" fmla="*/ 41 h 48"/>
                <a:gd name="T66" fmla="*/ 24 w 29"/>
                <a:gd name="T67" fmla="*/ 29 h 48"/>
                <a:gd name="T68" fmla="*/ 13 w 29"/>
                <a:gd name="T69" fmla="*/ 15 h 48"/>
                <a:gd name="T70" fmla="*/ 14 w 29"/>
                <a:gd name="T71" fmla="*/ 14 h 48"/>
                <a:gd name="T72" fmla="*/ 20 w 29"/>
                <a:gd name="T73" fmla="*/ 17 h 48"/>
                <a:gd name="T74" fmla="*/ 21 w 29"/>
                <a:gd name="T75" fmla="*/ 19 h 48"/>
                <a:gd name="T76" fmla="*/ 26 w 29"/>
                <a:gd name="T77" fmla="*/ 20 h 48"/>
                <a:gd name="T78" fmla="*/ 29 w 29"/>
                <a:gd name="T79" fmla="*/ 17 h 48"/>
                <a:gd name="T80" fmla="*/ 24 w 29"/>
                <a:gd name="T81" fmla="*/ 4 h 48"/>
                <a:gd name="T82" fmla="*/ 20 w 29"/>
                <a:gd name="T83" fmla="*/ 0 h 48"/>
                <a:gd name="T84" fmla="*/ 18 w 29"/>
                <a:gd name="T85"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48">
                  <a:moveTo>
                    <a:pt x="15" y="8"/>
                  </a:moveTo>
                  <a:cubicBezTo>
                    <a:pt x="15" y="8"/>
                    <a:pt x="16" y="8"/>
                    <a:pt x="16" y="8"/>
                  </a:cubicBezTo>
                  <a:cubicBezTo>
                    <a:pt x="16" y="8"/>
                    <a:pt x="17" y="7"/>
                    <a:pt x="17" y="7"/>
                  </a:cubicBezTo>
                  <a:cubicBezTo>
                    <a:pt x="17" y="6"/>
                    <a:pt x="18" y="5"/>
                    <a:pt x="18" y="4"/>
                  </a:cubicBezTo>
                  <a:cubicBezTo>
                    <a:pt x="18" y="3"/>
                    <a:pt x="18" y="3"/>
                    <a:pt x="18" y="3"/>
                  </a:cubicBezTo>
                  <a:cubicBezTo>
                    <a:pt x="19" y="4"/>
                    <a:pt x="19" y="4"/>
                    <a:pt x="19" y="4"/>
                  </a:cubicBezTo>
                  <a:cubicBezTo>
                    <a:pt x="20" y="4"/>
                    <a:pt x="20" y="4"/>
                    <a:pt x="20" y="4"/>
                  </a:cubicBezTo>
                  <a:cubicBezTo>
                    <a:pt x="20" y="4"/>
                    <a:pt x="20" y="4"/>
                    <a:pt x="20" y="5"/>
                  </a:cubicBezTo>
                  <a:cubicBezTo>
                    <a:pt x="20" y="5"/>
                    <a:pt x="20" y="6"/>
                    <a:pt x="20" y="6"/>
                  </a:cubicBezTo>
                  <a:cubicBezTo>
                    <a:pt x="19" y="6"/>
                    <a:pt x="19" y="7"/>
                    <a:pt x="19" y="8"/>
                  </a:cubicBezTo>
                  <a:cubicBezTo>
                    <a:pt x="19" y="8"/>
                    <a:pt x="19" y="8"/>
                    <a:pt x="19" y="8"/>
                  </a:cubicBezTo>
                  <a:cubicBezTo>
                    <a:pt x="19" y="9"/>
                    <a:pt x="20" y="9"/>
                    <a:pt x="20" y="10"/>
                  </a:cubicBezTo>
                  <a:cubicBezTo>
                    <a:pt x="23" y="11"/>
                    <a:pt x="25" y="14"/>
                    <a:pt x="25" y="17"/>
                  </a:cubicBezTo>
                  <a:cubicBezTo>
                    <a:pt x="25" y="17"/>
                    <a:pt x="24" y="17"/>
                    <a:pt x="23" y="16"/>
                  </a:cubicBezTo>
                  <a:cubicBezTo>
                    <a:pt x="23" y="16"/>
                    <a:pt x="23" y="16"/>
                    <a:pt x="23" y="16"/>
                  </a:cubicBezTo>
                  <a:cubicBezTo>
                    <a:pt x="23" y="16"/>
                    <a:pt x="23" y="16"/>
                    <a:pt x="23" y="16"/>
                  </a:cubicBezTo>
                  <a:cubicBezTo>
                    <a:pt x="23" y="16"/>
                    <a:pt x="23" y="16"/>
                    <a:pt x="23" y="16"/>
                  </a:cubicBezTo>
                  <a:cubicBezTo>
                    <a:pt x="23" y="15"/>
                    <a:pt x="21" y="13"/>
                    <a:pt x="20" y="13"/>
                  </a:cubicBezTo>
                  <a:cubicBezTo>
                    <a:pt x="19" y="12"/>
                    <a:pt x="18" y="11"/>
                    <a:pt x="17" y="11"/>
                  </a:cubicBezTo>
                  <a:cubicBezTo>
                    <a:pt x="16" y="11"/>
                    <a:pt x="15" y="11"/>
                    <a:pt x="14" y="11"/>
                  </a:cubicBezTo>
                  <a:cubicBezTo>
                    <a:pt x="13" y="11"/>
                    <a:pt x="13" y="11"/>
                    <a:pt x="12" y="11"/>
                  </a:cubicBezTo>
                  <a:cubicBezTo>
                    <a:pt x="11" y="12"/>
                    <a:pt x="10" y="12"/>
                    <a:pt x="10" y="13"/>
                  </a:cubicBezTo>
                  <a:cubicBezTo>
                    <a:pt x="9" y="14"/>
                    <a:pt x="9" y="14"/>
                    <a:pt x="9" y="15"/>
                  </a:cubicBezTo>
                  <a:cubicBezTo>
                    <a:pt x="9" y="17"/>
                    <a:pt x="11" y="18"/>
                    <a:pt x="12" y="19"/>
                  </a:cubicBezTo>
                  <a:cubicBezTo>
                    <a:pt x="14" y="21"/>
                    <a:pt x="16" y="23"/>
                    <a:pt x="17" y="25"/>
                  </a:cubicBezTo>
                  <a:cubicBezTo>
                    <a:pt x="19" y="26"/>
                    <a:pt x="20" y="28"/>
                    <a:pt x="21" y="30"/>
                  </a:cubicBezTo>
                  <a:cubicBezTo>
                    <a:pt x="21" y="31"/>
                    <a:pt x="21" y="31"/>
                    <a:pt x="21" y="32"/>
                  </a:cubicBezTo>
                  <a:cubicBezTo>
                    <a:pt x="21" y="34"/>
                    <a:pt x="20" y="35"/>
                    <a:pt x="19" y="37"/>
                  </a:cubicBezTo>
                  <a:cubicBezTo>
                    <a:pt x="19" y="37"/>
                    <a:pt x="17" y="38"/>
                    <a:pt x="15" y="38"/>
                  </a:cubicBezTo>
                  <a:cubicBezTo>
                    <a:pt x="14" y="38"/>
                    <a:pt x="14" y="38"/>
                    <a:pt x="13" y="38"/>
                  </a:cubicBezTo>
                  <a:cubicBezTo>
                    <a:pt x="12" y="38"/>
                    <a:pt x="12" y="38"/>
                    <a:pt x="12" y="38"/>
                  </a:cubicBezTo>
                  <a:cubicBezTo>
                    <a:pt x="12" y="38"/>
                    <a:pt x="12" y="38"/>
                    <a:pt x="12" y="38"/>
                  </a:cubicBezTo>
                  <a:cubicBezTo>
                    <a:pt x="11" y="38"/>
                    <a:pt x="11" y="39"/>
                    <a:pt x="11" y="40"/>
                  </a:cubicBezTo>
                  <a:cubicBezTo>
                    <a:pt x="11" y="40"/>
                    <a:pt x="11" y="40"/>
                    <a:pt x="11" y="41"/>
                  </a:cubicBezTo>
                  <a:cubicBezTo>
                    <a:pt x="10" y="42"/>
                    <a:pt x="10" y="43"/>
                    <a:pt x="10" y="44"/>
                  </a:cubicBezTo>
                  <a:cubicBezTo>
                    <a:pt x="10" y="44"/>
                    <a:pt x="10" y="44"/>
                    <a:pt x="10" y="44"/>
                  </a:cubicBezTo>
                  <a:cubicBezTo>
                    <a:pt x="10" y="44"/>
                    <a:pt x="9" y="44"/>
                    <a:pt x="9" y="44"/>
                  </a:cubicBezTo>
                  <a:cubicBezTo>
                    <a:pt x="9" y="43"/>
                    <a:pt x="9" y="42"/>
                    <a:pt x="9" y="41"/>
                  </a:cubicBezTo>
                  <a:cubicBezTo>
                    <a:pt x="9" y="40"/>
                    <a:pt x="9" y="40"/>
                    <a:pt x="9" y="40"/>
                  </a:cubicBezTo>
                  <a:cubicBezTo>
                    <a:pt x="9" y="39"/>
                    <a:pt x="9" y="39"/>
                    <a:pt x="9" y="38"/>
                  </a:cubicBezTo>
                  <a:cubicBezTo>
                    <a:pt x="8" y="37"/>
                    <a:pt x="8" y="37"/>
                    <a:pt x="7" y="37"/>
                  </a:cubicBezTo>
                  <a:cubicBezTo>
                    <a:pt x="5" y="36"/>
                    <a:pt x="3" y="33"/>
                    <a:pt x="3" y="30"/>
                  </a:cubicBezTo>
                  <a:cubicBezTo>
                    <a:pt x="3" y="30"/>
                    <a:pt x="3" y="30"/>
                    <a:pt x="3" y="30"/>
                  </a:cubicBezTo>
                  <a:cubicBezTo>
                    <a:pt x="4" y="30"/>
                    <a:pt x="5" y="30"/>
                    <a:pt x="5" y="30"/>
                  </a:cubicBezTo>
                  <a:cubicBezTo>
                    <a:pt x="6" y="33"/>
                    <a:pt x="9" y="35"/>
                    <a:pt x="11" y="36"/>
                  </a:cubicBezTo>
                  <a:cubicBezTo>
                    <a:pt x="12" y="36"/>
                    <a:pt x="12" y="36"/>
                    <a:pt x="13" y="36"/>
                  </a:cubicBezTo>
                  <a:cubicBezTo>
                    <a:pt x="14" y="36"/>
                    <a:pt x="15" y="36"/>
                    <a:pt x="17" y="35"/>
                  </a:cubicBezTo>
                  <a:cubicBezTo>
                    <a:pt x="18" y="34"/>
                    <a:pt x="19" y="33"/>
                    <a:pt x="19" y="31"/>
                  </a:cubicBezTo>
                  <a:cubicBezTo>
                    <a:pt x="19" y="31"/>
                    <a:pt x="19" y="31"/>
                    <a:pt x="19" y="31"/>
                  </a:cubicBezTo>
                  <a:cubicBezTo>
                    <a:pt x="19" y="29"/>
                    <a:pt x="18" y="28"/>
                    <a:pt x="17" y="27"/>
                  </a:cubicBezTo>
                  <a:cubicBezTo>
                    <a:pt x="17" y="27"/>
                    <a:pt x="16" y="26"/>
                    <a:pt x="15" y="25"/>
                  </a:cubicBezTo>
                  <a:cubicBezTo>
                    <a:pt x="13" y="24"/>
                    <a:pt x="12" y="22"/>
                    <a:pt x="10" y="21"/>
                  </a:cubicBezTo>
                  <a:cubicBezTo>
                    <a:pt x="10" y="21"/>
                    <a:pt x="9" y="20"/>
                    <a:pt x="8" y="18"/>
                  </a:cubicBezTo>
                  <a:cubicBezTo>
                    <a:pt x="7" y="17"/>
                    <a:pt x="7" y="16"/>
                    <a:pt x="7" y="14"/>
                  </a:cubicBezTo>
                  <a:cubicBezTo>
                    <a:pt x="7" y="12"/>
                    <a:pt x="7" y="11"/>
                    <a:pt x="10" y="9"/>
                  </a:cubicBezTo>
                  <a:cubicBezTo>
                    <a:pt x="11" y="8"/>
                    <a:pt x="12" y="7"/>
                    <a:pt x="13" y="7"/>
                  </a:cubicBezTo>
                  <a:cubicBezTo>
                    <a:pt x="13" y="7"/>
                    <a:pt x="13" y="7"/>
                    <a:pt x="13" y="7"/>
                  </a:cubicBezTo>
                  <a:cubicBezTo>
                    <a:pt x="14" y="7"/>
                    <a:pt x="14" y="7"/>
                    <a:pt x="14" y="8"/>
                  </a:cubicBezTo>
                  <a:cubicBezTo>
                    <a:pt x="15" y="8"/>
                    <a:pt x="15" y="8"/>
                    <a:pt x="15" y="8"/>
                  </a:cubicBezTo>
                  <a:moveTo>
                    <a:pt x="17" y="0"/>
                  </a:moveTo>
                  <a:cubicBezTo>
                    <a:pt x="17" y="0"/>
                    <a:pt x="17" y="0"/>
                    <a:pt x="17" y="0"/>
                  </a:cubicBezTo>
                  <a:cubicBezTo>
                    <a:pt x="16" y="0"/>
                    <a:pt x="16" y="1"/>
                    <a:pt x="16" y="1"/>
                  </a:cubicBezTo>
                  <a:cubicBezTo>
                    <a:pt x="16" y="1"/>
                    <a:pt x="15" y="2"/>
                    <a:pt x="15" y="3"/>
                  </a:cubicBezTo>
                  <a:cubicBezTo>
                    <a:pt x="15" y="3"/>
                    <a:pt x="14" y="4"/>
                    <a:pt x="14" y="4"/>
                  </a:cubicBezTo>
                  <a:cubicBezTo>
                    <a:pt x="14" y="4"/>
                    <a:pt x="13" y="4"/>
                    <a:pt x="13" y="4"/>
                  </a:cubicBezTo>
                  <a:cubicBezTo>
                    <a:pt x="11" y="4"/>
                    <a:pt x="9" y="5"/>
                    <a:pt x="8" y="6"/>
                  </a:cubicBezTo>
                  <a:cubicBezTo>
                    <a:pt x="5" y="8"/>
                    <a:pt x="3" y="11"/>
                    <a:pt x="3" y="14"/>
                  </a:cubicBezTo>
                  <a:cubicBezTo>
                    <a:pt x="3" y="16"/>
                    <a:pt x="4" y="18"/>
                    <a:pt x="5" y="20"/>
                  </a:cubicBezTo>
                  <a:cubicBezTo>
                    <a:pt x="6" y="22"/>
                    <a:pt x="7" y="23"/>
                    <a:pt x="8" y="23"/>
                  </a:cubicBezTo>
                  <a:cubicBezTo>
                    <a:pt x="10" y="25"/>
                    <a:pt x="11" y="26"/>
                    <a:pt x="13" y="28"/>
                  </a:cubicBezTo>
                  <a:cubicBezTo>
                    <a:pt x="14" y="28"/>
                    <a:pt x="14" y="29"/>
                    <a:pt x="15" y="29"/>
                  </a:cubicBezTo>
                  <a:cubicBezTo>
                    <a:pt x="15" y="30"/>
                    <a:pt x="15" y="30"/>
                    <a:pt x="15" y="31"/>
                  </a:cubicBezTo>
                  <a:cubicBezTo>
                    <a:pt x="15" y="31"/>
                    <a:pt x="15" y="31"/>
                    <a:pt x="15" y="31"/>
                  </a:cubicBezTo>
                  <a:cubicBezTo>
                    <a:pt x="15" y="31"/>
                    <a:pt x="15" y="32"/>
                    <a:pt x="15" y="32"/>
                  </a:cubicBezTo>
                  <a:cubicBezTo>
                    <a:pt x="14" y="32"/>
                    <a:pt x="13" y="33"/>
                    <a:pt x="13" y="33"/>
                  </a:cubicBezTo>
                  <a:cubicBezTo>
                    <a:pt x="13" y="33"/>
                    <a:pt x="13" y="33"/>
                    <a:pt x="13" y="33"/>
                  </a:cubicBezTo>
                  <a:cubicBezTo>
                    <a:pt x="12" y="33"/>
                    <a:pt x="12" y="33"/>
                    <a:pt x="12" y="33"/>
                  </a:cubicBezTo>
                  <a:cubicBezTo>
                    <a:pt x="10" y="32"/>
                    <a:pt x="9" y="31"/>
                    <a:pt x="8" y="29"/>
                  </a:cubicBezTo>
                  <a:cubicBezTo>
                    <a:pt x="8" y="28"/>
                    <a:pt x="8" y="28"/>
                    <a:pt x="7" y="27"/>
                  </a:cubicBezTo>
                  <a:cubicBezTo>
                    <a:pt x="5" y="27"/>
                    <a:pt x="4" y="26"/>
                    <a:pt x="2" y="26"/>
                  </a:cubicBezTo>
                  <a:cubicBezTo>
                    <a:pt x="2" y="26"/>
                    <a:pt x="2" y="26"/>
                    <a:pt x="2" y="26"/>
                  </a:cubicBezTo>
                  <a:cubicBezTo>
                    <a:pt x="1" y="26"/>
                    <a:pt x="0" y="27"/>
                    <a:pt x="0" y="27"/>
                  </a:cubicBezTo>
                  <a:cubicBezTo>
                    <a:pt x="0" y="28"/>
                    <a:pt x="0" y="29"/>
                    <a:pt x="0" y="30"/>
                  </a:cubicBezTo>
                  <a:cubicBezTo>
                    <a:pt x="0" y="34"/>
                    <a:pt x="2" y="38"/>
                    <a:pt x="6" y="40"/>
                  </a:cubicBezTo>
                  <a:cubicBezTo>
                    <a:pt x="6" y="40"/>
                    <a:pt x="6" y="40"/>
                    <a:pt x="6" y="40"/>
                  </a:cubicBezTo>
                  <a:cubicBezTo>
                    <a:pt x="6" y="40"/>
                    <a:pt x="6" y="40"/>
                    <a:pt x="6" y="40"/>
                  </a:cubicBezTo>
                  <a:cubicBezTo>
                    <a:pt x="6" y="41"/>
                    <a:pt x="6" y="43"/>
                    <a:pt x="5" y="44"/>
                  </a:cubicBezTo>
                  <a:cubicBezTo>
                    <a:pt x="5" y="44"/>
                    <a:pt x="5" y="44"/>
                    <a:pt x="5" y="44"/>
                  </a:cubicBezTo>
                  <a:cubicBezTo>
                    <a:pt x="5" y="45"/>
                    <a:pt x="5" y="45"/>
                    <a:pt x="5" y="45"/>
                  </a:cubicBezTo>
                  <a:cubicBezTo>
                    <a:pt x="5" y="45"/>
                    <a:pt x="6" y="46"/>
                    <a:pt x="6" y="46"/>
                  </a:cubicBezTo>
                  <a:cubicBezTo>
                    <a:pt x="7" y="46"/>
                    <a:pt x="7" y="46"/>
                    <a:pt x="7" y="46"/>
                  </a:cubicBezTo>
                  <a:cubicBezTo>
                    <a:pt x="7" y="47"/>
                    <a:pt x="7" y="47"/>
                    <a:pt x="7" y="47"/>
                  </a:cubicBezTo>
                  <a:cubicBezTo>
                    <a:pt x="8" y="47"/>
                    <a:pt x="9" y="48"/>
                    <a:pt x="10" y="48"/>
                  </a:cubicBezTo>
                  <a:cubicBezTo>
                    <a:pt x="11" y="48"/>
                    <a:pt x="11" y="48"/>
                    <a:pt x="11" y="48"/>
                  </a:cubicBezTo>
                  <a:cubicBezTo>
                    <a:pt x="11" y="48"/>
                    <a:pt x="12" y="48"/>
                    <a:pt x="12" y="48"/>
                  </a:cubicBezTo>
                  <a:cubicBezTo>
                    <a:pt x="12" y="47"/>
                    <a:pt x="13" y="47"/>
                    <a:pt x="13" y="47"/>
                  </a:cubicBezTo>
                  <a:cubicBezTo>
                    <a:pt x="13" y="45"/>
                    <a:pt x="13" y="44"/>
                    <a:pt x="14" y="43"/>
                  </a:cubicBezTo>
                  <a:cubicBezTo>
                    <a:pt x="14" y="42"/>
                    <a:pt x="14" y="42"/>
                    <a:pt x="14" y="42"/>
                  </a:cubicBezTo>
                  <a:cubicBezTo>
                    <a:pt x="14" y="42"/>
                    <a:pt x="15" y="41"/>
                    <a:pt x="16" y="41"/>
                  </a:cubicBezTo>
                  <a:cubicBezTo>
                    <a:pt x="18" y="41"/>
                    <a:pt x="20" y="40"/>
                    <a:pt x="21" y="39"/>
                  </a:cubicBezTo>
                  <a:cubicBezTo>
                    <a:pt x="23" y="37"/>
                    <a:pt x="24" y="34"/>
                    <a:pt x="24" y="32"/>
                  </a:cubicBezTo>
                  <a:cubicBezTo>
                    <a:pt x="24" y="31"/>
                    <a:pt x="24" y="30"/>
                    <a:pt x="24" y="29"/>
                  </a:cubicBezTo>
                  <a:cubicBezTo>
                    <a:pt x="23" y="26"/>
                    <a:pt x="21" y="24"/>
                    <a:pt x="20" y="22"/>
                  </a:cubicBezTo>
                  <a:cubicBezTo>
                    <a:pt x="18" y="20"/>
                    <a:pt x="16" y="19"/>
                    <a:pt x="14" y="17"/>
                  </a:cubicBezTo>
                  <a:cubicBezTo>
                    <a:pt x="13" y="16"/>
                    <a:pt x="13" y="15"/>
                    <a:pt x="13" y="15"/>
                  </a:cubicBezTo>
                  <a:cubicBezTo>
                    <a:pt x="13" y="15"/>
                    <a:pt x="13" y="15"/>
                    <a:pt x="13" y="15"/>
                  </a:cubicBezTo>
                  <a:cubicBezTo>
                    <a:pt x="13" y="14"/>
                    <a:pt x="13" y="14"/>
                    <a:pt x="13" y="14"/>
                  </a:cubicBezTo>
                  <a:cubicBezTo>
                    <a:pt x="13" y="14"/>
                    <a:pt x="14" y="14"/>
                    <a:pt x="14" y="14"/>
                  </a:cubicBezTo>
                  <a:cubicBezTo>
                    <a:pt x="15" y="14"/>
                    <a:pt x="15" y="14"/>
                    <a:pt x="16" y="14"/>
                  </a:cubicBezTo>
                  <a:cubicBezTo>
                    <a:pt x="17" y="14"/>
                    <a:pt x="18" y="15"/>
                    <a:pt x="19" y="15"/>
                  </a:cubicBezTo>
                  <a:cubicBezTo>
                    <a:pt x="19" y="16"/>
                    <a:pt x="20" y="16"/>
                    <a:pt x="20" y="17"/>
                  </a:cubicBezTo>
                  <a:cubicBezTo>
                    <a:pt x="20" y="17"/>
                    <a:pt x="20" y="17"/>
                    <a:pt x="20" y="17"/>
                  </a:cubicBezTo>
                  <a:cubicBezTo>
                    <a:pt x="20" y="18"/>
                    <a:pt x="20" y="18"/>
                    <a:pt x="20" y="18"/>
                  </a:cubicBezTo>
                  <a:cubicBezTo>
                    <a:pt x="20" y="18"/>
                    <a:pt x="20" y="19"/>
                    <a:pt x="21" y="19"/>
                  </a:cubicBezTo>
                  <a:cubicBezTo>
                    <a:pt x="21" y="19"/>
                    <a:pt x="21" y="19"/>
                    <a:pt x="21" y="19"/>
                  </a:cubicBezTo>
                  <a:cubicBezTo>
                    <a:pt x="22" y="20"/>
                    <a:pt x="22" y="20"/>
                    <a:pt x="22" y="20"/>
                  </a:cubicBezTo>
                  <a:cubicBezTo>
                    <a:pt x="23" y="20"/>
                    <a:pt x="24" y="20"/>
                    <a:pt x="26" y="20"/>
                  </a:cubicBezTo>
                  <a:cubicBezTo>
                    <a:pt x="26" y="20"/>
                    <a:pt x="27" y="20"/>
                    <a:pt x="27" y="20"/>
                  </a:cubicBezTo>
                  <a:cubicBezTo>
                    <a:pt x="28" y="20"/>
                    <a:pt x="29" y="19"/>
                    <a:pt x="29" y="19"/>
                  </a:cubicBezTo>
                  <a:cubicBezTo>
                    <a:pt x="29" y="18"/>
                    <a:pt x="29" y="18"/>
                    <a:pt x="29" y="17"/>
                  </a:cubicBezTo>
                  <a:cubicBezTo>
                    <a:pt x="29" y="13"/>
                    <a:pt x="26" y="9"/>
                    <a:pt x="23" y="7"/>
                  </a:cubicBezTo>
                  <a:cubicBezTo>
                    <a:pt x="23" y="7"/>
                    <a:pt x="23" y="6"/>
                    <a:pt x="23" y="6"/>
                  </a:cubicBezTo>
                  <a:cubicBezTo>
                    <a:pt x="23" y="5"/>
                    <a:pt x="23" y="5"/>
                    <a:pt x="24" y="4"/>
                  </a:cubicBezTo>
                  <a:cubicBezTo>
                    <a:pt x="24" y="3"/>
                    <a:pt x="23" y="2"/>
                    <a:pt x="23" y="2"/>
                  </a:cubicBezTo>
                  <a:cubicBezTo>
                    <a:pt x="23" y="2"/>
                    <a:pt x="23" y="2"/>
                    <a:pt x="23" y="2"/>
                  </a:cubicBezTo>
                  <a:cubicBezTo>
                    <a:pt x="22" y="1"/>
                    <a:pt x="20" y="0"/>
                    <a:pt x="20" y="0"/>
                  </a:cubicBezTo>
                  <a:cubicBezTo>
                    <a:pt x="19" y="0"/>
                    <a:pt x="19" y="0"/>
                    <a:pt x="18" y="0"/>
                  </a:cubicBezTo>
                  <a:cubicBezTo>
                    <a:pt x="18" y="0"/>
                    <a:pt x="18" y="0"/>
                    <a:pt x="18" y="0"/>
                  </a:cubicBezTo>
                  <a:cubicBezTo>
                    <a:pt x="18" y="0"/>
                    <a:pt x="18" y="0"/>
                    <a:pt x="18" y="0"/>
                  </a:cubicBezTo>
                  <a:cubicBezTo>
                    <a:pt x="18" y="0"/>
                    <a:pt x="18" y="0"/>
                    <a:pt x="1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8" name="Rectangle 779"/>
            <p:cNvSpPr>
              <a:spLocks noChangeArrowheads="1"/>
            </p:cNvSpPr>
            <p:nvPr/>
          </p:nvSpPr>
          <p:spPr bwMode="auto">
            <a:xfrm>
              <a:off x="3016" y="3310"/>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49" name="Freeform 780"/>
            <p:cNvSpPr>
              <a:spLocks/>
            </p:cNvSpPr>
            <p:nvPr/>
          </p:nvSpPr>
          <p:spPr bwMode="auto">
            <a:xfrm>
              <a:off x="3016" y="3310"/>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0" name="Freeform 781"/>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1" name="Freeform 782"/>
            <p:cNvSpPr>
              <a:spLocks/>
            </p:cNvSpPr>
            <p:nvPr/>
          </p:nvSpPr>
          <p:spPr bwMode="auto">
            <a:xfrm>
              <a:off x="3019" y="3251"/>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2" name="Freeform 783"/>
            <p:cNvSpPr>
              <a:spLocks noEditPoints="1"/>
            </p:cNvSpPr>
            <p:nvPr/>
          </p:nvSpPr>
          <p:spPr bwMode="auto">
            <a:xfrm>
              <a:off x="3035" y="2513"/>
              <a:ext cx="171" cy="68"/>
            </a:xfrm>
            <a:custGeom>
              <a:avLst/>
              <a:gdLst>
                <a:gd name="T0" fmla="*/ 35 w 72"/>
                <a:gd name="T1" fmla="*/ 25 h 29"/>
                <a:gd name="T2" fmla="*/ 51 w 72"/>
                <a:gd name="T3" fmla="*/ 16 h 29"/>
                <a:gd name="T4" fmla="*/ 56 w 72"/>
                <a:gd name="T5" fmla="*/ 13 h 29"/>
                <a:gd name="T6" fmla="*/ 63 w 72"/>
                <a:gd name="T7" fmla="*/ 16 h 29"/>
                <a:gd name="T8" fmla="*/ 47 w 72"/>
                <a:gd name="T9" fmla="*/ 24 h 29"/>
                <a:gd name="T10" fmla="*/ 48 w 72"/>
                <a:gd name="T11" fmla="*/ 21 h 29"/>
                <a:gd name="T12" fmla="*/ 45 w 72"/>
                <a:gd name="T13" fmla="*/ 17 h 29"/>
                <a:gd name="T14" fmla="*/ 39 w 72"/>
                <a:gd name="T15" fmla="*/ 13 h 29"/>
                <a:gd name="T16" fmla="*/ 41 w 72"/>
                <a:gd name="T17" fmla="*/ 13 h 29"/>
                <a:gd name="T18" fmla="*/ 49 w 72"/>
                <a:gd name="T19" fmla="*/ 16 h 29"/>
                <a:gd name="T20" fmla="*/ 9 w 72"/>
                <a:gd name="T21" fmla="*/ 16 h 29"/>
                <a:gd name="T22" fmla="*/ 26 w 72"/>
                <a:gd name="T23" fmla="*/ 12 h 29"/>
                <a:gd name="T24" fmla="*/ 27 w 72"/>
                <a:gd name="T25" fmla="*/ 14 h 29"/>
                <a:gd name="T26" fmla="*/ 25 w 72"/>
                <a:gd name="T27" fmla="*/ 15 h 29"/>
                <a:gd name="T28" fmla="*/ 17 w 72"/>
                <a:gd name="T29" fmla="*/ 17 h 29"/>
                <a:gd name="T30" fmla="*/ 16 w 72"/>
                <a:gd name="T31" fmla="*/ 19 h 29"/>
                <a:gd name="T32" fmla="*/ 21 w 72"/>
                <a:gd name="T33" fmla="*/ 22 h 29"/>
                <a:gd name="T34" fmla="*/ 23 w 72"/>
                <a:gd name="T35" fmla="*/ 25 h 29"/>
                <a:gd name="T36" fmla="*/ 6 w 72"/>
                <a:gd name="T37" fmla="*/ 19 h 29"/>
                <a:gd name="T38" fmla="*/ 9 w 72"/>
                <a:gd name="T39" fmla="*/ 16 h 29"/>
                <a:gd name="T40" fmla="*/ 41 w 72"/>
                <a:gd name="T41" fmla="*/ 9 h 29"/>
                <a:gd name="T42" fmla="*/ 45 w 72"/>
                <a:gd name="T43" fmla="*/ 8 h 29"/>
                <a:gd name="T44" fmla="*/ 51 w 72"/>
                <a:gd name="T45" fmla="*/ 12 h 29"/>
                <a:gd name="T46" fmla="*/ 50 w 72"/>
                <a:gd name="T47" fmla="*/ 13 h 29"/>
                <a:gd name="T48" fmla="*/ 45 w 72"/>
                <a:gd name="T49" fmla="*/ 12 h 29"/>
                <a:gd name="T50" fmla="*/ 37 w 72"/>
                <a:gd name="T51" fmla="*/ 11 h 29"/>
                <a:gd name="T52" fmla="*/ 36 w 72"/>
                <a:gd name="T53" fmla="*/ 12 h 29"/>
                <a:gd name="T54" fmla="*/ 38 w 72"/>
                <a:gd name="T55" fmla="*/ 16 h 29"/>
                <a:gd name="T56" fmla="*/ 45 w 72"/>
                <a:gd name="T57" fmla="*/ 21 h 29"/>
                <a:gd name="T58" fmla="*/ 38 w 72"/>
                <a:gd name="T59" fmla="*/ 23 h 29"/>
                <a:gd name="T60" fmla="*/ 34 w 72"/>
                <a:gd name="T61" fmla="*/ 23 h 29"/>
                <a:gd name="T62" fmla="*/ 30 w 72"/>
                <a:gd name="T63" fmla="*/ 25 h 29"/>
                <a:gd name="T64" fmla="*/ 29 w 72"/>
                <a:gd name="T65" fmla="*/ 25 h 29"/>
                <a:gd name="T66" fmla="*/ 27 w 72"/>
                <a:gd name="T67" fmla="*/ 23 h 29"/>
                <a:gd name="T68" fmla="*/ 27 w 72"/>
                <a:gd name="T69" fmla="*/ 21 h 29"/>
                <a:gd name="T70" fmla="*/ 24 w 72"/>
                <a:gd name="T71" fmla="*/ 18 h 29"/>
                <a:gd name="T72" fmla="*/ 36 w 72"/>
                <a:gd name="T73" fmla="*/ 20 h 29"/>
                <a:gd name="T74" fmla="*/ 37 w 72"/>
                <a:gd name="T75" fmla="*/ 17 h 29"/>
                <a:gd name="T76" fmla="*/ 30 w 72"/>
                <a:gd name="T77" fmla="*/ 14 h 29"/>
                <a:gd name="T78" fmla="*/ 29 w 72"/>
                <a:gd name="T79" fmla="*/ 13 h 29"/>
                <a:gd name="T80" fmla="*/ 31 w 72"/>
                <a:gd name="T81" fmla="*/ 10 h 29"/>
                <a:gd name="T82" fmla="*/ 37 w 72"/>
                <a:gd name="T83" fmla="*/ 9 h 29"/>
                <a:gd name="T84" fmla="*/ 40 w 72"/>
                <a:gd name="T85" fmla="*/ 9 h 29"/>
                <a:gd name="T86" fmla="*/ 4 w 72"/>
                <a:gd name="T87" fmla="*/ 15 h 29"/>
                <a:gd name="T88" fmla="*/ 61 w 72"/>
                <a:gd name="T89" fmla="*/ 7 h 29"/>
                <a:gd name="T90" fmla="*/ 68 w 72"/>
                <a:gd name="T91" fmla="*/ 15 h 29"/>
                <a:gd name="T92" fmla="*/ 58 w 72"/>
                <a:gd name="T93" fmla="*/ 10 h 29"/>
                <a:gd name="T94" fmla="*/ 49 w 72"/>
                <a:gd name="T95" fmla="*/ 8 h 29"/>
                <a:gd name="T96" fmla="*/ 42 w 72"/>
                <a:gd name="T97" fmla="*/ 5 h 29"/>
                <a:gd name="T98" fmla="*/ 40 w 72"/>
                <a:gd name="T99" fmla="*/ 7 h 29"/>
                <a:gd name="T100" fmla="*/ 31 w 72"/>
                <a:gd name="T101" fmla="*/ 7 h 29"/>
                <a:gd name="T102" fmla="*/ 8 w 72"/>
                <a:gd name="T103" fmla="*/ 12 h 29"/>
                <a:gd name="T104" fmla="*/ 8 w 72"/>
                <a:gd name="T105" fmla="*/ 13 h 29"/>
                <a:gd name="T106" fmla="*/ 4 w 72"/>
                <a:gd name="T107" fmla="*/ 16 h 29"/>
                <a:gd name="T108" fmla="*/ 0 w 72"/>
                <a:gd name="T109" fmla="*/ 14 h 29"/>
                <a:gd name="T110" fmla="*/ 32 w 72"/>
                <a:gd name="T111" fmla="*/ 29 h 29"/>
                <a:gd name="T112" fmla="*/ 71 w 72"/>
                <a:gd name="T113" fmla="*/ 16 h 29"/>
                <a:gd name="T114" fmla="*/ 62 w 72"/>
                <a:gd name="T115" fmla="*/ 4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29">
                  <a:moveTo>
                    <a:pt x="35" y="25"/>
                  </a:moveTo>
                  <a:cubicBezTo>
                    <a:pt x="35" y="25"/>
                    <a:pt x="35" y="25"/>
                    <a:pt x="35" y="25"/>
                  </a:cubicBezTo>
                  <a:cubicBezTo>
                    <a:pt x="35" y="25"/>
                    <a:pt x="35" y="25"/>
                    <a:pt x="35" y="25"/>
                  </a:cubicBezTo>
                  <a:cubicBezTo>
                    <a:pt x="35" y="25"/>
                    <a:pt x="35" y="25"/>
                    <a:pt x="35" y="25"/>
                  </a:cubicBezTo>
                  <a:moveTo>
                    <a:pt x="50" y="16"/>
                  </a:moveTo>
                  <a:cubicBezTo>
                    <a:pt x="50" y="16"/>
                    <a:pt x="51" y="16"/>
                    <a:pt x="51" y="16"/>
                  </a:cubicBezTo>
                  <a:cubicBezTo>
                    <a:pt x="52" y="15"/>
                    <a:pt x="54" y="15"/>
                    <a:pt x="54" y="14"/>
                  </a:cubicBezTo>
                  <a:cubicBezTo>
                    <a:pt x="55" y="14"/>
                    <a:pt x="55" y="14"/>
                    <a:pt x="56" y="14"/>
                  </a:cubicBezTo>
                  <a:cubicBezTo>
                    <a:pt x="56" y="13"/>
                    <a:pt x="56" y="13"/>
                    <a:pt x="56" y="13"/>
                  </a:cubicBezTo>
                  <a:cubicBezTo>
                    <a:pt x="56" y="13"/>
                    <a:pt x="56" y="13"/>
                    <a:pt x="56" y="13"/>
                  </a:cubicBezTo>
                  <a:cubicBezTo>
                    <a:pt x="57" y="13"/>
                    <a:pt x="57" y="13"/>
                    <a:pt x="57" y="13"/>
                  </a:cubicBezTo>
                  <a:cubicBezTo>
                    <a:pt x="59" y="14"/>
                    <a:pt x="61" y="15"/>
                    <a:pt x="63" y="16"/>
                  </a:cubicBezTo>
                  <a:cubicBezTo>
                    <a:pt x="64" y="17"/>
                    <a:pt x="64" y="18"/>
                    <a:pt x="64" y="19"/>
                  </a:cubicBezTo>
                  <a:cubicBezTo>
                    <a:pt x="64" y="19"/>
                    <a:pt x="64" y="19"/>
                    <a:pt x="63" y="19"/>
                  </a:cubicBezTo>
                  <a:cubicBezTo>
                    <a:pt x="59" y="22"/>
                    <a:pt x="53" y="23"/>
                    <a:pt x="47" y="24"/>
                  </a:cubicBezTo>
                  <a:cubicBezTo>
                    <a:pt x="47" y="24"/>
                    <a:pt x="46" y="24"/>
                    <a:pt x="45" y="24"/>
                  </a:cubicBezTo>
                  <a:cubicBezTo>
                    <a:pt x="46" y="24"/>
                    <a:pt x="46" y="24"/>
                    <a:pt x="47" y="24"/>
                  </a:cubicBezTo>
                  <a:cubicBezTo>
                    <a:pt x="47" y="23"/>
                    <a:pt x="48" y="22"/>
                    <a:pt x="48" y="21"/>
                  </a:cubicBezTo>
                  <a:cubicBezTo>
                    <a:pt x="48" y="20"/>
                    <a:pt x="47" y="19"/>
                    <a:pt x="47" y="18"/>
                  </a:cubicBezTo>
                  <a:cubicBezTo>
                    <a:pt x="46" y="18"/>
                    <a:pt x="46" y="18"/>
                    <a:pt x="46" y="17"/>
                  </a:cubicBezTo>
                  <a:cubicBezTo>
                    <a:pt x="45" y="17"/>
                    <a:pt x="45" y="17"/>
                    <a:pt x="45" y="17"/>
                  </a:cubicBezTo>
                  <a:cubicBezTo>
                    <a:pt x="45" y="17"/>
                    <a:pt x="45" y="17"/>
                    <a:pt x="45" y="17"/>
                  </a:cubicBezTo>
                  <a:cubicBezTo>
                    <a:pt x="43" y="16"/>
                    <a:pt x="41" y="15"/>
                    <a:pt x="40" y="14"/>
                  </a:cubicBezTo>
                  <a:cubicBezTo>
                    <a:pt x="40" y="14"/>
                    <a:pt x="39" y="14"/>
                    <a:pt x="39" y="13"/>
                  </a:cubicBezTo>
                  <a:cubicBezTo>
                    <a:pt x="40" y="13"/>
                    <a:pt x="40" y="13"/>
                    <a:pt x="40" y="13"/>
                  </a:cubicBezTo>
                  <a:cubicBezTo>
                    <a:pt x="40" y="13"/>
                    <a:pt x="40" y="13"/>
                    <a:pt x="41" y="13"/>
                  </a:cubicBezTo>
                  <a:cubicBezTo>
                    <a:pt x="41" y="13"/>
                    <a:pt x="41" y="13"/>
                    <a:pt x="41" y="13"/>
                  </a:cubicBezTo>
                  <a:cubicBezTo>
                    <a:pt x="42" y="13"/>
                    <a:pt x="44" y="14"/>
                    <a:pt x="45" y="15"/>
                  </a:cubicBezTo>
                  <a:cubicBezTo>
                    <a:pt x="46" y="15"/>
                    <a:pt x="47" y="15"/>
                    <a:pt x="48" y="16"/>
                  </a:cubicBezTo>
                  <a:cubicBezTo>
                    <a:pt x="48" y="16"/>
                    <a:pt x="49" y="16"/>
                    <a:pt x="49" y="16"/>
                  </a:cubicBezTo>
                  <a:cubicBezTo>
                    <a:pt x="49" y="16"/>
                    <a:pt x="49" y="16"/>
                    <a:pt x="49" y="16"/>
                  </a:cubicBezTo>
                  <a:cubicBezTo>
                    <a:pt x="50" y="16"/>
                    <a:pt x="50" y="16"/>
                    <a:pt x="50" y="16"/>
                  </a:cubicBezTo>
                  <a:moveTo>
                    <a:pt x="9" y="16"/>
                  </a:moveTo>
                  <a:cubicBezTo>
                    <a:pt x="10" y="15"/>
                    <a:pt x="10" y="15"/>
                    <a:pt x="10" y="15"/>
                  </a:cubicBezTo>
                  <a:cubicBezTo>
                    <a:pt x="15" y="13"/>
                    <a:pt x="20" y="11"/>
                    <a:pt x="26" y="11"/>
                  </a:cubicBezTo>
                  <a:cubicBezTo>
                    <a:pt x="26" y="11"/>
                    <a:pt x="26" y="12"/>
                    <a:pt x="26" y="12"/>
                  </a:cubicBezTo>
                  <a:cubicBezTo>
                    <a:pt x="26" y="13"/>
                    <a:pt x="26" y="13"/>
                    <a:pt x="26" y="13"/>
                  </a:cubicBezTo>
                  <a:cubicBezTo>
                    <a:pt x="26" y="13"/>
                    <a:pt x="26" y="13"/>
                    <a:pt x="26" y="13"/>
                  </a:cubicBezTo>
                  <a:cubicBezTo>
                    <a:pt x="26" y="14"/>
                    <a:pt x="26" y="14"/>
                    <a:pt x="27" y="14"/>
                  </a:cubicBezTo>
                  <a:cubicBezTo>
                    <a:pt x="27" y="15"/>
                    <a:pt x="28" y="16"/>
                    <a:pt x="29" y="16"/>
                  </a:cubicBezTo>
                  <a:cubicBezTo>
                    <a:pt x="28" y="16"/>
                    <a:pt x="26" y="16"/>
                    <a:pt x="25" y="15"/>
                  </a:cubicBezTo>
                  <a:cubicBezTo>
                    <a:pt x="25" y="15"/>
                    <a:pt x="25" y="15"/>
                    <a:pt x="25" y="15"/>
                  </a:cubicBezTo>
                  <a:cubicBezTo>
                    <a:pt x="24" y="15"/>
                    <a:pt x="24" y="15"/>
                    <a:pt x="24" y="15"/>
                  </a:cubicBezTo>
                  <a:cubicBezTo>
                    <a:pt x="23" y="15"/>
                    <a:pt x="21" y="15"/>
                    <a:pt x="20" y="16"/>
                  </a:cubicBezTo>
                  <a:cubicBezTo>
                    <a:pt x="19" y="16"/>
                    <a:pt x="18" y="16"/>
                    <a:pt x="17" y="17"/>
                  </a:cubicBezTo>
                  <a:cubicBezTo>
                    <a:pt x="16" y="17"/>
                    <a:pt x="16" y="17"/>
                    <a:pt x="16" y="17"/>
                  </a:cubicBezTo>
                  <a:cubicBezTo>
                    <a:pt x="16" y="18"/>
                    <a:pt x="16" y="18"/>
                    <a:pt x="16" y="18"/>
                  </a:cubicBezTo>
                  <a:cubicBezTo>
                    <a:pt x="16" y="18"/>
                    <a:pt x="16" y="18"/>
                    <a:pt x="16" y="19"/>
                  </a:cubicBezTo>
                  <a:cubicBezTo>
                    <a:pt x="16" y="19"/>
                    <a:pt x="16" y="19"/>
                    <a:pt x="16" y="19"/>
                  </a:cubicBezTo>
                  <a:cubicBezTo>
                    <a:pt x="16" y="19"/>
                    <a:pt x="16" y="19"/>
                    <a:pt x="16" y="19"/>
                  </a:cubicBezTo>
                  <a:cubicBezTo>
                    <a:pt x="17" y="21"/>
                    <a:pt x="19" y="21"/>
                    <a:pt x="21" y="22"/>
                  </a:cubicBezTo>
                  <a:cubicBezTo>
                    <a:pt x="22" y="22"/>
                    <a:pt x="23" y="23"/>
                    <a:pt x="24" y="23"/>
                  </a:cubicBezTo>
                  <a:cubicBezTo>
                    <a:pt x="23" y="24"/>
                    <a:pt x="23" y="24"/>
                    <a:pt x="23" y="24"/>
                  </a:cubicBezTo>
                  <a:cubicBezTo>
                    <a:pt x="23" y="25"/>
                    <a:pt x="23" y="25"/>
                    <a:pt x="23" y="25"/>
                  </a:cubicBezTo>
                  <a:cubicBezTo>
                    <a:pt x="22" y="25"/>
                    <a:pt x="22" y="25"/>
                    <a:pt x="22" y="25"/>
                  </a:cubicBezTo>
                  <a:cubicBezTo>
                    <a:pt x="15" y="24"/>
                    <a:pt x="9" y="22"/>
                    <a:pt x="7" y="19"/>
                  </a:cubicBezTo>
                  <a:cubicBezTo>
                    <a:pt x="6" y="19"/>
                    <a:pt x="6" y="19"/>
                    <a:pt x="6" y="19"/>
                  </a:cubicBezTo>
                  <a:cubicBezTo>
                    <a:pt x="6" y="18"/>
                    <a:pt x="6" y="18"/>
                    <a:pt x="6" y="18"/>
                  </a:cubicBezTo>
                  <a:cubicBezTo>
                    <a:pt x="7" y="18"/>
                    <a:pt x="7" y="18"/>
                    <a:pt x="7" y="17"/>
                  </a:cubicBezTo>
                  <a:cubicBezTo>
                    <a:pt x="8" y="17"/>
                    <a:pt x="9" y="16"/>
                    <a:pt x="9" y="16"/>
                  </a:cubicBezTo>
                  <a:cubicBezTo>
                    <a:pt x="9" y="16"/>
                    <a:pt x="9" y="16"/>
                    <a:pt x="9" y="16"/>
                  </a:cubicBezTo>
                  <a:moveTo>
                    <a:pt x="40" y="9"/>
                  </a:moveTo>
                  <a:cubicBezTo>
                    <a:pt x="40" y="9"/>
                    <a:pt x="41" y="9"/>
                    <a:pt x="41" y="9"/>
                  </a:cubicBezTo>
                  <a:cubicBezTo>
                    <a:pt x="42" y="7"/>
                    <a:pt x="42" y="7"/>
                    <a:pt x="42" y="7"/>
                  </a:cubicBezTo>
                  <a:cubicBezTo>
                    <a:pt x="43" y="7"/>
                    <a:pt x="44" y="8"/>
                    <a:pt x="45" y="8"/>
                  </a:cubicBezTo>
                  <a:cubicBezTo>
                    <a:pt x="45" y="8"/>
                    <a:pt x="45" y="8"/>
                    <a:pt x="45" y="8"/>
                  </a:cubicBezTo>
                  <a:cubicBezTo>
                    <a:pt x="44" y="8"/>
                    <a:pt x="44" y="9"/>
                    <a:pt x="44" y="9"/>
                  </a:cubicBezTo>
                  <a:cubicBezTo>
                    <a:pt x="45" y="10"/>
                    <a:pt x="45" y="10"/>
                    <a:pt x="45" y="10"/>
                  </a:cubicBezTo>
                  <a:cubicBezTo>
                    <a:pt x="47" y="10"/>
                    <a:pt x="49" y="11"/>
                    <a:pt x="51" y="12"/>
                  </a:cubicBezTo>
                  <a:cubicBezTo>
                    <a:pt x="51" y="12"/>
                    <a:pt x="52" y="12"/>
                    <a:pt x="53" y="13"/>
                  </a:cubicBezTo>
                  <a:cubicBezTo>
                    <a:pt x="52" y="13"/>
                    <a:pt x="52" y="13"/>
                    <a:pt x="51" y="13"/>
                  </a:cubicBezTo>
                  <a:cubicBezTo>
                    <a:pt x="51" y="13"/>
                    <a:pt x="50" y="13"/>
                    <a:pt x="50" y="13"/>
                  </a:cubicBezTo>
                  <a:cubicBezTo>
                    <a:pt x="50" y="13"/>
                    <a:pt x="50" y="13"/>
                    <a:pt x="50" y="13"/>
                  </a:cubicBezTo>
                  <a:cubicBezTo>
                    <a:pt x="50" y="13"/>
                    <a:pt x="49" y="13"/>
                    <a:pt x="48" y="13"/>
                  </a:cubicBezTo>
                  <a:cubicBezTo>
                    <a:pt x="47" y="13"/>
                    <a:pt x="46" y="12"/>
                    <a:pt x="45" y="12"/>
                  </a:cubicBezTo>
                  <a:cubicBezTo>
                    <a:pt x="43" y="11"/>
                    <a:pt x="42" y="11"/>
                    <a:pt x="41" y="11"/>
                  </a:cubicBezTo>
                  <a:cubicBezTo>
                    <a:pt x="40" y="11"/>
                    <a:pt x="40" y="11"/>
                    <a:pt x="40" y="11"/>
                  </a:cubicBezTo>
                  <a:cubicBezTo>
                    <a:pt x="39" y="11"/>
                    <a:pt x="38" y="11"/>
                    <a:pt x="37" y="11"/>
                  </a:cubicBezTo>
                  <a:cubicBezTo>
                    <a:pt x="36" y="12"/>
                    <a:pt x="36" y="12"/>
                    <a:pt x="36" y="12"/>
                  </a:cubicBezTo>
                  <a:cubicBezTo>
                    <a:pt x="36" y="12"/>
                    <a:pt x="36" y="12"/>
                    <a:pt x="36" y="12"/>
                  </a:cubicBezTo>
                  <a:cubicBezTo>
                    <a:pt x="36" y="12"/>
                    <a:pt x="36" y="12"/>
                    <a:pt x="36" y="12"/>
                  </a:cubicBezTo>
                  <a:cubicBezTo>
                    <a:pt x="36" y="13"/>
                    <a:pt x="36" y="13"/>
                    <a:pt x="36" y="13"/>
                  </a:cubicBezTo>
                  <a:cubicBezTo>
                    <a:pt x="36" y="14"/>
                    <a:pt x="36" y="14"/>
                    <a:pt x="36" y="15"/>
                  </a:cubicBezTo>
                  <a:cubicBezTo>
                    <a:pt x="37" y="15"/>
                    <a:pt x="37" y="15"/>
                    <a:pt x="38" y="16"/>
                  </a:cubicBezTo>
                  <a:cubicBezTo>
                    <a:pt x="39" y="17"/>
                    <a:pt x="42" y="18"/>
                    <a:pt x="44" y="19"/>
                  </a:cubicBezTo>
                  <a:cubicBezTo>
                    <a:pt x="44" y="19"/>
                    <a:pt x="44" y="19"/>
                    <a:pt x="45" y="20"/>
                  </a:cubicBezTo>
                  <a:cubicBezTo>
                    <a:pt x="45" y="20"/>
                    <a:pt x="45" y="21"/>
                    <a:pt x="45" y="21"/>
                  </a:cubicBezTo>
                  <a:cubicBezTo>
                    <a:pt x="45" y="22"/>
                    <a:pt x="45" y="22"/>
                    <a:pt x="45" y="22"/>
                  </a:cubicBezTo>
                  <a:cubicBezTo>
                    <a:pt x="45" y="22"/>
                    <a:pt x="43" y="22"/>
                    <a:pt x="42" y="23"/>
                  </a:cubicBezTo>
                  <a:cubicBezTo>
                    <a:pt x="41" y="23"/>
                    <a:pt x="40" y="23"/>
                    <a:pt x="38" y="23"/>
                  </a:cubicBezTo>
                  <a:cubicBezTo>
                    <a:pt x="37" y="23"/>
                    <a:pt x="35" y="23"/>
                    <a:pt x="35" y="23"/>
                  </a:cubicBezTo>
                  <a:cubicBezTo>
                    <a:pt x="35" y="23"/>
                    <a:pt x="35" y="23"/>
                    <a:pt x="35" y="23"/>
                  </a:cubicBezTo>
                  <a:cubicBezTo>
                    <a:pt x="34" y="23"/>
                    <a:pt x="34" y="23"/>
                    <a:pt x="34" y="23"/>
                  </a:cubicBezTo>
                  <a:cubicBezTo>
                    <a:pt x="34" y="23"/>
                    <a:pt x="34" y="23"/>
                    <a:pt x="34" y="23"/>
                  </a:cubicBezTo>
                  <a:cubicBezTo>
                    <a:pt x="33" y="23"/>
                    <a:pt x="32" y="24"/>
                    <a:pt x="32" y="24"/>
                  </a:cubicBezTo>
                  <a:cubicBezTo>
                    <a:pt x="31" y="25"/>
                    <a:pt x="31" y="25"/>
                    <a:pt x="30" y="25"/>
                  </a:cubicBezTo>
                  <a:cubicBezTo>
                    <a:pt x="30" y="25"/>
                    <a:pt x="30" y="25"/>
                    <a:pt x="30" y="25"/>
                  </a:cubicBezTo>
                  <a:cubicBezTo>
                    <a:pt x="30" y="25"/>
                    <a:pt x="29" y="25"/>
                    <a:pt x="29" y="25"/>
                  </a:cubicBezTo>
                  <a:cubicBezTo>
                    <a:pt x="29" y="25"/>
                    <a:pt x="29" y="25"/>
                    <a:pt x="29" y="25"/>
                  </a:cubicBezTo>
                  <a:cubicBezTo>
                    <a:pt x="28" y="25"/>
                    <a:pt x="27" y="25"/>
                    <a:pt x="26" y="25"/>
                  </a:cubicBezTo>
                  <a:cubicBezTo>
                    <a:pt x="27" y="24"/>
                    <a:pt x="27" y="24"/>
                    <a:pt x="27" y="24"/>
                  </a:cubicBezTo>
                  <a:cubicBezTo>
                    <a:pt x="27" y="23"/>
                    <a:pt x="27" y="23"/>
                    <a:pt x="27" y="23"/>
                  </a:cubicBezTo>
                  <a:cubicBezTo>
                    <a:pt x="27" y="23"/>
                    <a:pt x="28" y="23"/>
                    <a:pt x="28" y="23"/>
                  </a:cubicBezTo>
                  <a:cubicBezTo>
                    <a:pt x="28" y="22"/>
                    <a:pt x="28" y="22"/>
                    <a:pt x="28" y="22"/>
                  </a:cubicBezTo>
                  <a:cubicBezTo>
                    <a:pt x="28" y="21"/>
                    <a:pt x="27" y="21"/>
                    <a:pt x="27" y="21"/>
                  </a:cubicBezTo>
                  <a:cubicBezTo>
                    <a:pt x="25" y="21"/>
                    <a:pt x="23" y="20"/>
                    <a:pt x="22" y="20"/>
                  </a:cubicBezTo>
                  <a:cubicBezTo>
                    <a:pt x="21" y="19"/>
                    <a:pt x="20" y="19"/>
                    <a:pt x="19" y="19"/>
                  </a:cubicBezTo>
                  <a:cubicBezTo>
                    <a:pt x="21" y="18"/>
                    <a:pt x="23" y="18"/>
                    <a:pt x="24" y="18"/>
                  </a:cubicBezTo>
                  <a:cubicBezTo>
                    <a:pt x="24" y="18"/>
                    <a:pt x="24" y="18"/>
                    <a:pt x="24" y="18"/>
                  </a:cubicBezTo>
                  <a:cubicBezTo>
                    <a:pt x="30" y="19"/>
                    <a:pt x="33" y="20"/>
                    <a:pt x="35" y="20"/>
                  </a:cubicBezTo>
                  <a:cubicBezTo>
                    <a:pt x="36" y="20"/>
                    <a:pt x="36" y="20"/>
                    <a:pt x="36" y="20"/>
                  </a:cubicBezTo>
                  <a:cubicBezTo>
                    <a:pt x="37" y="19"/>
                    <a:pt x="37" y="19"/>
                    <a:pt x="37" y="19"/>
                  </a:cubicBezTo>
                  <a:cubicBezTo>
                    <a:pt x="37" y="19"/>
                    <a:pt x="38" y="19"/>
                    <a:pt x="38" y="18"/>
                  </a:cubicBezTo>
                  <a:cubicBezTo>
                    <a:pt x="38" y="18"/>
                    <a:pt x="37" y="18"/>
                    <a:pt x="37" y="17"/>
                  </a:cubicBezTo>
                  <a:cubicBezTo>
                    <a:pt x="36" y="17"/>
                    <a:pt x="36" y="17"/>
                    <a:pt x="36" y="17"/>
                  </a:cubicBezTo>
                  <a:cubicBezTo>
                    <a:pt x="35" y="16"/>
                    <a:pt x="33" y="15"/>
                    <a:pt x="31" y="15"/>
                  </a:cubicBezTo>
                  <a:cubicBezTo>
                    <a:pt x="31" y="15"/>
                    <a:pt x="30" y="14"/>
                    <a:pt x="30" y="14"/>
                  </a:cubicBezTo>
                  <a:cubicBezTo>
                    <a:pt x="29" y="13"/>
                    <a:pt x="29" y="13"/>
                    <a:pt x="29" y="13"/>
                  </a:cubicBezTo>
                  <a:cubicBezTo>
                    <a:pt x="29" y="13"/>
                    <a:pt x="29" y="13"/>
                    <a:pt x="29" y="13"/>
                  </a:cubicBezTo>
                  <a:cubicBezTo>
                    <a:pt x="29" y="13"/>
                    <a:pt x="29" y="13"/>
                    <a:pt x="29" y="13"/>
                  </a:cubicBezTo>
                  <a:cubicBezTo>
                    <a:pt x="29" y="12"/>
                    <a:pt x="29" y="12"/>
                    <a:pt x="29" y="12"/>
                  </a:cubicBezTo>
                  <a:cubicBezTo>
                    <a:pt x="28" y="12"/>
                    <a:pt x="29" y="11"/>
                    <a:pt x="30" y="10"/>
                  </a:cubicBezTo>
                  <a:cubicBezTo>
                    <a:pt x="31" y="10"/>
                    <a:pt x="31" y="10"/>
                    <a:pt x="31" y="10"/>
                  </a:cubicBezTo>
                  <a:cubicBezTo>
                    <a:pt x="31" y="10"/>
                    <a:pt x="31" y="10"/>
                    <a:pt x="32" y="9"/>
                  </a:cubicBezTo>
                  <a:cubicBezTo>
                    <a:pt x="32" y="9"/>
                    <a:pt x="32" y="9"/>
                    <a:pt x="33" y="9"/>
                  </a:cubicBezTo>
                  <a:cubicBezTo>
                    <a:pt x="34" y="9"/>
                    <a:pt x="35" y="9"/>
                    <a:pt x="37" y="9"/>
                  </a:cubicBezTo>
                  <a:cubicBezTo>
                    <a:pt x="37" y="9"/>
                    <a:pt x="37" y="9"/>
                    <a:pt x="37" y="9"/>
                  </a:cubicBezTo>
                  <a:cubicBezTo>
                    <a:pt x="38" y="9"/>
                    <a:pt x="39" y="9"/>
                    <a:pt x="40" y="9"/>
                  </a:cubicBezTo>
                  <a:cubicBezTo>
                    <a:pt x="40" y="9"/>
                    <a:pt x="40" y="9"/>
                    <a:pt x="40" y="9"/>
                  </a:cubicBezTo>
                  <a:moveTo>
                    <a:pt x="4" y="16"/>
                  </a:moveTo>
                  <a:cubicBezTo>
                    <a:pt x="4" y="15"/>
                    <a:pt x="4" y="15"/>
                    <a:pt x="4" y="15"/>
                  </a:cubicBezTo>
                  <a:cubicBezTo>
                    <a:pt x="4" y="15"/>
                    <a:pt x="4" y="15"/>
                    <a:pt x="4" y="15"/>
                  </a:cubicBezTo>
                  <a:cubicBezTo>
                    <a:pt x="4" y="13"/>
                    <a:pt x="5" y="11"/>
                    <a:pt x="7" y="11"/>
                  </a:cubicBezTo>
                  <a:cubicBezTo>
                    <a:pt x="16" y="5"/>
                    <a:pt x="27" y="3"/>
                    <a:pt x="37" y="3"/>
                  </a:cubicBezTo>
                  <a:cubicBezTo>
                    <a:pt x="45" y="3"/>
                    <a:pt x="53" y="4"/>
                    <a:pt x="61" y="7"/>
                  </a:cubicBezTo>
                  <a:cubicBezTo>
                    <a:pt x="63" y="8"/>
                    <a:pt x="65" y="9"/>
                    <a:pt x="66" y="10"/>
                  </a:cubicBezTo>
                  <a:cubicBezTo>
                    <a:pt x="68" y="11"/>
                    <a:pt x="68" y="13"/>
                    <a:pt x="68" y="14"/>
                  </a:cubicBezTo>
                  <a:cubicBezTo>
                    <a:pt x="68" y="15"/>
                    <a:pt x="68" y="15"/>
                    <a:pt x="68" y="15"/>
                  </a:cubicBezTo>
                  <a:cubicBezTo>
                    <a:pt x="68" y="15"/>
                    <a:pt x="68" y="16"/>
                    <a:pt x="67" y="16"/>
                  </a:cubicBezTo>
                  <a:cubicBezTo>
                    <a:pt x="67" y="15"/>
                    <a:pt x="66" y="14"/>
                    <a:pt x="65" y="14"/>
                  </a:cubicBezTo>
                  <a:cubicBezTo>
                    <a:pt x="63" y="12"/>
                    <a:pt x="61" y="11"/>
                    <a:pt x="58" y="10"/>
                  </a:cubicBezTo>
                  <a:cubicBezTo>
                    <a:pt x="58" y="10"/>
                    <a:pt x="56" y="10"/>
                    <a:pt x="54" y="9"/>
                  </a:cubicBezTo>
                  <a:cubicBezTo>
                    <a:pt x="52" y="9"/>
                    <a:pt x="50" y="8"/>
                    <a:pt x="50" y="8"/>
                  </a:cubicBezTo>
                  <a:cubicBezTo>
                    <a:pt x="49" y="8"/>
                    <a:pt x="49" y="8"/>
                    <a:pt x="49" y="8"/>
                  </a:cubicBezTo>
                  <a:cubicBezTo>
                    <a:pt x="50" y="7"/>
                    <a:pt x="50" y="7"/>
                    <a:pt x="50" y="7"/>
                  </a:cubicBezTo>
                  <a:cubicBezTo>
                    <a:pt x="50" y="7"/>
                    <a:pt x="49" y="6"/>
                    <a:pt x="49" y="6"/>
                  </a:cubicBezTo>
                  <a:cubicBezTo>
                    <a:pt x="47" y="5"/>
                    <a:pt x="44" y="5"/>
                    <a:pt x="42" y="5"/>
                  </a:cubicBezTo>
                  <a:cubicBezTo>
                    <a:pt x="42" y="5"/>
                    <a:pt x="42" y="5"/>
                    <a:pt x="42" y="5"/>
                  </a:cubicBezTo>
                  <a:cubicBezTo>
                    <a:pt x="41" y="5"/>
                    <a:pt x="41" y="5"/>
                    <a:pt x="41" y="5"/>
                  </a:cubicBezTo>
                  <a:cubicBezTo>
                    <a:pt x="40" y="7"/>
                    <a:pt x="40" y="7"/>
                    <a:pt x="40" y="7"/>
                  </a:cubicBezTo>
                  <a:cubicBezTo>
                    <a:pt x="39" y="6"/>
                    <a:pt x="38" y="6"/>
                    <a:pt x="37" y="6"/>
                  </a:cubicBezTo>
                  <a:cubicBezTo>
                    <a:pt x="35" y="6"/>
                    <a:pt x="34" y="6"/>
                    <a:pt x="32" y="7"/>
                  </a:cubicBezTo>
                  <a:cubicBezTo>
                    <a:pt x="32" y="7"/>
                    <a:pt x="32" y="7"/>
                    <a:pt x="31" y="7"/>
                  </a:cubicBezTo>
                  <a:cubicBezTo>
                    <a:pt x="31" y="7"/>
                    <a:pt x="31" y="7"/>
                    <a:pt x="30" y="7"/>
                  </a:cubicBezTo>
                  <a:cubicBezTo>
                    <a:pt x="30" y="7"/>
                    <a:pt x="30" y="7"/>
                    <a:pt x="30" y="7"/>
                  </a:cubicBezTo>
                  <a:cubicBezTo>
                    <a:pt x="22" y="7"/>
                    <a:pt x="15" y="9"/>
                    <a:pt x="8" y="12"/>
                  </a:cubicBezTo>
                  <a:cubicBezTo>
                    <a:pt x="8" y="12"/>
                    <a:pt x="8" y="12"/>
                    <a:pt x="8" y="12"/>
                  </a:cubicBezTo>
                  <a:cubicBezTo>
                    <a:pt x="8" y="12"/>
                    <a:pt x="8" y="12"/>
                    <a:pt x="8" y="12"/>
                  </a:cubicBezTo>
                  <a:cubicBezTo>
                    <a:pt x="8" y="13"/>
                    <a:pt x="8" y="13"/>
                    <a:pt x="8" y="13"/>
                  </a:cubicBezTo>
                  <a:cubicBezTo>
                    <a:pt x="8" y="13"/>
                    <a:pt x="8" y="13"/>
                    <a:pt x="8" y="13"/>
                  </a:cubicBezTo>
                  <a:cubicBezTo>
                    <a:pt x="7" y="13"/>
                    <a:pt x="6" y="14"/>
                    <a:pt x="5" y="14"/>
                  </a:cubicBezTo>
                  <a:cubicBezTo>
                    <a:pt x="5" y="15"/>
                    <a:pt x="4" y="15"/>
                    <a:pt x="4" y="16"/>
                  </a:cubicBezTo>
                  <a:moveTo>
                    <a:pt x="37" y="0"/>
                  </a:moveTo>
                  <a:cubicBezTo>
                    <a:pt x="26" y="0"/>
                    <a:pt x="15" y="2"/>
                    <a:pt x="5" y="8"/>
                  </a:cubicBezTo>
                  <a:cubicBezTo>
                    <a:pt x="3" y="9"/>
                    <a:pt x="1" y="12"/>
                    <a:pt x="0" y="14"/>
                  </a:cubicBezTo>
                  <a:cubicBezTo>
                    <a:pt x="0" y="14"/>
                    <a:pt x="0" y="15"/>
                    <a:pt x="0" y="15"/>
                  </a:cubicBezTo>
                  <a:cubicBezTo>
                    <a:pt x="0" y="18"/>
                    <a:pt x="2" y="20"/>
                    <a:pt x="4" y="21"/>
                  </a:cubicBezTo>
                  <a:cubicBezTo>
                    <a:pt x="8" y="25"/>
                    <a:pt x="17" y="29"/>
                    <a:pt x="32" y="29"/>
                  </a:cubicBezTo>
                  <a:cubicBezTo>
                    <a:pt x="37" y="29"/>
                    <a:pt x="46" y="28"/>
                    <a:pt x="54" y="26"/>
                  </a:cubicBezTo>
                  <a:cubicBezTo>
                    <a:pt x="58" y="25"/>
                    <a:pt x="62" y="24"/>
                    <a:pt x="65" y="22"/>
                  </a:cubicBezTo>
                  <a:cubicBezTo>
                    <a:pt x="68" y="21"/>
                    <a:pt x="70" y="19"/>
                    <a:pt x="71" y="16"/>
                  </a:cubicBezTo>
                  <a:cubicBezTo>
                    <a:pt x="72" y="15"/>
                    <a:pt x="72" y="15"/>
                    <a:pt x="72" y="14"/>
                  </a:cubicBezTo>
                  <a:cubicBezTo>
                    <a:pt x="72" y="11"/>
                    <a:pt x="70" y="9"/>
                    <a:pt x="69" y="8"/>
                  </a:cubicBezTo>
                  <a:cubicBezTo>
                    <a:pt x="67" y="6"/>
                    <a:pt x="64" y="5"/>
                    <a:pt x="62" y="4"/>
                  </a:cubicBezTo>
                  <a:cubicBezTo>
                    <a:pt x="54" y="1"/>
                    <a:pt x="46" y="0"/>
                    <a:pt x="3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3" name="Freeform 784"/>
            <p:cNvSpPr>
              <a:spLocks noEditPoints="1"/>
            </p:cNvSpPr>
            <p:nvPr/>
          </p:nvSpPr>
          <p:spPr bwMode="auto">
            <a:xfrm>
              <a:off x="3009" y="2501"/>
              <a:ext cx="220" cy="128"/>
            </a:xfrm>
            <a:custGeom>
              <a:avLst/>
              <a:gdLst>
                <a:gd name="T0" fmla="*/ 43 w 93"/>
                <a:gd name="T1" fmla="*/ 41 h 54"/>
                <a:gd name="T2" fmla="*/ 42 w 93"/>
                <a:gd name="T3" fmla="*/ 51 h 54"/>
                <a:gd name="T4" fmla="*/ 35 w 93"/>
                <a:gd name="T5" fmla="*/ 50 h 54"/>
                <a:gd name="T6" fmla="*/ 41 w 93"/>
                <a:gd name="T7" fmla="*/ 47 h 54"/>
                <a:gd name="T8" fmla="*/ 48 w 93"/>
                <a:gd name="T9" fmla="*/ 41 h 54"/>
                <a:gd name="T10" fmla="*/ 52 w 93"/>
                <a:gd name="T11" fmla="*/ 47 h 54"/>
                <a:gd name="T12" fmla="*/ 54 w 93"/>
                <a:gd name="T13" fmla="*/ 50 h 54"/>
                <a:gd name="T14" fmla="*/ 54 w 93"/>
                <a:gd name="T15" fmla="*/ 47 h 54"/>
                <a:gd name="T16" fmla="*/ 55 w 93"/>
                <a:gd name="T17" fmla="*/ 50 h 54"/>
                <a:gd name="T18" fmla="*/ 28 w 93"/>
                <a:gd name="T19" fmla="*/ 50 h 54"/>
                <a:gd name="T20" fmla="*/ 33 w 93"/>
                <a:gd name="T21" fmla="*/ 41 h 54"/>
                <a:gd name="T22" fmla="*/ 57 w 93"/>
                <a:gd name="T23" fmla="*/ 49 h 54"/>
                <a:gd name="T24" fmla="*/ 58 w 93"/>
                <a:gd name="T25" fmla="*/ 49 h 54"/>
                <a:gd name="T26" fmla="*/ 60 w 93"/>
                <a:gd name="T27" fmla="*/ 39 h 54"/>
                <a:gd name="T28" fmla="*/ 63 w 93"/>
                <a:gd name="T29" fmla="*/ 48 h 54"/>
                <a:gd name="T30" fmla="*/ 26 w 93"/>
                <a:gd name="T31" fmla="*/ 49 h 54"/>
                <a:gd name="T32" fmla="*/ 21 w 93"/>
                <a:gd name="T33" fmla="*/ 38 h 54"/>
                <a:gd name="T34" fmla="*/ 26 w 93"/>
                <a:gd name="T35" fmla="*/ 49 h 54"/>
                <a:gd name="T36" fmla="*/ 64 w 93"/>
                <a:gd name="T37" fmla="*/ 47 h 54"/>
                <a:gd name="T38" fmla="*/ 67 w 93"/>
                <a:gd name="T39" fmla="*/ 43 h 54"/>
                <a:gd name="T40" fmla="*/ 69 w 93"/>
                <a:gd name="T41" fmla="*/ 47 h 54"/>
                <a:gd name="T42" fmla="*/ 70 w 93"/>
                <a:gd name="T43" fmla="*/ 37 h 54"/>
                <a:gd name="T44" fmla="*/ 73 w 93"/>
                <a:gd name="T45" fmla="*/ 46 h 54"/>
                <a:gd name="T46" fmla="*/ 13 w 93"/>
                <a:gd name="T47" fmla="*/ 44 h 54"/>
                <a:gd name="T48" fmla="*/ 19 w 93"/>
                <a:gd name="T49" fmla="*/ 44 h 54"/>
                <a:gd name="T50" fmla="*/ 75 w 93"/>
                <a:gd name="T51" fmla="*/ 45 h 54"/>
                <a:gd name="T52" fmla="*/ 78 w 93"/>
                <a:gd name="T53" fmla="*/ 44 h 54"/>
                <a:gd name="T54" fmla="*/ 9 w 93"/>
                <a:gd name="T55" fmla="*/ 42 h 54"/>
                <a:gd name="T56" fmla="*/ 11 w 93"/>
                <a:gd name="T57" fmla="*/ 35 h 54"/>
                <a:gd name="T58" fmla="*/ 79 w 93"/>
                <a:gd name="T59" fmla="*/ 34 h 54"/>
                <a:gd name="T60" fmla="*/ 84 w 93"/>
                <a:gd name="T61" fmla="*/ 40 h 54"/>
                <a:gd name="T62" fmla="*/ 7 w 93"/>
                <a:gd name="T63" fmla="*/ 40 h 54"/>
                <a:gd name="T64" fmla="*/ 6 w 93"/>
                <a:gd name="T65" fmla="*/ 31 h 54"/>
                <a:gd name="T66" fmla="*/ 4 w 93"/>
                <a:gd name="T67" fmla="*/ 32 h 54"/>
                <a:gd name="T68" fmla="*/ 4 w 93"/>
                <a:gd name="T69" fmla="*/ 29 h 54"/>
                <a:gd name="T70" fmla="*/ 86 w 93"/>
                <a:gd name="T71" fmla="*/ 30 h 54"/>
                <a:gd name="T72" fmla="*/ 89 w 93"/>
                <a:gd name="T73" fmla="*/ 35 h 54"/>
                <a:gd name="T74" fmla="*/ 8 w 93"/>
                <a:gd name="T75" fmla="*/ 28 h 54"/>
                <a:gd name="T76" fmla="*/ 7 w 93"/>
                <a:gd name="T77" fmla="*/ 17 h 54"/>
                <a:gd name="T78" fmla="*/ 79 w 93"/>
                <a:gd name="T79" fmla="*/ 9 h 54"/>
                <a:gd name="T80" fmla="*/ 89 w 93"/>
                <a:gd name="T81" fmla="*/ 21 h 54"/>
                <a:gd name="T82" fmla="*/ 41 w 93"/>
                <a:gd name="T83" fmla="*/ 38 h 54"/>
                <a:gd name="T84" fmla="*/ 10 w 93"/>
                <a:gd name="T85" fmla="*/ 9 h 54"/>
                <a:gd name="T86" fmla="*/ 2 w 93"/>
                <a:gd name="T87" fmla="*/ 21 h 54"/>
                <a:gd name="T88" fmla="*/ 1 w 93"/>
                <a:gd name="T89" fmla="*/ 36 h 54"/>
                <a:gd name="T90" fmla="*/ 41 w 93"/>
                <a:gd name="T91" fmla="*/ 54 h 54"/>
                <a:gd name="T92" fmla="*/ 79 w 93"/>
                <a:gd name="T93" fmla="*/ 47 h 54"/>
                <a:gd name="T94" fmla="*/ 84 w 93"/>
                <a:gd name="T95" fmla="*/ 45 h 54"/>
                <a:gd name="T96" fmla="*/ 86 w 93"/>
                <a:gd name="T97" fmla="*/ 43 h 54"/>
                <a:gd name="T98" fmla="*/ 92 w 93"/>
                <a:gd name="T99" fmla="*/ 32 h 54"/>
                <a:gd name="T100" fmla="*/ 89 w 93"/>
                <a:gd name="T101" fmla="*/ 1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93" h="54">
                  <a:moveTo>
                    <a:pt x="42" y="51"/>
                  </a:moveTo>
                  <a:cubicBezTo>
                    <a:pt x="42" y="50"/>
                    <a:pt x="42" y="48"/>
                    <a:pt x="42" y="47"/>
                  </a:cubicBezTo>
                  <a:cubicBezTo>
                    <a:pt x="42" y="45"/>
                    <a:pt x="42" y="43"/>
                    <a:pt x="43" y="41"/>
                  </a:cubicBezTo>
                  <a:cubicBezTo>
                    <a:pt x="44" y="41"/>
                    <a:pt x="45" y="41"/>
                    <a:pt x="47" y="41"/>
                  </a:cubicBezTo>
                  <a:cubicBezTo>
                    <a:pt x="47" y="44"/>
                    <a:pt x="47" y="47"/>
                    <a:pt x="48" y="50"/>
                  </a:cubicBezTo>
                  <a:cubicBezTo>
                    <a:pt x="46" y="51"/>
                    <a:pt x="44" y="51"/>
                    <a:pt x="42" y="51"/>
                  </a:cubicBezTo>
                  <a:moveTo>
                    <a:pt x="41" y="51"/>
                  </a:moveTo>
                  <a:cubicBezTo>
                    <a:pt x="39" y="51"/>
                    <a:pt x="37" y="51"/>
                    <a:pt x="35" y="50"/>
                  </a:cubicBezTo>
                  <a:cubicBezTo>
                    <a:pt x="35" y="50"/>
                    <a:pt x="35" y="50"/>
                    <a:pt x="35" y="50"/>
                  </a:cubicBezTo>
                  <a:cubicBezTo>
                    <a:pt x="35" y="47"/>
                    <a:pt x="35" y="44"/>
                    <a:pt x="35" y="41"/>
                  </a:cubicBezTo>
                  <a:cubicBezTo>
                    <a:pt x="37" y="41"/>
                    <a:pt x="39" y="41"/>
                    <a:pt x="41" y="41"/>
                  </a:cubicBezTo>
                  <a:cubicBezTo>
                    <a:pt x="41" y="43"/>
                    <a:pt x="41" y="45"/>
                    <a:pt x="41" y="47"/>
                  </a:cubicBezTo>
                  <a:cubicBezTo>
                    <a:pt x="41" y="48"/>
                    <a:pt x="41" y="50"/>
                    <a:pt x="41" y="51"/>
                  </a:cubicBezTo>
                  <a:moveTo>
                    <a:pt x="49" y="50"/>
                  </a:moveTo>
                  <a:cubicBezTo>
                    <a:pt x="49" y="47"/>
                    <a:pt x="49" y="44"/>
                    <a:pt x="48" y="41"/>
                  </a:cubicBezTo>
                  <a:cubicBezTo>
                    <a:pt x="49" y="41"/>
                    <a:pt x="49" y="41"/>
                    <a:pt x="49" y="41"/>
                  </a:cubicBezTo>
                  <a:cubicBezTo>
                    <a:pt x="50" y="41"/>
                    <a:pt x="51" y="41"/>
                    <a:pt x="52" y="40"/>
                  </a:cubicBezTo>
                  <a:cubicBezTo>
                    <a:pt x="52" y="42"/>
                    <a:pt x="52" y="45"/>
                    <a:pt x="52" y="47"/>
                  </a:cubicBezTo>
                  <a:cubicBezTo>
                    <a:pt x="52" y="48"/>
                    <a:pt x="52" y="49"/>
                    <a:pt x="52" y="50"/>
                  </a:cubicBezTo>
                  <a:cubicBezTo>
                    <a:pt x="51" y="50"/>
                    <a:pt x="50" y="50"/>
                    <a:pt x="49" y="50"/>
                  </a:cubicBezTo>
                  <a:moveTo>
                    <a:pt x="54" y="50"/>
                  </a:moveTo>
                  <a:cubicBezTo>
                    <a:pt x="54" y="49"/>
                    <a:pt x="54" y="49"/>
                    <a:pt x="54" y="49"/>
                  </a:cubicBezTo>
                  <a:cubicBezTo>
                    <a:pt x="54" y="48"/>
                    <a:pt x="54" y="48"/>
                    <a:pt x="54" y="48"/>
                  </a:cubicBezTo>
                  <a:cubicBezTo>
                    <a:pt x="54" y="47"/>
                    <a:pt x="54" y="47"/>
                    <a:pt x="54" y="47"/>
                  </a:cubicBezTo>
                  <a:cubicBezTo>
                    <a:pt x="54" y="44"/>
                    <a:pt x="54" y="42"/>
                    <a:pt x="54" y="40"/>
                  </a:cubicBezTo>
                  <a:cubicBezTo>
                    <a:pt x="54" y="40"/>
                    <a:pt x="55" y="40"/>
                    <a:pt x="55" y="40"/>
                  </a:cubicBezTo>
                  <a:cubicBezTo>
                    <a:pt x="55" y="43"/>
                    <a:pt x="55" y="46"/>
                    <a:pt x="55" y="50"/>
                  </a:cubicBezTo>
                  <a:cubicBezTo>
                    <a:pt x="54" y="50"/>
                    <a:pt x="54" y="50"/>
                    <a:pt x="54" y="50"/>
                  </a:cubicBezTo>
                  <a:moveTo>
                    <a:pt x="34" y="50"/>
                  </a:moveTo>
                  <a:cubicBezTo>
                    <a:pt x="32" y="50"/>
                    <a:pt x="30" y="50"/>
                    <a:pt x="28" y="50"/>
                  </a:cubicBezTo>
                  <a:cubicBezTo>
                    <a:pt x="28" y="48"/>
                    <a:pt x="28" y="47"/>
                    <a:pt x="28" y="46"/>
                  </a:cubicBezTo>
                  <a:cubicBezTo>
                    <a:pt x="28" y="44"/>
                    <a:pt x="28" y="42"/>
                    <a:pt x="28" y="40"/>
                  </a:cubicBezTo>
                  <a:cubicBezTo>
                    <a:pt x="30" y="40"/>
                    <a:pt x="32" y="41"/>
                    <a:pt x="33" y="41"/>
                  </a:cubicBezTo>
                  <a:cubicBezTo>
                    <a:pt x="34" y="44"/>
                    <a:pt x="34" y="47"/>
                    <a:pt x="34" y="50"/>
                  </a:cubicBezTo>
                  <a:cubicBezTo>
                    <a:pt x="34" y="50"/>
                    <a:pt x="34" y="50"/>
                    <a:pt x="34" y="50"/>
                  </a:cubicBezTo>
                  <a:moveTo>
                    <a:pt x="57" y="49"/>
                  </a:moveTo>
                  <a:cubicBezTo>
                    <a:pt x="57" y="46"/>
                    <a:pt x="57" y="43"/>
                    <a:pt x="57" y="40"/>
                  </a:cubicBezTo>
                  <a:cubicBezTo>
                    <a:pt x="58" y="40"/>
                    <a:pt x="58" y="40"/>
                    <a:pt x="58" y="40"/>
                  </a:cubicBezTo>
                  <a:cubicBezTo>
                    <a:pt x="58" y="43"/>
                    <a:pt x="58" y="46"/>
                    <a:pt x="58" y="49"/>
                  </a:cubicBezTo>
                  <a:cubicBezTo>
                    <a:pt x="58" y="49"/>
                    <a:pt x="57" y="49"/>
                    <a:pt x="57" y="49"/>
                  </a:cubicBezTo>
                  <a:moveTo>
                    <a:pt x="60" y="49"/>
                  </a:moveTo>
                  <a:cubicBezTo>
                    <a:pt x="60" y="46"/>
                    <a:pt x="60" y="43"/>
                    <a:pt x="60" y="39"/>
                  </a:cubicBezTo>
                  <a:cubicBezTo>
                    <a:pt x="61" y="39"/>
                    <a:pt x="62" y="39"/>
                    <a:pt x="63" y="39"/>
                  </a:cubicBezTo>
                  <a:cubicBezTo>
                    <a:pt x="63" y="42"/>
                    <a:pt x="63" y="45"/>
                    <a:pt x="63" y="48"/>
                  </a:cubicBezTo>
                  <a:cubicBezTo>
                    <a:pt x="63" y="48"/>
                    <a:pt x="63" y="48"/>
                    <a:pt x="63" y="48"/>
                  </a:cubicBezTo>
                  <a:cubicBezTo>
                    <a:pt x="63" y="48"/>
                    <a:pt x="63" y="48"/>
                    <a:pt x="63" y="48"/>
                  </a:cubicBezTo>
                  <a:cubicBezTo>
                    <a:pt x="62" y="49"/>
                    <a:pt x="61" y="49"/>
                    <a:pt x="60" y="49"/>
                  </a:cubicBezTo>
                  <a:moveTo>
                    <a:pt x="26" y="49"/>
                  </a:moveTo>
                  <a:cubicBezTo>
                    <a:pt x="24" y="49"/>
                    <a:pt x="22" y="48"/>
                    <a:pt x="20" y="48"/>
                  </a:cubicBezTo>
                  <a:cubicBezTo>
                    <a:pt x="20" y="46"/>
                    <a:pt x="20" y="45"/>
                    <a:pt x="20" y="44"/>
                  </a:cubicBezTo>
                  <a:cubicBezTo>
                    <a:pt x="20" y="42"/>
                    <a:pt x="20" y="40"/>
                    <a:pt x="21" y="38"/>
                  </a:cubicBezTo>
                  <a:cubicBezTo>
                    <a:pt x="22" y="39"/>
                    <a:pt x="24" y="39"/>
                    <a:pt x="26" y="40"/>
                  </a:cubicBezTo>
                  <a:cubicBezTo>
                    <a:pt x="26" y="42"/>
                    <a:pt x="26" y="44"/>
                    <a:pt x="26" y="46"/>
                  </a:cubicBezTo>
                  <a:cubicBezTo>
                    <a:pt x="26" y="47"/>
                    <a:pt x="26" y="48"/>
                    <a:pt x="26" y="49"/>
                  </a:cubicBezTo>
                  <a:moveTo>
                    <a:pt x="65" y="48"/>
                  </a:moveTo>
                  <a:cubicBezTo>
                    <a:pt x="65" y="47"/>
                    <a:pt x="65" y="47"/>
                    <a:pt x="65" y="47"/>
                  </a:cubicBezTo>
                  <a:cubicBezTo>
                    <a:pt x="64" y="47"/>
                    <a:pt x="64" y="47"/>
                    <a:pt x="64" y="47"/>
                  </a:cubicBezTo>
                  <a:cubicBezTo>
                    <a:pt x="64" y="44"/>
                    <a:pt x="64" y="42"/>
                    <a:pt x="64" y="39"/>
                  </a:cubicBezTo>
                  <a:cubicBezTo>
                    <a:pt x="65" y="38"/>
                    <a:pt x="66" y="38"/>
                    <a:pt x="67" y="38"/>
                  </a:cubicBezTo>
                  <a:cubicBezTo>
                    <a:pt x="67" y="40"/>
                    <a:pt x="67" y="41"/>
                    <a:pt x="67" y="43"/>
                  </a:cubicBezTo>
                  <a:cubicBezTo>
                    <a:pt x="67" y="44"/>
                    <a:pt x="67" y="46"/>
                    <a:pt x="67" y="47"/>
                  </a:cubicBezTo>
                  <a:cubicBezTo>
                    <a:pt x="66" y="48"/>
                    <a:pt x="66" y="48"/>
                    <a:pt x="65" y="48"/>
                  </a:cubicBezTo>
                  <a:moveTo>
                    <a:pt x="69" y="47"/>
                  </a:moveTo>
                  <a:cubicBezTo>
                    <a:pt x="69" y="46"/>
                    <a:pt x="69" y="44"/>
                    <a:pt x="69" y="43"/>
                  </a:cubicBezTo>
                  <a:cubicBezTo>
                    <a:pt x="69" y="41"/>
                    <a:pt x="69" y="39"/>
                    <a:pt x="69" y="38"/>
                  </a:cubicBezTo>
                  <a:cubicBezTo>
                    <a:pt x="70" y="37"/>
                    <a:pt x="70" y="37"/>
                    <a:pt x="70" y="37"/>
                  </a:cubicBezTo>
                  <a:cubicBezTo>
                    <a:pt x="71" y="37"/>
                    <a:pt x="72" y="37"/>
                    <a:pt x="73" y="36"/>
                  </a:cubicBezTo>
                  <a:cubicBezTo>
                    <a:pt x="73" y="39"/>
                    <a:pt x="73" y="42"/>
                    <a:pt x="73" y="45"/>
                  </a:cubicBezTo>
                  <a:cubicBezTo>
                    <a:pt x="73" y="46"/>
                    <a:pt x="73" y="46"/>
                    <a:pt x="73" y="46"/>
                  </a:cubicBezTo>
                  <a:cubicBezTo>
                    <a:pt x="72" y="46"/>
                    <a:pt x="70" y="47"/>
                    <a:pt x="69" y="47"/>
                  </a:cubicBezTo>
                  <a:moveTo>
                    <a:pt x="19" y="47"/>
                  </a:moveTo>
                  <a:cubicBezTo>
                    <a:pt x="17" y="46"/>
                    <a:pt x="15" y="45"/>
                    <a:pt x="13" y="44"/>
                  </a:cubicBezTo>
                  <a:cubicBezTo>
                    <a:pt x="13" y="41"/>
                    <a:pt x="13" y="38"/>
                    <a:pt x="13" y="35"/>
                  </a:cubicBezTo>
                  <a:cubicBezTo>
                    <a:pt x="15" y="36"/>
                    <a:pt x="17" y="37"/>
                    <a:pt x="19" y="38"/>
                  </a:cubicBezTo>
                  <a:cubicBezTo>
                    <a:pt x="19" y="40"/>
                    <a:pt x="19" y="42"/>
                    <a:pt x="19" y="44"/>
                  </a:cubicBezTo>
                  <a:cubicBezTo>
                    <a:pt x="19" y="45"/>
                    <a:pt x="19" y="46"/>
                    <a:pt x="19" y="47"/>
                  </a:cubicBezTo>
                  <a:moveTo>
                    <a:pt x="75" y="45"/>
                  </a:moveTo>
                  <a:cubicBezTo>
                    <a:pt x="75" y="45"/>
                    <a:pt x="75" y="45"/>
                    <a:pt x="75" y="45"/>
                  </a:cubicBezTo>
                  <a:cubicBezTo>
                    <a:pt x="75" y="42"/>
                    <a:pt x="75" y="39"/>
                    <a:pt x="74" y="36"/>
                  </a:cubicBezTo>
                  <a:cubicBezTo>
                    <a:pt x="75" y="36"/>
                    <a:pt x="76" y="35"/>
                    <a:pt x="77" y="35"/>
                  </a:cubicBezTo>
                  <a:cubicBezTo>
                    <a:pt x="78" y="38"/>
                    <a:pt x="78" y="41"/>
                    <a:pt x="78" y="44"/>
                  </a:cubicBezTo>
                  <a:cubicBezTo>
                    <a:pt x="77" y="44"/>
                    <a:pt x="76" y="45"/>
                    <a:pt x="75" y="45"/>
                  </a:cubicBezTo>
                  <a:moveTo>
                    <a:pt x="11" y="43"/>
                  </a:moveTo>
                  <a:cubicBezTo>
                    <a:pt x="10" y="43"/>
                    <a:pt x="10" y="42"/>
                    <a:pt x="9" y="42"/>
                  </a:cubicBezTo>
                  <a:cubicBezTo>
                    <a:pt x="9" y="39"/>
                    <a:pt x="9" y="36"/>
                    <a:pt x="9" y="33"/>
                  </a:cubicBezTo>
                  <a:cubicBezTo>
                    <a:pt x="10" y="33"/>
                    <a:pt x="10" y="34"/>
                    <a:pt x="11" y="34"/>
                  </a:cubicBezTo>
                  <a:cubicBezTo>
                    <a:pt x="11" y="35"/>
                    <a:pt x="11" y="35"/>
                    <a:pt x="11" y="35"/>
                  </a:cubicBezTo>
                  <a:cubicBezTo>
                    <a:pt x="11" y="38"/>
                    <a:pt x="11" y="40"/>
                    <a:pt x="11" y="43"/>
                  </a:cubicBezTo>
                  <a:moveTo>
                    <a:pt x="79" y="43"/>
                  </a:moveTo>
                  <a:cubicBezTo>
                    <a:pt x="79" y="40"/>
                    <a:pt x="79" y="37"/>
                    <a:pt x="79" y="34"/>
                  </a:cubicBezTo>
                  <a:cubicBezTo>
                    <a:pt x="81" y="33"/>
                    <a:pt x="82" y="33"/>
                    <a:pt x="84" y="32"/>
                  </a:cubicBezTo>
                  <a:cubicBezTo>
                    <a:pt x="84" y="32"/>
                    <a:pt x="84" y="32"/>
                    <a:pt x="84" y="32"/>
                  </a:cubicBezTo>
                  <a:cubicBezTo>
                    <a:pt x="84" y="34"/>
                    <a:pt x="84" y="37"/>
                    <a:pt x="84" y="40"/>
                  </a:cubicBezTo>
                  <a:cubicBezTo>
                    <a:pt x="84" y="41"/>
                    <a:pt x="83" y="41"/>
                    <a:pt x="82" y="42"/>
                  </a:cubicBezTo>
                  <a:cubicBezTo>
                    <a:pt x="81" y="42"/>
                    <a:pt x="80" y="43"/>
                    <a:pt x="79" y="43"/>
                  </a:cubicBezTo>
                  <a:moveTo>
                    <a:pt x="7" y="40"/>
                  </a:moveTo>
                  <a:cubicBezTo>
                    <a:pt x="7" y="40"/>
                    <a:pt x="6" y="39"/>
                    <a:pt x="6" y="38"/>
                  </a:cubicBezTo>
                  <a:cubicBezTo>
                    <a:pt x="6" y="38"/>
                    <a:pt x="6" y="38"/>
                    <a:pt x="6" y="38"/>
                  </a:cubicBezTo>
                  <a:cubicBezTo>
                    <a:pt x="6" y="36"/>
                    <a:pt x="6" y="33"/>
                    <a:pt x="6" y="31"/>
                  </a:cubicBezTo>
                  <a:cubicBezTo>
                    <a:pt x="7" y="31"/>
                    <a:pt x="7" y="31"/>
                    <a:pt x="7" y="31"/>
                  </a:cubicBezTo>
                  <a:cubicBezTo>
                    <a:pt x="7" y="34"/>
                    <a:pt x="7" y="37"/>
                    <a:pt x="7" y="40"/>
                  </a:cubicBezTo>
                  <a:moveTo>
                    <a:pt x="4" y="32"/>
                  </a:moveTo>
                  <a:cubicBezTo>
                    <a:pt x="4" y="32"/>
                    <a:pt x="4" y="32"/>
                    <a:pt x="4" y="32"/>
                  </a:cubicBezTo>
                  <a:cubicBezTo>
                    <a:pt x="4" y="31"/>
                    <a:pt x="4" y="30"/>
                    <a:pt x="4" y="28"/>
                  </a:cubicBezTo>
                  <a:cubicBezTo>
                    <a:pt x="4" y="29"/>
                    <a:pt x="4" y="29"/>
                    <a:pt x="4" y="29"/>
                  </a:cubicBezTo>
                  <a:cubicBezTo>
                    <a:pt x="4" y="30"/>
                    <a:pt x="4" y="31"/>
                    <a:pt x="4" y="32"/>
                  </a:cubicBezTo>
                  <a:moveTo>
                    <a:pt x="86" y="39"/>
                  </a:moveTo>
                  <a:cubicBezTo>
                    <a:pt x="86" y="36"/>
                    <a:pt x="86" y="33"/>
                    <a:pt x="86" y="30"/>
                  </a:cubicBezTo>
                  <a:cubicBezTo>
                    <a:pt x="87" y="30"/>
                    <a:pt x="88" y="29"/>
                    <a:pt x="89" y="28"/>
                  </a:cubicBezTo>
                  <a:cubicBezTo>
                    <a:pt x="89" y="30"/>
                    <a:pt x="89" y="32"/>
                    <a:pt x="89" y="35"/>
                  </a:cubicBezTo>
                  <a:cubicBezTo>
                    <a:pt x="89" y="35"/>
                    <a:pt x="89" y="35"/>
                    <a:pt x="89" y="35"/>
                  </a:cubicBezTo>
                  <a:cubicBezTo>
                    <a:pt x="88" y="36"/>
                    <a:pt x="87" y="38"/>
                    <a:pt x="86" y="39"/>
                  </a:cubicBezTo>
                  <a:moveTo>
                    <a:pt x="41" y="38"/>
                  </a:moveTo>
                  <a:cubicBezTo>
                    <a:pt x="23" y="38"/>
                    <a:pt x="12" y="32"/>
                    <a:pt x="8" y="28"/>
                  </a:cubicBezTo>
                  <a:cubicBezTo>
                    <a:pt x="6" y="26"/>
                    <a:pt x="5" y="24"/>
                    <a:pt x="5" y="22"/>
                  </a:cubicBezTo>
                  <a:cubicBezTo>
                    <a:pt x="5" y="21"/>
                    <a:pt x="5" y="21"/>
                    <a:pt x="5" y="21"/>
                  </a:cubicBezTo>
                  <a:cubicBezTo>
                    <a:pt x="5" y="20"/>
                    <a:pt x="6" y="18"/>
                    <a:pt x="7" y="17"/>
                  </a:cubicBezTo>
                  <a:cubicBezTo>
                    <a:pt x="8" y="15"/>
                    <a:pt x="10" y="13"/>
                    <a:pt x="12" y="12"/>
                  </a:cubicBezTo>
                  <a:cubicBezTo>
                    <a:pt x="23" y="6"/>
                    <a:pt x="35" y="3"/>
                    <a:pt x="48" y="3"/>
                  </a:cubicBezTo>
                  <a:cubicBezTo>
                    <a:pt x="58" y="3"/>
                    <a:pt x="69" y="5"/>
                    <a:pt x="79" y="9"/>
                  </a:cubicBezTo>
                  <a:cubicBezTo>
                    <a:pt x="82" y="10"/>
                    <a:pt x="85" y="12"/>
                    <a:pt x="86" y="14"/>
                  </a:cubicBezTo>
                  <a:cubicBezTo>
                    <a:pt x="88" y="16"/>
                    <a:pt x="89" y="18"/>
                    <a:pt x="89" y="20"/>
                  </a:cubicBezTo>
                  <a:cubicBezTo>
                    <a:pt x="89" y="20"/>
                    <a:pt x="89" y="21"/>
                    <a:pt x="89" y="21"/>
                  </a:cubicBezTo>
                  <a:cubicBezTo>
                    <a:pt x="88" y="24"/>
                    <a:pt x="86" y="27"/>
                    <a:pt x="82" y="29"/>
                  </a:cubicBezTo>
                  <a:cubicBezTo>
                    <a:pt x="71" y="35"/>
                    <a:pt x="52" y="38"/>
                    <a:pt x="42" y="38"/>
                  </a:cubicBezTo>
                  <a:cubicBezTo>
                    <a:pt x="42" y="38"/>
                    <a:pt x="41" y="38"/>
                    <a:pt x="41" y="38"/>
                  </a:cubicBezTo>
                  <a:cubicBezTo>
                    <a:pt x="41" y="38"/>
                    <a:pt x="41" y="38"/>
                    <a:pt x="41" y="38"/>
                  </a:cubicBezTo>
                  <a:moveTo>
                    <a:pt x="48" y="0"/>
                  </a:moveTo>
                  <a:cubicBezTo>
                    <a:pt x="35" y="0"/>
                    <a:pt x="22" y="3"/>
                    <a:pt x="10" y="9"/>
                  </a:cubicBezTo>
                  <a:cubicBezTo>
                    <a:pt x="8" y="11"/>
                    <a:pt x="6" y="13"/>
                    <a:pt x="4" y="15"/>
                  </a:cubicBezTo>
                  <a:cubicBezTo>
                    <a:pt x="3" y="17"/>
                    <a:pt x="2" y="19"/>
                    <a:pt x="2" y="20"/>
                  </a:cubicBezTo>
                  <a:cubicBezTo>
                    <a:pt x="2" y="21"/>
                    <a:pt x="2" y="21"/>
                    <a:pt x="2" y="21"/>
                  </a:cubicBezTo>
                  <a:cubicBezTo>
                    <a:pt x="1" y="21"/>
                    <a:pt x="1" y="22"/>
                    <a:pt x="1" y="22"/>
                  </a:cubicBezTo>
                  <a:cubicBezTo>
                    <a:pt x="1" y="24"/>
                    <a:pt x="0" y="26"/>
                    <a:pt x="0" y="28"/>
                  </a:cubicBezTo>
                  <a:cubicBezTo>
                    <a:pt x="0" y="30"/>
                    <a:pt x="1" y="33"/>
                    <a:pt x="1" y="36"/>
                  </a:cubicBezTo>
                  <a:cubicBezTo>
                    <a:pt x="1" y="37"/>
                    <a:pt x="1" y="37"/>
                    <a:pt x="2" y="37"/>
                  </a:cubicBezTo>
                  <a:cubicBezTo>
                    <a:pt x="2" y="39"/>
                    <a:pt x="4" y="42"/>
                    <a:pt x="5" y="43"/>
                  </a:cubicBezTo>
                  <a:cubicBezTo>
                    <a:pt x="11" y="49"/>
                    <a:pt x="23" y="54"/>
                    <a:pt x="41" y="54"/>
                  </a:cubicBezTo>
                  <a:cubicBezTo>
                    <a:pt x="49" y="54"/>
                    <a:pt x="60" y="53"/>
                    <a:pt x="70" y="50"/>
                  </a:cubicBezTo>
                  <a:cubicBezTo>
                    <a:pt x="73" y="49"/>
                    <a:pt x="76" y="48"/>
                    <a:pt x="79" y="47"/>
                  </a:cubicBezTo>
                  <a:cubicBezTo>
                    <a:pt x="79" y="47"/>
                    <a:pt x="79" y="47"/>
                    <a:pt x="79" y="47"/>
                  </a:cubicBezTo>
                  <a:cubicBezTo>
                    <a:pt x="80" y="47"/>
                    <a:pt x="80" y="47"/>
                    <a:pt x="80" y="47"/>
                  </a:cubicBezTo>
                  <a:cubicBezTo>
                    <a:pt x="80" y="47"/>
                    <a:pt x="80" y="47"/>
                    <a:pt x="80" y="47"/>
                  </a:cubicBezTo>
                  <a:cubicBezTo>
                    <a:pt x="81" y="46"/>
                    <a:pt x="83" y="45"/>
                    <a:pt x="84" y="45"/>
                  </a:cubicBezTo>
                  <a:cubicBezTo>
                    <a:pt x="84" y="44"/>
                    <a:pt x="85" y="44"/>
                    <a:pt x="86" y="43"/>
                  </a:cubicBezTo>
                  <a:cubicBezTo>
                    <a:pt x="86" y="43"/>
                    <a:pt x="86" y="43"/>
                    <a:pt x="86" y="43"/>
                  </a:cubicBezTo>
                  <a:cubicBezTo>
                    <a:pt x="86" y="43"/>
                    <a:pt x="86" y="43"/>
                    <a:pt x="86" y="43"/>
                  </a:cubicBezTo>
                  <a:cubicBezTo>
                    <a:pt x="89" y="41"/>
                    <a:pt x="91" y="39"/>
                    <a:pt x="92" y="35"/>
                  </a:cubicBezTo>
                  <a:cubicBezTo>
                    <a:pt x="92" y="35"/>
                    <a:pt x="93" y="34"/>
                    <a:pt x="93" y="34"/>
                  </a:cubicBezTo>
                  <a:cubicBezTo>
                    <a:pt x="93" y="33"/>
                    <a:pt x="92" y="33"/>
                    <a:pt x="92" y="32"/>
                  </a:cubicBezTo>
                  <a:cubicBezTo>
                    <a:pt x="92" y="28"/>
                    <a:pt x="93" y="24"/>
                    <a:pt x="93" y="19"/>
                  </a:cubicBezTo>
                  <a:cubicBezTo>
                    <a:pt x="93" y="19"/>
                    <a:pt x="93" y="18"/>
                    <a:pt x="92" y="18"/>
                  </a:cubicBezTo>
                  <a:cubicBezTo>
                    <a:pt x="92" y="16"/>
                    <a:pt x="91" y="13"/>
                    <a:pt x="89" y="12"/>
                  </a:cubicBezTo>
                  <a:cubicBezTo>
                    <a:pt x="86" y="9"/>
                    <a:pt x="83" y="7"/>
                    <a:pt x="80" y="6"/>
                  </a:cubicBezTo>
                  <a:cubicBezTo>
                    <a:pt x="70" y="2"/>
                    <a:pt x="59"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4" name="Freeform 785"/>
            <p:cNvSpPr>
              <a:spLocks noEditPoints="1"/>
            </p:cNvSpPr>
            <p:nvPr/>
          </p:nvSpPr>
          <p:spPr bwMode="auto">
            <a:xfrm>
              <a:off x="3009" y="2596"/>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2 h 37"/>
                <a:gd name="T32" fmla="*/ 63 w 93"/>
                <a:gd name="T33" fmla="*/ 31 h 37"/>
                <a:gd name="T34" fmla="*/ 20 w 93"/>
                <a:gd name="T35" fmla="*/ 31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6 w 93"/>
                <a:gd name="T81" fmla="*/ 10 h 37"/>
                <a:gd name="T82" fmla="*/ 4 w 93"/>
                <a:gd name="T83" fmla="*/ 4 h 37"/>
                <a:gd name="T84" fmla="*/ 1 w 93"/>
                <a:gd name="T85" fmla="*/ 4 h 37"/>
                <a:gd name="T86" fmla="*/ 0 w 93"/>
                <a:gd name="T87" fmla="*/ 10 h 37"/>
                <a:gd name="T88" fmla="*/ 5 w 93"/>
                <a:gd name="T89" fmla="*/ 26 h 37"/>
                <a:gd name="T90" fmla="*/ 79 w 93"/>
                <a:gd name="T91" fmla="*/ 30 h 37"/>
                <a:gd name="T92" fmla="*/ 80 w 93"/>
                <a:gd name="T93" fmla="*/ 30 h 37"/>
                <a:gd name="T94" fmla="*/ 86 w 93"/>
                <a:gd name="T95" fmla="*/ 26 h 37"/>
                <a:gd name="T96" fmla="*/ 93 w 93"/>
                <a:gd name="T97" fmla="*/ 17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1"/>
                    <a:pt x="52" y="32"/>
                    <a:pt x="52" y="33"/>
                  </a:cubicBezTo>
                  <a:cubicBezTo>
                    <a:pt x="51" y="33"/>
                    <a:pt x="50" y="33"/>
                    <a:pt x="49" y="33"/>
                  </a:cubicBezTo>
                  <a:moveTo>
                    <a:pt x="54" y="33"/>
                  </a:moveTo>
                  <a:cubicBezTo>
                    <a:pt x="54" y="32"/>
                    <a:pt x="54" y="32"/>
                    <a:pt x="54" y="32"/>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9"/>
                    <a:pt x="60" y="25"/>
                    <a:pt x="59" y="22"/>
                  </a:cubicBezTo>
                  <a:cubicBezTo>
                    <a:pt x="61" y="22"/>
                    <a:pt x="62" y="22"/>
                    <a:pt x="63" y="22"/>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1"/>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8"/>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5"/>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10"/>
                  </a:cubicBezTo>
                  <a:cubicBezTo>
                    <a:pt x="5" y="9"/>
                    <a:pt x="4" y="8"/>
                    <a:pt x="4" y="8"/>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8"/>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5" name="Freeform 786"/>
            <p:cNvSpPr>
              <a:spLocks noEditPoints="1"/>
            </p:cNvSpPr>
            <p:nvPr/>
          </p:nvSpPr>
          <p:spPr bwMode="auto">
            <a:xfrm>
              <a:off x="3009" y="2648"/>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4"/>
                    <a:pt x="47" y="24"/>
                    <a:pt x="47" y="24"/>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6"/>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6"/>
                    <a:pt x="58" y="29"/>
                    <a:pt x="58" y="32"/>
                  </a:cubicBezTo>
                  <a:cubicBezTo>
                    <a:pt x="58" y="32"/>
                    <a:pt x="57" y="32"/>
                    <a:pt x="57" y="32"/>
                  </a:cubicBezTo>
                  <a:moveTo>
                    <a:pt x="34" y="33"/>
                  </a:moveTo>
                  <a:cubicBezTo>
                    <a:pt x="32" y="33"/>
                    <a:pt x="30" y="33"/>
                    <a:pt x="28" y="32"/>
                  </a:cubicBezTo>
                  <a:cubicBezTo>
                    <a:pt x="28" y="31"/>
                    <a:pt x="28" y="30"/>
                    <a:pt x="28" y="29"/>
                  </a:cubicBezTo>
                  <a:cubicBezTo>
                    <a:pt x="28" y="27"/>
                    <a:pt x="28" y="25"/>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9"/>
                    <a:pt x="73" y="29"/>
                    <a:pt x="73" y="29"/>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8"/>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3"/>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4"/>
                  </a:cubicBezTo>
                  <a:cubicBezTo>
                    <a:pt x="84" y="17"/>
                    <a:pt x="84" y="20"/>
                    <a:pt x="84" y="23"/>
                  </a:cubicBezTo>
                  <a:cubicBezTo>
                    <a:pt x="84" y="24"/>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2"/>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2"/>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30"/>
                    <a:pt x="80" y="30"/>
                    <a:pt x="80" y="30"/>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6" name="Freeform 787"/>
            <p:cNvSpPr>
              <a:spLocks noEditPoints="1"/>
            </p:cNvSpPr>
            <p:nvPr/>
          </p:nvSpPr>
          <p:spPr bwMode="auto">
            <a:xfrm>
              <a:off x="3009" y="2700"/>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44 w 93"/>
                <a:gd name="T79" fmla="*/ 20 h 37"/>
                <a:gd name="T80" fmla="*/ 4 w 93"/>
                <a:gd name="T81" fmla="*/ 7 h 37"/>
                <a:gd name="T82" fmla="*/ 3 w 93"/>
                <a:gd name="T83" fmla="*/ 3 h 37"/>
                <a:gd name="T84" fmla="*/ 0 w 93"/>
                <a:gd name="T85" fmla="*/ 6 h 37"/>
                <a:gd name="T86" fmla="*/ 1 w 93"/>
                <a:gd name="T87" fmla="*/ 19 h 37"/>
                <a:gd name="T88" fmla="*/ 41 w 93"/>
                <a:gd name="T89" fmla="*/ 37 h 37"/>
                <a:gd name="T90" fmla="*/ 79 w 93"/>
                <a:gd name="T91" fmla="*/ 30 h 37"/>
                <a:gd name="T92" fmla="*/ 84 w 93"/>
                <a:gd name="T93" fmla="*/ 27 h 37"/>
                <a:gd name="T94" fmla="*/ 86 w 93"/>
                <a:gd name="T95" fmla="*/ 26 h 37"/>
                <a:gd name="T96" fmla="*/ 92 w 93"/>
                <a:gd name="T97" fmla="*/ 15 h 37"/>
                <a:gd name="T98" fmla="*/ 91 w 93"/>
                <a:gd name="T99" fmla="*/ 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6"/>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3"/>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3"/>
                    <a:pt x="54" y="33"/>
                    <a:pt x="54" y="33"/>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3"/>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2"/>
                    <a:pt x="60" y="32"/>
                  </a:cubicBezTo>
                  <a:moveTo>
                    <a:pt x="26" y="32"/>
                  </a:moveTo>
                  <a:cubicBezTo>
                    <a:pt x="24" y="32"/>
                    <a:pt x="22" y="31"/>
                    <a:pt x="20" y="30"/>
                  </a:cubicBezTo>
                  <a:cubicBezTo>
                    <a:pt x="20" y="29"/>
                    <a:pt x="20" y="28"/>
                    <a:pt x="20" y="26"/>
                  </a:cubicBezTo>
                  <a:cubicBezTo>
                    <a:pt x="20" y="25"/>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20"/>
                    <a:pt x="71" y="19"/>
                    <a:pt x="73" y="19"/>
                  </a:cubicBezTo>
                  <a:cubicBezTo>
                    <a:pt x="73" y="22"/>
                    <a:pt x="73" y="25"/>
                    <a:pt x="73" y="28"/>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8"/>
                    <a:pt x="19" y="29"/>
                    <a:pt x="19" y="30"/>
                  </a:cubicBezTo>
                  <a:moveTo>
                    <a:pt x="75" y="28"/>
                  </a:moveTo>
                  <a:cubicBezTo>
                    <a:pt x="75" y="28"/>
                    <a:pt x="75" y="28"/>
                    <a:pt x="75" y="28"/>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9"/>
                    <a:pt x="86" y="16"/>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3"/>
                    <a:pt x="89" y="5"/>
                    <a:pt x="89" y="6"/>
                  </a:cubicBezTo>
                  <a:cubicBezTo>
                    <a:pt x="89" y="6"/>
                    <a:pt x="89" y="6"/>
                    <a:pt x="89" y="6"/>
                  </a:cubicBezTo>
                  <a:cubicBezTo>
                    <a:pt x="76" y="16"/>
                    <a:pt x="60" y="20"/>
                    <a:pt x="44" y="20"/>
                  </a:cubicBezTo>
                  <a:cubicBezTo>
                    <a:pt x="40" y="20"/>
                    <a:pt x="36" y="20"/>
                    <a:pt x="32" y="19"/>
                  </a:cubicBezTo>
                  <a:cubicBezTo>
                    <a:pt x="22" y="18"/>
                    <a:pt x="12" y="16"/>
                    <a:pt x="6" y="10"/>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30"/>
                    <a:pt x="80" y="30"/>
                    <a:pt x="80" y="30"/>
                  </a:cubicBezTo>
                  <a:cubicBezTo>
                    <a:pt x="80" y="29"/>
                    <a:pt x="80" y="29"/>
                    <a:pt x="80" y="29"/>
                  </a:cubicBezTo>
                  <a:cubicBezTo>
                    <a:pt x="81" y="29"/>
                    <a:pt x="83" y="28"/>
                    <a:pt x="84" y="27"/>
                  </a:cubicBezTo>
                  <a:cubicBezTo>
                    <a:pt x="84" y="27"/>
                    <a:pt x="85" y="27"/>
                    <a:pt x="86" y="26"/>
                  </a:cubicBezTo>
                  <a:cubicBezTo>
                    <a:pt x="86" y="26"/>
                    <a:pt x="86" y="26"/>
                    <a:pt x="86" y="26"/>
                  </a:cubicBezTo>
                  <a:cubicBezTo>
                    <a:pt x="86" y="26"/>
                    <a:pt x="86" y="26"/>
                    <a:pt x="86" y="26"/>
                  </a:cubicBezTo>
                  <a:cubicBezTo>
                    <a:pt x="89" y="24"/>
                    <a:pt x="91" y="21"/>
                    <a:pt x="92" y="18"/>
                  </a:cubicBezTo>
                  <a:cubicBezTo>
                    <a:pt x="92" y="18"/>
                    <a:pt x="93" y="17"/>
                    <a:pt x="93" y="17"/>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7" name="Freeform 788"/>
            <p:cNvSpPr>
              <a:spLocks noEditPoints="1"/>
            </p:cNvSpPr>
            <p:nvPr/>
          </p:nvSpPr>
          <p:spPr bwMode="auto">
            <a:xfrm>
              <a:off x="3009" y="2752"/>
              <a:ext cx="220" cy="87"/>
            </a:xfrm>
            <a:custGeom>
              <a:avLst/>
              <a:gdLst>
                <a:gd name="T0" fmla="*/ 47 w 93"/>
                <a:gd name="T1" fmla="*/ 23 h 37"/>
                <a:gd name="T2" fmla="*/ 42 w 93"/>
                <a:gd name="T3" fmla="*/ 33 h 37"/>
                <a:gd name="T4" fmla="*/ 44 w 93"/>
                <a:gd name="T5" fmla="*/ 23 h 37"/>
                <a:gd name="T6" fmla="*/ 35 w 93"/>
                <a:gd name="T7" fmla="*/ 33 h 37"/>
                <a:gd name="T8" fmla="*/ 41 w 93"/>
                <a:gd name="T9" fmla="*/ 30 h 37"/>
                <a:gd name="T10" fmla="*/ 48 w 93"/>
                <a:gd name="T11" fmla="*/ 24 h 37"/>
                <a:gd name="T12" fmla="*/ 52 w 93"/>
                <a:gd name="T13" fmla="*/ 23 h 37"/>
                <a:gd name="T14" fmla="*/ 49 w 93"/>
                <a:gd name="T15" fmla="*/ 33 h 37"/>
                <a:gd name="T16" fmla="*/ 54 w 93"/>
                <a:gd name="T17" fmla="*/ 31 h 37"/>
                <a:gd name="T18" fmla="*/ 55 w 93"/>
                <a:gd name="T19" fmla="*/ 23 h 37"/>
                <a:gd name="T20" fmla="*/ 57 w 93"/>
                <a:gd name="T21" fmla="*/ 32 h 37"/>
                <a:gd name="T22" fmla="*/ 58 w 93"/>
                <a:gd name="T23" fmla="*/ 32 h 37"/>
                <a:gd name="T24" fmla="*/ 28 w 93"/>
                <a:gd name="T25" fmla="*/ 32 h 37"/>
                <a:gd name="T26" fmla="*/ 32 w 93"/>
                <a:gd name="T27" fmla="*/ 23 h 37"/>
                <a:gd name="T28" fmla="*/ 34 w 93"/>
                <a:gd name="T29" fmla="*/ 33 h 37"/>
                <a:gd name="T30" fmla="*/ 63 w 93"/>
                <a:gd name="T31" fmla="*/ 21 h 37"/>
                <a:gd name="T32" fmla="*/ 63 w 93"/>
                <a:gd name="T33" fmla="*/ 31 h 37"/>
                <a:gd name="T34" fmla="*/ 20 w 93"/>
                <a:gd name="T35" fmla="*/ 30 h 37"/>
                <a:gd name="T36" fmla="*/ 26 w 93"/>
                <a:gd name="T37" fmla="*/ 22 h 37"/>
                <a:gd name="T38" fmla="*/ 65 w 93"/>
                <a:gd name="T39" fmla="*/ 31 h 37"/>
                <a:gd name="T40" fmla="*/ 64 w 93"/>
                <a:gd name="T41" fmla="*/ 21 h 37"/>
                <a:gd name="T42" fmla="*/ 67 w 93"/>
                <a:gd name="T43" fmla="*/ 26 h 37"/>
                <a:gd name="T44" fmla="*/ 69 w 93"/>
                <a:gd name="T45" fmla="*/ 30 h 37"/>
                <a:gd name="T46" fmla="*/ 73 w 93"/>
                <a:gd name="T47" fmla="*/ 19 h 37"/>
                <a:gd name="T48" fmla="*/ 69 w 93"/>
                <a:gd name="T49" fmla="*/ 30 h 37"/>
                <a:gd name="T50" fmla="*/ 13 w 93"/>
                <a:gd name="T51" fmla="*/ 18 h 37"/>
                <a:gd name="T52" fmla="*/ 19 w 93"/>
                <a:gd name="T53" fmla="*/ 30 h 37"/>
                <a:gd name="T54" fmla="*/ 74 w 93"/>
                <a:gd name="T55" fmla="*/ 18 h 37"/>
                <a:gd name="T56" fmla="*/ 75 w 93"/>
                <a:gd name="T57" fmla="*/ 28 h 37"/>
                <a:gd name="T58" fmla="*/ 9 w 93"/>
                <a:gd name="T59" fmla="*/ 16 h 37"/>
                <a:gd name="T60" fmla="*/ 7 w 93"/>
                <a:gd name="T61" fmla="*/ 23 h 37"/>
                <a:gd name="T62" fmla="*/ 6 w 93"/>
                <a:gd name="T63" fmla="*/ 14 h 37"/>
                <a:gd name="T64" fmla="*/ 79 w 93"/>
                <a:gd name="T65" fmla="*/ 26 h 37"/>
                <a:gd name="T66" fmla="*/ 84 w 93"/>
                <a:gd name="T67" fmla="*/ 23 h 37"/>
                <a:gd name="T68" fmla="*/ 4 w 93"/>
                <a:gd name="T69" fmla="*/ 15 h 37"/>
                <a:gd name="T70" fmla="*/ 4 w 93"/>
                <a:gd name="T71" fmla="*/ 13 h 37"/>
                <a:gd name="T72" fmla="*/ 86 w 93"/>
                <a:gd name="T73" fmla="*/ 13 h 37"/>
                <a:gd name="T74" fmla="*/ 89 w 93"/>
                <a:gd name="T75" fmla="*/ 18 h 37"/>
                <a:gd name="T76" fmla="*/ 89 w 93"/>
                <a:gd name="T77" fmla="*/ 2 h 37"/>
                <a:gd name="T78" fmla="*/ 89 w 93"/>
                <a:gd name="T79" fmla="*/ 6 h 37"/>
                <a:gd name="T80" fmla="*/ 32 w 93"/>
                <a:gd name="T81" fmla="*/ 19 h 37"/>
                <a:gd name="T82" fmla="*/ 4 w 93"/>
                <a:gd name="T83" fmla="*/ 5 h 37"/>
                <a:gd name="T84" fmla="*/ 2 w 93"/>
                <a:gd name="T85" fmla="*/ 3 h 37"/>
                <a:gd name="T86" fmla="*/ 1 w 93"/>
                <a:gd name="T87" fmla="*/ 8 h 37"/>
                <a:gd name="T88" fmla="*/ 2 w 93"/>
                <a:gd name="T89" fmla="*/ 20 h 37"/>
                <a:gd name="T90" fmla="*/ 70 w 93"/>
                <a:gd name="T91" fmla="*/ 33 h 37"/>
                <a:gd name="T92" fmla="*/ 80 w 93"/>
                <a:gd name="T93" fmla="*/ 29 h 37"/>
                <a:gd name="T94" fmla="*/ 86 w 93"/>
                <a:gd name="T95" fmla="*/ 26 h 37"/>
                <a:gd name="T96" fmla="*/ 92 w 93"/>
                <a:gd name="T97" fmla="*/ 18 h 37"/>
                <a:gd name="T98" fmla="*/ 93 w 93"/>
                <a:gd name="T99" fmla="*/ 2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3" h="37">
                  <a:moveTo>
                    <a:pt x="44" y="23"/>
                  </a:moveTo>
                  <a:cubicBezTo>
                    <a:pt x="45" y="23"/>
                    <a:pt x="46" y="23"/>
                    <a:pt x="47" y="23"/>
                  </a:cubicBezTo>
                  <a:cubicBezTo>
                    <a:pt x="47" y="23"/>
                    <a:pt x="47" y="23"/>
                    <a:pt x="47" y="23"/>
                  </a:cubicBezTo>
                  <a:cubicBezTo>
                    <a:pt x="47" y="23"/>
                    <a:pt x="47" y="23"/>
                    <a:pt x="47" y="23"/>
                  </a:cubicBezTo>
                  <a:cubicBezTo>
                    <a:pt x="47" y="27"/>
                    <a:pt x="47" y="30"/>
                    <a:pt x="48" y="33"/>
                  </a:cubicBezTo>
                  <a:cubicBezTo>
                    <a:pt x="46" y="33"/>
                    <a:pt x="44" y="33"/>
                    <a:pt x="42" y="33"/>
                  </a:cubicBezTo>
                  <a:cubicBezTo>
                    <a:pt x="42" y="32"/>
                    <a:pt x="42" y="31"/>
                    <a:pt x="42" y="30"/>
                  </a:cubicBezTo>
                  <a:cubicBezTo>
                    <a:pt x="42" y="28"/>
                    <a:pt x="42" y="25"/>
                    <a:pt x="43" y="23"/>
                  </a:cubicBezTo>
                  <a:cubicBezTo>
                    <a:pt x="44" y="23"/>
                    <a:pt x="44" y="23"/>
                    <a:pt x="44" y="23"/>
                  </a:cubicBezTo>
                  <a:moveTo>
                    <a:pt x="41" y="33"/>
                  </a:moveTo>
                  <a:cubicBezTo>
                    <a:pt x="39" y="33"/>
                    <a:pt x="37" y="33"/>
                    <a:pt x="35" y="33"/>
                  </a:cubicBezTo>
                  <a:cubicBezTo>
                    <a:pt x="35" y="33"/>
                    <a:pt x="35" y="33"/>
                    <a:pt x="35" y="33"/>
                  </a:cubicBezTo>
                  <a:cubicBezTo>
                    <a:pt x="35" y="30"/>
                    <a:pt x="35" y="26"/>
                    <a:pt x="35" y="23"/>
                  </a:cubicBezTo>
                  <a:cubicBezTo>
                    <a:pt x="37" y="23"/>
                    <a:pt x="39" y="23"/>
                    <a:pt x="41" y="23"/>
                  </a:cubicBezTo>
                  <a:cubicBezTo>
                    <a:pt x="41" y="25"/>
                    <a:pt x="41" y="28"/>
                    <a:pt x="41" y="30"/>
                  </a:cubicBezTo>
                  <a:cubicBezTo>
                    <a:pt x="41" y="31"/>
                    <a:pt x="41" y="32"/>
                    <a:pt x="41" y="33"/>
                  </a:cubicBezTo>
                  <a:moveTo>
                    <a:pt x="49" y="33"/>
                  </a:moveTo>
                  <a:cubicBezTo>
                    <a:pt x="49" y="30"/>
                    <a:pt x="49" y="27"/>
                    <a:pt x="48" y="24"/>
                  </a:cubicBezTo>
                  <a:cubicBezTo>
                    <a:pt x="49" y="23"/>
                    <a:pt x="49" y="23"/>
                    <a:pt x="49" y="23"/>
                  </a:cubicBezTo>
                  <a:cubicBezTo>
                    <a:pt x="49" y="23"/>
                    <a:pt x="49" y="23"/>
                    <a:pt x="49" y="23"/>
                  </a:cubicBezTo>
                  <a:cubicBezTo>
                    <a:pt x="50" y="23"/>
                    <a:pt x="51" y="23"/>
                    <a:pt x="52" y="23"/>
                  </a:cubicBezTo>
                  <a:cubicBezTo>
                    <a:pt x="52" y="25"/>
                    <a:pt x="52" y="27"/>
                    <a:pt x="52" y="29"/>
                  </a:cubicBezTo>
                  <a:cubicBezTo>
                    <a:pt x="52" y="30"/>
                    <a:pt x="52" y="32"/>
                    <a:pt x="52" y="33"/>
                  </a:cubicBezTo>
                  <a:cubicBezTo>
                    <a:pt x="51" y="33"/>
                    <a:pt x="50" y="33"/>
                    <a:pt x="49" y="33"/>
                  </a:cubicBezTo>
                  <a:moveTo>
                    <a:pt x="54" y="32"/>
                  </a:moveTo>
                  <a:cubicBezTo>
                    <a:pt x="54" y="32"/>
                    <a:pt x="54" y="32"/>
                    <a:pt x="54" y="31"/>
                  </a:cubicBezTo>
                  <a:cubicBezTo>
                    <a:pt x="54" y="31"/>
                    <a:pt x="54" y="31"/>
                    <a:pt x="54" y="31"/>
                  </a:cubicBezTo>
                  <a:cubicBezTo>
                    <a:pt x="54" y="30"/>
                    <a:pt x="54" y="30"/>
                    <a:pt x="54" y="29"/>
                  </a:cubicBezTo>
                  <a:cubicBezTo>
                    <a:pt x="54" y="27"/>
                    <a:pt x="54" y="25"/>
                    <a:pt x="54" y="23"/>
                  </a:cubicBezTo>
                  <a:cubicBezTo>
                    <a:pt x="54" y="23"/>
                    <a:pt x="55" y="23"/>
                    <a:pt x="55" y="23"/>
                  </a:cubicBezTo>
                  <a:cubicBezTo>
                    <a:pt x="55" y="26"/>
                    <a:pt x="55" y="29"/>
                    <a:pt x="55" y="32"/>
                  </a:cubicBezTo>
                  <a:cubicBezTo>
                    <a:pt x="54" y="32"/>
                    <a:pt x="54" y="32"/>
                    <a:pt x="54" y="32"/>
                  </a:cubicBezTo>
                  <a:moveTo>
                    <a:pt x="57" y="32"/>
                  </a:moveTo>
                  <a:cubicBezTo>
                    <a:pt x="57" y="29"/>
                    <a:pt x="57" y="26"/>
                    <a:pt x="57" y="22"/>
                  </a:cubicBezTo>
                  <a:cubicBezTo>
                    <a:pt x="58" y="22"/>
                    <a:pt x="58" y="22"/>
                    <a:pt x="58" y="22"/>
                  </a:cubicBezTo>
                  <a:cubicBezTo>
                    <a:pt x="58" y="25"/>
                    <a:pt x="58" y="29"/>
                    <a:pt x="58" y="32"/>
                  </a:cubicBezTo>
                  <a:cubicBezTo>
                    <a:pt x="58" y="32"/>
                    <a:pt x="57" y="32"/>
                    <a:pt x="57" y="32"/>
                  </a:cubicBezTo>
                  <a:moveTo>
                    <a:pt x="34" y="33"/>
                  </a:moveTo>
                  <a:cubicBezTo>
                    <a:pt x="32" y="33"/>
                    <a:pt x="30" y="33"/>
                    <a:pt x="28" y="32"/>
                  </a:cubicBezTo>
                  <a:cubicBezTo>
                    <a:pt x="28" y="31"/>
                    <a:pt x="28" y="30"/>
                    <a:pt x="28" y="29"/>
                  </a:cubicBezTo>
                  <a:cubicBezTo>
                    <a:pt x="28" y="27"/>
                    <a:pt x="28" y="24"/>
                    <a:pt x="28" y="22"/>
                  </a:cubicBezTo>
                  <a:cubicBezTo>
                    <a:pt x="29" y="22"/>
                    <a:pt x="31" y="22"/>
                    <a:pt x="32" y="23"/>
                  </a:cubicBezTo>
                  <a:cubicBezTo>
                    <a:pt x="32" y="23"/>
                    <a:pt x="33" y="23"/>
                    <a:pt x="33" y="23"/>
                  </a:cubicBezTo>
                  <a:cubicBezTo>
                    <a:pt x="34" y="26"/>
                    <a:pt x="34" y="30"/>
                    <a:pt x="34" y="33"/>
                  </a:cubicBezTo>
                  <a:cubicBezTo>
                    <a:pt x="34" y="33"/>
                    <a:pt x="34" y="33"/>
                    <a:pt x="34" y="33"/>
                  </a:cubicBezTo>
                  <a:moveTo>
                    <a:pt x="60" y="32"/>
                  </a:moveTo>
                  <a:cubicBezTo>
                    <a:pt x="60" y="28"/>
                    <a:pt x="60" y="25"/>
                    <a:pt x="59" y="22"/>
                  </a:cubicBezTo>
                  <a:cubicBezTo>
                    <a:pt x="61" y="22"/>
                    <a:pt x="62" y="22"/>
                    <a:pt x="63" y="21"/>
                  </a:cubicBezTo>
                  <a:cubicBezTo>
                    <a:pt x="63" y="24"/>
                    <a:pt x="63" y="27"/>
                    <a:pt x="63" y="30"/>
                  </a:cubicBezTo>
                  <a:cubicBezTo>
                    <a:pt x="63" y="31"/>
                    <a:pt x="63" y="31"/>
                    <a:pt x="63" y="31"/>
                  </a:cubicBezTo>
                  <a:cubicBezTo>
                    <a:pt x="63" y="31"/>
                    <a:pt x="63" y="31"/>
                    <a:pt x="63" y="31"/>
                  </a:cubicBezTo>
                  <a:cubicBezTo>
                    <a:pt x="62" y="31"/>
                    <a:pt x="61" y="31"/>
                    <a:pt x="60" y="32"/>
                  </a:cubicBezTo>
                  <a:moveTo>
                    <a:pt x="26" y="32"/>
                  </a:moveTo>
                  <a:cubicBezTo>
                    <a:pt x="24" y="31"/>
                    <a:pt x="22" y="31"/>
                    <a:pt x="20" y="30"/>
                  </a:cubicBezTo>
                  <a:cubicBezTo>
                    <a:pt x="20" y="29"/>
                    <a:pt x="20" y="28"/>
                    <a:pt x="20" y="26"/>
                  </a:cubicBezTo>
                  <a:cubicBezTo>
                    <a:pt x="20" y="24"/>
                    <a:pt x="20" y="23"/>
                    <a:pt x="21" y="21"/>
                  </a:cubicBezTo>
                  <a:cubicBezTo>
                    <a:pt x="23" y="21"/>
                    <a:pt x="24" y="22"/>
                    <a:pt x="26" y="22"/>
                  </a:cubicBezTo>
                  <a:cubicBezTo>
                    <a:pt x="26" y="24"/>
                    <a:pt x="26" y="27"/>
                    <a:pt x="26" y="29"/>
                  </a:cubicBezTo>
                  <a:cubicBezTo>
                    <a:pt x="26" y="30"/>
                    <a:pt x="26" y="31"/>
                    <a:pt x="26" y="32"/>
                  </a:cubicBezTo>
                  <a:moveTo>
                    <a:pt x="65" y="31"/>
                  </a:moveTo>
                  <a:cubicBezTo>
                    <a:pt x="65" y="30"/>
                    <a:pt x="65" y="30"/>
                    <a:pt x="65" y="30"/>
                  </a:cubicBezTo>
                  <a:cubicBezTo>
                    <a:pt x="64" y="30"/>
                    <a:pt x="64" y="30"/>
                    <a:pt x="64" y="30"/>
                  </a:cubicBezTo>
                  <a:cubicBezTo>
                    <a:pt x="64" y="27"/>
                    <a:pt x="64" y="24"/>
                    <a:pt x="64" y="21"/>
                  </a:cubicBezTo>
                  <a:cubicBezTo>
                    <a:pt x="64" y="21"/>
                    <a:pt x="64" y="21"/>
                    <a:pt x="64" y="21"/>
                  </a:cubicBezTo>
                  <a:cubicBezTo>
                    <a:pt x="65" y="21"/>
                    <a:pt x="66" y="21"/>
                    <a:pt x="67" y="20"/>
                  </a:cubicBezTo>
                  <a:cubicBezTo>
                    <a:pt x="67" y="22"/>
                    <a:pt x="67" y="24"/>
                    <a:pt x="67" y="26"/>
                  </a:cubicBezTo>
                  <a:cubicBezTo>
                    <a:pt x="67" y="27"/>
                    <a:pt x="67" y="29"/>
                    <a:pt x="67" y="30"/>
                  </a:cubicBezTo>
                  <a:cubicBezTo>
                    <a:pt x="66" y="30"/>
                    <a:pt x="66" y="31"/>
                    <a:pt x="65" y="31"/>
                  </a:cubicBezTo>
                  <a:moveTo>
                    <a:pt x="69" y="30"/>
                  </a:moveTo>
                  <a:cubicBezTo>
                    <a:pt x="69" y="28"/>
                    <a:pt x="69" y="27"/>
                    <a:pt x="69" y="26"/>
                  </a:cubicBezTo>
                  <a:cubicBezTo>
                    <a:pt x="69" y="24"/>
                    <a:pt x="69" y="22"/>
                    <a:pt x="69" y="20"/>
                  </a:cubicBezTo>
                  <a:cubicBezTo>
                    <a:pt x="70" y="19"/>
                    <a:pt x="71" y="19"/>
                    <a:pt x="73" y="19"/>
                  </a:cubicBezTo>
                  <a:cubicBezTo>
                    <a:pt x="73" y="22"/>
                    <a:pt x="73" y="25"/>
                    <a:pt x="73" y="27"/>
                  </a:cubicBezTo>
                  <a:cubicBezTo>
                    <a:pt x="73" y="28"/>
                    <a:pt x="73" y="28"/>
                    <a:pt x="73" y="28"/>
                  </a:cubicBezTo>
                  <a:cubicBezTo>
                    <a:pt x="72" y="29"/>
                    <a:pt x="70" y="29"/>
                    <a:pt x="69" y="30"/>
                  </a:cubicBezTo>
                  <a:moveTo>
                    <a:pt x="19" y="30"/>
                  </a:moveTo>
                  <a:cubicBezTo>
                    <a:pt x="17" y="29"/>
                    <a:pt x="15" y="28"/>
                    <a:pt x="13" y="27"/>
                  </a:cubicBezTo>
                  <a:cubicBezTo>
                    <a:pt x="13" y="24"/>
                    <a:pt x="13" y="21"/>
                    <a:pt x="13" y="18"/>
                  </a:cubicBezTo>
                  <a:cubicBezTo>
                    <a:pt x="15" y="19"/>
                    <a:pt x="17" y="20"/>
                    <a:pt x="19" y="20"/>
                  </a:cubicBezTo>
                  <a:cubicBezTo>
                    <a:pt x="19" y="22"/>
                    <a:pt x="19" y="24"/>
                    <a:pt x="19" y="26"/>
                  </a:cubicBezTo>
                  <a:cubicBezTo>
                    <a:pt x="19" y="27"/>
                    <a:pt x="19" y="29"/>
                    <a:pt x="19" y="30"/>
                  </a:cubicBezTo>
                  <a:moveTo>
                    <a:pt x="75" y="28"/>
                  </a:moveTo>
                  <a:cubicBezTo>
                    <a:pt x="75" y="27"/>
                    <a:pt x="75" y="27"/>
                    <a:pt x="75" y="27"/>
                  </a:cubicBezTo>
                  <a:cubicBezTo>
                    <a:pt x="75" y="24"/>
                    <a:pt x="75" y="21"/>
                    <a:pt x="74" y="18"/>
                  </a:cubicBezTo>
                  <a:cubicBezTo>
                    <a:pt x="75" y="18"/>
                    <a:pt x="76" y="17"/>
                    <a:pt x="77" y="17"/>
                  </a:cubicBezTo>
                  <a:cubicBezTo>
                    <a:pt x="78" y="20"/>
                    <a:pt x="78" y="23"/>
                    <a:pt x="78" y="27"/>
                  </a:cubicBezTo>
                  <a:cubicBezTo>
                    <a:pt x="77" y="27"/>
                    <a:pt x="76" y="27"/>
                    <a:pt x="75" y="28"/>
                  </a:cubicBezTo>
                  <a:moveTo>
                    <a:pt x="11" y="26"/>
                  </a:moveTo>
                  <a:cubicBezTo>
                    <a:pt x="10" y="26"/>
                    <a:pt x="10" y="25"/>
                    <a:pt x="9" y="25"/>
                  </a:cubicBezTo>
                  <a:cubicBezTo>
                    <a:pt x="9" y="22"/>
                    <a:pt x="9" y="19"/>
                    <a:pt x="9" y="16"/>
                  </a:cubicBezTo>
                  <a:cubicBezTo>
                    <a:pt x="10" y="17"/>
                    <a:pt x="10" y="17"/>
                    <a:pt x="11" y="17"/>
                  </a:cubicBezTo>
                  <a:cubicBezTo>
                    <a:pt x="11" y="20"/>
                    <a:pt x="11" y="23"/>
                    <a:pt x="11" y="26"/>
                  </a:cubicBezTo>
                  <a:moveTo>
                    <a:pt x="7" y="23"/>
                  </a:moveTo>
                  <a:cubicBezTo>
                    <a:pt x="7" y="22"/>
                    <a:pt x="6" y="22"/>
                    <a:pt x="6" y="21"/>
                  </a:cubicBezTo>
                  <a:cubicBezTo>
                    <a:pt x="6" y="21"/>
                    <a:pt x="6" y="21"/>
                    <a:pt x="6" y="21"/>
                  </a:cubicBezTo>
                  <a:cubicBezTo>
                    <a:pt x="6" y="19"/>
                    <a:pt x="6" y="17"/>
                    <a:pt x="6" y="14"/>
                  </a:cubicBezTo>
                  <a:cubicBezTo>
                    <a:pt x="7" y="15"/>
                    <a:pt x="7" y="15"/>
                    <a:pt x="7" y="15"/>
                  </a:cubicBezTo>
                  <a:cubicBezTo>
                    <a:pt x="7" y="18"/>
                    <a:pt x="7" y="20"/>
                    <a:pt x="7" y="23"/>
                  </a:cubicBezTo>
                  <a:moveTo>
                    <a:pt x="79" y="26"/>
                  </a:moveTo>
                  <a:cubicBezTo>
                    <a:pt x="79" y="23"/>
                    <a:pt x="79" y="19"/>
                    <a:pt x="79" y="16"/>
                  </a:cubicBezTo>
                  <a:cubicBezTo>
                    <a:pt x="81" y="15"/>
                    <a:pt x="82" y="14"/>
                    <a:pt x="84" y="13"/>
                  </a:cubicBezTo>
                  <a:cubicBezTo>
                    <a:pt x="84" y="17"/>
                    <a:pt x="84" y="20"/>
                    <a:pt x="84" y="23"/>
                  </a:cubicBezTo>
                  <a:cubicBezTo>
                    <a:pt x="84" y="23"/>
                    <a:pt x="83" y="24"/>
                    <a:pt x="82" y="25"/>
                  </a:cubicBezTo>
                  <a:cubicBezTo>
                    <a:pt x="81" y="25"/>
                    <a:pt x="80" y="25"/>
                    <a:pt x="79" y="26"/>
                  </a:cubicBezTo>
                  <a:moveTo>
                    <a:pt x="4" y="15"/>
                  </a:moveTo>
                  <a:cubicBezTo>
                    <a:pt x="4" y="15"/>
                    <a:pt x="4" y="15"/>
                    <a:pt x="4" y="15"/>
                  </a:cubicBezTo>
                  <a:cubicBezTo>
                    <a:pt x="4" y="14"/>
                    <a:pt x="4" y="13"/>
                    <a:pt x="4" y="13"/>
                  </a:cubicBezTo>
                  <a:cubicBezTo>
                    <a:pt x="4" y="13"/>
                    <a:pt x="4" y="13"/>
                    <a:pt x="4" y="13"/>
                  </a:cubicBezTo>
                  <a:cubicBezTo>
                    <a:pt x="4" y="14"/>
                    <a:pt x="4" y="14"/>
                    <a:pt x="4" y="15"/>
                  </a:cubicBezTo>
                  <a:moveTo>
                    <a:pt x="86" y="21"/>
                  </a:moveTo>
                  <a:cubicBezTo>
                    <a:pt x="86" y="18"/>
                    <a:pt x="86" y="15"/>
                    <a:pt x="86" y="13"/>
                  </a:cubicBezTo>
                  <a:cubicBezTo>
                    <a:pt x="87" y="12"/>
                    <a:pt x="88" y="11"/>
                    <a:pt x="89" y="10"/>
                  </a:cubicBezTo>
                  <a:cubicBezTo>
                    <a:pt x="89" y="13"/>
                    <a:pt x="89" y="15"/>
                    <a:pt x="89" y="17"/>
                  </a:cubicBezTo>
                  <a:cubicBezTo>
                    <a:pt x="89" y="18"/>
                    <a:pt x="89" y="18"/>
                    <a:pt x="89" y="18"/>
                  </a:cubicBezTo>
                  <a:cubicBezTo>
                    <a:pt x="88" y="19"/>
                    <a:pt x="87" y="20"/>
                    <a:pt x="86" y="21"/>
                  </a:cubicBezTo>
                  <a:moveTo>
                    <a:pt x="91" y="0"/>
                  </a:moveTo>
                  <a:cubicBezTo>
                    <a:pt x="90" y="0"/>
                    <a:pt x="89" y="1"/>
                    <a:pt x="89" y="2"/>
                  </a:cubicBezTo>
                  <a:cubicBezTo>
                    <a:pt x="89" y="2"/>
                    <a:pt x="89" y="2"/>
                    <a:pt x="89" y="2"/>
                  </a:cubicBezTo>
                  <a:cubicBezTo>
                    <a:pt x="89" y="3"/>
                    <a:pt x="89" y="5"/>
                    <a:pt x="89" y="6"/>
                  </a:cubicBezTo>
                  <a:cubicBezTo>
                    <a:pt x="89" y="6"/>
                    <a:pt x="89" y="6"/>
                    <a:pt x="89" y="6"/>
                  </a:cubicBezTo>
                  <a:cubicBezTo>
                    <a:pt x="76" y="16"/>
                    <a:pt x="60" y="20"/>
                    <a:pt x="44" y="20"/>
                  </a:cubicBezTo>
                  <a:cubicBezTo>
                    <a:pt x="44" y="20"/>
                    <a:pt x="44" y="20"/>
                    <a:pt x="44" y="20"/>
                  </a:cubicBezTo>
                  <a:cubicBezTo>
                    <a:pt x="40" y="20"/>
                    <a:pt x="36" y="20"/>
                    <a:pt x="32" y="19"/>
                  </a:cubicBezTo>
                  <a:cubicBezTo>
                    <a:pt x="22" y="18"/>
                    <a:pt x="12" y="16"/>
                    <a:pt x="6" y="9"/>
                  </a:cubicBezTo>
                  <a:cubicBezTo>
                    <a:pt x="5" y="9"/>
                    <a:pt x="4" y="8"/>
                    <a:pt x="4" y="7"/>
                  </a:cubicBezTo>
                  <a:cubicBezTo>
                    <a:pt x="4" y="7"/>
                    <a:pt x="4" y="6"/>
                    <a:pt x="4" y="5"/>
                  </a:cubicBezTo>
                  <a:cubicBezTo>
                    <a:pt x="4" y="4"/>
                    <a:pt x="4" y="4"/>
                    <a:pt x="4" y="4"/>
                  </a:cubicBezTo>
                  <a:cubicBezTo>
                    <a:pt x="4" y="4"/>
                    <a:pt x="4" y="3"/>
                    <a:pt x="3" y="3"/>
                  </a:cubicBezTo>
                  <a:cubicBezTo>
                    <a:pt x="3" y="3"/>
                    <a:pt x="3" y="3"/>
                    <a:pt x="2" y="3"/>
                  </a:cubicBezTo>
                  <a:cubicBezTo>
                    <a:pt x="2" y="3"/>
                    <a:pt x="1" y="3"/>
                    <a:pt x="1" y="4"/>
                  </a:cubicBezTo>
                  <a:cubicBezTo>
                    <a:pt x="0" y="4"/>
                    <a:pt x="0" y="5"/>
                    <a:pt x="0" y="6"/>
                  </a:cubicBezTo>
                  <a:cubicBezTo>
                    <a:pt x="0" y="7"/>
                    <a:pt x="0" y="7"/>
                    <a:pt x="1" y="8"/>
                  </a:cubicBezTo>
                  <a:cubicBezTo>
                    <a:pt x="1" y="9"/>
                    <a:pt x="0" y="10"/>
                    <a:pt x="0" y="10"/>
                  </a:cubicBezTo>
                  <a:cubicBezTo>
                    <a:pt x="0" y="13"/>
                    <a:pt x="1" y="16"/>
                    <a:pt x="1" y="19"/>
                  </a:cubicBezTo>
                  <a:cubicBezTo>
                    <a:pt x="1" y="19"/>
                    <a:pt x="1" y="20"/>
                    <a:pt x="2" y="20"/>
                  </a:cubicBezTo>
                  <a:cubicBezTo>
                    <a:pt x="2" y="22"/>
                    <a:pt x="4" y="24"/>
                    <a:pt x="5" y="26"/>
                  </a:cubicBezTo>
                  <a:cubicBezTo>
                    <a:pt x="11" y="31"/>
                    <a:pt x="23" y="37"/>
                    <a:pt x="41" y="37"/>
                  </a:cubicBezTo>
                  <a:cubicBezTo>
                    <a:pt x="49" y="37"/>
                    <a:pt x="60" y="36"/>
                    <a:pt x="70" y="33"/>
                  </a:cubicBezTo>
                  <a:cubicBezTo>
                    <a:pt x="73" y="32"/>
                    <a:pt x="76" y="31"/>
                    <a:pt x="79" y="30"/>
                  </a:cubicBezTo>
                  <a:cubicBezTo>
                    <a:pt x="79" y="30"/>
                    <a:pt x="79" y="30"/>
                    <a:pt x="79" y="30"/>
                  </a:cubicBezTo>
                  <a:cubicBezTo>
                    <a:pt x="80" y="29"/>
                    <a:pt x="80" y="29"/>
                    <a:pt x="80" y="29"/>
                  </a:cubicBezTo>
                  <a:cubicBezTo>
                    <a:pt x="80" y="29"/>
                    <a:pt x="80" y="29"/>
                    <a:pt x="80" y="29"/>
                  </a:cubicBezTo>
                  <a:cubicBezTo>
                    <a:pt x="81" y="29"/>
                    <a:pt x="83" y="28"/>
                    <a:pt x="84" y="27"/>
                  </a:cubicBezTo>
                  <a:cubicBezTo>
                    <a:pt x="84" y="27"/>
                    <a:pt x="85" y="26"/>
                    <a:pt x="86" y="26"/>
                  </a:cubicBezTo>
                  <a:cubicBezTo>
                    <a:pt x="86" y="26"/>
                    <a:pt x="86" y="26"/>
                    <a:pt x="86" y="26"/>
                  </a:cubicBezTo>
                  <a:cubicBezTo>
                    <a:pt x="86" y="26"/>
                    <a:pt x="86" y="26"/>
                    <a:pt x="86" y="26"/>
                  </a:cubicBezTo>
                  <a:cubicBezTo>
                    <a:pt x="89" y="24"/>
                    <a:pt x="91" y="21"/>
                    <a:pt x="92" y="18"/>
                  </a:cubicBezTo>
                  <a:cubicBezTo>
                    <a:pt x="92" y="18"/>
                    <a:pt x="93" y="17"/>
                    <a:pt x="93" y="16"/>
                  </a:cubicBezTo>
                  <a:cubicBezTo>
                    <a:pt x="93" y="16"/>
                    <a:pt x="92" y="16"/>
                    <a:pt x="92" y="15"/>
                  </a:cubicBezTo>
                  <a:cubicBezTo>
                    <a:pt x="92" y="11"/>
                    <a:pt x="93" y="6"/>
                    <a:pt x="93" y="2"/>
                  </a:cubicBezTo>
                  <a:cubicBezTo>
                    <a:pt x="93" y="1"/>
                    <a:pt x="92" y="0"/>
                    <a:pt x="91" y="0"/>
                  </a:cubicBezTo>
                  <a:cubicBezTo>
                    <a:pt x="91" y="0"/>
                    <a:pt x="91" y="0"/>
                    <a:pt x="9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8" name="Freeform 789"/>
            <p:cNvSpPr>
              <a:spLocks noEditPoints="1"/>
            </p:cNvSpPr>
            <p:nvPr/>
          </p:nvSpPr>
          <p:spPr bwMode="auto">
            <a:xfrm>
              <a:off x="3343" y="896"/>
              <a:ext cx="258" cy="223"/>
            </a:xfrm>
            <a:custGeom>
              <a:avLst/>
              <a:gdLst>
                <a:gd name="T0" fmla="*/ 77 w 109"/>
                <a:gd name="T1" fmla="*/ 90 h 94"/>
                <a:gd name="T2" fmla="*/ 60 w 109"/>
                <a:gd name="T3" fmla="*/ 73 h 94"/>
                <a:gd name="T4" fmla="*/ 63 w 109"/>
                <a:gd name="T5" fmla="*/ 70 h 94"/>
                <a:gd name="T6" fmla="*/ 72 w 109"/>
                <a:gd name="T7" fmla="*/ 64 h 94"/>
                <a:gd name="T8" fmla="*/ 77 w 109"/>
                <a:gd name="T9" fmla="*/ 90 h 94"/>
                <a:gd name="T10" fmla="*/ 79 w 109"/>
                <a:gd name="T11" fmla="*/ 84 h 94"/>
                <a:gd name="T12" fmla="*/ 75 w 109"/>
                <a:gd name="T13" fmla="*/ 63 h 94"/>
                <a:gd name="T14" fmla="*/ 75 w 109"/>
                <a:gd name="T15" fmla="*/ 62 h 94"/>
                <a:gd name="T16" fmla="*/ 75 w 109"/>
                <a:gd name="T17" fmla="*/ 61 h 94"/>
                <a:gd name="T18" fmla="*/ 19 w 109"/>
                <a:gd name="T19" fmla="*/ 13 h 94"/>
                <a:gd name="T20" fmla="*/ 55 w 109"/>
                <a:gd name="T21" fmla="*/ 37 h 94"/>
                <a:gd name="T22" fmla="*/ 83 w 109"/>
                <a:gd name="T23" fmla="*/ 56 h 94"/>
                <a:gd name="T24" fmla="*/ 79 w 109"/>
                <a:gd name="T25" fmla="*/ 84 h 94"/>
                <a:gd name="T26" fmla="*/ 43 w 109"/>
                <a:gd name="T27" fmla="*/ 81 h 94"/>
                <a:gd name="T28" fmla="*/ 33 w 109"/>
                <a:gd name="T29" fmla="*/ 64 h 94"/>
                <a:gd name="T30" fmla="*/ 13 w 109"/>
                <a:gd name="T31" fmla="*/ 24 h 94"/>
                <a:gd name="T32" fmla="*/ 5 w 109"/>
                <a:gd name="T33" fmla="*/ 9 h 94"/>
                <a:gd name="T34" fmla="*/ 4 w 109"/>
                <a:gd name="T35" fmla="*/ 5 h 94"/>
                <a:gd name="T36" fmla="*/ 71 w 109"/>
                <a:gd name="T37" fmla="*/ 61 h 94"/>
                <a:gd name="T38" fmla="*/ 57 w 109"/>
                <a:gd name="T39" fmla="*/ 72 h 94"/>
                <a:gd name="T40" fmla="*/ 50 w 109"/>
                <a:gd name="T41" fmla="*/ 78 h 94"/>
                <a:gd name="T42" fmla="*/ 43 w 109"/>
                <a:gd name="T43" fmla="*/ 81 h 94"/>
                <a:gd name="T44" fmla="*/ 85 w 109"/>
                <a:gd name="T45" fmla="*/ 54 h 94"/>
                <a:gd name="T46" fmla="*/ 56 w 109"/>
                <a:gd name="T47" fmla="*/ 35 h 94"/>
                <a:gd name="T48" fmla="*/ 10 w 109"/>
                <a:gd name="T49" fmla="*/ 4 h 94"/>
                <a:gd name="T50" fmla="*/ 35 w 109"/>
                <a:gd name="T51" fmla="*/ 13 h 94"/>
                <a:gd name="T52" fmla="*/ 105 w 109"/>
                <a:gd name="T53" fmla="*/ 42 h 94"/>
                <a:gd name="T54" fmla="*/ 85 w 109"/>
                <a:gd name="T55" fmla="*/ 54 h 94"/>
                <a:gd name="T56" fmla="*/ 2 w 109"/>
                <a:gd name="T57" fmla="*/ 0 h 94"/>
                <a:gd name="T58" fmla="*/ 1 w 109"/>
                <a:gd name="T59" fmla="*/ 1 h 94"/>
                <a:gd name="T60" fmla="*/ 1 w 109"/>
                <a:gd name="T61" fmla="*/ 1 h 94"/>
                <a:gd name="T62" fmla="*/ 0 w 109"/>
                <a:gd name="T63" fmla="*/ 1 h 94"/>
                <a:gd name="T64" fmla="*/ 0 w 109"/>
                <a:gd name="T65" fmla="*/ 1 h 94"/>
                <a:gd name="T66" fmla="*/ 0 w 109"/>
                <a:gd name="T67" fmla="*/ 1 h 94"/>
                <a:gd name="T68" fmla="*/ 0 w 109"/>
                <a:gd name="T69" fmla="*/ 1 h 94"/>
                <a:gd name="T70" fmla="*/ 0 w 109"/>
                <a:gd name="T71" fmla="*/ 1 h 94"/>
                <a:gd name="T72" fmla="*/ 0 w 109"/>
                <a:gd name="T73" fmla="*/ 2 h 94"/>
                <a:gd name="T74" fmla="*/ 0 w 109"/>
                <a:gd name="T75" fmla="*/ 2 h 94"/>
                <a:gd name="T76" fmla="*/ 0 w 109"/>
                <a:gd name="T77" fmla="*/ 3 h 94"/>
                <a:gd name="T78" fmla="*/ 0 w 109"/>
                <a:gd name="T79" fmla="*/ 4 h 94"/>
                <a:gd name="T80" fmla="*/ 19 w 109"/>
                <a:gd name="T81" fmla="*/ 43 h 94"/>
                <a:gd name="T82" fmla="*/ 42 w 109"/>
                <a:gd name="T83" fmla="*/ 83 h 94"/>
                <a:gd name="T84" fmla="*/ 43 w 109"/>
                <a:gd name="T85" fmla="*/ 84 h 94"/>
                <a:gd name="T86" fmla="*/ 43 w 109"/>
                <a:gd name="T87" fmla="*/ 84 h 94"/>
                <a:gd name="T88" fmla="*/ 52 w 109"/>
                <a:gd name="T89" fmla="*/ 80 h 94"/>
                <a:gd name="T90" fmla="*/ 58 w 109"/>
                <a:gd name="T91" fmla="*/ 75 h 94"/>
                <a:gd name="T92" fmla="*/ 77 w 109"/>
                <a:gd name="T93" fmla="*/ 94 h 94"/>
                <a:gd name="T94" fmla="*/ 78 w 109"/>
                <a:gd name="T95" fmla="*/ 94 h 94"/>
                <a:gd name="T96" fmla="*/ 78 w 109"/>
                <a:gd name="T97" fmla="*/ 94 h 94"/>
                <a:gd name="T98" fmla="*/ 79 w 109"/>
                <a:gd name="T99" fmla="*/ 94 h 94"/>
                <a:gd name="T100" fmla="*/ 79 w 109"/>
                <a:gd name="T101" fmla="*/ 94 h 94"/>
                <a:gd name="T102" fmla="*/ 80 w 109"/>
                <a:gd name="T103" fmla="*/ 93 h 94"/>
                <a:gd name="T104" fmla="*/ 86 w 109"/>
                <a:gd name="T105" fmla="*/ 56 h 94"/>
                <a:gd name="T106" fmla="*/ 109 w 109"/>
                <a:gd name="T107" fmla="*/ 43 h 94"/>
                <a:gd name="T108" fmla="*/ 109 w 109"/>
                <a:gd name="T109" fmla="*/ 42 h 94"/>
                <a:gd name="T110" fmla="*/ 109 w 109"/>
                <a:gd name="T111" fmla="*/ 41 h 94"/>
                <a:gd name="T112" fmla="*/ 36 w 109"/>
                <a:gd name="T113" fmla="*/ 11 h 94"/>
                <a:gd name="T114" fmla="*/ 3 w 109"/>
                <a:gd name="T115" fmla="*/ 0 h 94"/>
                <a:gd name="T116" fmla="*/ 2 w 109"/>
                <a:gd name="T117" fmla="*/ 0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9" h="94">
                  <a:moveTo>
                    <a:pt x="77" y="90"/>
                  </a:moveTo>
                  <a:cubicBezTo>
                    <a:pt x="71" y="84"/>
                    <a:pt x="66" y="79"/>
                    <a:pt x="60" y="73"/>
                  </a:cubicBezTo>
                  <a:cubicBezTo>
                    <a:pt x="61" y="72"/>
                    <a:pt x="62" y="71"/>
                    <a:pt x="63" y="70"/>
                  </a:cubicBezTo>
                  <a:cubicBezTo>
                    <a:pt x="66" y="67"/>
                    <a:pt x="69" y="65"/>
                    <a:pt x="72" y="64"/>
                  </a:cubicBezTo>
                  <a:cubicBezTo>
                    <a:pt x="74" y="70"/>
                    <a:pt x="75" y="78"/>
                    <a:pt x="77" y="90"/>
                  </a:cubicBezTo>
                  <a:moveTo>
                    <a:pt x="79" y="84"/>
                  </a:moveTo>
                  <a:cubicBezTo>
                    <a:pt x="77" y="75"/>
                    <a:pt x="76" y="68"/>
                    <a:pt x="75" y="63"/>
                  </a:cubicBezTo>
                  <a:cubicBezTo>
                    <a:pt x="75" y="62"/>
                    <a:pt x="75" y="62"/>
                    <a:pt x="75" y="62"/>
                  </a:cubicBezTo>
                  <a:cubicBezTo>
                    <a:pt x="75" y="62"/>
                    <a:pt x="75" y="61"/>
                    <a:pt x="75" y="61"/>
                  </a:cubicBezTo>
                  <a:cubicBezTo>
                    <a:pt x="53" y="42"/>
                    <a:pt x="39" y="29"/>
                    <a:pt x="19" y="13"/>
                  </a:cubicBezTo>
                  <a:cubicBezTo>
                    <a:pt x="30" y="21"/>
                    <a:pt x="39" y="28"/>
                    <a:pt x="55" y="37"/>
                  </a:cubicBezTo>
                  <a:cubicBezTo>
                    <a:pt x="64" y="43"/>
                    <a:pt x="75" y="49"/>
                    <a:pt x="83" y="56"/>
                  </a:cubicBezTo>
                  <a:cubicBezTo>
                    <a:pt x="82" y="65"/>
                    <a:pt x="80" y="75"/>
                    <a:pt x="79" y="84"/>
                  </a:cubicBezTo>
                  <a:moveTo>
                    <a:pt x="43" y="81"/>
                  </a:moveTo>
                  <a:cubicBezTo>
                    <a:pt x="41" y="78"/>
                    <a:pt x="37" y="71"/>
                    <a:pt x="33" y="64"/>
                  </a:cubicBezTo>
                  <a:cubicBezTo>
                    <a:pt x="27" y="52"/>
                    <a:pt x="19" y="37"/>
                    <a:pt x="13" y="24"/>
                  </a:cubicBezTo>
                  <a:cubicBezTo>
                    <a:pt x="10" y="18"/>
                    <a:pt x="7" y="13"/>
                    <a:pt x="5" y="9"/>
                  </a:cubicBezTo>
                  <a:cubicBezTo>
                    <a:pt x="5" y="7"/>
                    <a:pt x="4" y="6"/>
                    <a:pt x="4" y="5"/>
                  </a:cubicBezTo>
                  <a:cubicBezTo>
                    <a:pt x="30" y="24"/>
                    <a:pt x="46" y="39"/>
                    <a:pt x="71" y="61"/>
                  </a:cubicBezTo>
                  <a:cubicBezTo>
                    <a:pt x="66" y="63"/>
                    <a:pt x="61" y="67"/>
                    <a:pt x="57" y="72"/>
                  </a:cubicBezTo>
                  <a:cubicBezTo>
                    <a:pt x="55" y="74"/>
                    <a:pt x="53" y="76"/>
                    <a:pt x="50" y="78"/>
                  </a:cubicBezTo>
                  <a:cubicBezTo>
                    <a:pt x="48" y="80"/>
                    <a:pt x="46" y="81"/>
                    <a:pt x="43" y="81"/>
                  </a:cubicBezTo>
                  <a:moveTo>
                    <a:pt x="85" y="54"/>
                  </a:moveTo>
                  <a:cubicBezTo>
                    <a:pt x="76" y="47"/>
                    <a:pt x="66" y="40"/>
                    <a:pt x="56" y="35"/>
                  </a:cubicBezTo>
                  <a:cubicBezTo>
                    <a:pt x="36" y="23"/>
                    <a:pt x="27" y="14"/>
                    <a:pt x="10" y="4"/>
                  </a:cubicBezTo>
                  <a:cubicBezTo>
                    <a:pt x="20" y="7"/>
                    <a:pt x="23" y="8"/>
                    <a:pt x="35" y="13"/>
                  </a:cubicBezTo>
                  <a:cubicBezTo>
                    <a:pt x="59" y="23"/>
                    <a:pt x="84" y="33"/>
                    <a:pt x="105" y="42"/>
                  </a:cubicBezTo>
                  <a:cubicBezTo>
                    <a:pt x="98" y="46"/>
                    <a:pt x="92" y="49"/>
                    <a:pt x="85" y="54"/>
                  </a:cubicBezTo>
                  <a:moveTo>
                    <a:pt x="2" y="0"/>
                  </a:moveTo>
                  <a:cubicBezTo>
                    <a:pt x="2" y="0"/>
                    <a:pt x="1" y="0"/>
                    <a:pt x="1" y="1"/>
                  </a:cubicBezTo>
                  <a:cubicBezTo>
                    <a:pt x="1" y="1"/>
                    <a:pt x="1" y="1"/>
                    <a:pt x="1" y="1"/>
                  </a:cubicBezTo>
                  <a:cubicBezTo>
                    <a:pt x="0" y="1"/>
                    <a:pt x="0" y="1"/>
                    <a:pt x="0" y="1"/>
                  </a:cubicBezTo>
                  <a:cubicBezTo>
                    <a:pt x="0" y="1"/>
                    <a:pt x="0" y="1"/>
                    <a:pt x="0" y="1"/>
                  </a:cubicBezTo>
                  <a:cubicBezTo>
                    <a:pt x="0" y="1"/>
                    <a:pt x="0" y="1"/>
                    <a:pt x="0" y="1"/>
                  </a:cubicBezTo>
                  <a:cubicBezTo>
                    <a:pt x="0" y="1"/>
                    <a:pt x="0" y="1"/>
                    <a:pt x="0" y="1"/>
                  </a:cubicBezTo>
                  <a:cubicBezTo>
                    <a:pt x="0" y="1"/>
                    <a:pt x="0" y="1"/>
                    <a:pt x="0" y="1"/>
                  </a:cubicBezTo>
                  <a:cubicBezTo>
                    <a:pt x="0" y="2"/>
                    <a:pt x="0" y="2"/>
                    <a:pt x="0" y="2"/>
                  </a:cubicBezTo>
                  <a:cubicBezTo>
                    <a:pt x="0" y="2"/>
                    <a:pt x="0" y="2"/>
                    <a:pt x="0" y="2"/>
                  </a:cubicBezTo>
                  <a:cubicBezTo>
                    <a:pt x="0" y="3"/>
                    <a:pt x="0" y="3"/>
                    <a:pt x="0" y="3"/>
                  </a:cubicBezTo>
                  <a:cubicBezTo>
                    <a:pt x="0" y="3"/>
                    <a:pt x="0" y="4"/>
                    <a:pt x="0" y="4"/>
                  </a:cubicBezTo>
                  <a:cubicBezTo>
                    <a:pt x="3" y="9"/>
                    <a:pt x="11" y="26"/>
                    <a:pt x="19" y="43"/>
                  </a:cubicBezTo>
                  <a:cubicBezTo>
                    <a:pt x="28" y="60"/>
                    <a:pt x="37" y="77"/>
                    <a:pt x="42" y="83"/>
                  </a:cubicBezTo>
                  <a:cubicBezTo>
                    <a:pt x="42" y="84"/>
                    <a:pt x="42" y="84"/>
                    <a:pt x="43" y="84"/>
                  </a:cubicBezTo>
                  <a:cubicBezTo>
                    <a:pt x="43" y="84"/>
                    <a:pt x="43" y="84"/>
                    <a:pt x="43" y="84"/>
                  </a:cubicBezTo>
                  <a:cubicBezTo>
                    <a:pt x="46" y="84"/>
                    <a:pt x="49" y="82"/>
                    <a:pt x="52" y="80"/>
                  </a:cubicBezTo>
                  <a:cubicBezTo>
                    <a:pt x="54" y="79"/>
                    <a:pt x="56" y="77"/>
                    <a:pt x="58" y="75"/>
                  </a:cubicBezTo>
                  <a:cubicBezTo>
                    <a:pt x="64" y="81"/>
                    <a:pt x="69" y="86"/>
                    <a:pt x="77" y="94"/>
                  </a:cubicBezTo>
                  <a:cubicBezTo>
                    <a:pt x="77" y="94"/>
                    <a:pt x="78" y="94"/>
                    <a:pt x="78" y="94"/>
                  </a:cubicBezTo>
                  <a:cubicBezTo>
                    <a:pt x="78" y="94"/>
                    <a:pt x="78" y="94"/>
                    <a:pt x="78" y="94"/>
                  </a:cubicBezTo>
                  <a:cubicBezTo>
                    <a:pt x="79" y="94"/>
                    <a:pt x="79" y="94"/>
                    <a:pt x="79" y="94"/>
                  </a:cubicBezTo>
                  <a:cubicBezTo>
                    <a:pt x="79" y="94"/>
                    <a:pt x="79" y="94"/>
                    <a:pt x="79" y="94"/>
                  </a:cubicBezTo>
                  <a:cubicBezTo>
                    <a:pt x="80" y="94"/>
                    <a:pt x="80" y="94"/>
                    <a:pt x="80" y="93"/>
                  </a:cubicBezTo>
                  <a:cubicBezTo>
                    <a:pt x="82" y="81"/>
                    <a:pt x="84" y="69"/>
                    <a:pt x="86" y="56"/>
                  </a:cubicBezTo>
                  <a:cubicBezTo>
                    <a:pt x="94" y="50"/>
                    <a:pt x="100" y="48"/>
                    <a:pt x="109" y="43"/>
                  </a:cubicBezTo>
                  <a:cubicBezTo>
                    <a:pt x="109" y="43"/>
                    <a:pt x="109" y="43"/>
                    <a:pt x="109" y="42"/>
                  </a:cubicBezTo>
                  <a:cubicBezTo>
                    <a:pt x="109" y="42"/>
                    <a:pt x="109" y="41"/>
                    <a:pt x="109" y="41"/>
                  </a:cubicBezTo>
                  <a:cubicBezTo>
                    <a:pt x="87" y="32"/>
                    <a:pt x="61" y="21"/>
                    <a:pt x="36" y="11"/>
                  </a:cubicBezTo>
                  <a:cubicBezTo>
                    <a:pt x="21" y="5"/>
                    <a:pt x="20" y="4"/>
                    <a:pt x="3" y="0"/>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59" name="Freeform 790"/>
            <p:cNvSpPr>
              <a:spLocks noEditPoints="1"/>
            </p:cNvSpPr>
            <p:nvPr/>
          </p:nvSpPr>
          <p:spPr bwMode="auto">
            <a:xfrm>
              <a:off x="3080" y="733"/>
              <a:ext cx="263" cy="225"/>
            </a:xfrm>
            <a:custGeom>
              <a:avLst/>
              <a:gdLst>
                <a:gd name="T0" fmla="*/ 78 w 111"/>
                <a:gd name="T1" fmla="*/ 89 h 95"/>
                <a:gd name="T2" fmla="*/ 62 w 111"/>
                <a:gd name="T3" fmla="*/ 74 h 95"/>
                <a:gd name="T4" fmla="*/ 64 w 111"/>
                <a:gd name="T5" fmla="*/ 71 h 95"/>
                <a:gd name="T6" fmla="*/ 73 w 111"/>
                <a:gd name="T7" fmla="*/ 65 h 95"/>
                <a:gd name="T8" fmla="*/ 78 w 111"/>
                <a:gd name="T9" fmla="*/ 89 h 95"/>
                <a:gd name="T10" fmla="*/ 80 w 111"/>
                <a:gd name="T11" fmla="*/ 82 h 95"/>
                <a:gd name="T12" fmla="*/ 76 w 111"/>
                <a:gd name="T13" fmla="*/ 64 h 95"/>
                <a:gd name="T14" fmla="*/ 77 w 111"/>
                <a:gd name="T15" fmla="*/ 63 h 95"/>
                <a:gd name="T16" fmla="*/ 76 w 111"/>
                <a:gd name="T17" fmla="*/ 61 h 95"/>
                <a:gd name="T18" fmla="*/ 31 w 111"/>
                <a:gd name="T19" fmla="*/ 22 h 95"/>
                <a:gd name="T20" fmla="*/ 56 w 111"/>
                <a:gd name="T21" fmla="*/ 38 h 95"/>
                <a:gd name="T22" fmla="*/ 84 w 111"/>
                <a:gd name="T23" fmla="*/ 57 h 95"/>
                <a:gd name="T24" fmla="*/ 80 w 111"/>
                <a:gd name="T25" fmla="*/ 82 h 95"/>
                <a:gd name="T26" fmla="*/ 45 w 111"/>
                <a:gd name="T27" fmla="*/ 81 h 95"/>
                <a:gd name="T28" fmla="*/ 35 w 111"/>
                <a:gd name="T29" fmla="*/ 64 h 95"/>
                <a:gd name="T30" fmla="*/ 14 w 111"/>
                <a:gd name="T31" fmla="*/ 25 h 95"/>
                <a:gd name="T32" fmla="*/ 7 w 111"/>
                <a:gd name="T33" fmla="*/ 9 h 95"/>
                <a:gd name="T34" fmla="*/ 6 w 111"/>
                <a:gd name="T35" fmla="*/ 7 h 95"/>
                <a:gd name="T36" fmla="*/ 71 w 111"/>
                <a:gd name="T37" fmla="*/ 62 h 95"/>
                <a:gd name="T38" fmla="*/ 66 w 111"/>
                <a:gd name="T39" fmla="*/ 65 h 95"/>
                <a:gd name="T40" fmla="*/ 55 w 111"/>
                <a:gd name="T41" fmla="*/ 75 h 95"/>
                <a:gd name="T42" fmla="*/ 45 w 111"/>
                <a:gd name="T43" fmla="*/ 81 h 95"/>
                <a:gd name="T44" fmla="*/ 86 w 111"/>
                <a:gd name="T45" fmla="*/ 54 h 95"/>
                <a:gd name="T46" fmla="*/ 58 w 111"/>
                <a:gd name="T47" fmla="*/ 35 h 95"/>
                <a:gd name="T48" fmla="*/ 31 w 111"/>
                <a:gd name="T49" fmla="*/ 17 h 95"/>
                <a:gd name="T50" fmla="*/ 14 w 111"/>
                <a:gd name="T51" fmla="*/ 6 h 95"/>
                <a:gd name="T52" fmla="*/ 20 w 111"/>
                <a:gd name="T53" fmla="*/ 8 h 95"/>
                <a:gd name="T54" fmla="*/ 36 w 111"/>
                <a:gd name="T55" fmla="*/ 14 h 95"/>
                <a:gd name="T56" fmla="*/ 105 w 111"/>
                <a:gd name="T57" fmla="*/ 43 h 95"/>
                <a:gd name="T58" fmla="*/ 86 w 111"/>
                <a:gd name="T59" fmla="*/ 54 h 95"/>
                <a:gd name="T60" fmla="*/ 4 w 111"/>
                <a:gd name="T61" fmla="*/ 0 h 95"/>
                <a:gd name="T62" fmla="*/ 2 w 111"/>
                <a:gd name="T63" fmla="*/ 1 h 95"/>
                <a:gd name="T64" fmla="*/ 1 w 111"/>
                <a:gd name="T65" fmla="*/ 1 h 95"/>
                <a:gd name="T66" fmla="*/ 1 w 111"/>
                <a:gd name="T67" fmla="*/ 1 h 95"/>
                <a:gd name="T68" fmla="*/ 1 w 111"/>
                <a:gd name="T69" fmla="*/ 1 h 95"/>
                <a:gd name="T70" fmla="*/ 1 w 111"/>
                <a:gd name="T71" fmla="*/ 1 h 95"/>
                <a:gd name="T72" fmla="*/ 1 w 111"/>
                <a:gd name="T73" fmla="*/ 1 h 95"/>
                <a:gd name="T74" fmla="*/ 0 w 111"/>
                <a:gd name="T75" fmla="*/ 2 h 95"/>
                <a:gd name="T76" fmla="*/ 0 w 111"/>
                <a:gd name="T77" fmla="*/ 3 h 95"/>
                <a:gd name="T78" fmla="*/ 0 w 111"/>
                <a:gd name="T79" fmla="*/ 3 h 95"/>
                <a:gd name="T80" fmla="*/ 1 w 111"/>
                <a:gd name="T81" fmla="*/ 5 h 95"/>
                <a:gd name="T82" fmla="*/ 20 w 111"/>
                <a:gd name="T83" fmla="*/ 44 h 95"/>
                <a:gd name="T84" fmla="*/ 33 w 111"/>
                <a:gd name="T85" fmla="*/ 68 h 95"/>
                <a:gd name="T86" fmla="*/ 42 w 111"/>
                <a:gd name="T87" fmla="*/ 84 h 95"/>
                <a:gd name="T88" fmla="*/ 44 w 111"/>
                <a:gd name="T89" fmla="*/ 85 h 95"/>
                <a:gd name="T90" fmla="*/ 44 w 111"/>
                <a:gd name="T91" fmla="*/ 85 h 95"/>
                <a:gd name="T92" fmla="*/ 53 w 111"/>
                <a:gd name="T93" fmla="*/ 81 h 95"/>
                <a:gd name="T94" fmla="*/ 59 w 111"/>
                <a:gd name="T95" fmla="*/ 76 h 95"/>
                <a:gd name="T96" fmla="*/ 78 w 111"/>
                <a:gd name="T97" fmla="*/ 94 h 95"/>
                <a:gd name="T98" fmla="*/ 79 w 111"/>
                <a:gd name="T99" fmla="*/ 95 h 95"/>
                <a:gd name="T100" fmla="*/ 80 w 111"/>
                <a:gd name="T101" fmla="*/ 95 h 95"/>
                <a:gd name="T102" fmla="*/ 80 w 111"/>
                <a:gd name="T103" fmla="*/ 95 h 95"/>
                <a:gd name="T104" fmla="*/ 82 w 111"/>
                <a:gd name="T105" fmla="*/ 94 h 95"/>
                <a:gd name="T106" fmla="*/ 88 w 111"/>
                <a:gd name="T107" fmla="*/ 57 h 95"/>
                <a:gd name="T108" fmla="*/ 110 w 111"/>
                <a:gd name="T109" fmla="*/ 44 h 95"/>
                <a:gd name="T110" fmla="*/ 111 w 111"/>
                <a:gd name="T111" fmla="*/ 43 h 95"/>
                <a:gd name="T112" fmla="*/ 110 w 111"/>
                <a:gd name="T113" fmla="*/ 41 h 95"/>
                <a:gd name="T114" fmla="*/ 37 w 111"/>
                <a:gd name="T115" fmla="*/ 11 h 95"/>
                <a:gd name="T116" fmla="*/ 22 w 111"/>
                <a:gd name="T117" fmla="*/ 5 h 95"/>
                <a:gd name="T118" fmla="*/ 4 w 111"/>
                <a:gd name="T119" fmla="*/ 0 h 95"/>
                <a:gd name="T120" fmla="*/ 4 w 111"/>
                <a:gd name="T121"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1" h="95">
                  <a:moveTo>
                    <a:pt x="78" y="89"/>
                  </a:moveTo>
                  <a:cubicBezTo>
                    <a:pt x="72" y="84"/>
                    <a:pt x="67" y="79"/>
                    <a:pt x="62" y="74"/>
                  </a:cubicBezTo>
                  <a:cubicBezTo>
                    <a:pt x="62" y="73"/>
                    <a:pt x="63" y="72"/>
                    <a:pt x="64" y="71"/>
                  </a:cubicBezTo>
                  <a:cubicBezTo>
                    <a:pt x="67" y="68"/>
                    <a:pt x="70" y="66"/>
                    <a:pt x="73" y="65"/>
                  </a:cubicBezTo>
                  <a:cubicBezTo>
                    <a:pt x="74" y="71"/>
                    <a:pt x="76" y="78"/>
                    <a:pt x="78" y="89"/>
                  </a:cubicBezTo>
                  <a:moveTo>
                    <a:pt x="80" y="82"/>
                  </a:moveTo>
                  <a:cubicBezTo>
                    <a:pt x="79" y="74"/>
                    <a:pt x="78" y="69"/>
                    <a:pt x="76" y="64"/>
                  </a:cubicBezTo>
                  <a:cubicBezTo>
                    <a:pt x="77" y="63"/>
                    <a:pt x="77" y="63"/>
                    <a:pt x="77" y="63"/>
                  </a:cubicBezTo>
                  <a:cubicBezTo>
                    <a:pt x="77" y="62"/>
                    <a:pt x="77" y="61"/>
                    <a:pt x="76" y="61"/>
                  </a:cubicBezTo>
                  <a:cubicBezTo>
                    <a:pt x="59" y="46"/>
                    <a:pt x="46" y="34"/>
                    <a:pt x="31" y="22"/>
                  </a:cubicBezTo>
                  <a:cubicBezTo>
                    <a:pt x="38" y="27"/>
                    <a:pt x="46" y="32"/>
                    <a:pt x="56" y="38"/>
                  </a:cubicBezTo>
                  <a:cubicBezTo>
                    <a:pt x="65" y="44"/>
                    <a:pt x="76" y="50"/>
                    <a:pt x="84" y="57"/>
                  </a:cubicBezTo>
                  <a:cubicBezTo>
                    <a:pt x="83" y="65"/>
                    <a:pt x="81" y="74"/>
                    <a:pt x="80" y="82"/>
                  </a:cubicBezTo>
                  <a:moveTo>
                    <a:pt x="45" y="81"/>
                  </a:moveTo>
                  <a:cubicBezTo>
                    <a:pt x="42" y="78"/>
                    <a:pt x="39" y="72"/>
                    <a:pt x="35" y="64"/>
                  </a:cubicBezTo>
                  <a:cubicBezTo>
                    <a:pt x="28" y="52"/>
                    <a:pt x="21" y="37"/>
                    <a:pt x="14" y="25"/>
                  </a:cubicBezTo>
                  <a:cubicBezTo>
                    <a:pt x="11" y="18"/>
                    <a:pt x="9" y="13"/>
                    <a:pt x="7" y="9"/>
                  </a:cubicBezTo>
                  <a:cubicBezTo>
                    <a:pt x="6" y="8"/>
                    <a:pt x="6" y="7"/>
                    <a:pt x="6" y="7"/>
                  </a:cubicBezTo>
                  <a:cubicBezTo>
                    <a:pt x="31" y="25"/>
                    <a:pt x="47" y="40"/>
                    <a:pt x="71" y="62"/>
                  </a:cubicBezTo>
                  <a:cubicBezTo>
                    <a:pt x="69" y="62"/>
                    <a:pt x="67" y="63"/>
                    <a:pt x="66" y="65"/>
                  </a:cubicBezTo>
                  <a:cubicBezTo>
                    <a:pt x="62" y="68"/>
                    <a:pt x="58" y="72"/>
                    <a:pt x="55" y="75"/>
                  </a:cubicBezTo>
                  <a:cubicBezTo>
                    <a:pt x="51" y="79"/>
                    <a:pt x="48" y="81"/>
                    <a:pt x="45" y="81"/>
                  </a:cubicBezTo>
                  <a:moveTo>
                    <a:pt x="86" y="54"/>
                  </a:moveTo>
                  <a:cubicBezTo>
                    <a:pt x="77" y="47"/>
                    <a:pt x="67" y="40"/>
                    <a:pt x="58" y="35"/>
                  </a:cubicBezTo>
                  <a:cubicBezTo>
                    <a:pt x="46" y="28"/>
                    <a:pt x="38" y="22"/>
                    <a:pt x="31" y="17"/>
                  </a:cubicBezTo>
                  <a:cubicBezTo>
                    <a:pt x="25" y="13"/>
                    <a:pt x="20" y="10"/>
                    <a:pt x="14" y="6"/>
                  </a:cubicBezTo>
                  <a:cubicBezTo>
                    <a:pt x="17" y="7"/>
                    <a:pt x="19" y="7"/>
                    <a:pt x="20" y="8"/>
                  </a:cubicBezTo>
                  <a:cubicBezTo>
                    <a:pt x="24" y="10"/>
                    <a:pt x="29" y="11"/>
                    <a:pt x="36" y="14"/>
                  </a:cubicBezTo>
                  <a:cubicBezTo>
                    <a:pt x="59" y="23"/>
                    <a:pt x="84" y="34"/>
                    <a:pt x="105" y="43"/>
                  </a:cubicBezTo>
                  <a:cubicBezTo>
                    <a:pt x="98" y="46"/>
                    <a:pt x="93" y="49"/>
                    <a:pt x="86" y="54"/>
                  </a:cubicBezTo>
                  <a:moveTo>
                    <a:pt x="4" y="0"/>
                  </a:moveTo>
                  <a:cubicBezTo>
                    <a:pt x="3" y="0"/>
                    <a:pt x="2" y="0"/>
                    <a:pt x="2" y="1"/>
                  </a:cubicBezTo>
                  <a:cubicBezTo>
                    <a:pt x="1" y="1"/>
                    <a:pt x="1" y="1"/>
                    <a:pt x="1" y="1"/>
                  </a:cubicBezTo>
                  <a:cubicBezTo>
                    <a:pt x="1" y="1"/>
                    <a:pt x="1" y="1"/>
                    <a:pt x="1" y="1"/>
                  </a:cubicBezTo>
                  <a:cubicBezTo>
                    <a:pt x="1" y="1"/>
                    <a:pt x="1" y="1"/>
                    <a:pt x="1" y="1"/>
                  </a:cubicBezTo>
                  <a:cubicBezTo>
                    <a:pt x="1" y="1"/>
                    <a:pt x="1" y="1"/>
                    <a:pt x="1" y="1"/>
                  </a:cubicBezTo>
                  <a:cubicBezTo>
                    <a:pt x="1" y="1"/>
                    <a:pt x="1" y="1"/>
                    <a:pt x="1" y="1"/>
                  </a:cubicBezTo>
                  <a:cubicBezTo>
                    <a:pt x="1" y="2"/>
                    <a:pt x="1" y="2"/>
                    <a:pt x="0" y="2"/>
                  </a:cubicBezTo>
                  <a:cubicBezTo>
                    <a:pt x="0" y="3"/>
                    <a:pt x="0" y="3"/>
                    <a:pt x="0" y="3"/>
                  </a:cubicBezTo>
                  <a:cubicBezTo>
                    <a:pt x="0" y="3"/>
                    <a:pt x="0" y="3"/>
                    <a:pt x="0" y="3"/>
                  </a:cubicBezTo>
                  <a:cubicBezTo>
                    <a:pt x="1" y="4"/>
                    <a:pt x="1" y="4"/>
                    <a:pt x="1" y="5"/>
                  </a:cubicBezTo>
                  <a:cubicBezTo>
                    <a:pt x="3" y="10"/>
                    <a:pt x="11" y="27"/>
                    <a:pt x="20" y="44"/>
                  </a:cubicBezTo>
                  <a:cubicBezTo>
                    <a:pt x="24" y="52"/>
                    <a:pt x="29" y="61"/>
                    <a:pt x="33" y="68"/>
                  </a:cubicBezTo>
                  <a:cubicBezTo>
                    <a:pt x="37" y="75"/>
                    <a:pt x="40" y="81"/>
                    <a:pt x="42" y="84"/>
                  </a:cubicBezTo>
                  <a:cubicBezTo>
                    <a:pt x="43" y="85"/>
                    <a:pt x="43" y="85"/>
                    <a:pt x="44" y="85"/>
                  </a:cubicBezTo>
                  <a:cubicBezTo>
                    <a:pt x="44" y="85"/>
                    <a:pt x="44" y="85"/>
                    <a:pt x="44" y="85"/>
                  </a:cubicBezTo>
                  <a:cubicBezTo>
                    <a:pt x="47" y="85"/>
                    <a:pt x="51" y="83"/>
                    <a:pt x="53" y="81"/>
                  </a:cubicBezTo>
                  <a:cubicBezTo>
                    <a:pt x="55" y="80"/>
                    <a:pt x="57" y="78"/>
                    <a:pt x="59" y="76"/>
                  </a:cubicBezTo>
                  <a:cubicBezTo>
                    <a:pt x="65" y="82"/>
                    <a:pt x="70" y="87"/>
                    <a:pt x="78" y="94"/>
                  </a:cubicBezTo>
                  <a:cubicBezTo>
                    <a:pt x="78" y="95"/>
                    <a:pt x="79" y="95"/>
                    <a:pt x="79" y="95"/>
                  </a:cubicBezTo>
                  <a:cubicBezTo>
                    <a:pt x="80" y="95"/>
                    <a:pt x="80" y="95"/>
                    <a:pt x="80" y="95"/>
                  </a:cubicBezTo>
                  <a:cubicBezTo>
                    <a:pt x="80" y="95"/>
                    <a:pt x="80" y="95"/>
                    <a:pt x="80" y="95"/>
                  </a:cubicBezTo>
                  <a:cubicBezTo>
                    <a:pt x="81" y="95"/>
                    <a:pt x="82" y="95"/>
                    <a:pt x="82" y="94"/>
                  </a:cubicBezTo>
                  <a:cubicBezTo>
                    <a:pt x="84" y="82"/>
                    <a:pt x="86" y="69"/>
                    <a:pt x="88" y="57"/>
                  </a:cubicBezTo>
                  <a:cubicBezTo>
                    <a:pt x="95" y="51"/>
                    <a:pt x="101" y="49"/>
                    <a:pt x="110" y="44"/>
                  </a:cubicBezTo>
                  <a:cubicBezTo>
                    <a:pt x="111" y="44"/>
                    <a:pt x="111" y="44"/>
                    <a:pt x="111" y="43"/>
                  </a:cubicBezTo>
                  <a:cubicBezTo>
                    <a:pt x="111" y="42"/>
                    <a:pt x="111" y="41"/>
                    <a:pt x="110" y="41"/>
                  </a:cubicBezTo>
                  <a:cubicBezTo>
                    <a:pt x="89" y="32"/>
                    <a:pt x="62" y="21"/>
                    <a:pt x="37" y="11"/>
                  </a:cubicBezTo>
                  <a:cubicBezTo>
                    <a:pt x="30" y="8"/>
                    <a:pt x="26" y="6"/>
                    <a:pt x="22" y="5"/>
                  </a:cubicBezTo>
                  <a:cubicBezTo>
                    <a:pt x="17" y="3"/>
                    <a:pt x="13" y="2"/>
                    <a:pt x="4" y="0"/>
                  </a:cubicBezTo>
                  <a:cubicBezTo>
                    <a:pt x="4" y="0"/>
                    <a:pt x="4"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0" name="Freeform 791"/>
            <p:cNvSpPr>
              <a:spLocks noEditPoints="1"/>
            </p:cNvSpPr>
            <p:nvPr/>
          </p:nvSpPr>
          <p:spPr bwMode="auto">
            <a:xfrm>
              <a:off x="3454" y="3395"/>
              <a:ext cx="362" cy="344"/>
            </a:xfrm>
            <a:custGeom>
              <a:avLst/>
              <a:gdLst>
                <a:gd name="T0" fmla="*/ 43 w 153"/>
                <a:gd name="T1" fmla="*/ 141 h 145"/>
                <a:gd name="T2" fmla="*/ 13 w 153"/>
                <a:gd name="T3" fmla="*/ 127 h 145"/>
                <a:gd name="T4" fmla="*/ 85 w 153"/>
                <a:gd name="T5" fmla="*/ 135 h 145"/>
                <a:gd name="T6" fmla="*/ 93 w 153"/>
                <a:gd name="T7" fmla="*/ 134 h 145"/>
                <a:gd name="T8" fmla="*/ 101 w 153"/>
                <a:gd name="T9" fmla="*/ 114 h 145"/>
                <a:gd name="T10" fmla="*/ 106 w 153"/>
                <a:gd name="T11" fmla="*/ 74 h 145"/>
                <a:gd name="T12" fmla="*/ 108 w 153"/>
                <a:gd name="T13" fmla="*/ 53 h 145"/>
                <a:gd name="T14" fmla="*/ 126 w 153"/>
                <a:gd name="T15" fmla="*/ 42 h 145"/>
                <a:gd name="T16" fmla="*/ 137 w 153"/>
                <a:gd name="T17" fmla="*/ 49 h 145"/>
                <a:gd name="T18" fmla="*/ 118 w 153"/>
                <a:gd name="T19" fmla="*/ 78 h 145"/>
                <a:gd name="T20" fmla="*/ 107 w 153"/>
                <a:gd name="T21" fmla="*/ 41 h 145"/>
                <a:gd name="T22" fmla="*/ 124 w 153"/>
                <a:gd name="T23" fmla="*/ 29 h 145"/>
                <a:gd name="T24" fmla="*/ 137 w 153"/>
                <a:gd name="T25" fmla="*/ 32 h 145"/>
                <a:gd name="T26" fmla="*/ 140 w 153"/>
                <a:gd name="T27" fmla="*/ 83 h 145"/>
                <a:gd name="T28" fmla="*/ 106 w 153"/>
                <a:gd name="T29" fmla="*/ 89 h 145"/>
                <a:gd name="T30" fmla="*/ 118 w 153"/>
                <a:gd name="T31" fmla="*/ 82 h 145"/>
                <a:gd name="T32" fmla="*/ 140 w 153"/>
                <a:gd name="T33" fmla="*/ 47 h 145"/>
                <a:gd name="T34" fmla="*/ 126 w 153"/>
                <a:gd name="T35" fmla="*/ 39 h 145"/>
                <a:gd name="T36" fmla="*/ 126 w 153"/>
                <a:gd name="T37" fmla="*/ 39 h 145"/>
                <a:gd name="T38" fmla="*/ 125 w 153"/>
                <a:gd name="T39" fmla="*/ 39 h 145"/>
                <a:gd name="T40" fmla="*/ 107 w 153"/>
                <a:gd name="T41" fmla="*/ 48 h 145"/>
                <a:gd name="T42" fmla="*/ 86 w 153"/>
                <a:gd name="T43" fmla="*/ 45 h 145"/>
                <a:gd name="T44" fmla="*/ 104 w 153"/>
                <a:gd name="T45" fmla="*/ 28 h 145"/>
                <a:gd name="T46" fmla="*/ 86 w 153"/>
                <a:gd name="T47" fmla="*/ 56 h 145"/>
                <a:gd name="T48" fmla="*/ 90 w 153"/>
                <a:gd name="T49" fmla="*/ 52 h 145"/>
                <a:gd name="T50" fmla="*/ 102 w 153"/>
                <a:gd name="T51" fmla="*/ 60 h 145"/>
                <a:gd name="T52" fmla="*/ 89 w 153"/>
                <a:gd name="T53" fmla="*/ 80 h 145"/>
                <a:gd name="T54" fmla="*/ 102 w 153"/>
                <a:gd name="T55" fmla="*/ 74 h 145"/>
                <a:gd name="T56" fmla="*/ 87 w 153"/>
                <a:gd name="T57" fmla="*/ 92 h 145"/>
                <a:gd name="T58" fmla="*/ 88 w 153"/>
                <a:gd name="T59" fmla="*/ 93 h 145"/>
                <a:gd name="T60" fmla="*/ 99 w 153"/>
                <a:gd name="T61" fmla="*/ 113 h 145"/>
                <a:gd name="T62" fmla="*/ 84 w 153"/>
                <a:gd name="T63" fmla="*/ 131 h 145"/>
                <a:gd name="T64" fmla="*/ 51 w 153"/>
                <a:gd name="T65" fmla="*/ 136 h 145"/>
                <a:gd name="T66" fmla="*/ 6 w 153"/>
                <a:gd name="T67" fmla="*/ 29 h 145"/>
                <a:gd name="T68" fmla="*/ 81 w 153"/>
                <a:gd name="T69" fmla="*/ 36 h 145"/>
                <a:gd name="T70" fmla="*/ 85 w 153"/>
                <a:gd name="T71" fmla="*/ 43 h 145"/>
                <a:gd name="T72" fmla="*/ 15 w 153"/>
                <a:gd name="T73" fmla="*/ 29 h 145"/>
                <a:gd name="T74" fmla="*/ 5 w 153"/>
                <a:gd name="T75" fmla="*/ 22 h 145"/>
                <a:gd name="T76" fmla="*/ 33 w 153"/>
                <a:gd name="T77" fmla="*/ 6 h 145"/>
                <a:gd name="T78" fmla="*/ 91 w 153"/>
                <a:gd name="T79" fmla="*/ 7 h 145"/>
                <a:gd name="T80" fmla="*/ 104 w 153"/>
                <a:gd name="T81" fmla="*/ 20 h 145"/>
                <a:gd name="T82" fmla="*/ 58 w 153"/>
                <a:gd name="T83" fmla="*/ 17 h 145"/>
                <a:gd name="T84" fmla="*/ 57 w 153"/>
                <a:gd name="T85" fmla="*/ 0 h 145"/>
                <a:gd name="T86" fmla="*/ 5 w 153"/>
                <a:gd name="T87" fmla="*/ 15 h 145"/>
                <a:gd name="T88" fmla="*/ 0 w 153"/>
                <a:gd name="T89" fmla="*/ 23 h 145"/>
                <a:gd name="T90" fmla="*/ 10 w 153"/>
                <a:gd name="T91" fmla="*/ 124 h 145"/>
                <a:gd name="T92" fmla="*/ 10 w 153"/>
                <a:gd name="T93" fmla="*/ 131 h 145"/>
                <a:gd name="T94" fmla="*/ 11 w 153"/>
                <a:gd name="T95" fmla="*/ 133 h 145"/>
                <a:gd name="T96" fmla="*/ 43 w 153"/>
                <a:gd name="T97" fmla="*/ 144 h 145"/>
                <a:gd name="T98" fmla="*/ 95 w 153"/>
                <a:gd name="T99" fmla="*/ 137 h 145"/>
                <a:gd name="T100" fmla="*/ 98 w 153"/>
                <a:gd name="T101" fmla="*/ 132 h 145"/>
                <a:gd name="T102" fmla="*/ 104 w 153"/>
                <a:gd name="T103" fmla="*/ 123 h 145"/>
                <a:gd name="T104" fmla="*/ 104 w 153"/>
                <a:gd name="T105" fmla="*/ 122 h 145"/>
                <a:gd name="T106" fmla="*/ 119 w 153"/>
                <a:gd name="T107" fmla="*/ 96 h 145"/>
                <a:gd name="T108" fmla="*/ 138 w 153"/>
                <a:gd name="T109" fmla="*/ 28 h 145"/>
                <a:gd name="T110" fmla="*/ 113 w 153"/>
                <a:gd name="T111" fmla="*/ 28 h 145"/>
                <a:gd name="T112" fmla="*/ 107 w 153"/>
                <a:gd name="T113" fmla="*/ 32 h 145"/>
                <a:gd name="T114" fmla="*/ 108 w 153"/>
                <a:gd name="T115" fmla="*/ 19 h 145"/>
                <a:gd name="T116" fmla="*/ 79 w 153"/>
                <a:gd name="T117" fmla="*/ 1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3" h="145">
                  <a:moveTo>
                    <a:pt x="57" y="141"/>
                  </a:moveTo>
                  <a:cubicBezTo>
                    <a:pt x="57" y="141"/>
                    <a:pt x="57" y="141"/>
                    <a:pt x="57" y="141"/>
                  </a:cubicBezTo>
                  <a:cubicBezTo>
                    <a:pt x="53" y="141"/>
                    <a:pt x="48" y="141"/>
                    <a:pt x="43" y="141"/>
                  </a:cubicBezTo>
                  <a:cubicBezTo>
                    <a:pt x="38" y="140"/>
                    <a:pt x="31" y="139"/>
                    <a:pt x="25" y="137"/>
                  </a:cubicBezTo>
                  <a:cubicBezTo>
                    <a:pt x="20" y="135"/>
                    <a:pt x="16" y="132"/>
                    <a:pt x="14" y="130"/>
                  </a:cubicBezTo>
                  <a:cubicBezTo>
                    <a:pt x="13" y="129"/>
                    <a:pt x="13" y="128"/>
                    <a:pt x="13" y="127"/>
                  </a:cubicBezTo>
                  <a:cubicBezTo>
                    <a:pt x="20" y="133"/>
                    <a:pt x="32" y="138"/>
                    <a:pt x="51" y="139"/>
                  </a:cubicBezTo>
                  <a:cubicBezTo>
                    <a:pt x="53" y="140"/>
                    <a:pt x="55" y="140"/>
                    <a:pt x="56" y="140"/>
                  </a:cubicBezTo>
                  <a:cubicBezTo>
                    <a:pt x="67" y="140"/>
                    <a:pt x="77" y="138"/>
                    <a:pt x="85" y="135"/>
                  </a:cubicBezTo>
                  <a:cubicBezTo>
                    <a:pt x="89" y="133"/>
                    <a:pt x="92" y="132"/>
                    <a:pt x="95" y="130"/>
                  </a:cubicBezTo>
                  <a:cubicBezTo>
                    <a:pt x="95" y="131"/>
                    <a:pt x="95" y="131"/>
                    <a:pt x="95" y="132"/>
                  </a:cubicBezTo>
                  <a:cubicBezTo>
                    <a:pt x="94" y="132"/>
                    <a:pt x="94" y="133"/>
                    <a:pt x="93" y="134"/>
                  </a:cubicBezTo>
                  <a:cubicBezTo>
                    <a:pt x="88" y="137"/>
                    <a:pt x="76" y="141"/>
                    <a:pt x="57" y="141"/>
                  </a:cubicBezTo>
                  <a:moveTo>
                    <a:pt x="87" y="130"/>
                  </a:moveTo>
                  <a:cubicBezTo>
                    <a:pt x="91" y="125"/>
                    <a:pt x="96" y="119"/>
                    <a:pt x="101" y="114"/>
                  </a:cubicBezTo>
                  <a:cubicBezTo>
                    <a:pt x="101" y="117"/>
                    <a:pt x="100" y="119"/>
                    <a:pt x="100" y="121"/>
                  </a:cubicBezTo>
                  <a:cubicBezTo>
                    <a:pt x="97" y="125"/>
                    <a:pt x="93" y="128"/>
                    <a:pt x="87" y="130"/>
                  </a:cubicBezTo>
                  <a:moveTo>
                    <a:pt x="106" y="74"/>
                  </a:moveTo>
                  <a:cubicBezTo>
                    <a:pt x="106" y="68"/>
                    <a:pt x="106" y="62"/>
                    <a:pt x="106" y="56"/>
                  </a:cubicBezTo>
                  <a:cubicBezTo>
                    <a:pt x="107" y="56"/>
                    <a:pt x="107" y="56"/>
                    <a:pt x="107" y="56"/>
                  </a:cubicBezTo>
                  <a:cubicBezTo>
                    <a:pt x="107" y="55"/>
                    <a:pt x="108" y="54"/>
                    <a:pt x="108" y="53"/>
                  </a:cubicBezTo>
                  <a:cubicBezTo>
                    <a:pt x="109" y="50"/>
                    <a:pt x="111" y="48"/>
                    <a:pt x="114" y="46"/>
                  </a:cubicBezTo>
                  <a:cubicBezTo>
                    <a:pt x="117" y="44"/>
                    <a:pt x="121" y="42"/>
                    <a:pt x="125" y="42"/>
                  </a:cubicBezTo>
                  <a:cubicBezTo>
                    <a:pt x="126" y="42"/>
                    <a:pt x="126" y="42"/>
                    <a:pt x="126" y="42"/>
                  </a:cubicBezTo>
                  <a:cubicBezTo>
                    <a:pt x="126" y="42"/>
                    <a:pt x="126" y="42"/>
                    <a:pt x="126" y="42"/>
                  </a:cubicBezTo>
                  <a:cubicBezTo>
                    <a:pt x="128" y="43"/>
                    <a:pt x="131" y="43"/>
                    <a:pt x="132" y="44"/>
                  </a:cubicBezTo>
                  <a:cubicBezTo>
                    <a:pt x="134" y="45"/>
                    <a:pt x="136" y="47"/>
                    <a:pt x="137" y="49"/>
                  </a:cubicBezTo>
                  <a:cubicBezTo>
                    <a:pt x="138" y="52"/>
                    <a:pt x="139" y="54"/>
                    <a:pt x="139" y="57"/>
                  </a:cubicBezTo>
                  <a:cubicBezTo>
                    <a:pt x="139" y="63"/>
                    <a:pt x="136" y="68"/>
                    <a:pt x="133" y="72"/>
                  </a:cubicBezTo>
                  <a:cubicBezTo>
                    <a:pt x="129" y="76"/>
                    <a:pt x="124" y="78"/>
                    <a:pt x="118" y="78"/>
                  </a:cubicBezTo>
                  <a:cubicBezTo>
                    <a:pt x="114" y="78"/>
                    <a:pt x="110" y="77"/>
                    <a:pt x="106" y="74"/>
                  </a:cubicBezTo>
                  <a:cubicBezTo>
                    <a:pt x="106" y="74"/>
                    <a:pt x="106" y="74"/>
                    <a:pt x="106" y="74"/>
                  </a:cubicBezTo>
                  <a:moveTo>
                    <a:pt x="107" y="41"/>
                  </a:moveTo>
                  <a:cubicBezTo>
                    <a:pt x="109" y="36"/>
                    <a:pt x="111" y="33"/>
                    <a:pt x="115" y="31"/>
                  </a:cubicBezTo>
                  <a:cubicBezTo>
                    <a:pt x="118" y="29"/>
                    <a:pt x="121" y="29"/>
                    <a:pt x="124" y="29"/>
                  </a:cubicBezTo>
                  <a:cubicBezTo>
                    <a:pt x="124" y="29"/>
                    <a:pt x="124" y="29"/>
                    <a:pt x="124" y="29"/>
                  </a:cubicBezTo>
                  <a:cubicBezTo>
                    <a:pt x="125" y="29"/>
                    <a:pt x="126" y="29"/>
                    <a:pt x="126" y="29"/>
                  </a:cubicBezTo>
                  <a:cubicBezTo>
                    <a:pt x="126" y="29"/>
                    <a:pt x="126" y="29"/>
                    <a:pt x="126" y="29"/>
                  </a:cubicBezTo>
                  <a:cubicBezTo>
                    <a:pt x="130" y="29"/>
                    <a:pt x="133" y="30"/>
                    <a:pt x="137" y="32"/>
                  </a:cubicBezTo>
                  <a:cubicBezTo>
                    <a:pt x="140" y="33"/>
                    <a:pt x="143" y="36"/>
                    <a:pt x="145" y="40"/>
                  </a:cubicBezTo>
                  <a:cubicBezTo>
                    <a:pt x="148" y="47"/>
                    <a:pt x="150" y="53"/>
                    <a:pt x="150" y="58"/>
                  </a:cubicBezTo>
                  <a:cubicBezTo>
                    <a:pt x="150" y="68"/>
                    <a:pt x="146" y="77"/>
                    <a:pt x="140" y="83"/>
                  </a:cubicBezTo>
                  <a:cubicBezTo>
                    <a:pt x="135" y="89"/>
                    <a:pt x="127" y="92"/>
                    <a:pt x="119" y="92"/>
                  </a:cubicBezTo>
                  <a:cubicBezTo>
                    <a:pt x="119" y="92"/>
                    <a:pt x="119" y="92"/>
                    <a:pt x="119" y="92"/>
                  </a:cubicBezTo>
                  <a:cubicBezTo>
                    <a:pt x="115" y="92"/>
                    <a:pt x="110" y="91"/>
                    <a:pt x="106" y="89"/>
                  </a:cubicBezTo>
                  <a:cubicBezTo>
                    <a:pt x="105" y="90"/>
                    <a:pt x="105" y="90"/>
                    <a:pt x="105" y="90"/>
                  </a:cubicBezTo>
                  <a:cubicBezTo>
                    <a:pt x="105" y="86"/>
                    <a:pt x="105" y="82"/>
                    <a:pt x="105" y="78"/>
                  </a:cubicBezTo>
                  <a:cubicBezTo>
                    <a:pt x="110" y="81"/>
                    <a:pt x="114" y="82"/>
                    <a:pt x="118" y="82"/>
                  </a:cubicBezTo>
                  <a:cubicBezTo>
                    <a:pt x="118" y="82"/>
                    <a:pt x="118" y="82"/>
                    <a:pt x="118" y="82"/>
                  </a:cubicBezTo>
                  <a:cubicBezTo>
                    <a:pt x="131" y="82"/>
                    <a:pt x="142" y="71"/>
                    <a:pt x="142" y="57"/>
                  </a:cubicBezTo>
                  <a:cubicBezTo>
                    <a:pt x="142" y="54"/>
                    <a:pt x="142" y="50"/>
                    <a:pt x="140" y="47"/>
                  </a:cubicBezTo>
                  <a:cubicBezTo>
                    <a:pt x="139" y="44"/>
                    <a:pt x="137" y="42"/>
                    <a:pt x="134" y="41"/>
                  </a:cubicBezTo>
                  <a:cubicBezTo>
                    <a:pt x="132" y="40"/>
                    <a:pt x="129"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6" y="39"/>
                    <a:pt x="126" y="39"/>
                  </a:cubicBezTo>
                  <a:cubicBezTo>
                    <a:pt x="126" y="39"/>
                    <a:pt x="125" y="39"/>
                    <a:pt x="125" y="39"/>
                  </a:cubicBezTo>
                  <a:cubicBezTo>
                    <a:pt x="125" y="39"/>
                    <a:pt x="125" y="39"/>
                    <a:pt x="125" y="39"/>
                  </a:cubicBezTo>
                  <a:cubicBezTo>
                    <a:pt x="118" y="39"/>
                    <a:pt x="113" y="42"/>
                    <a:pt x="109" y="45"/>
                  </a:cubicBezTo>
                  <a:cubicBezTo>
                    <a:pt x="108" y="46"/>
                    <a:pt x="107" y="47"/>
                    <a:pt x="107" y="48"/>
                  </a:cubicBezTo>
                  <a:cubicBezTo>
                    <a:pt x="107" y="46"/>
                    <a:pt x="107" y="43"/>
                    <a:pt x="107" y="40"/>
                  </a:cubicBezTo>
                  <a:cubicBezTo>
                    <a:pt x="107" y="41"/>
                    <a:pt x="107" y="41"/>
                    <a:pt x="107" y="41"/>
                  </a:cubicBezTo>
                  <a:moveTo>
                    <a:pt x="86" y="45"/>
                  </a:moveTo>
                  <a:cubicBezTo>
                    <a:pt x="86" y="45"/>
                    <a:pt x="86" y="45"/>
                    <a:pt x="86" y="45"/>
                  </a:cubicBezTo>
                  <a:cubicBezTo>
                    <a:pt x="92" y="40"/>
                    <a:pt x="98" y="34"/>
                    <a:pt x="104" y="28"/>
                  </a:cubicBezTo>
                  <a:cubicBezTo>
                    <a:pt x="104" y="28"/>
                    <a:pt x="104" y="28"/>
                    <a:pt x="104" y="28"/>
                  </a:cubicBezTo>
                  <a:cubicBezTo>
                    <a:pt x="104" y="30"/>
                    <a:pt x="104" y="33"/>
                    <a:pt x="104" y="35"/>
                  </a:cubicBezTo>
                  <a:cubicBezTo>
                    <a:pt x="98" y="41"/>
                    <a:pt x="92" y="48"/>
                    <a:pt x="86" y="54"/>
                  </a:cubicBezTo>
                  <a:cubicBezTo>
                    <a:pt x="86" y="56"/>
                    <a:pt x="86" y="56"/>
                    <a:pt x="86" y="56"/>
                  </a:cubicBezTo>
                  <a:cubicBezTo>
                    <a:pt x="87" y="56"/>
                    <a:pt x="87" y="56"/>
                    <a:pt x="87" y="56"/>
                  </a:cubicBezTo>
                  <a:cubicBezTo>
                    <a:pt x="88" y="55"/>
                    <a:pt x="89" y="54"/>
                    <a:pt x="90" y="53"/>
                  </a:cubicBezTo>
                  <a:cubicBezTo>
                    <a:pt x="90" y="52"/>
                    <a:pt x="90" y="52"/>
                    <a:pt x="90" y="52"/>
                  </a:cubicBezTo>
                  <a:cubicBezTo>
                    <a:pt x="95" y="47"/>
                    <a:pt x="99" y="43"/>
                    <a:pt x="104" y="38"/>
                  </a:cubicBezTo>
                  <a:cubicBezTo>
                    <a:pt x="103" y="45"/>
                    <a:pt x="103" y="52"/>
                    <a:pt x="103" y="59"/>
                  </a:cubicBezTo>
                  <a:cubicBezTo>
                    <a:pt x="102" y="60"/>
                    <a:pt x="102" y="60"/>
                    <a:pt x="102" y="60"/>
                  </a:cubicBezTo>
                  <a:cubicBezTo>
                    <a:pt x="97" y="66"/>
                    <a:pt x="93" y="72"/>
                    <a:pt x="88" y="79"/>
                  </a:cubicBezTo>
                  <a:cubicBezTo>
                    <a:pt x="88" y="79"/>
                    <a:pt x="88" y="80"/>
                    <a:pt x="88" y="80"/>
                  </a:cubicBezTo>
                  <a:cubicBezTo>
                    <a:pt x="88" y="80"/>
                    <a:pt x="88" y="80"/>
                    <a:pt x="89" y="80"/>
                  </a:cubicBezTo>
                  <a:cubicBezTo>
                    <a:pt x="89" y="80"/>
                    <a:pt x="89" y="80"/>
                    <a:pt x="89" y="80"/>
                  </a:cubicBezTo>
                  <a:cubicBezTo>
                    <a:pt x="94" y="74"/>
                    <a:pt x="98" y="68"/>
                    <a:pt x="102" y="62"/>
                  </a:cubicBezTo>
                  <a:cubicBezTo>
                    <a:pt x="102" y="66"/>
                    <a:pt x="102" y="70"/>
                    <a:pt x="102" y="74"/>
                  </a:cubicBezTo>
                  <a:cubicBezTo>
                    <a:pt x="102" y="74"/>
                    <a:pt x="102" y="74"/>
                    <a:pt x="101" y="74"/>
                  </a:cubicBezTo>
                  <a:cubicBezTo>
                    <a:pt x="101" y="74"/>
                    <a:pt x="101" y="74"/>
                    <a:pt x="101" y="74"/>
                  </a:cubicBezTo>
                  <a:cubicBezTo>
                    <a:pt x="96" y="80"/>
                    <a:pt x="91" y="86"/>
                    <a:pt x="87" y="92"/>
                  </a:cubicBezTo>
                  <a:cubicBezTo>
                    <a:pt x="86" y="93"/>
                    <a:pt x="87" y="93"/>
                    <a:pt x="87" y="93"/>
                  </a:cubicBezTo>
                  <a:cubicBezTo>
                    <a:pt x="87" y="94"/>
                    <a:pt x="87" y="94"/>
                    <a:pt x="87" y="94"/>
                  </a:cubicBezTo>
                  <a:cubicBezTo>
                    <a:pt x="88" y="94"/>
                    <a:pt x="88" y="93"/>
                    <a:pt x="88" y="93"/>
                  </a:cubicBezTo>
                  <a:cubicBezTo>
                    <a:pt x="93" y="87"/>
                    <a:pt x="97" y="81"/>
                    <a:pt x="102" y="75"/>
                  </a:cubicBezTo>
                  <a:cubicBezTo>
                    <a:pt x="101" y="88"/>
                    <a:pt x="101" y="101"/>
                    <a:pt x="101" y="113"/>
                  </a:cubicBezTo>
                  <a:cubicBezTo>
                    <a:pt x="99" y="113"/>
                    <a:pt x="99" y="113"/>
                    <a:pt x="99" y="113"/>
                  </a:cubicBezTo>
                  <a:cubicBezTo>
                    <a:pt x="94" y="118"/>
                    <a:pt x="89" y="124"/>
                    <a:pt x="84" y="131"/>
                  </a:cubicBezTo>
                  <a:cubicBezTo>
                    <a:pt x="84" y="131"/>
                    <a:pt x="84" y="131"/>
                    <a:pt x="84" y="131"/>
                  </a:cubicBezTo>
                  <a:cubicBezTo>
                    <a:pt x="84" y="131"/>
                    <a:pt x="84" y="131"/>
                    <a:pt x="84" y="131"/>
                  </a:cubicBezTo>
                  <a:cubicBezTo>
                    <a:pt x="76" y="134"/>
                    <a:pt x="67" y="136"/>
                    <a:pt x="56" y="136"/>
                  </a:cubicBezTo>
                  <a:cubicBezTo>
                    <a:pt x="56" y="136"/>
                    <a:pt x="56" y="136"/>
                    <a:pt x="56" y="136"/>
                  </a:cubicBezTo>
                  <a:cubicBezTo>
                    <a:pt x="55" y="136"/>
                    <a:pt x="53" y="136"/>
                    <a:pt x="51" y="136"/>
                  </a:cubicBezTo>
                  <a:cubicBezTo>
                    <a:pt x="22" y="134"/>
                    <a:pt x="12" y="122"/>
                    <a:pt x="8" y="115"/>
                  </a:cubicBezTo>
                  <a:cubicBezTo>
                    <a:pt x="7" y="90"/>
                    <a:pt x="7" y="55"/>
                    <a:pt x="4" y="28"/>
                  </a:cubicBezTo>
                  <a:cubicBezTo>
                    <a:pt x="5" y="29"/>
                    <a:pt x="5" y="29"/>
                    <a:pt x="6" y="29"/>
                  </a:cubicBezTo>
                  <a:cubicBezTo>
                    <a:pt x="8" y="31"/>
                    <a:pt x="12" y="32"/>
                    <a:pt x="18" y="34"/>
                  </a:cubicBezTo>
                  <a:cubicBezTo>
                    <a:pt x="29" y="36"/>
                    <a:pt x="41" y="38"/>
                    <a:pt x="56" y="38"/>
                  </a:cubicBezTo>
                  <a:cubicBezTo>
                    <a:pt x="64" y="38"/>
                    <a:pt x="72" y="37"/>
                    <a:pt x="81" y="36"/>
                  </a:cubicBezTo>
                  <a:cubicBezTo>
                    <a:pt x="83" y="36"/>
                    <a:pt x="87" y="35"/>
                    <a:pt x="90" y="34"/>
                  </a:cubicBezTo>
                  <a:cubicBezTo>
                    <a:pt x="93" y="34"/>
                    <a:pt x="95" y="33"/>
                    <a:pt x="97" y="32"/>
                  </a:cubicBezTo>
                  <a:cubicBezTo>
                    <a:pt x="93" y="36"/>
                    <a:pt x="89" y="40"/>
                    <a:pt x="85" y="43"/>
                  </a:cubicBezTo>
                  <a:cubicBezTo>
                    <a:pt x="85" y="44"/>
                    <a:pt x="85" y="44"/>
                    <a:pt x="85" y="45"/>
                  </a:cubicBezTo>
                  <a:cubicBezTo>
                    <a:pt x="85" y="45"/>
                    <a:pt x="85" y="45"/>
                    <a:pt x="86" y="45"/>
                  </a:cubicBezTo>
                  <a:moveTo>
                    <a:pt x="15" y="29"/>
                  </a:moveTo>
                  <a:cubicBezTo>
                    <a:pt x="12" y="28"/>
                    <a:pt x="9" y="27"/>
                    <a:pt x="8" y="26"/>
                  </a:cubicBezTo>
                  <a:cubicBezTo>
                    <a:pt x="6" y="25"/>
                    <a:pt x="5" y="24"/>
                    <a:pt x="5" y="23"/>
                  </a:cubicBezTo>
                  <a:cubicBezTo>
                    <a:pt x="5" y="23"/>
                    <a:pt x="5" y="22"/>
                    <a:pt x="5" y="22"/>
                  </a:cubicBezTo>
                  <a:cubicBezTo>
                    <a:pt x="4" y="21"/>
                    <a:pt x="5" y="19"/>
                    <a:pt x="7" y="17"/>
                  </a:cubicBezTo>
                  <a:cubicBezTo>
                    <a:pt x="10" y="15"/>
                    <a:pt x="15" y="12"/>
                    <a:pt x="20" y="10"/>
                  </a:cubicBezTo>
                  <a:cubicBezTo>
                    <a:pt x="24" y="8"/>
                    <a:pt x="29" y="6"/>
                    <a:pt x="33" y="6"/>
                  </a:cubicBezTo>
                  <a:cubicBezTo>
                    <a:pt x="40" y="4"/>
                    <a:pt x="49" y="4"/>
                    <a:pt x="57" y="4"/>
                  </a:cubicBezTo>
                  <a:cubicBezTo>
                    <a:pt x="65" y="4"/>
                    <a:pt x="72" y="4"/>
                    <a:pt x="79" y="5"/>
                  </a:cubicBezTo>
                  <a:cubicBezTo>
                    <a:pt x="85" y="6"/>
                    <a:pt x="90" y="6"/>
                    <a:pt x="91" y="7"/>
                  </a:cubicBezTo>
                  <a:cubicBezTo>
                    <a:pt x="97" y="9"/>
                    <a:pt x="100" y="11"/>
                    <a:pt x="102" y="13"/>
                  </a:cubicBezTo>
                  <a:cubicBezTo>
                    <a:pt x="104" y="15"/>
                    <a:pt x="104" y="17"/>
                    <a:pt x="104" y="19"/>
                  </a:cubicBezTo>
                  <a:cubicBezTo>
                    <a:pt x="104" y="19"/>
                    <a:pt x="104" y="20"/>
                    <a:pt x="104" y="20"/>
                  </a:cubicBezTo>
                  <a:cubicBezTo>
                    <a:pt x="104" y="22"/>
                    <a:pt x="103" y="23"/>
                    <a:pt x="102" y="25"/>
                  </a:cubicBezTo>
                  <a:cubicBezTo>
                    <a:pt x="101" y="26"/>
                    <a:pt x="100" y="27"/>
                    <a:pt x="98" y="28"/>
                  </a:cubicBezTo>
                  <a:cubicBezTo>
                    <a:pt x="93" y="20"/>
                    <a:pt x="78" y="17"/>
                    <a:pt x="58" y="17"/>
                  </a:cubicBezTo>
                  <a:cubicBezTo>
                    <a:pt x="55" y="17"/>
                    <a:pt x="51" y="17"/>
                    <a:pt x="47" y="17"/>
                  </a:cubicBezTo>
                  <a:cubicBezTo>
                    <a:pt x="29" y="18"/>
                    <a:pt x="14" y="25"/>
                    <a:pt x="15" y="29"/>
                  </a:cubicBezTo>
                  <a:moveTo>
                    <a:pt x="57" y="0"/>
                  </a:moveTo>
                  <a:cubicBezTo>
                    <a:pt x="48" y="0"/>
                    <a:pt x="40" y="1"/>
                    <a:pt x="32" y="2"/>
                  </a:cubicBezTo>
                  <a:cubicBezTo>
                    <a:pt x="27" y="3"/>
                    <a:pt x="20" y="6"/>
                    <a:pt x="13" y="9"/>
                  </a:cubicBezTo>
                  <a:cubicBezTo>
                    <a:pt x="10" y="11"/>
                    <a:pt x="7" y="13"/>
                    <a:pt x="5" y="15"/>
                  </a:cubicBezTo>
                  <a:cubicBezTo>
                    <a:pt x="3" y="17"/>
                    <a:pt x="1" y="19"/>
                    <a:pt x="1" y="22"/>
                  </a:cubicBezTo>
                  <a:cubicBezTo>
                    <a:pt x="1" y="23"/>
                    <a:pt x="1" y="23"/>
                    <a:pt x="1" y="23"/>
                  </a:cubicBezTo>
                  <a:cubicBezTo>
                    <a:pt x="0" y="23"/>
                    <a:pt x="0" y="23"/>
                    <a:pt x="0" y="23"/>
                  </a:cubicBezTo>
                  <a:cubicBezTo>
                    <a:pt x="4" y="50"/>
                    <a:pt x="3" y="90"/>
                    <a:pt x="5" y="117"/>
                  </a:cubicBezTo>
                  <a:cubicBezTo>
                    <a:pt x="5" y="117"/>
                    <a:pt x="5" y="117"/>
                    <a:pt x="5" y="117"/>
                  </a:cubicBezTo>
                  <a:cubicBezTo>
                    <a:pt x="6" y="119"/>
                    <a:pt x="8" y="122"/>
                    <a:pt x="10" y="124"/>
                  </a:cubicBezTo>
                  <a:cubicBezTo>
                    <a:pt x="10" y="124"/>
                    <a:pt x="10" y="124"/>
                    <a:pt x="10" y="124"/>
                  </a:cubicBezTo>
                  <a:cubicBezTo>
                    <a:pt x="9" y="125"/>
                    <a:pt x="9" y="125"/>
                    <a:pt x="9" y="126"/>
                  </a:cubicBezTo>
                  <a:cubicBezTo>
                    <a:pt x="9" y="128"/>
                    <a:pt x="10" y="130"/>
                    <a:pt x="10" y="131"/>
                  </a:cubicBezTo>
                  <a:cubicBezTo>
                    <a:pt x="10" y="131"/>
                    <a:pt x="10" y="131"/>
                    <a:pt x="10" y="131"/>
                  </a:cubicBezTo>
                  <a:cubicBezTo>
                    <a:pt x="10" y="132"/>
                    <a:pt x="10" y="132"/>
                    <a:pt x="10" y="132"/>
                  </a:cubicBezTo>
                  <a:cubicBezTo>
                    <a:pt x="11" y="133"/>
                    <a:pt x="11" y="133"/>
                    <a:pt x="11" y="133"/>
                  </a:cubicBezTo>
                  <a:cubicBezTo>
                    <a:pt x="11" y="133"/>
                    <a:pt x="11" y="133"/>
                    <a:pt x="11" y="133"/>
                  </a:cubicBezTo>
                  <a:cubicBezTo>
                    <a:pt x="14" y="136"/>
                    <a:pt x="19" y="138"/>
                    <a:pt x="24" y="140"/>
                  </a:cubicBezTo>
                  <a:cubicBezTo>
                    <a:pt x="30" y="142"/>
                    <a:pt x="37" y="144"/>
                    <a:pt x="43" y="144"/>
                  </a:cubicBezTo>
                  <a:cubicBezTo>
                    <a:pt x="48" y="145"/>
                    <a:pt x="53" y="145"/>
                    <a:pt x="57" y="145"/>
                  </a:cubicBezTo>
                  <a:cubicBezTo>
                    <a:pt x="70" y="145"/>
                    <a:pt x="80" y="143"/>
                    <a:pt x="87" y="140"/>
                  </a:cubicBezTo>
                  <a:cubicBezTo>
                    <a:pt x="90" y="139"/>
                    <a:pt x="93" y="138"/>
                    <a:pt x="95" y="137"/>
                  </a:cubicBezTo>
                  <a:cubicBezTo>
                    <a:pt x="97" y="135"/>
                    <a:pt x="98" y="134"/>
                    <a:pt x="99" y="132"/>
                  </a:cubicBezTo>
                  <a:cubicBezTo>
                    <a:pt x="98" y="132"/>
                    <a:pt x="98" y="132"/>
                    <a:pt x="98" y="132"/>
                  </a:cubicBezTo>
                  <a:cubicBezTo>
                    <a:pt x="98" y="132"/>
                    <a:pt x="98" y="132"/>
                    <a:pt x="98" y="132"/>
                  </a:cubicBezTo>
                  <a:cubicBezTo>
                    <a:pt x="98" y="131"/>
                    <a:pt x="98" y="129"/>
                    <a:pt x="98" y="128"/>
                  </a:cubicBezTo>
                  <a:cubicBezTo>
                    <a:pt x="101" y="126"/>
                    <a:pt x="102" y="125"/>
                    <a:pt x="104" y="123"/>
                  </a:cubicBezTo>
                  <a:cubicBezTo>
                    <a:pt x="104" y="123"/>
                    <a:pt x="104" y="123"/>
                    <a:pt x="104" y="123"/>
                  </a:cubicBezTo>
                  <a:cubicBezTo>
                    <a:pt x="104" y="123"/>
                    <a:pt x="104" y="123"/>
                    <a:pt x="104" y="123"/>
                  </a:cubicBezTo>
                  <a:cubicBezTo>
                    <a:pt x="104" y="123"/>
                    <a:pt x="104" y="123"/>
                    <a:pt x="104" y="123"/>
                  </a:cubicBezTo>
                  <a:cubicBezTo>
                    <a:pt x="104" y="122"/>
                    <a:pt x="104" y="122"/>
                    <a:pt x="104" y="122"/>
                  </a:cubicBezTo>
                  <a:cubicBezTo>
                    <a:pt x="104" y="113"/>
                    <a:pt x="105" y="103"/>
                    <a:pt x="105" y="92"/>
                  </a:cubicBezTo>
                  <a:cubicBezTo>
                    <a:pt x="109" y="95"/>
                    <a:pt x="114" y="96"/>
                    <a:pt x="119" y="96"/>
                  </a:cubicBezTo>
                  <a:cubicBezTo>
                    <a:pt x="119" y="96"/>
                    <a:pt x="119" y="96"/>
                    <a:pt x="119" y="96"/>
                  </a:cubicBezTo>
                  <a:cubicBezTo>
                    <a:pt x="137" y="96"/>
                    <a:pt x="153" y="80"/>
                    <a:pt x="153" y="58"/>
                  </a:cubicBezTo>
                  <a:cubicBezTo>
                    <a:pt x="153" y="52"/>
                    <a:pt x="152" y="46"/>
                    <a:pt x="149" y="39"/>
                  </a:cubicBezTo>
                  <a:cubicBezTo>
                    <a:pt x="146" y="34"/>
                    <a:pt x="142" y="30"/>
                    <a:pt x="138" y="28"/>
                  </a:cubicBezTo>
                  <a:cubicBezTo>
                    <a:pt x="134" y="26"/>
                    <a:pt x="130" y="25"/>
                    <a:pt x="127" y="25"/>
                  </a:cubicBezTo>
                  <a:cubicBezTo>
                    <a:pt x="126" y="25"/>
                    <a:pt x="125" y="25"/>
                    <a:pt x="124" y="25"/>
                  </a:cubicBezTo>
                  <a:cubicBezTo>
                    <a:pt x="121" y="25"/>
                    <a:pt x="116" y="26"/>
                    <a:pt x="113" y="28"/>
                  </a:cubicBezTo>
                  <a:cubicBezTo>
                    <a:pt x="111" y="29"/>
                    <a:pt x="109" y="31"/>
                    <a:pt x="108" y="32"/>
                  </a:cubicBezTo>
                  <a:cubicBezTo>
                    <a:pt x="108" y="32"/>
                    <a:pt x="108" y="32"/>
                    <a:pt x="108" y="32"/>
                  </a:cubicBezTo>
                  <a:cubicBezTo>
                    <a:pt x="107" y="32"/>
                    <a:pt x="107" y="32"/>
                    <a:pt x="107" y="32"/>
                  </a:cubicBezTo>
                  <a:cubicBezTo>
                    <a:pt x="108" y="27"/>
                    <a:pt x="108" y="23"/>
                    <a:pt x="108" y="19"/>
                  </a:cubicBezTo>
                  <a:cubicBezTo>
                    <a:pt x="108" y="19"/>
                    <a:pt x="108" y="19"/>
                    <a:pt x="108" y="19"/>
                  </a:cubicBezTo>
                  <a:cubicBezTo>
                    <a:pt x="108" y="19"/>
                    <a:pt x="108" y="19"/>
                    <a:pt x="108" y="19"/>
                  </a:cubicBezTo>
                  <a:cubicBezTo>
                    <a:pt x="108" y="16"/>
                    <a:pt x="107" y="13"/>
                    <a:pt x="104" y="10"/>
                  </a:cubicBezTo>
                  <a:cubicBezTo>
                    <a:pt x="102" y="7"/>
                    <a:pt x="98" y="5"/>
                    <a:pt x="92" y="3"/>
                  </a:cubicBezTo>
                  <a:cubicBezTo>
                    <a:pt x="90" y="3"/>
                    <a:pt x="85" y="2"/>
                    <a:pt x="79" y="1"/>
                  </a:cubicBezTo>
                  <a:cubicBezTo>
                    <a:pt x="73" y="1"/>
                    <a:pt x="65" y="0"/>
                    <a:pt x="5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1" name="Freeform 792"/>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2" name="Freeform 793"/>
            <p:cNvSpPr>
              <a:spLocks/>
            </p:cNvSpPr>
            <p:nvPr/>
          </p:nvSpPr>
          <p:spPr bwMode="auto">
            <a:xfrm>
              <a:off x="3755" y="3455"/>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3" name="Rectangle 794"/>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4" name="Rectangle 795"/>
            <p:cNvSpPr>
              <a:spLocks noChangeArrowheads="1"/>
            </p:cNvSpPr>
            <p:nvPr/>
          </p:nvSpPr>
          <p:spPr bwMode="auto">
            <a:xfrm>
              <a:off x="3752" y="348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5" name="Rectangle 796"/>
            <p:cNvSpPr>
              <a:spLocks noChangeArrowheads="1"/>
            </p:cNvSpPr>
            <p:nvPr/>
          </p:nvSpPr>
          <p:spPr bwMode="auto">
            <a:xfrm>
              <a:off x="3752" y="348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6" name="Freeform 797"/>
            <p:cNvSpPr>
              <a:spLocks/>
            </p:cNvSpPr>
            <p:nvPr/>
          </p:nvSpPr>
          <p:spPr bwMode="auto">
            <a:xfrm>
              <a:off x="3752" y="3488"/>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7" name="Freeform 798"/>
            <p:cNvSpPr>
              <a:spLocks/>
            </p:cNvSpPr>
            <p:nvPr/>
          </p:nvSpPr>
          <p:spPr bwMode="auto">
            <a:xfrm>
              <a:off x="3662" y="3507"/>
              <a:ext cx="36" cy="45"/>
            </a:xfrm>
            <a:custGeom>
              <a:avLst/>
              <a:gdLst>
                <a:gd name="T0" fmla="*/ 14 w 15"/>
                <a:gd name="T1" fmla="*/ 0 h 19"/>
                <a:gd name="T2" fmla="*/ 13 w 15"/>
                <a:gd name="T3" fmla="*/ 0 h 19"/>
                <a:gd name="T4" fmla="*/ 1 w 15"/>
                <a:gd name="T5" fmla="*/ 17 h 19"/>
                <a:gd name="T6" fmla="*/ 1 w 15"/>
                <a:gd name="T7" fmla="*/ 19 h 19"/>
                <a:gd name="T8" fmla="*/ 1 w 15"/>
                <a:gd name="T9" fmla="*/ 19 h 19"/>
                <a:gd name="T10" fmla="*/ 2 w 15"/>
                <a:gd name="T11" fmla="*/ 18 h 19"/>
                <a:gd name="T12" fmla="*/ 15 w 15"/>
                <a:gd name="T13" fmla="*/ 1 h 19"/>
                <a:gd name="T14" fmla="*/ 14 w 15"/>
                <a:gd name="T15" fmla="*/ 0 h 19"/>
                <a:gd name="T16" fmla="*/ 14 w 15"/>
                <a:gd name="T17" fmla="*/ 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19">
                  <a:moveTo>
                    <a:pt x="14" y="0"/>
                  </a:moveTo>
                  <a:cubicBezTo>
                    <a:pt x="14" y="0"/>
                    <a:pt x="13" y="0"/>
                    <a:pt x="13" y="0"/>
                  </a:cubicBezTo>
                  <a:cubicBezTo>
                    <a:pt x="9" y="6"/>
                    <a:pt x="5" y="12"/>
                    <a:pt x="1" y="17"/>
                  </a:cubicBezTo>
                  <a:cubicBezTo>
                    <a:pt x="0" y="18"/>
                    <a:pt x="0" y="18"/>
                    <a:pt x="1" y="19"/>
                  </a:cubicBezTo>
                  <a:cubicBezTo>
                    <a:pt x="1" y="19"/>
                    <a:pt x="1" y="19"/>
                    <a:pt x="1" y="19"/>
                  </a:cubicBezTo>
                  <a:cubicBezTo>
                    <a:pt x="2" y="19"/>
                    <a:pt x="2" y="19"/>
                    <a:pt x="2" y="18"/>
                  </a:cubicBezTo>
                  <a:cubicBezTo>
                    <a:pt x="6" y="13"/>
                    <a:pt x="10" y="7"/>
                    <a:pt x="15" y="1"/>
                  </a:cubicBezTo>
                  <a:cubicBezTo>
                    <a:pt x="15"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8" name="Freeform 799"/>
            <p:cNvSpPr>
              <a:spLocks/>
            </p:cNvSpPr>
            <p:nvPr/>
          </p:nvSpPr>
          <p:spPr bwMode="auto">
            <a:xfrm>
              <a:off x="3660" y="3608"/>
              <a:ext cx="31" cy="38"/>
            </a:xfrm>
            <a:custGeom>
              <a:avLst/>
              <a:gdLst>
                <a:gd name="T0" fmla="*/ 12 w 13"/>
                <a:gd name="T1" fmla="*/ 0 h 16"/>
                <a:gd name="T2" fmla="*/ 11 w 13"/>
                <a:gd name="T3" fmla="*/ 0 h 16"/>
                <a:gd name="T4" fmla="*/ 1 w 13"/>
                <a:gd name="T5" fmla="*/ 15 h 16"/>
                <a:gd name="T6" fmla="*/ 1 w 13"/>
                <a:gd name="T7" fmla="*/ 16 h 16"/>
                <a:gd name="T8" fmla="*/ 1 w 13"/>
                <a:gd name="T9" fmla="*/ 16 h 16"/>
                <a:gd name="T10" fmla="*/ 2 w 13"/>
                <a:gd name="T11" fmla="*/ 16 h 16"/>
                <a:gd name="T12" fmla="*/ 13 w 13"/>
                <a:gd name="T13" fmla="*/ 1 h 16"/>
                <a:gd name="T14" fmla="*/ 13 w 13"/>
                <a:gd name="T15" fmla="*/ 0 h 16"/>
                <a:gd name="T16" fmla="*/ 12 w 13"/>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 h="16">
                  <a:moveTo>
                    <a:pt x="12" y="0"/>
                  </a:moveTo>
                  <a:cubicBezTo>
                    <a:pt x="12" y="0"/>
                    <a:pt x="11" y="0"/>
                    <a:pt x="11" y="0"/>
                  </a:cubicBezTo>
                  <a:cubicBezTo>
                    <a:pt x="8" y="5"/>
                    <a:pt x="4" y="10"/>
                    <a:pt x="1" y="15"/>
                  </a:cubicBezTo>
                  <a:cubicBezTo>
                    <a:pt x="0" y="15"/>
                    <a:pt x="1" y="16"/>
                    <a:pt x="1" y="16"/>
                  </a:cubicBezTo>
                  <a:cubicBezTo>
                    <a:pt x="1" y="16"/>
                    <a:pt x="1" y="16"/>
                    <a:pt x="1" y="16"/>
                  </a:cubicBezTo>
                  <a:cubicBezTo>
                    <a:pt x="2" y="16"/>
                    <a:pt x="2" y="16"/>
                    <a:pt x="2" y="16"/>
                  </a:cubicBezTo>
                  <a:cubicBezTo>
                    <a:pt x="6" y="11"/>
                    <a:pt x="9" y="6"/>
                    <a:pt x="13" y="1"/>
                  </a:cubicBezTo>
                  <a:cubicBezTo>
                    <a:pt x="13" y="1"/>
                    <a:pt x="13" y="0"/>
                    <a:pt x="13" y="0"/>
                  </a:cubicBezTo>
                  <a:cubicBezTo>
                    <a:pt x="12" y="0"/>
                    <a:pt x="12" y="0"/>
                    <a:pt x="1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69" name="Freeform 800"/>
            <p:cNvSpPr>
              <a:spLocks/>
            </p:cNvSpPr>
            <p:nvPr/>
          </p:nvSpPr>
          <p:spPr bwMode="auto">
            <a:xfrm>
              <a:off x="3658" y="3639"/>
              <a:ext cx="33" cy="40"/>
            </a:xfrm>
            <a:custGeom>
              <a:avLst/>
              <a:gdLst>
                <a:gd name="T0" fmla="*/ 13 w 14"/>
                <a:gd name="T1" fmla="*/ 0 h 17"/>
                <a:gd name="T2" fmla="*/ 13 w 14"/>
                <a:gd name="T3" fmla="*/ 0 h 17"/>
                <a:gd name="T4" fmla="*/ 0 w 14"/>
                <a:gd name="T5" fmla="*/ 15 h 17"/>
                <a:gd name="T6" fmla="*/ 0 w 14"/>
                <a:gd name="T7" fmla="*/ 16 h 17"/>
                <a:gd name="T8" fmla="*/ 1 w 14"/>
                <a:gd name="T9" fmla="*/ 17 h 17"/>
                <a:gd name="T10" fmla="*/ 1 w 14"/>
                <a:gd name="T11" fmla="*/ 16 h 17"/>
                <a:gd name="T12" fmla="*/ 14 w 14"/>
                <a:gd name="T13" fmla="*/ 1 h 17"/>
                <a:gd name="T14" fmla="*/ 14 w 14"/>
                <a:gd name="T15" fmla="*/ 0 h 17"/>
                <a:gd name="T16" fmla="*/ 13 w 14"/>
                <a:gd name="T17"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17">
                  <a:moveTo>
                    <a:pt x="13" y="0"/>
                  </a:moveTo>
                  <a:cubicBezTo>
                    <a:pt x="13" y="0"/>
                    <a:pt x="13" y="0"/>
                    <a:pt x="13" y="0"/>
                  </a:cubicBezTo>
                  <a:cubicBezTo>
                    <a:pt x="8" y="5"/>
                    <a:pt x="4" y="10"/>
                    <a:pt x="0" y="15"/>
                  </a:cubicBezTo>
                  <a:cubicBezTo>
                    <a:pt x="0" y="16"/>
                    <a:pt x="0" y="16"/>
                    <a:pt x="0" y="16"/>
                  </a:cubicBezTo>
                  <a:cubicBezTo>
                    <a:pt x="0" y="17"/>
                    <a:pt x="0" y="17"/>
                    <a:pt x="1" y="17"/>
                  </a:cubicBezTo>
                  <a:cubicBezTo>
                    <a:pt x="1" y="17"/>
                    <a:pt x="1" y="16"/>
                    <a:pt x="1" y="16"/>
                  </a:cubicBezTo>
                  <a:cubicBezTo>
                    <a:pt x="5" y="11"/>
                    <a:pt x="10" y="6"/>
                    <a:pt x="14" y="1"/>
                  </a:cubicBezTo>
                  <a:cubicBezTo>
                    <a:pt x="14" y="1"/>
                    <a:pt x="14" y="0"/>
                    <a:pt x="14" y="0"/>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0" name="Freeform 801"/>
            <p:cNvSpPr>
              <a:spLocks/>
            </p:cNvSpPr>
            <p:nvPr/>
          </p:nvSpPr>
          <p:spPr bwMode="auto">
            <a:xfrm>
              <a:off x="3035" y="3485"/>
              <a:ext cx="391" cy="310"/>
            </a:xfrm>
            <a:custGeom>
              <a:avLst/>
              <a:gdLst>
                <a:gd name="T0" fmla="*/ 15 w 165"/>
                <a:gd name="T1" fmla="*/ 0 h 131"/>
                <a:gd name="T2" fmla="*/ 13 w 165"/>
                <a:gd name="T3" fmla="*/ 2 h 131"/>
                <a:gd name="T4" fmla="*/ 13 w 165"/>
                <a:gd name="T5" fmla="*/ 14 h 131"/>
                <a:gd name="T6" fmla="*/ 9 w 165"/>
                <a:gd name="T7" fmla="*/ 14 h 131"/>
                <a:gd name="T8" fmla="*/ 7 w 165"/>
                <a:gd name="T9" fmla="*/ 16 h 131"/>
                <a:gd name="T10" fmla="*/ 9 w 165"/>
                <a:gd name="T11" fmla="*/ 18 h 131"/>
                <a:gd name="T12" fmla="*/ 13 w 165"/>
                <a:gd name="T13" fmla="*/ 18 h 131"/>
                <a:gd name="T14" fmla="*/ 13 w 165"/>
                <a:gd name="T15" fmla="*/ 29 h 131"/>
                <a:gd name="T16" fmla="*/ 9 w 165"/>
                <a:gd name="T17" fmla="*/ 29 h 131"/>
                <a:gd name="T18" fmla="*/ 7 w 165"/>
                <a:gd name="T19" fmla="*/ 31 h 131"/>
                <a:gd name="T20" fmla="*/ 9 w 165"/>
                <a:gd name="T21" fmla="*/ 32 h 131"/>
                <a:gd name="T22" fmla="*/ 13 w 165"/>
                <a:gd name="T23" fmla="*/ 32 h 131"/>
                <a:gd name="T24" fmla="*/ 13 w 165"/>
                <a:gd name="T25" fmla="*/ 45 h 131"/>
                <a:gd name="T26" fmla="*/ 9 w 165"/>
                <a:gd name="T27" fmla="*/ 45 h 131"/>
                <a:gd name="T28" fmla="*/ 7 w 165"/>
                <a:gd name="T29" fmla="*/ 46 h 131"/>
                <a:gd name="T30" fmla="*/ 9 w 165"/>
                <a:gd name="T31" fmla="*/ 48 h 131"/>
                <a:gd name="T32" fmla="*/ 13 w 165"/>
                <a:gd name="T33" fmla="*/ 48 h 131"/>
                <a:gd name="T34" fmla="*/ 13 w 165"/>
                <a:gd name="T35" fmla="*/ 62 h 131"/>
                <a:gd name="T36" fmla="*/ 9 w 165"/>
                <a:gd name="T37" fmla="*/ 62 h 131"/>
                <a:gd name="T38" fmla="*/ 7 w 165"/>
                <a:gd name="T39" fmla="*/ 64 h 131"/>
                <a:gd name="T40" fmla="*/ 9 w 165"/>
                <a:gd name="T41" fmla="*/ 66 h 131"/>
                <a:gd name="T42" fmla="*/ 13 w 165"/>
                <a:gd name="T43" fmla="*/ 66 h 131"/>
                <a:gd name="T44" fmla="*/ 13 w 165"/>
                <a:gd name="T45" fmla="*/ 79 h 131"/>
                <a:gd name="T46" fmla="*/ 9 w 165"/>
                <a:gd name="T47" fmla="*/ 79 h 131"/>
                <a:gd name="T48" fmla="*/ 7 w 165"/>
                <a:gd name="T49" fmla="*/ 80 h 131"/>
                <a:gd name="T50" fmla="*/ 9 w 165"/>
                <a:gd name="T51" fmla="*/ 82 h 131"/>
                <a:gd name="T52" fmla="*/ 13 w 165"/>
                <a:gd name="T53" fmla="*/ 82 h 131"/>
                <a:gd name="T54" fmla="*/ 13 w 165"/>
                <a:gd name="T55" fmla="*/ 96 h 131"/>
                <a:gd name="T56" fmla="*/ 9 w 165"/>
                <a:gd name="T57" fmla="*/ 96 h 131"/>
                <a:gd name="T58" fmla="*/ 7 w 165"/>
                <a:gd name="T59" fmla="*/ 98 h 131"/>
                <a:gd name="T60" fmla="*/ 9 w 165"/>
                <a:gd name="T61" fmla="*/ 100 h 131"/>
                <a:gd name="T62" fmla="*/ 13 w 165"/>
                <a:gd name="T63" fmla="*/ 100 h 131"/>
                <a:gd name="T64" fmla="*/ 13 w 165"/>
                <a:gd name="T65" fmla="*/ 113 h 131"/>
                <a:gd name="T66" fmla="*/ 2 w 165"/>
                <a:gd name="T67" fmla="*/ 113 h 131"/>
                <a:gd name="T68" fmla="*/ 0 w 165"/>
                <a:gd name="T69" fmla="*/ 115 h 131"/>
                <a:gd name="T70" fmla="*/ 2 w 165"/>
                <a:gd name="T71" fmla="*/ 116 h 131"/>
                <a:gd name="T72" fmla="*/ 13 w 165"/>
                <a:gd name="T73" fmla="*/ 116 h 131"/>
                <a:gd name="T74" fmla="*/ 13 w 165"/>
                <a:gd name="T75" fmla="*/ 129 h 131"/>
                <a:gd name="T76" fmla="*/ 15 w 165"/>
                <a:gd name="T77" fmla="*/ 131 h 131"/>
                <a:gd name="T78" fmla="*/ 16 w 165"/>
                <a:gd name="T79" fmla="*/ 129 h 131"/>
                <a:gd name="T80" fmla="*/ 16 w 165"/>
                <a:gd name="T81" fmla="*/ 116 h 131"/>
                <a:gd name="T82" fmla="*/ 163 w 165"/>
                <a:gd name="T83" fmla="*/ 116 h 131"/>
                <a:gd name="T84" fmla="*/ 165 w 165"/>
                <a:gd name="T85" fmla="*/ 115 h 131"/>
                <a:gd name="T86" fmla="*/ 163 w 165"/>
                <a:gd name="T87" fmla="*/ 113 h 131"/>
                <a:gd name="T88" fmla="*/ 16 w 165"/>
                <a:gd name="T89" fmla="*/ 113 h 131"/>
                <a:gd name="T90" fmla="*/ 16 w 165"/>
                <a:gd name="T91" fmla="*/ 2 h 131"/>
                <a:gd name="T92" fmla="*/ 15 w 165"/>
                <a:gd name="T93" fmla="*/ 0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5" h="131">
                  <a:moveTo>
                    <a:pt x="15" y="0"/>
                  </a:moveTo>
                  <a:cubicBezTo>
                    <a:pt x="14" y="0"/>
                    <a:pt x="13" y="1"/>
                    <a:pt x="13" y="2"/>
                  </a:cubicBezTo>
                  <a:cubicBezTo>
                    <a:pt x="13" y="14"/>
                    <a:pt x="13" y="14"/>
                    <a:pt x="13" y="14"/>
                  </a:cubicBezTo>
                  <a:cubicBezTo>
                    <a:pt x="11" y="14"/>
                    <a:pt x="10" y="14"/>
                    <a:pt x="9" y="14"/>
                  </a:cubicBezTo>
                  <a:cubicBezTo>
                    <a:pt x="8" y="14"/>
                    <a:pt x="7" y="15"/>
                    <a:pt x="7" y="16"/>
                  </a:cubicBezTo>
                  <a:cubicBezTo>
                    <a:pt x="7" y="17"/>
                    <a:pt x="8" y="18"/>
                    <a:pt x="9" y="18"/>
                  </a:cubicBezTo>
                  <a:cubicBezTo>
                    <a:pt x="10" y="18"/>
                    <a:pt x="11" y="18"/>
                    <a:pt x="13" y="18"/>
                  </a:cubicBezTo>
                  <a:cubicBezTo>
                    <a:pt x="13" y="29"/>
                    <a:pt x="13" y="29"/>
                    <a:pt x="13" y="29"/>
                  </a:cubicBezTo>
                  <a:cubicBezTo>
                    <a:pt x="11" y="29"/>
                    <a:pt x="10" y="29"/>
                    <a:pt x="9" y="29"/>
                  </a:cubicBezTo>
                  <a:cubicBezTo>
                    <a:pt x="8" y="29"/>
                    <a:pt x="7" y="30"/>
                    <a:pt x="7" y="31"/>
                  </a:cubicBezTo>
                  <a:cubicBezTo>
                    <a:pt x="7" y="32"/>
                    <a:pt x="8" y="32"/>
                    <a:pt x="9" y="32"/>
                  </a:cubicBezTo>
                  <a:cubicBezTo>
                    <a:pt x="10" y="32"/>
                    <a:pt x="11" y="32"/>
                    <a:pt x="13" y="32"/>
                  </a:cubicBezTo>
                  <a:cubicBezTo>
                    <a:pt x="13" y="45"/>
                    <a:pt x="13" y="45"/>
                    <a:pt x="13" y="45"/>
                  </a:cubicBezTo>
                  <a:cubicBezTo>
                    <a:pt x="11" y="45"/>
                    <a:pt x="10" y="45"/>
                    <a:pt x="9" y="45"/>
                  </a:cubicBezTo>
                  <a:cubicBezTo>
                    <a:pt x="8" y="45"/>
                    <a:pt x="7" y="45"/>
                    <a:pt x="7" y="46"/>
                  </a:cubicBezTo>
                  <a:cubicBezTo>
                    <a:pt x="7" y="47"/>
                    <a:pt x="8" y="48"/>
                    <a:pt x="9" y="48"/>
                  </a:cubicBezTo>
                  <a:cubicBezTo>
                    <a:pt x="10" y="48"/>
                    <a:pt x="11" y="48"/>
                    <a:pt x="13" y="48"/>
                  </a:cubicBezTo>
                  <a:cubicBezTo>
                    <a:pt x="13" y="62"/>
                    <a:pt x="13" y="62"/>
                    <a:pt x="13" y="62"/>
                  </a:cubicBezTo>
                  <a:cubicBezTo>
                    <a:pt x="11" y="62"/>
                    <a:pt x="10" y="62"/>
                    <a:pt x="9" y="62"/>
                  </a:cubicBezTo>
                  <a:cubicBezTo>
                    <a:pt x="8" y="62"/>
                    <a:pt x="7" y="63"/>
                    <a:pt x="7" y="64"/>
                  </a:cubicBezTo>
                  <a:cubicBezTo>
                    <a:pt x="7" y="65"/>
                    <a:pt x="8" y="66"/>
                    <a:pt x="9" y="66"/>
                  </a:cubicBezTo>
                  <a:cubicBezTo>
                    <a:pt x="10" y="66"/>
                    <a:pt x="11" y="66"/>
                    <a:pt x="13" y="66"/>
                  </a:cubicBezTo>
                  <a:cubicBezTo>
                    <a:pt x="13" y="79"/>
                    <a:pt x="13" y="79"/>
                    <a:pt x="13" y="79"/>
                  </a:cubicBezTo>
                  <a:cubicBezTo>
                    <a:pt x="11" y="79"/>
                    <a:pt x="10" y="79"/>
                    <a:pt x="9" y="79"/>
                  </a:cubicBezTo>
                  <a:cubicBezTo>
                    <a:pt x="8" y="79"/>
                    <a:pt x="7" y="79"/>
                    <a:pt x="7" y="80"/>
                  </a:cubicBezTo>
                  <a:cubicBezTo>
                    <a:pt x="7" y="81"/>
                    <a:pt x="8" y="82"/>
                    <a:pt x="9" y="82"/>
                  </a:cubicBezTo>
                  <a:cubicBezTo>
                    <a:pt x="10" y="82"/>
                    <a:pt x="11" y="82"/>
                    <a:pt x="13" y="82"/>
                  </a:cubicBezTo>
                  <a:cubicBezTo>
                    <a:pt x="13" y="96"/>
                    <a:pt x="13" y="96"/>
                    <a:pt x="13" y="96"/>
                  </a:cubicBezTo>
                  <a:cubicBezTo>
                    <a:pt x="11" y="96"/>
                    <a:pt x="10" y="96"/>
                    <a:pt x="9" y="96"/>
                  </a:cubicBezTo>
                  <a:cubicBezTo>
                    <a:pt x="8" y="96"/>
                    <a:pt x="7" y="97"/>
                    <a:pt x="7" y="98"/>
                  </a:cubicBezTo>
                  <a:cubicBezTo>
                    <a:pt x="7" y="99"/>
                    <a:pt x="8" y="100"/>
                    <a:pt x="9" y="100"/>
                  </a:cubicBezTo>
                  <a:cubicBezTo>
                    <a:pt x="10" y="100"/>
                    <a:pt x="11" y="100"/>
                    <a:pt x="13" y="100"/>
                  </a:cubicBezTo>
                  <a:cubicBezTo>
                    <a:pt x="13" y="113"/>
                    <a:pt x="13" y="113"/>
                    <a:pt x="13" y="113"/>
                  </a:cubicBezTo>
                  <a:cubicBezTo>
                    <a:pt x="2" y="113"/>
                    <a:pt x="2" y="113"/>
                    <a:pt x="2" y="113"/>
                  </a:cubicBezTo>
                  <a:cubicBezTo>
                    <a:pt x="1" y="113"/>
                    <a:pt x="0" y="114"/>
                    <a:pt x="0" y="115"/>
                  </a:cubicBezTo>
                  <a:cubicBezTo>
                    <a:pt x="0" y="116"/>
                    <a:pt x="1" y="116"/>
                    <a:pt x="2" y="116"/>
                  </a:cubicBezTo>
                  <a:cubicBezTo>
                    <a:pt x="13" y="116"/>
                    <a:pt x="13" y="116"/>
                    <a:pt x="13" y="116"/>
                  </a:cubicBezTo>
                  <a:cubicBezTo>
                    <a:pt x="13" y="129"/>
                    <a:pt x="13" y="129"/>
                    <a:pt x="13" y="129"/>
                  </a:cubicBezTo>
                  <a:cubicBezTo>
                    <a:pt x="13" y="130"/>
                    <a:pt x="14" y="131"/>
                    <a:pt x="15" y="131"/>
                  </a:cubicBezTo>
                  <a:cubicBezTo>
                    <a:pt x="16" y="131"/>
                    <a:pt x="16" y="130"/>
                    <a:pt x="16" y="129"/>
                  </a:cubicBezTo>
                  <a:cubicBezTo>
                    <a:pt x="16" y="116"/>
                    <a:pt x="16" y="116"/>
                    <a:pt x="16" y="116"/>
                  </a:cubicBezTo>
                  <a:cubicBezTo>
                    <a:pt x="163" y="116"/>
                    <a:pt x="163" y="116"/>
                    <a:pt x="163" y="116"/>
                  </a:cubicBezTo>
                  <a:cubicBezTo>
                    <a:pt x="164" y="116"/>
                    <a:pt x="165" y="116"/>
                    <a:pt x="165" y="115"/>
                  </a:cubicBezTo>
                  <a:cubicBezTo>
                    <a:pt x="165" y="114"/>
                    <a:pt x="164" y="113"/>
                    <a:pt x="163" y="113"/>
                  </a:cubicBezTo>
                  <a:cubicBezTo>
                    <a:pt x="16" y="113"/>
                    <a:pt x="16" y="113"/>
                    <a:pt x="16" y="113"/>
                  </a:cubicBezTo>
                  <a:cubicBezTo>
                    <a:pt x="16" y="2"/>
                    <a:pt x="16" y="2"/>
                    <a:pt x="16" y="2"/>
                  </a:cubicBezTo>
                  <a:cubicBezTo>
                    <a:pt x="16" y="1"/>
                    <a:pt x="16"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1" name="Freeform 802"/>
            <p:cNvSpPr>
              <a:spLocks noEditPoints="1"/>
            </p:cNvSpPr>
            <p:nvPr/>
          </p:nvSpPr>
          <p:spPr bwMode="auto">
            <a:xfrm>
              <a:off x="3177" y="3511"/>
              <a:ext cx="74" cy="225"/>
            </a:xfrm>
            <a:custGeom>
              <a:avLst/>
              <a:gdLst>
                <a:gd name="T0" fmla="*/ 28 w 31"/>
                <a:gd name="T1" fmla="*/ 85 h 95"/>
                <a:gd name="T2" fmla="*/ 27 w 31"/>
                <a:gd name="T3" fmla="*/ 87 h 95"/>
                <a:gd name="T4" fmla="*/ 21 w 31"/>
                <a:gd name="T5" fmla="*/ 88 h 95"/>
                <a:gd name="T6" fmla="*/ 28 w 31"/>
                <a:gd name="T7" fmla="*/ 82 h 95"/>
                <a:gd name="T8" fmla="*/ 27 w 31"/>
                <a:gd name="T9" fmla="*/ 83 h 95"/>
                <a:gd name="T10" fmla="*/ 21 w 31"/>
                <a:gd name="T11" fmla="*/ 91 h 95"/>
                <a:gd name="T12" fmla="*/ 21 w 31"/>
                <a:gd name="T13" fmla="*/ 80 h 95"/>
                <a:gd name="T14" fmla="*/ 28 w 31"/>
                <a:gd name="T15" fmla="*/ 70 h 95"/>
                <a:gd name="T16" fmla="*/ 21 w 31"/>
                <a:gd name="T17" fmla="*/ 84 h 95"/>
                <a:gd name="T18" fmla="*/ 21 w 31"/>
                <a:gd name="T19" fmla="*/ 72 h 95"/>
                <a:gd name="T20" fmla="*/ 27 w 31"/>
                <a:gd name="T21" fmla="*/ 68 h 95"/>
                <a:gd name="T22" fmla="*/ 21 w 31"/>
                <a:gd name="T23" fmla="*/ 77 h 95"/>
                <a:gd name="T24" fmla="*/ 21 w 31"/>
                <a:gd name="T25" fmla="*/ 64 h 95"/>
                <a:gd name="T26" fmla="*/ 27 w 31"/>
                <a:gd name="T27" fmla="*/ 53 h 95"/>
                <a:gd name="T28" fmla="*/ 27 w 31"/>
                <a:gd name="T29" fmla="*/ 59 h 95"/>
                <a:gd name="T30" fmla="*/ 21 w 31"/>
                <a:gd name="T31" fmla="*/ 61 h 95"/>
                <a:gd name="T32" fmla="*/ 27 w 31"/>
                <a:gd name="T33" fmla="*/ 42 h 95"/>
                <a:gd name="T34" fmla="*/ 21 w 31"/>
                <a:gd name="T35" fmla="*/ 61 h 95"/>
                <a:gd name="T36" fmla="*/ 20 w 31"/>
                <a:gd name="T37" fmla="*/ 43 h 95"/>
                <a:gd name="T38" fmla="*/ 27 w 31"/>
                <a:gd name="T39" fmla="*/ 39 h 95"/>
                <a:gd name="T40" fmla="*/ 21 w 31"/>
                <a:gd name="T41" fmla="*/ 49 h 95"/>
                <a:gd name="T42" fmla="*/ 20 w 31"/>
                <a:gd name="T43" fmla="*/ 38 h 95"/>
                <a:gd name="T44" fmla="*/ 21 w 31"/>
                <a:gd name="T45" fmla="*/ 36 h 95"/>
                <a:gd name="T46" fmla="*/ 27 w 31"/>
                <a:gd name="T47" fmla="*/ 26 h 95"/>
                <a:gd name="T48" fmla="*/ 26 w 31"/>
                <a:gd name="T49" fmla="*/ 32 h 95"/>
                <a:gd name="T50" fmla="*/ 17 w 31"/>
                <a:gd name="T51" fmla="*/ 92 h 95"/>
                <a:gd name="T52" fmla="*/ 4 w 31"/>
                <a:gd name="T53" fmla="*/ 57 h 95"/>
                <a:gd name="T54" fmla="*/ 12 w 31"/>
                <a:gd name="T55" fmla="*/ 13 h 95"/>
                <a:gd name="T56" fmla="*/ 17 w 31"/>
                <a:gd name="T57" fmla="*/ 36 h 95"/>
                <a:gd name="T58" fmla="*/ 17 w 31"/>
                <a:gd name="T59" fmla="*/ 92 h 95"/>
                <a:gd name="T60" fmla="*/ 20 w 31"/>
                <a:gd name="T61" fmla="*/ 25 h 95"/>
                <a:gd name="T62" fmla="*/ 27 w 31"/>
                <a:gd name="T63" fmla="*/ 23 h 95"/>
                <a:gd name="T64" fmla="*/ 20 w 31"/>
                <a:gd name="T65" fmla="*/ 21 h 95"/>
                <a:gd name="T66" fmla="*/ 20 w 31"/>
                <a:gd name="T67" fmla="*/ 13 h 95"/>
                <a:gd name="T68" fmla="*/ 27 w 31"/>
                <a:gd name="T69" fmla="*/ 7 h 95"/>
                <a:gd name="T70" fmla="*/ 27 w 31"/>
                <a:gd name="T71" fmla="*/ 10 h 95"/>
                <a:gd name="T72" fmla="*/ 18 w 31"/>
                <a:gd name="T73" fmla="*/ 10 h 95"/>
                <a:gd name="T74" fmla="*/ 14 w 31"/>
                <a:gd name="T75" fmla="*/ 4 h 95"/>
                <a:gd name="T76" fmla="*/ 25 w 31"/>
                <a:gd name="T77" fmla="*/ 4 h 95"/>
                <a:gd name="T78" fmla="*/ 23 w 31"/>
                <a:gd name="T79" fmla="*/ 0 h 95"/>
                <a:gd name="T80" fmla="*/ 12 w 31"/>
                <a:gd name="T81" fmla="*/ 1 h 95"/>
                <a:gd name="T82" fmla="*/ 1 w 31"/>
                <a:gd name="T83" fmla="*/ 10 h 95"/>
                <a:gd name="T84" fmla="*/ 1 w 31"/>
                <a:gd name="T85" fmla="*/ 10 h 95"/>
                <a:gd name="T86" fmla="*/ 0 w 31"/>
                <a:gd name="T87" fmla="*/ 11 h 95"/>
                <a:gd name="T88" fmla="*/ 0 w 31"/>
                <a:gd name="T89" fmla="*/ 11 h 95"/>
                <a:gd name="T90" fmla="*/ 0 w 31"/>
                <a:gd name="T91" fmla="*/ 57 h 95"/>
                <a:gd name="T92" fmla="*/ 1 w 31"/>
                <a:gd name="T93" fmla="*/ 93 h 95"/>
                <a:gd name="T94" fmla="*/ 18 w 31"/>
                <a:gd name="T95" fmla="*/ 95 h 95"/>
                <a:gd name="T96" fmla="*/ 20 w 31"/>
                <a:gd name="T97" fmla="*/ 95 h 95"/>
                <a:gd name="T98" fmla="*/ 30 w 31"/>
                <a:gd name="T99" fmla="*/ 89 h 95"/>
                <a:gd name="T100" fmla="*/ 31 w 31"/>
                <a:gd name="T101" fmla="*/ 88 h 95"/>
                <a:gd name="T102" fmla="*/ 31 w 31"/>
                <a:gd name="T103" fmla="*/ 87 h 95"/>
                <a:gd name="T104" fmla="*/ 31 w 31"/>
                <a:gd name="T105" fmla="*/ 3 h 95"/>
                <a:gd name="T106" fmla="*/ 31 w 31"/>
                <a:gd name="T107" fmla="*/ 2 h 95"/>
                <a:gd name="T108" fmla="*/ 31 w 31"/>
                <a:gd name="T109" fmla="*/ 2 h 95"/>
                <a:gd name="T110" fmla="*/ 31 w 31"/>
                <a:gd name="T111" fmla="*/ 1 h 95"/>
                <a:gd name="T112" fmla="*/ 30 w 31"/>
                <a:gd name="T113" fmla="*/ 1 h 95"/>
                <a:gd name="T114" fmla="*/ 23 w 31"/>
                <a:gd name="T115"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31" h="95">
                  <a:moveTo>
                    <a:pt x="27" y="87"/>
                  </a:moveTo>
                  <a:cubicBezTo>
                    <a:pt x="27" y="86"/>
                    <a:pt x="27" y="86"/>
                    <a:pt x="28" y="85"/>
                  </a:cubicBezTo>
                  <a:cubicBezTo>
                    <a:pt x="28" y="86"/>
                    <a:pt x="28" y="86"/>
                    <a:pt x="28" y="86"/>
                  </a:cubicBezTo>
                  <a:cubicBezTo>
                    <a:pt x="27" y="87"/>
                    <a:pt x="27" y="87"/>
                    <a:pt x="27" y="87"/>
                  </a:cubicBezTo>
                  <a:moveTo>
                    <a:pt x="21" y="91"/>
                  </a:moveTo>
                  <a:cubicBezTo>
                    <a:pt x="21" y="90"/>
                    <a:pt x="21" y="89"/>
                    <a:pt x="21" y="88"/>
                  </a:cubicBezTo>
                  <a:cubicBezTo>
                    <a:pt x="22" y="84"/>
                    <a:pt x="25" y="81"/>
                    <a:pt x="28" y="78"/>
                  </a:cubicBezTo>
                  <a:cubicBezTo>
                    <a:pt x="28" y="79"/>
                    <a:pt x="28" y="81"/>
                    <a:pt x="28" y="82"/>
                  </a:cubicBezTo>
                  <a:cubicBezTo>
                    <a:pt x="27" y="82"/>
                    <a:pt x="27" y="82"/>
                    <a:pt x="27" y="82"/>
                  </a:cubicBezTo>
                  <a:cubicBezTo>
                    <a:pt x="27" y="82"/>
                    <a:pt x="27" y="83"/>
                    <a:pt x="27" y="83"/>
                  </a:cubicBezTo>
                  <a:cubicBezTo>
                    <a:pt x="26" y="85"/>
                    <a:pt x="24" y="87"/>
                    <a:pt x="23" y="89"/>
                  </a:cubicBezTo>
                  <a:cubicBezTo>
                    <a:pt x="22" y="90"/>
                    <a:pt x="21" y="90"/>
                    <a:pt x="21" y="91"/>
                  </a:cubicBezTo>
                  <a:moveTo>
                    <a:pt x="21" y="84"/>
                  </a:moveTo>
                  <a:cubicBezTo>
                    <a:pt x="21" y="83"/>
                    <a:pt x="21" y="82"/>
                    <a:pt x="21" y="80"/>
                  </a:cubicBezTo>
                  <a:cubicBezTo>
                    <a:pt x="21" y="80"/>
                    <a:pt x="21" y="80"/>
                    <a:pt x="21" y="80"/>
                  </a:cubicBezTo>
                  <a:cubicBezTo>
                    <a:pt x="23" y="76"/>
                    <a:pt x="25" y="73"/>
                    <a:pt x="28" y="70"/>
                  </a:cubicBezTo>
                  <a:cubicBezTo>
                    <a:pt x="28" y="72"/>
                    <a:pt x="28" y="74"/>
                    <a:pt x="28" y="75"/>
                  </a:cubicBezTo>
                  <a:cubicBezTo>
                    <a:pt x="25" y="78"/>
                    <a:pt x="23" y="81"/>
                    <a:pt x="21" y="84"/>
                  </a:cubicBezTo>
                  <a:moveTo>
                    <a:pt x="21" y="77"/>
                  </a:moveTo>
                  <a:cubicBezTo>
                    <a:pt x="21" y="75"/>
                    <a:pt x="21" y="73"/>
                    <a:pt x="21" y="72"/>
                  </a:cubicBezTo>
                  <a:cubicBezTo>
                    <a:pt x="23" y="68"/>
                    <a:pt x="25" y="65"/>
                    <a:pt x="27" y="61"/>
                  </a:cubicBezTo>
                  <a:cubicBezTo>
                    <a:pt x="27" y="63"/>
                    <a:pt x="27" y="66"/>
                    <a:pt x="27" y="68"/>
                  </a:cubicBezTo>
                  <a:cubicBezTo>
                    <a:pt x="27" y="68"/>
                    <a:pt x="27" y="68"/>
                    <a:pt x="27" y="68"/>
                  </a:cubicBezTo>
                  <a:cubicBezTo>
                    <a:pt x="25" y="71"/>
                    <a:pt x="23" y="74"/>
                    <a:pt x="21" y="77"/>
                  </a:cubicBezTo>
                  <a:moveTo>
                    <a:pt x="21" y="68"/>
                  </a:moveTo>
                  <a:cubicBezTo>
                    <a:pt x="21" y="67"/>
                    <a:pt x="21" y="65"/>
                    <a:pt x="21" y="64"/>
                  </a:cubicBezTo>
                  <a:cubicBezTo>
                    <a:pt x="21" y="64"/>
                    <a:pt x="21" y="64"/>
                    <a:pt x="21" y="64"/>
                  </a:cubicBezTo>
                  <a:cubicBezTo>
                    <a:pt x="23" y="60"/>
                    <a:pt x="25" y="57"/>
                    <a:pt x="27" y="53"/>
                  </a:cubicBezTo>
                  <a:cubicBezTo>
                    <a:pt x="27" y="55"/>
                    <a:pt x="27" y="57"/>
                    <a:pt x="27" y="59"/>
                  </a:cubicBezTo>
                  <a:cubicBezTo>
                    <a:pt x="27" y="59"/>
                    <a:pt x="27" y="59"/>
                    <a:pt x="27" y="59"/>
                  </a:cubicBezTo>
                  <a:cubicBezTo>
                    <a:pt x="25" y="62"/>
                    <a:pt x="23" y="65"/>
                    <a:pt x="21" y="68"/>
                  </a:cubicBezTo>
                  <a:moveTo>
                    <a:pt x="21" y="61"/>
                  </a:moveTo>
                  <a:cubicBezTo>
                    <a:pt x="21" y="58"/>
                    <a:pt x="21" y="55"/>
                    <a:pt x="21" y="52"/>
                  </a:cubicBezTo>
                  <a:cubicBezTo>
                    <a:pt x="23" y="48"/>
                    <a:pt x="25" y="45"/>
                    <a:pt x="27" y="42"/>
                  </a:cubicBezTo>
                  <a:cubicBezTo>
                    <a:pt x="27" y="45"/>
                    <a:pt x="27" y="47"/>
                    <a:pt x="27" y="50"/>
                  </a:cubicBezTo>
                  <a:cubicBezTo>
                    <a:pt x="25" y="53"/>
                    <a:pt x="23" y="57"/>
                    <a:pt x="21" y="61"/>
                  </a:cubicBezTo>
                  <a:moveTo>
                    <a:pt x="21" y="49"/>
                  </a:moveTo>
                  <a:cubicBezTo>
                    <a:pt x="20" y="47"/>
                    <a:pt x="20" y="45"/>
                    <a:pt x="20" y="43"/>
                  </a:cubicBezTo>
                  <a:cubicBezTo>
                    <a:pt x="23" y="40"/>
                    <a:pt x="25" y="37"/>
                    <a:pt x="27" y="34"/>
                  </a:cubicBezTo>
                  <a:cubicBezTo>
                    <a:pt x="27" y="36"/>
                    <a:pt x="27" y="37"/>
                    <a:pt x="27" y="39"/>
                  </a:cubicBezTo>
                  <a:cubicBezTo>
                    <a:pt x="27" y="39"/>
                    <a:pt x="27" y="39"/>
                    <a:pt x="27" y="39"/>
                  </a:cubicBezTo>
                  <a:cubicBezTo>
                    <a:pt x="25" y="42"/>
                    <a:pt x="22" y="45"/>
                    <a:pt x="21" y="49"/>
                  </a:cubicBezTo>
                  <a:moveTo>
                    <a:pt x="20" y="40"/>
                  </a:moveTo>
                  <a:cubicBezTo>
                    <a:pt x="20" y="39"/>
                    <a:pt x="20" y="38"/>
                    <a:pt x="20" y="38"/>
                  </a:cubicBezTo>
                  <a:cubicBezTo>
                    <a:pt x="21" y="38"/>
                    <a:pt x="21" y="38"/>
                    <a:pt x="21" y="38"/>
                  </a:cubicBezTo>
                  <a:cubicBezTo>
                    <a:pt x="21" y="37"/>
                    <a:pt x="21" y="37"/>
                    <a:pt x="21" y="36"/>
                  </a:cubicBezTo>
                  <a:cubicBezTo>
                    <a:pt x="21" y="36"/>
                    <a:pt x="21" y="36"/>
                    <a:pt x="21" y="36"/>
                  </a:cubicBezTo>
                  <a:cubicBezTo>
                    <a:pt x="23" y="33"/>
                    <a:pt x="25" y="29"/>
                    <a:pt x="27" y="26"/>
                  </a:cubicBezTo>
                  <a:cubicBezTo>
                    <a:pt x="27" y="28"/>
                    <a:pt x="27" y="30"/>
                    <a:pt x="27" y="32"/>
                  </a:cubicBezTo>
                  <a:cubicBezTo>
                    <a:pt x="26" y="32"/>
                    <a:pt x="26" y="32"/>
                    <a:pt x="26" y="32"/>
                  </a:cubicBezTo>
                  <a:cubicBezTo>
                    <a:pt x="24" y="35"/>
                    <a:pt x="22" y="37"/>
                    <a:pt x="20" y="40"/>
                  </a:cubicBezTo>
                  <a:moveTo>
                    <a:pt x="17" y="92"/>
                  </a:moveTo>
                  <a:cubicBezTo>
                    <a:pt x="12" y="91"/>
                    <a:pt x="9" y="91"/>
                    <a:pt x="4" y="91"/>
                  </a:cubicBezTo>
                  <a:cubicBezTo>
                    <a:pt x="4" y="82"/>
                    <a:pt x="4" y="70"/>
                    <a:pt x="4" y="57"/>
                  </a:cubicBezTo>
                  <a:cubicBezTo>
                    <a:pt x="4" y="40"/>
                    <a:pt x="4" y="22"/>
                    <a:pt x="4" y="13"/>
                  </a:cubicBezTo>
                  <a:cubicBezTo>
                    <a:pt x="7" y="13"/>
                    <a:pt x="10" y="13"/>
                    <a:pt x="12" y="13"/>
                  </a:cubicBezTo>
                  <a:cubicBezTo>
                    <a:pt x="14" y="13"/>
                    <a:pt x="16" y="13"/>
                    <a:pt x="17" y="13"/>
                  </a:cubicBezTo>
                  <a:cubicBezTo>
                    <a:pt x="17" y="17"/>
                    <a:pt x="17" y="26"/>
                    <a:pt x="17" y="36"/>
                  </a:cubicBezTo>
                  <a:cubicBezTo>
                    <a:pt x="17" y="50"/>
                    <a:pt x="17" y="67"/>
                    <a:pt x="17" y="79"/>
                  </a:cubicBezTo>
                  <a:cubicBezTo>
                    <a:pt x="17" y="84"/>
                    <a:pt x="17" y="88"/>
                    <a:pt x="17" y="92"/>
                  </a:cubicBezTo>
                  <a:moveTo>
                    <a:pt x="20" y="33"/>
                  </a:moveTo>
                  <a:cubicBezTo>
                    <a:pt x="20" y="30"/>
                    <a:pt x="20" y="27"/>
                    <a:pt x="20" y="25"/>
                  </a:cubicBezTo>
                  <a:cubicBezTo>
                    <a:pt x="23" y="21"/>
                    <a:pt x="25" y="17"/>
                    <a:pt x="27" y="13"/>
                  </a:cubicBezTo>
                  <a:cubicBezTo>
                    <a:pt x="27" y="16"/>
                    <a:pt x="27" y="19"/>
                    <a:pt x="27" y="23"/>
                  </a:cubicBezTo>
                  <a:cubicBezTo>
                    <a:pt x="25" y="26"/>
                    <a:pt x="23" y="30"/>
                    <a:pt x="20" y="33"/>
                  </a:cubicBezTo>
                  <a:moveTo>
                    <a:pt x="20" y="21"/>
                  </a:moveTo>
                  <a:cubicBezTo>
                    <a:pt x="20" y="18"/>
                    <a:pt x="20" y="15"/>
                    <a:pt x="20" y="13"/>
                  </a:cubicBezTo>
                  <a:cubicBezTo>
                    <a:pt x="20" y="13"/>
                    <a:pt x="20" y="13"/>
                    <a:pt x="20" y="13"/>
                  </a:cubicBezTo>
                  <a:cubicBezTo>
                    <a:pt x="23" y="10"/>
                    <a:pt x="25" y="8"/>
                    <a:pt x="27" y="6"/>
                  </a:cubicBezTo>
                  <a:cubicBezTo>
                    <a:pt x="27" y="6"/>
                    <a:pt x="27" y="7"/>
                    <a:pt x="27" y="7"/>
                  </a:cubicBezTo>
                  <a:cubicBezTo>
                    <a:pt x="27" y="8"/>
                    <a:pt x="27" y="9"/>
                    <a:pt x="27" y="10"/>
                  </a:cubicBezTo>
                  <a:cubicBezTo>
                    <a:pt x="27" y="10"/>
                    <a:pt x="27" y="10"/>
                    <a:pt x="27" y="10"/>
                  </a:cubicBezTo>
                  <a:cubicBezTo>
                    <a:pt x="25" y="14"/>
                    <a:pt x="22" y="18"/>
                    <a:pt x="20" y="21"/>
                  </a:cubicBezTo>
                  <a:moveTo>
                    <a:pt x="18" y="10"/>
                  </a:moveTo>
                  <a:cubicBezTo>
                    <a:pt x="17" y="10"/>
                    <a:pt x="12" y="10"/>
                    <a:pt x="7" y="10"/>
                  </a:cubicBezTo>
                  <a:cubicBezTo>
                    <a:pt x="10"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0" y="11"/>
                    <a:pt x="0" y="11"/>
                    <a:pt x="0" y="11"/>
                  </a:cubicBezTo>
                  <a:cubicBezTo>
                    <a:pt x="0" y="11"/>
                    <a:pt x="0" y="11"/>
                    <a:pt x="0" y="11"/>
                  </a:cubicBezTo>
                  <a:cubicBezTo>
                    <a:pt x="0" y="11"/>
                    <a:pt x="0" y="11"/>
                    <a:pt x="0" y="11"/>
                  </a:cubicBezTo>
                  <a:cubicBezTo>
                    <a:pt x="0" y="11"/>
                    <a:pt x="0" y="11"/>
                    <a:pt x="0" y="11"/>
                  </a:cubicBezTo>
                  <a:cubicBezTo>
                    <a:pt x="0" y="20"/>
                    <a:pt x="0" y="39"/>
                    <a:pt x="0" y="57"/>
                  </a:cubicBezTo>
                  <a:cubicBezTo>
                    <a:pt x="0" y="71"/>
                    <a:pt x="0" y="84"/>
                    <a:pt x="0" y="93"/>
                  </a:cubicBezTo>
                  <a:cubicBezTo>
                    <a:pt x="1" y="93"/>
                    <a:pt x="1" y="93"/>
                    <a:pt x="1" y="93"/>
                  </a:cubicBezTo>
                  <a:cubicBezTo>
                    <a:pt x="1" y="94"/>
                    <a:pt x="2" y="94"/>
                    <a:pt x="2" y="95"/>
                  </a:cubicBezTo>
                  <a:cubicBezTo>
                    <a:pt x="9" y="95"/>
                    <a:pt x="12" y="95"/>
                    <a:pt x="18" y="95"/>
                  </a:cubicBezTo>
                  <a:cubicBezTo>
                    <a:pt x="18" y="95"/>
                    <a:pt x="19" y="95"/>
                    <a:pt x="19" y="95"/>
                  </a:cubicBezTo>
                  <a:cubicBezTo>
                    <a:pt x="19" y="95"/>
                    <a:pt x="19" y="95"/>
                    <a:pt x="20" y="95"/>
                  </a:cubicBezTo>
                  <a:cubicBezTo>
                    <a:pt x="20" y="95"/>
                    <a:pt x="20" y="95"/>
                    <a:pt x="20" y="95"/>
                  </a:cubicBezTo>
                  <a:cubicBezTo>
                    <a:pt x="23" y="93"/>
                    <a:pt x="27" y="91"/>
                    <a:pt x="30" y="89"/>
                  </a:cubicBezTo>
                  <a:cubicBezTo>
                    <a:pt x="31" y="88"/>
                    <a:pt x="31" y="88"/>
                    <a:pt x="31" y="88"/>
                  </a:cubicBezTo>
                  <a:cubicBezTo>
                    <a:pt x="31" y="88"/>
                    <a:pt x="31" y="88"/>
                    <a:pt x="31" y="88"/>
                  </a:cubicBezTo>
                  <a:cubicBezTo>
                    <a:pt x="31" y="88"/>
                    <a:pt x="31" y="88"/>
                    <a:pt x="31" y="88"/>
                  </a:cubicBezTo>
                  <a:cubicBezTo>
                    <a:pt x="31" y="88"/>
                    <a:pt x="31" y="88"/>
                    <a:pt x="31" y="87"/>
                  </a:cubicBezTo>
                  <a:cubicBezTo>
                    <a:pt x="31" y="72"/>
                    <a:pt x="31" y="23"/>
                    <a:pt x="31" y="7"/>
                  </a:cubicBezTo>
                  <a:cubicBezTo>
                    <a:pt x="31" y="5"/>
                    <a:pt x="31" y="4"/>
                    <a:pt x="31" y="3"/>
                  </a:cubicBezTo>
                  <a:cubicBezTo>
                    <a:pt x="31" y="3"/>
                    <a:pt x="31" y="3"/>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1" y="1"/>
                    <a:pt x="31" y="1"/>
                    <a:pt x="31" y="1"/>
                  </a:cubicBezTo>
                  <a:cubicBezTo>
                    <a:pt x="30" y="1"/>
                    <a:pt x="30" y="1"/>
                    <a:pt x="30" y="1"/>
                  </a:cubicBezTo>
                  <a:cubicBezTo>
                    <a:pt x="30" y="0"/>
                    <a:pt x="30" y="0"/>
                    <a:pt x="29" y="0"/>
                  </a:cubicBezTo>
                  <a:cubicBezTo>
                    <a:pt x="27"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2" name="Freeform 803"/>
            <p:cNvSpPr>
              <a:spLocks noEditPoints="1"/>
            </p:cNvSpPr>
            <p:nvPr/>
          </p:nvSpPr>
          <p:spPr bwMode="auto">
            <a:xfrm>
              <a:off x="3258" y="3448"/>
              <a:ext cx="73" cy="288"/>
            </a:xfrm>
            <a:custGeom>
              <a:avLst/>
              <a:gdLst>
                <a:gd name="T0" fmla="*/ 28 w 31"/>
                <a:gd name="T1" fmla="*/ 109 h 122"/>
                <a:gd name="T2" fmla="*/ 22 w 31"/>
                <a:gd name="T3" fmla="*/ 117 h 122"/>
                <a:gd name="T4" fmla="*/ 21 w 31"/>
                <a:gd name="T5" fmla="*/ 110 h 122"/>
                <a:gd name="T6" fmla="*/ 28 w 31"/>
                <a:gd name="T7" fmla="*/ 101 h 122"/>
                <a:gd name="T8" fmla="*/ 21 w 31"/>
                <a:gd name="T9" fmla="*/ 115 h 122"/>
                <a:gd name="T10" fmla="*/ 21 w 31"/>
                <a:gd name="T11" fmla="*/ 104 h 122"/>
                <a:gd name="T12" fmla="*/ 28 w 31"/>
                <a:gd name="T13" fmla="*/ 94 h 122"/>
                <a:gd name="T14" fmla="*/ 21 w 31"/>
                <a:gd name="T15" fmla="*/ 107 h 122"/>
                <a:gd name="T16" fmla="*/ 21 w 31"/>
                <a:gd name="T17" fmla="*/ 96 h 122"/>
                <a:gd name="T18" fmla="*/ 28 w 31"/>
                <a:gd name="T19" fmla="*/ 91 h 122"/>
                <a:gd name="T20" fmla="*/ 21 w 31"/>
                <a:gd name="T21" fmla="*/ 93 h 122"/>
                <a:gd name="T22" fmla="*/ 28 w 31"/>
                <a:gd name="T23" fmla="*/ 78 h 122"/>
                <a:gd name="T24" fmla="*/ 27 w 31"/>
                <a:gd name="T25" fmla="*/ 84 h 122"/>
                <a:gd name="T26" fmla="*/ 21 w 31"/>
                <a:gd name="T27" fmla="*/ 84 h 122"/>
                <a:gd name="T28" fmla="*/ 28 w 31"/>
                <a:gd name="T29" fmla="*/ 70 h 122"/>
                <a:gd name="T30" fmla="*/ 27 w 31"/>
                <a:gd name="T31" fmla="*/ 75 h 122"/>
                <a:gd name="T32" fmla="*/ 21 w 31"/>
                <a:gd name="T33" fmla="*/ 77 h 122"/>
                <a:gd name="T34" fmla="*/ 27 w 31"/>
                <a:gd name="T35" fmla="*/ 58 h 122"/>
                <a:gd name="T36" fmla="*/ 21 w 31"/>
                <a:gd name="T37" fmla="*/ 77 h 122"/>
                <a:gd name="T38" fmla="*/ 21 w 31"/>
                <a:gd name="T39" fmla="*/ 60 h 122"/>
                <a:gd name="T40" fmla="*/ 21 w 31"/>
                <a:gd name="T41" fmla="*/ 58 h 122"/>
                <a:gd name="T42" fmla="*/ 27 w 31"/>
                <a:gd name="T43" fmla="*/ 48 h 122"/>
                <a:gd name="T44" fmla="*/ 21 w 31"/>
                <a:gd name="T45" fmla="*/ 65 h 122"/>
                <a:gd name="T46" fmla="*/ 20 w 31"/>
                <a:gd name="T47" fmla="*/ 51 h 122"/>
                <a:gd name="T48" fmla="*/ 27 w 31"/>
                <a:gd name="T49" fmla="*/ 45 h 122"/>
                <a:gd name="T50" fmla="*/ 20 w 31"/>
                <a:gd name="T51" fmla="*/ 46 h 122"/>
                <a:gd name="T52" fmla="*/ 21 w 31"/>
                <a:gd name="T53" fmla="*/ 36 h 122"/>
                <a:gd name="T54" fmla="*/ 27 w 31"/>
                <a:gd name="T55" fmla="*/ 34 h 122"/>
                <a:gd name="T56" fmla="*/ 20 w 31"/>
                <a:gd name="T57" fmla="*/ 33 h 122"/>
                <a:gd name="T58" fmla="*/ 27 w 31"/>
                <a:gd name="T59" fmla="*/ 14 h 122"/>
                <a:gd name="T60" fmla="*/ 26 w 31"/>
                <a:gd name="T61" fmla="*/ 26 h 122"/>
                <a:gd name="T62" fmla="*/ 17 w 31"/>
                <a:gd name="T63" fmla="*/ 119 h 122"/>
                <a:gd name="T64" fmla="*/ 4 w 31"/>
                <a:gd name="T65" fmla="*/ 73 h 122"/>
                <a:gd name="T66" fmla="*/ 13 w 31"/>
                <a:gd name="T67" fmla="*/ 13 h 122"/>
                <a:gd name="T68" fmla="*/ 17 w 31"/>
                <a:gd name="T69" fmla="*/ 21 h 122"/>
                <a:gd name="T70" fmla="*/ 17 w 31"/>
                <a:gd name="T71" fmla="*/ 119 h 122"/>
                <a:gd name="T72" fmla="*/ 20 w 31"/>
                <a:gd name="T73" fmla="*/ 13 h 122"/>
                <a:gd name="T74" fmla="*/ 27 w 31"/>
                <a:gd name="T75" fmla="*/ 6 h 122"/>
                <a:gd name="T76" fmla="*/ 20 w 31"/>
                <a:gd name="T77" fmla="*/ 21 h 122"/>
                <a:gd name="T78" fmla="*/ 7 w 31"/>
                <a:gd name="T79" fmla="*/ 9 h 122"/>
                <a:gd name="T80" fmla="*/ 23 w 31"/>
                <a:gd name="T81" fmla="*/ 3 h 122"/>
                <a:gd name="T82" fmla="*/ 18 w 31"/>
                <a:gd name="T83" fmla="*/ 10 h 122"/>
                <a:gd name="T84" fmla="*/ 28 w 31"/>
                <a:gd name="T85" fmla="*/ 0 h 122"/>
                <a:gd name="T86" fmla="*/ 13 w 31"/>
                <a:gd name="T87" fmla="*/ 0 h 122"/>
                <a:gd name="T88" fmla="*/ 9 w 31"/>
                <a:gd name="T89" fmla="*/ 3 h 122"/>
                <a:gd name="T90" fmla="*/ 1 w 31"/>
                <a:gd name="T91" fmla="*/ 10 h 122"/>
                <a:gd name="T92" fmla="*/ 1 w 31"/>
                <a:gd name="T93" fmla="*/ 10 h 122"/>
                <a:gd name="T94" fmla="*/ 0 w 31"/>
                <a:gd name="T95" fmla="*/ 11 h 122"/>
                <a:gd name="T96" fmla="*/ 0 w 31"/>
                <a:gd name="T97" fmla="*/ 11 h 122"/>
                <a:gd name="T98" fmla="*/ 0 w 31"/>
                <a:gd name="T99" fmla="*/ 120 h 122"/>
                <a:gd name="T100" fmla="*/ 2 w 31"/>
                <a:gd name="T101" fmla="*/ 122 h 122"/>
                <a:gd name="T102" fmla="*/ 19 w 31"/>
                <a:gd name="T103" fmla="*/ 122 h 122"/>
                <a:gd name="T104" fmla="*/ 30 w 31"/>
                <a:gd name="T105" fmla="*/ 116 h 122"/>
                <a:gd name="T106" fmla="*/ 31 w 31"/>
                <a:gd name="T107" fmla="*/ 115 h 122"/>
                <a:gd name="T108" fmla="*/ 31 w 31"/>
                <a:gd name="T109" fmla="*/ 114 h 122"/>
                <a:gd name="T110" fmla="*/ 31 w 31"/>
                <a:gd name="T111" fmla="*/ 17 h 122"/>
                <a:gd name="T112" fmla="*/ 29 w 31"/>
                <a:gd name="T113" fmla="*/ 0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1" h="122">
                  <a:moveTo>
                    <a:pt x="22" y="117"/>
                  </a:moveTo>
                  <a:cubicBezTo>
                    <a:pt x="24" y="114"/>
                    <a:pt x="26" y="111"/>
                    <a:pt x="28" y="109"/>
                  </a:cubicBezTo>
                  <a:cubicBezTo>
                    <a:pt x="28" y="110"/>
                    <a:pt x="28" y="112"/>
                    <a:pt x="28" y="113"/>
                  </a:cubicBezTo>
                  <a:cubicBezTo>
                    <a:pt x="26" y="115"/>
                    <a:pt x="24" y="116"/>
                    <a:pt x="22" y="117"/>
                  </a:cubicBezTo>
                  <a:moveTo>
                    <a:pt x="21" y="115"/>
                  </a:moveTo>
                  <a:cubicBezTo>
                    <a:pt x="21" y="114"/>
                    <a:pt x="21" y="112"/>
                    <a:pt x="21" y="110"/>
                  </a:cubicBezTo>
                  <a:cubicBezTo>
                    <a:pt x="21" y="110"/>
                    <a:pt x="21" y="110"/>
                    <a:pt x="21" y="110"/>
                  </a:cubicBezTo>
                  <a:cubicBezTo>
                    <a:pt x="23" y="107"/>
                    <a:pt x="25" y="104"/>
                    <a:pt x="28" y="101"/>
                  </a:cubicBezTo>
                  <a:cubicBezTo>
                    <a:pt x="28" y="102"/>
                    <a:pt x="28" y="104"/>
                    <a:pt x="28" y="106"/>
                  </a:cubicBezTo>
                  <a:cubicBezTo>
                    <a:pt x="25" y="109"/>
                    <a:pt x="23" y="112"/>
                    <a:pt x="21" y="115"/>
                  </a:cubicBezTo>
                  <a:moveTo>
                    <a:pt x="21" y="107"/>
                  </a:moveTo>
                  <a:cubicBezTo>
                    <a:pt x="21" y="106"/>
                    <a:pt x="21" y="105"/>
                    <a:pt x="21" y="104"/>
                  </a:cubicBezTo>
                  <a:cubicBezTo>
                    <a:pt x="21" y="103"/>
                    <a:pt x="21" y="103"/>
                    <a:pt x="21" y="103"/>
                  </a:cubicBezTo>
                  <a:cubicBezTo>
                    <a:pt x="23" y="100"/>
                    <a:pt x="25" y="97"/>
                    <a:pt x="28" y="94"/>
                  </a:cubicBezTo>
                  <a:cubicBezTo>
                    <a:pt x="28" y="95"/>
                    <a:pt x="28" y="97"/>
                    <a:pt x="28" y="98"/>
                  </a:cubicBezTo>
                  <a:cubicBezTo>
                    <a:pt x="25" y="101"/>
                    <a:pt x="23" y="104"/>
                    <a:pt x="21" y="107"/>
                  </a:cubicBezTo>
                  <a:moveTo>
                    <a:pt x="21" y="100"/>
                  </a:moveTo>
                  <a:cubicBezTo>
                    <a:pt x="21" y="99"/>
                    <a:pt x="21" y="97"/>
                    <a:pt x="21" y="96"/>
                  </a:cubicBezTo>
                  <a:cubicBezTo>
                    <a:pt x="23" y="93"/>
                    <a:pt x="25" y="89"/>
                    <a:pt x="28" y="86"/>
                  </a:cubicBezTo>
                  <a:cubicBezTo>
                    <a:pt x="28" y="88"/>
                    <a:pt x="28" y="90"/>
                    <a:pt x="28" y="91"/>
                  </a:cubicBezTo>
                  <a:cubicBezTo>
                    <a:pt x="25" y="94"/>
                    <a:pt x="23" y="97"/>
                    <a:pt x="21" y="100"/>
                  </a:cubicBezTo>
                  <a:moveTo>
                    <a:pt x="21" y="93"/>
                  </a:moveTo>
                  <a:cubicBezTo>
                    <a:pt x="21" y="91"/>
                    <a:pt x="21" y="89"/>
                    <a:pt x="21" y="87"/>
                  </a:cubicBezTo>
                  <a:cubicBezTo>
                    <a:pt x="23" y="84"/>
                    <a:pt x="25" y="81"/>
                    <a:pt x="28" y="78"/>
                  </a:cubicBezTo>
                  <a:cubicBezTo>
                    <a:pt x="28" y="80"/>
                    <a:pt x="28" y="82"/>
                    <a:pt x="28" y="84"/>
                  </a:cubicBezTo>
                  <a:cubicBezTo>
                    <a:pt x="27" y="84"/>
                    <a:pt x="27" y="84"/>
                    <a:pt x="27" y="84"/>
                  </a:cubicBezTo>
                  <a:cubicBezTo>
                    <a:pt x="25" y="87"/>
                    <a:pt x="23" y="90"/>
                    <a:pt x="21" y="93"/>
                  </a:cubicBezTo>
                  <a:moveTo>
                    <a:pt x="21" y="84"/>
                  </a:moveTo>
                  <a:cubicBezTo>
                    <a:pt x="21" y="83"/>
                    <a:pt x="21" y="81"/>
                    <a:pt x="21" y="80"/>
                  </a:cubicBezTo>
                  <a:cubicBezTo>
                    <a:pt x="23" y="76"/>
                    <a:pt x="25" y="73"/>
                    <a:pt x="28" y="70"/>
                  </a:cubicBezTo>
                  <a:cubicBezTo>
                    <a:pt x="28" y="72"/>
                    <a:pt x="28" y="74"/>
                    <a:pt x="28" y="75"/>
                  </a:cubicBezTo>
                  <a:cubicBezTo>
                    <a:pt x="27" y="75"/>
                    <a:pt x="27" y="75"/>
                    <a:pt x="27" y="75"/>
                  </a:cubicBezTo>
                  <a:cubicBezTo>
                    <a:pt x="25" y="78"/>
                    <a:pt x="23" y="81"/>
                    <a:pt x="21" y="84"/>
                  </a:cubicBezTo>
                  <a:moveTo>
                    <a:pt x="21" y="77"/>
                  </a:moveTo>
                  <a:cubicBezTo>
                    <a:pt x="21" y="74"/>
                    <a:pt x="21" y="71"/>
                    <a:pt x="21" y="69"/>
                  </a:cubicBezTo>
                  <a:cubicBezTo>
                    <a:pt x="23" y="65"/>
                    <a:pt x="25" y="62"/>
                    <a:pt x="27" y="58"/>
                  </a:cubicBezTo>
                  <a:cubicBezTo>
                    <a:pt x="27" y="61"/>
                    <a:pt x="27" y="65"/>
                    <a:pt x="28" y="68"/>
                  </a:cubicBezTo>
                  <a:cubicBezTo>
                    <a:pt x="25" y="70"/>
                    <a:pt x="23" y="73"/>
                    <a:pt x="21" y="77"/>
                  </a:cubicBezTo>
                  <a:moveTo>
                    <a:pt x="21" y="65"/>
                  </a:moveTo>
                  <a:cubicBezTo>
                    <a:pt x="21" y="63"/>
                    <a:pt x="21" y="62"/>
                    <a:pt x="21" y="60"/>
                  </a:cubicBezTo>
                  <a:cubicBezTo>
                    <a:pt x="21" y="59"/>
                    <a:pt x="21" y="59"/>
                    <a:pt x="21" y="59"/>
                  </a:cubicBezTo>
                  <a:cubicBezTo>
                    <a:pt x="21" y="59"/>
                    <a:pt x="22" y="59"/>
                    <a:pt x="21" y="58"/>
                  </a:cubicBezTo>
                  <a:cubicBezTo>
                    <a:pt x="21" y="58"/>
                    <a:pt x="21" y="58"/>
                    <a:pt x="21" y="58"/>
                  </a:cubicBezTo>
                  <a:cubicBezTo>
                    <a:pt x="23" y="55"/>
                    <a:pt x="25" y="52"/>
                    <a:pt x="27" y="48"/>
                  </a:cubicBezTo>
                  <a:cubicBezTo>
                    <a:pt x="27" y="51"/>
                    <a:pt x="27" y="53"/>
                    <a:pt x="27" y="55"/>
                  </a:cubicBezTo>
                  <a:cubicBezTo>
                    <a:pt x="25" y="59"/>
                    <a:pt x="23" y="62"/>
                    <a:pt x="21" y="65"/>
                  </a:cubicBezTo>
                  <a:moveTo>
                    <a:pt x="21" y="56"/>
                  </a:moveTo>
                  <a:cubicBezTo>
                    <a:pt x="21" y="54"/>
                    <a:pt x="21" y="52"/>
                    <a:pt x="20" y="51"/>
                  </a:cubicBezTo>
                  <a:cubicBezTo>
                    <a:pt x="22" y="46"/>
                    <a:pt x="25" y="42"/>
                    <a:pt x="27" y="38"/>
                  </a:cubicBezTo>
                  <a:cubicBezTo>
                    <a:pt x="27" y="40"/>
                    <a:pt x="27" y="42"/>
                    <a:pt x="27" y="45"/>
                  </a:cubicBezTo>
                  <a:cubicBezTo>
                    <a:pt x="25" y="49"/>
                    <a:pt x="23" y="52"/>
                    <a:pt x="21" y="56"/>
                  </a:cubicBezTo>
                  <a:moveTo>
                    <a:pt x="20" y="46"/>
                  </a:moveTo>
                  <a:cubicBezTo>
                    <a:pt x="20" y="43"/>
                    <a:pt x="20" y="39"/>
                    <a:pt x="20" y="36"/>
                  </a:cubicBezTo>
                  <a:cubicBezTo>
                    <a:pt x="21" y="36"/>
                    <a:pt x="21" y="36"/>
                    <a:pt x="21" y="36"/>
                  </a:cubicBezTo>
                  <a:cubicBezTo>
                    <a:pt x="23" y="33"/>
                    <a:pt x="25" y="30"/>
                    <a:pt x="27" y="27"/>
                  </a:cubicBezTo>
                  <a:cubicBezTo>
                    <a:pt x="27" y="29"/>
                    <a:pt x="27" y="32"/>
                    <a:pt x="27" y="34"/>
                  </a:cubicBezTo>
                  <a:cubicBezTo>
                    <a:pt x="25" y="38"/>
                    <a:pt x="22" y="42"/>
                    <a:pt x="20" y="46"/>
                  </a:cubicBezTo>
                  <a:moveTo>
                    <a:pt x="20" y="33"/>
                  </a:moveTo>
                  <a:cubicBezTo>
                    <a:pt x="20" y="30"/>
                    <a:pt x="20" y="27"/>
                    <a:pt x="20" y="24"/>
                  </a:cubicBezTo>
                  <a:cubicBezTo>
                    <a:pt x="23" y="21"/>
                    <a:pt x="25" y="17"/>
                    <a:pt x="27" y="14"/>
                  </a:cubicBezTo>
                  <a:cubicBezTo>
                    <a:pt x="27" y="17"/>
                    <a:pt x="27" y="21"/>
                    <a:pt x="27" y="24"/>
                  </a:cubicBezTo>
                  <a:cubicBezTo>
                    <a:pt x="27" y="25"/>
                    <a:pt x="26" y="25"/>
                    <a:pt x="26" y="26"/>
                  </a:cubicBezTo>
                  <a:cubicBezTo>
                    <a:pt x="24" y="28"/>
                    <a:pt x="22" y="31"/>
                    <a:pt x="20" y="33"/>
                  </a:cubicBezTo>
                  <a:moveTo>
                    <a:pt x="17" y="119"/>
                  </a:moveTo>
                  <a:cubicBezTo>
                    <a:pt x="12" y="118"/>
                    <a:pt x="9" y="118"/>
                    <a:pt x="4" y="118"/>
                  </a:cubicBezTo>
                  <a:cubicBezTo>
                    <a:pt x="4" y="109"/>
                    <a:pt x="4" y="91"/>
                    <a:pt x="4" y="73"/>
                  </a:cubicBezTo>
                  <a:cubicBezTo>
                    <a:pt x="4" y="49"/>
                    <a:pt x="4" y="23"/>
                    <a:pt x="4" y="13"/>
                  </a:cubicBezTo>
                  <a:cubicBezTo>
                    <a:pt x="7" y="13"/>
                    <a:pt x="10" y="13"/>
                    <a:pt x="13" y="13"/>
                  </a:cubicBezTo>
                  <a:cubicBezTo>
                    <a:pt x="14" y="13"/>
                    <a:pt x="16" y="13"/>
                    <a:pt x="17" y="13"/>
                  </a:cubicBezTo>
                  <a:cubicBezTo>
                    <a:pt x="17" y="15"/>
                    <a:pt x="17" y="18"/>
                    <a:pt x="17" y="21"/>
                  </a:cubicBezTo>
                  <a:cubicBezTo>
                    <a:pt x="17" y="40"/>
                    <a:pt x="17" y="80"/>
                    <a:pt x="17" y="104"/>
                  </a:cubicBezTo>
                  <a:cubicBezTo>
                    <a:pt x="17" y="110"/>
                    <a:pt x="17" y="115"/>
                    <a:pt x="17" y="119"/>
                  </a:cubicBezTo>
                  <a:moveTo>
                    <a:pt x="20" y="21"/>
                  </a:moveTo>
                  <a:cubicBezTo>
                    <a:pt x="20" y="17"/>
                    <a:pt x="20" y="14"/>
                    <a:pt x="20" y="13"/>
                  </a:cubicBezTo>
                  <a:cubicBezTo>
                    <a:pt x="20" y="13"/>
                    <a:pt x="20" y="13"/>
                    <a:pt x="20" y="13"/>
                  </a:cubicBezTo>
                  <a:cubicBezTo>
                    <a:pt x="23" y="10"/>
                    <a:pt x="25" y="8"/>
                    <a:pt x="27" y="6"/>
                  </a:cubicBezTo>
                  <a:cubicBezTo>
                    <a:pt x="27" y="7"/>
                    <a:pt x="27" y="9"/>
                    <a:pt x="27" y="11"/>
                  </a:cubicBezTo>
                  <a:cubicBezTo>
                    <a:pt x="25" y="14"/>
                    <a:pt x="23" y="17"/>
                    <a:pt x="20" y="21"/>
                  </a:cubicBezTo>
                  <a:moveTo>
                    <a:pt x="18" y="10"/>
                  </a:moveTo>
                  <a:cubicBezTo>
                    <a:pt x="17" y="10"/>
                    <a:pt x="12" y="9"/>
                    <a:pt x="7" y="9"/>
                  </a:cubicBezTo>
                  <a:cubicBezTo>
                    <a:pt x="10" y="6"/>
                    <a:pt x="13" y="4"/>
                    <a:pt x="14" y="3"/>
                  </a:cubicBezTo>
                  <a:cubicBezTo>
                    <a:pt x="15" y="3"/>
                    <a:pt x="19" y="3"/>
                    <a:pt x="23" y="3"/>
                  </a:cubicBezTo>
                  <a:cubicBezTo>
                    <a:pt x="23" y="3"/>
                    <a:pt x="24" y="3"/>
                    <a:pt x="25" y="3"/>
                  </a:cubicBezTo>
                  <a:cubicBezTo>
                    <a:pt x="23" y="5"/>
                    <a:pt x="21" y="7"/>
                    <a:pt x="18" y="10"/>
                  </a:cubicBezTo>
                  <a:moveTo>
                    <a:pt x="29" y="0"/>
                  </a:moveTo>
                  <a:cubicBezTo>
                    <a:pt x="28" y="0"/>
                    <a:pt x="28" y="0"/>
                    <a:pt x="28" y="0"/>
                  </a:cubicBezTo>
                  <a:cubicBezTo>
                    <a:pt x="27" y="0"/>
                    <a:pt x="25" y="0"/>
                    <a:pt x="23" y="0"/>
                  </a:cubicBezTo>
                  <a:cubicBezTo>
                    <a:pt x="18" y="0"/>
                    <a:pt x="13" y="0"/>
                    <a:pt x="13" y="0"/>
                  </a:cubicBezTo>
                  <a:cubicBezTo>
                    <a:pt x="13" y="0"/>
                    <a:pt x="12" y="0"/>
                    <a:pt x="12" y="0"/>
                  </a:cubicBezTo>
                  <a:cubicBezTo>
                    <a:pt x="12" y="0"/>
                    <a:pt x="11" y="1"/>
                    <a:pt x="9" y="3"/>
                  </a:cubicBezTo>
                  <a:cubicBezTo>
                    <a:pt x="7" y="5"/>
                    <a:pt x="4" y="7"/>
                    <a:pt x="1" y="10"/>
                  </a:cubicBezTo>
                  <a:cubicBezTo>
                    <a:pt x="1" y="10"/>
                    <a:pt x="1" y="10"/>
                    <a:pt x="1" y="10"/>
                  </a:cubicBezTo>
                  <a:cubicBezTo>
                    <a:pt x="1" y="10"/>
                    <a:pt x="1" y="10"/>
                    <a:pt x="1" y="10"/>
                  </a:cubicBezTo>
                  <a:cubicBezTo>
                    <a:pt x="1" y="10"/>
                    <a:pt x="1" y="10"/>
                    <a:pt x="1" y="10"/>
                  </a:cubicBezTo>
                  <a:cubicBezTo>
                    <a:pt x="0" y="10"/>
                    <a:pt x="0" y="10"/>
                    <a:pt x="0" y="10"/>
                  </a:cubicBezTo>
                  <a:cubicBezTo>
                    <a:pt x="0" y="11"/>
                    <a:pt x="0" y="11"/>
                    <a:pt x="0" y="11"/>
                  </a:cubicBezTo>
                  <a:cubicBezTo>
                    <a:pt x="0" y="11"/>
                    <a:pt x="0" y="11"/>
                    <a:pt x="0" y="11"/>
                  </a:cubicBezTo>
                  <a:cubicBezTo>
                    <a:pt x="0" y="11"/>
                    <a:pt x="0" y="11"/>
                    <a:pt x="0" y="11"/>
                  </a:cubicBezTo>
                  <a:cubicBezTo>
                    <a:pt x="0" y="19"/>
                    <a:pt x="1" y="47"/>
                    <a:pt x="1" y="73"/>
                  </a:cubicBezTo>
                  <a:cubicBezTo>
                    <a:pt x="1" y="93"/>
                    <a:pt x="1" y="111"/>
                    <a:pt x="0" y="120"/>
                  </a:cubicBezTo>
                  <a:cubicBezTo>
                    <a:pt x="1" y="120"/>
                    <a:pt x="1" y="120"/>
                    <a:pt x="1" y="120"/>
                  </a:cubicBezTo>
                  <a:cubicBezTo>
                    <a:pt x="1" y="121"/>
                    <a:pt x="2" y="121"/>
                    <a:pt x="2" y="122"/>
                  </a:cubicBezTo>
                  <a:cubicBezTo>
                    <a:pt x="9" y="122"/>
                    <a:pt x="12" y="122"/>
                    <a:pt x="18" y="122"/>
                  </a:cubicBezTo>
                  <a:cubicBezTo>
                    <a:pt x="18" y="122"/>
                    <a:pt x="19" y="122"/>
                    <a:pt x="19" y="122"/>
                  </a:cubicBezTo>
                  <a:cubicBezTo>
                    <a:pt x="19" y="122"/>
                    <a:pt x="19" y="122"/>
                    <a:pt x="20" y="122"/>
                  </a:cubicBezTo>
                  <a:cubicBezTo>
                    <a:pt x="23" y="120"/>
                    <a:pt x="27" y="118"/>
                    <a:pt x="30" y="116"/>
                  </a:cubicBezTo>
                  <a:cubicBezTo>
                    <a:pt x="31" y="115"/>
                    <a:pt x="31" y="115"/>
                    <a:pt x="31" y="115"/>
                  </a:cubicBezTo>
                  <a:cubicBezTo>
                    <a:pt x="31" y="115"/>
                    <a:pt x="31" y="115"/>
                    <a:pt x="31" y="115"/>
                  </a:cubicBezTo>
                  <a:cubicBezTo>
                    <a:pt x="31" y="115"/>
                    <a:pt x="31" y="115"/>
                    <a:pt x="31" y="115"/>
                  </a:cubicBezTo>
                  <a:cubicBezTo>
                    <a:pt x="31" y="115"/>
                    <a:pt x="31" y="115"/>
                    <a:pt x="31" y="114"/>
                  </a:cubicBezTo>
                  <a:cubicBezTo>
                    <a:pt x="31" y="106"/>
                    <a:pt x="31" y="77"/>
                    <a:pt x="31" y="51"/>
                  </a:cubicBezTo>
                  <a:cubicBezTo>
                    <a:pt x="31" y="38"/>
                    <a:pt x="31" y="26"/>
                    <a:pt x="31" y="17"/>
                  </a:cubicBezTo>
                  <a:cubicBezTo>
                    <a:pt x="31" y="7"/>
                    <a:pt x="31" y="1"/>
                    <a:pt x="31" y="1"/>
                  </a:cubicBezTo>
                  <a:cubicBezTo>
                    <a:pt x="31" y="0"/>
                    <a:pt x="30"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3" name="Freeform 804"/>
            <p:cNvSpPr>
              <a:spLocks noEditPoints="1"/>
            </p:cNvSpPr>
            <p:nvPr/>
          </p:nvSpPr>
          <p:spPr bwMode="auto">
            <a:xfrm>
              <a:off x="3099" y="3575"/>
              <a:ext cx="73" cy="161"/>
            </a:xfrm>
            <a:custGeom>
              <a:avLst/>
              <a:gdLst>
                <a:gd name="T0" fmla="*/ 21 w 31"/>
                <a:gd name="T1" fmla="*/ 61 h 68"/>
                <a:gd name="T2" fmla="*/ 28 w 31"/>
                <a:gd name="T3" fmla="*/ 56 h 68"/>
                <a:gd name="T4" fmla="*/ 21 w 31"/>
                <a:gd name="T5" fmla="*/ 64 h 68"/>
                <a:gd name="T6" fmla="*/ 21 w 31"/>
                <a:gd name="T7" fmla="*/ 55 h 68"/>
                <a:gd name="T8" fmla="*/ 28 w 31"/>
                <a:gd name="T9" fmla="*/ 43 h 68"/>
                <a:gd name="T10" fmla="*/ 27 w 31"/>
                <a:gd name="T11" fmla="*/ 49 h 68"/>
                <a:gd name="T12" fmla="*/ 21 w 31"/>
                <a:gd name="T13" fmla="*/ 51 h 68"/>
                <a:gd name="T14" fmla="*/ 28 w 31"/>
                <a:gd name="T15" fmla="*/ 34 h 68"/>
                <a:gd name="T16" fmla="*/ 28 w 31"/>
                <a:gd name="T17" fmla="*/ 41 h 68"/>
                <a:gd name="T18" fmla="*/ 26 w 31"/>
                <a:gd name="T19" fmla="*/ 41 h 68"/>
                <a:gd name="T20" fmla="*/ 21 w 31"/>
                <a:gd name="T21" fmla="*/ 42 h 68"/>
                <a:gd name="T22" fmla="*/ 28 w 31"/>
                <a:gd name="T23" fmla="*/ 24 h 68"/>
                <a:gd name="T24" fmla="*/ 26 w 31"/>
                <a:gd name="T25" fmla="*/ 33 h 68"/>
                <a:gd name="T26" fmla="*/ 21 w 31"/>
                <a:gd name="T27" fmla="*/ 32 h 68"/>
                <a:gd name="T28" fmla="*/ 28 w 31"/>
                <a:gd name="T29" fmla="*/ 16 h 68"/>
                <a:gd name="T30" fmla="*/ 27 w 31"/>
                <a:gd name="T31" fmla="*/ 21 h 68"/>
                <a:gd name="T32" fmla="*/ 17 w 31"/>
                <a:gd name="T33" fmla="*/ 65 h 68"/>
                <a:gd name="T34" fmla="*/ 4 w 31"/>
                <a:gd name="T35" fmla="*/ 41 h 68"/>
                <a:gd name="T36" fmla="*/ 13 w 31"/>
                <a:gd name="T37" fmla="*/ 14 h 68"/>
                <a:gd name="T38" fmla="*/ 17 w 31"/>
                <a:gd name="T39" fmla="*/ 26 h 68"/>
                <a:gd name="T40" fmla="*/ 17 w 31"/>
                <a:gd name="T41" fmla="*/ 65 h 68"/>
                <a:gd name="T42" fmla="*/ 21 w 31"/>
                <a:gd name="T43" fmla="*/ 20 h 68"/>
                <a:gd name="T44" fmla="*/ 28 w 31"/>
                <a:gd name="T45" fmla="*/ 13 h 68"/>
                <a:gd name="T46" fmla="*/ 21 w 31"/>
                <a:gd name="T47" fmla="*/ 23 h 68"/>
                <a:gd name="T48" fmla="*/ 20 w 31"/>
                <a:gd name="T49" fmla="*/ 13 h 68"/>
                <a:gd name="T50" fmla="*/ 27 w 31"/>
                <a:gd name="T51" fmla="*/ 8 h 68"/>
                <a:gd name="T52" fmla="*/ 18 w 31"/>
                <a:gd name="T53" fmla="*/ 10 h 68"/>
                <a:gd name="T54" fmla="*/ 14 w 31"/>
                <a:gd name="T55" fmla="*/ 4 h 68"/>
                <a:gd name="T56" fmla="*/ 25 w 31"/>
                <a:gd name="T57" fmla="*/ 4 h 68"/>
                <a:gd name="T58" fmla="*/ 23 w 31"/>
                <a:gd name="T59" fmla="*/ 0 h 68"/>
                <a:gd name="T60" fmla="*/ 12 w 31"/>
                <a:gd name="T61" fmla="*/ 1 h 68"/>
                <a:gd name="T62" fmla="*/ 1 w 31"/>
                <a:gd name="T63" fmla="*/ 10 h 68"/>
                <a:gd name="T64" fmla="*/ 1 w 31"/>
                <a:gd name="T65" fmla="*/ 10 h 68"/>
                <a:gd name="T66" fmla="*/ 1 w 31"/>
                <a:gd name="T67" fmla="*/ 11 h 68"/>
                <a:gd name="T68" fmla="*/ 1 w 31"/>
                <a:gd name="T69" fmla="*/ 11 h 68"/>
                <a:gd name="T70" fmla="*/ 1 w 31"/>
                <a:gd name="T71" fmla="*/ 41 h 68"/>
                <a:gd name="T72" fmla="*/ 1 w 31"/>
                <a:gd name="T73" fmla="*/ 66 h 68"/>
                <a:gd name="T74" fmla="*/ 18 w 31"/>
                <a:gd name="T75" fmla="*/ 68 h 68"/>
                <a:gd name="T76" fmla="*/ 20 w 31"/>
                <a:gd name="T77" fmla="*/ 68 h 68"/>
                <a:gd name="T78" fmla="*/ 23 w 31"/>
                <a:gd name="T79" fmla="*/ 67 h 68"/>
                <a:gd name="T80" fmla="*/ 24 w 31"/>
                <a:gd name="T81" fmla="*/ 66 h 68"/>
                <a:gd name="T82" fmla="*/ 31 w 31"/>
                <a:gd name="T83" fmla="*/ 61 h 68"/>
                <a:gd name="T84" fmla="*/ 31 w 31"/>
                <a:gd name="T85" fmla="*/ 61 h 68"/>
                <a:gd name="T86" fmla="*/ 31 w 31"/>
                <a:gd name="T87" fmla="*/ 5 h 68"/>
                <a:gd name="T88" fmla="*/ 31 w 31"/>
                <a:gd name="T89" fmla="*/ 2 h 68"/>
                <a:gd name="T90" fmla="*/ 31 w 31"/>
                <a:gd name="T91" fmla="*/ 2 h 68"/>
                <a:gd name="T92" fmla="*/ 31 w 31"/>
                <a:gd name="T93" fmla="*/ 2 h 68"/>
                <a:gd name="T94" fmla="*/ 31 w 31"/>
                <a:gd name="T95" fmla="*/ 1 h 68"/>
                <a:gd name="T96" fmla="*/ 29 w 31"/>
                <a:gd name="T97"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31" h="68">
                  <a:moveTo>
                    <a:pt x="21" y="64"/>
                  </a:moveTo>
                  <a:cubicBezTo>
                    <a:pt x="21" y="63"/>
                    <a:pt x="21" y="62"/>
                    <a:pt x="21" y="61"/>
                  </a:cubicBezTo>
                  <a:cubicBezTo>
                    <a:pt x="23" y="58"/>
                    <a:pt x="25" y="54"/>
                    <a:pt x="28" y="51"/>
                  </a:cubicBezTo>
                  <a:cubicBezTo>
                    <a:pt x="28" y="53"/>
                    <a:pt x="28" y="55"/>
                    <a:pt x="28" y="56"/>
                  </a:cubicBezTo>
                  <a:cubicBezTo>
                    <a:pt x="27" y="58"/>
                    <a:pt x="25" y="60"/>
                    <a:pt x="24" y="62"/>
                  </a:cubicBezTo>
                  <a:cubicBezTo>
                    <a:pt x="23" y="62"/>
                    <a:pt x="22" y="63"/>
                    <a:pt x="21" y="64"/>
                  </a:cubicBezTo>
                  <a:moveTo>
                    <a:pt x="21" y="58"/>
                  </a:moveTo>
                  <a:cubicBezTo>
                    <a:pt x="21" y="57"/>
                    <a:pt x="21" y="56"/>
                    <a:pt x="21" y="55"/>
                  </a:cubicBezTo>
                  <a:cubicBezTo>
                    <a:pt x="21" y="54"/>
                    <a:pt x="21" y="54"/>
                    <a:pt x="21" y="54"/>
                  </a:cubicBezTo>
                  <a:cubicBezTo>
                    <a:pt x="23" y="50"/>
                    <a:pt x="25" y="46"/>
                    <a:pt x="28" y="43"/>
                  </a:cubicBezTo>
                  <a:cubicBezTo>
                    <a:pt x="28" y="45"/>
                    <a:pt x="28" y="47"/>
                    <a:pt x="28" y="48"/>
                  </a:cubicBezTo>
                  <a:cubicBezTo>
                    <a:pt x="27" y="49"/>
                    <a:pt x="27" y="49"/>
                    <a:pt x="27" y="49"/>
                  </a:cubicBezTo>
                  <a:cubicBezTo>
                    <a:pt x="25" y="52"/>
                    <a:pt x="23" y="55"/>
                    <a:pt x="21" y="58"/>
                  </a:cubicBezTo>
                  <a:moveTo>
                    <a:pt x="21" y="51"/>
                  </a:moveTo>
                  <a:cubicBezTo>
                    <a:pt x="21" y="49"/>
                    <a:pt x="21" y="47"/>
                    <a:pt x="21" y="46"/>
                  </a:cubicBezTo>
                  <a:cubicBezTo>
                    <a:pt x="23" y="42"/>
                    <a:pt x="25" y="38"/>
                    <a:pt x="28" y="34"/>
                  </a:cubicBezTo>
                  <a:cubicBezTo>
                    <a:pt x="28" y="37"/>
                    <a:pt x="28" y="39"/>
                    <a:pt x="28" y="41"/>
                  </a:cubicBezTo>
                  <a:cubicBezTo>
                    <a:pt x="28" y="41"/>
                    <a:pt x="28" y="41"/>
                    <a:pt x="28" y="41"/>
                  </a:cubicBezTo>
                  <a:cubicBezTo>
                    <a:pt x="27" y="41"/>
                    <a:pt x="27" y="41"/>
                    <a:pt x="27" y="41"/>
                  </a:cubicBezTo>
                  <a:cubicBezTo>
                    <a:pt x="27" y="41"/>
                    <a:pt x="27" y="41"/>
                    <a:pt x="26" y="41"/>
                  </a:cubicBezTo>
                  <a:cubicBezTo>
                    <a:pt x="24" y="44"/>
                    <a:pt x="23" y="48"/>
                    <a:pt x="21" y="51"/>
                  </a:cubicBezTo>
                  <a:moveTo>
                    <a:pt x="21" y="42"/>
                  </a:moveTo>
                  <a:cubicBezTo>
                    <a:pt x="21" y="40"/>
                    <a:pt x="21" y="37"/>
                    <a:pt x="21" y="35"/>
                  </a:cubicBezTo>
                  <a:cubicBezTo>
                    <a:pt x="23" y="31"/>
                    <a:pt x="25" y="28"/>
                    <a:pt x="28" y="24"/>
                  </a:cubicBezTo>
                  <a:cubicBezTo>
                    <a:pt x="28" y="26"/>
                    <a:pt x="28" y="29"/>
                    <a:pt x="28" y="31"/>
                  </a:cubicBezTo>
                  <a:cubicBezTo>
                    <a:pt x="27" y="32"/>
                    <a:pt x="27" y="32"/>
                    <a:pt x="26" y="33"/>
                  </a:cubicBezTo>
                  <a:cubicBezTo>
                    <a:pt x="24" y="36"/>
                    <a:pt x="23" y="39"/>
                    <a:pt x="21" y="42"/>
                  </a:cubicBezTo>
                  <a:moveTo>
                    <a:pt x="21" y="32"/>
                  </a:moveTo>
                  <a:cubicBezTo>
                    <a:pt x="21" y="30"/>
                    <a:pt x="21" y="28"/>
                    <a:pt x="21" y="26"/>
                  </a:cubicBezTo>
                  <a:cubicBezTo>
                    <a:pt x="23" y="22"/>
                    <a:pt x="25" y="19"/>
                    <a:pt x="28" y="16"/>
                  </a:cubicBezTo>
                  <a:cubicBezTo>
                    <a:pt x="28" y="18"/>
                    <a:pt x="28" y="19"/>
                    <a:pt x="28" y="21"/>
                  </a:cubicBezTo>
                  <a:cubicBezTo>
                    <a:pt x="27" y="21"/>
                    <a:pt x="27" y="21"/>
                    <a:pt x="27" y="21"/>
                  </a:cubicBezTo>
                  <a:cubicBezTo>
                    <a:pt x="25" y="25"/>
                    <a:pt x="23" y="28"/>
                    <a:pt x="21" y="32"/>
                  </a:cubicBezTo>
                  <a:moveTo>
                    <a:pt x="17" y="65"/>
                  </a:moveTo>
                  <a:cubicBezTo>
                    <a:pt x="12" y="64"/>
                    <a:pt x="9" y="64"/>
                    <a:pt x="4" y="64"/>
                  </a:cubicBezTo>
                  <a:cubicBezTo>
                    <a:pt x="4" y="56"/>
                    <a:pt x="4" y="48"/>
                    <a:pt x="4" y="41"/>
                  </a:cubicBezTo>
                  <a:cubicBezTo>
                    <a:pt x="4" y="31"/>
                    <a:pt x="4" y="21"/>
                    <a:pt x="4" y="13"/>
                  </a:cubicBezTo>
                  <a:cubicBezTo>
                    <a:pt x="7" y="13"/>
                    <a:pt x="10" y="13"/>
                    <a:pt x="13" y="14"/>
                  </a:cubicBezTo>
                  <a:cubicBezTo>
                    <a:pt x="14" y="14"/>
                    <a:pt x="16" y="14"/>
                    <a:pt x="17" y="14"/>
                  </a:cubicBezTo>
                  <a:cubicBezTo>
                    <a:pt x="17" y="16"/>
                    <a:pt x="17" y="21"/>
                    <a:pt x="17" y="26"/>
                  </a:cubicBezTo>
                  <a:cubicBezTo>
                    <a:pt x="17" y="35"/>
                    <a:pt x="17" y="45"/>
                    <a:pt x="17" y="55"/>
                  </a:cubicBezTo>
                  <a:cubicBezTo>
                    <a:pt x="17" y="58"/>
                    <a:pt x="17" y="62"/>
                    <a:pt x="17" y="65"/>
                  </a:cubicBezTo>
                  <a:moveTo>
                    <a:pt x="21" y="23"/>
                  </a:moveTo>
                  <a:cubicBezTo>
                    <a:pt x="21" y="22"/>
                    <a:pt x="21" y="21"/>
                    <a:pt x="21" y="20"/>
                  </a:cubicBezTo>
                  <a:cubicBezTo>
                    <a:pt x="23" y="16"/>
                    <a:pt x="25" y="13"/>
                    <a:pt x="27" y="10"/>
                  </a:cubicBezTo>
                  <a:cubicBezTo>
                    <a:pt x="27" y="11"/>
                    <a:pt x="27" y="12"/>
                    <a:pt x="28" y="13"/>
                  </a:cubicBezTo>
                  <a:cubicBezTo>
                    <a:pt x="27" y="14"/>
                    <a:pt x="27" y="14"/>
                    <a:pt x="27" y="14"/>
                  </a:cubicBezTo>
                  <a:cubicBezTo>
                    <a:pt x="25" y="16"/>
                    <a:pt x="23" y="20"/>
                    <a:pt x="21" y="23"/>
                  </a:cubicBezTo>
                  <a:moveTo>
                    <a:pt x="20" y="17"/>
                  </a:moveTo>
                  <a:cubicBezTo>
                    <a:pt x="20" y="15"/>
                    <a:pt x="20" y="14"/>
                    <a:pt x="20" y="13"/>
                  </a:cubicBezTo>
                  <a:cubicBezTo>
                    <a:pt x="23" y="10"/>
                    <a:pt x="25" y="8"/>
                    <a:pt x="27" y="6"/>
                  </a:cubicBezTo>
                  <a:cubicBezTo>
                    <a:pt x="27" y="7"/>
                    <a:pt x="27" y="7"/>
                    <a:pt x="27" y="8"/>
                  </a:cubicBezTo>
                  <a:cubicBezTo>
                    <a:pt x="25" y="10"/>
                    <a:pt x="23" y="13"/>
                    <a:pt x="20" y="17"/>
                  </a:cubicBezTo>
                  <a:moveTo>
                    <a:pt x="18" y="10"/>
                  </a:moveTo>
                  <a:cubicBezTo>
                    <a:pt x="17" y="10"/>
                    <a:pt x="12" y="10"/>
                    <a:pt x="7" y="10"/>
                  </a:cubicBezTo>
                  <a:cubicBezTo>
                    <a:pt x="11" y="7"/>
                    <a:pt x="13" y="5"/>
                    <a:pt x="14" y="4"/>
                  </a:cubicBezTo>
                  <a:cubicBezTo>
                    <a:pt x="15" y="4"/>
                    <a:pt x="19" y="4"/>
                    <a:pt x="23" y="4"/>
                  </a:cubicBezTo>
                  <a:cubicBezTo>
                    <a:pt x="23" y="4"/>
                    <a:pt x="24" y="4"/>
                    <a:pt x="25" y="4"/>
                  </a:cubicBezTo>
                  <a:cubicBezTo>
                    <a:pt x="23" y="6"/>
                    <a:pt x="21" y="8"/>
                    <a:pt x="18" y="10"/>
                  </a:cubicBezTo>
                  <a:moveTo>
                    <a:pt x="23" y="0"/>
                  </a:moveTo>
                  <a:cubicBezTo>
                    <a:pt x="18" y="0"/>
                    <a:pt x="13" y="0"/>
                    <a:pt x="13" y="0"/>
                  </a:cubicBezTo>
                  <a:cubicBezTo>
                    <a:pt x="13" y="0"/>
                    <a:pt x="12" y="0"/>
                    <a:pt x="12" y="1"/>
                  </a:cubicBezTo>
                  <a:cubicBezTo>
                    <a:pt x="12" y="1"/>
                    <a:pt x="11" y="2"/>
                    <a:pt x="9" y="3"/>
                  </a:cubicBezTo>
                  <a:cubicBezTo>
                    <a:pt x="7" y="5"/>
                    <a:pt x="4" y="7"/>
                    <a:pt x="1" y="10"/>
                  </a:cubicBezTo>
                  <a:cubicBezTo>
                    <a:pt x="1" y="10"/>
                    <a:pt x="1" y="10"/>
                    <a:pt x="1" y="10"/>
                  </a:cubicBezTo>
                  <a:cubicBezTo>
                    <a:pt x="1" y="10"/>
                    <a:pt x="1" y="10"/>
                    <a:pt x="1" y="10"/>
                  </a:cubicBezTo>
                  <a:cubicBezTo>
                    <a:pt x="1" y="10"/>
                    <a:pt x="1" y="10"/>
                    <a:pt x="1" y="10"/>
                  </a:cubicBezTo>
                  <a:cubicBezTo>
                    <a:pt x="1" y="11"/>
                    <a:pt x="1" y="11"/>
                    <a:pt x="1" y="11"/>
                  </a:cubicBezTo>
                  <a:cubicBezTo>
                    <a:pt x="1" y="11"/>
                    <a:pt x="1" y="11"/>
                    <a:pt x="1" y="11"/>
                  </a:cubicBezTo>
                  <a:cubicBezTo>
                    <a:pt x="1" y="11"/>
                    <a:pt x="1" y="11"/>
                    <a:pt x="1" y="11"/>
                  </a:cubicBezTo>
                  <a:cubicBezTo>
                    <a:pt x="0" y="12"/>
                    <a:pt x="0" y="12"/>
                    <a:pt x="0" y="12"/>
                  </a:cubicBezTo>
                  <a:cubicBezTo>
                    <a:pt x="1" y="20"/>
                    <a:pt x="1" y="30"/>
                    <a:pt x="1" y="41"/>
                  </a:cubicBezTo>
                  <a:cubicBezTo>
                    <a:pt x="1" y="49"/>
                    <a:pt x="1" y="57"/>
                    <a:pt x="1" y="66"/>
                  </a:cubicBezTo>
                  <a:cubicBezTo>
                    <a:pt x="1" y="66"/>
                    <a:pt x="1" y="66"/>
                    <a:pt x="1" y="66"/>
                  </a:cubicBezTo>
                  <a:cubicBezTo>
                    <a:pt x="1" y="67"/>
                    <a:pt x="2" y="67"/>
                    <a:pt x="3" y="68"/>
                  </a:cubicBezTo>
                  <a:cubicBezTo>
                    <a:pt x="9" y="68"/>
                    <a:pt x="12" y="68"/>
                    <a:pt x="18" y="68"/>
                  </a:cubicBezTo>
                  <a:cubicBezTo>
                    <a:pt x="19" y="68"/>
                    <a:pt x="19" y="68"/>
                    <a:pt x="19" y="68"/>
                  </a:cubicBezTo>
                  <a:cubicBezTo>
                    <a:pt x="19" y="68"/>
                    <a:pt x="20" y="68"/>
                    <a:pt x="20" y="68"/>
                  </a:cubicBezTo>
                  <a:cubicBezTo>
                    <a:pt x="21" y="68"/>
                    <a:pt x="22" y="67"/>
                    <a:pt x="23" y="67"/>
                  </a:cubicBezTo>
                  <a:cubicBezTo>
                    <a:pt x="23" y="67"/>
                    <a:pt x="23" y="67"/>
                    <a:pt x="23" y="67"/>
                  </a:cubicBezTo>
                  <a:cubicBezTo>
                    <a:pt x="23" y="67"/>
                    <a:pt x="23" y="67"/>
                    <a:pt x="23" y="67"/>
                  </a:cubicBezTo>
                  <a:cubicBezTo>
                    <a:pt x="24" y="66"/>
                    <a:pt x="24" y="66"/>
                    <a:pt x="24" y="66"/>
                  </a:cubicBezTo>
                  <a:cubicBezTo>
                    <a:pt x="26" y="65"/>
                    <a:pt x="28" y="63"/>
                    <a:pt x="31" y="62"/>
                  </a:cubicBezTo>
                  <a:cubicBezTo>
                    <a:pt x="31" y="61"/>
                    <a:pt x="31" y="61"/>
                    <a:pt x="31" y="61"/>
                  </a:cubicBezTo>
                  <a:cubicBezTo>
                    <a:pt x="31" y="61"/>
                    <a:pt x="31" y="61"/>
                    <a:pt x="31" y="61"/>
                  </a:cubicBezTo>
                  <a:cubicBezTo>
                    <a:pt x="31" y="61"/>
                    <a:pt x="31" y="61"/>
                    <a:pt x="31" y="61"/>
                  </a:cubicBezTo>
                  <a:cubicBezTo>
                    <a:pt x="31" y="61"/>
                    <a:pt x="31" y="61"/>
                    <a:pt x="31" y="60"/>
                  </a:cubicBezTo>
                  <a:cubicBezTo>
                    <a:pt x="31" y="45"/>
                    <a:pt x="31" y="15"/>
                    <a:pt x="31" y="5"/>
                  </a:cubicBezTo>
                  <a:cubicBezTo>
                    <a:pt x="31" y="4"/>
                    <a:pt x="31" y="4"/>
                    <a:pt x="31" y="3"/>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2"/>
                    <a:pt x="31" y="2"/>
                    <a:pt x="31" y="2"/>
                  </a:cubicBezTo>
                  <a:cubicBezTo>
                    <a:pt x="31" y="1"/>
                    <a:pt x="31" y="1"/>
                    <a:pt x="31" y="1"/>
                  </a:cubicBezTo>
                  <a:cubicBezTo>
                    <a:pt x="31" y="1"/>
                    <a:pt x="31" y="1"/>
                    <a:pt x="31" y="1"/>
                  </a:cubicBezTo>
                  <a:cubicBezTo>
                    <a:pt x="30" y="1"/>
                    <a:pt x="30" y="0"/>
                    <a:pt x="29" y="0"/>
                  </a:cubicBezTo>
                  <a:cubicBezTo>
                    <a:pt x="28" y="0"/>
                    <a:pt x="25"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4" name="Freeform 805"/>
            <p:cNvSpPr>
              <a:spLocks noEditPoints="1"/>
            </p:cNvSpPr>
            <p:nvPr/>
          </p:nvSpPr>
          <p:spPr bwMode="auto">
            <a:xfrm>
              <a:off x="3340" y="3549"/>
              <a:ext cx="74" cy="187"/>
            </a:xfrm>
            <a:custGeom>
              <a:avLst/>
              <a:gdLst>
                <a:gd name="T0" fmla="*/ 27 w 31"/>
                <a:gd name="T1" fmla="*/ 67 h 79"/>
                <a:gd name="T2" fmla="*/ 23 w 31"/>
                <a:gd name="T3" fmla="*/ 73 h 79"/>
                <a:gd name="T4" fmla="*/ 20 w 31"/>
                <a:gd name="T5" fmla="*/ 67 h 79"/>
                <a:gd name="T6" fmla="*/ 20 w 31"/>
                <a:gd name="T7" fmla="*/ 67 h 79"/>
                <a:gd name="T8" fmla="*/ 27 w 31"/>
                <a:gd name="T9" fmla="*/ 64 h 79"/>
                <a:gd name="T10" fmla="*/ 20 w 31"/>
                <a:gd name="T11" fmla="*/ 64 h 79"/>
                <a:gd name="T12" fmla="*/ 21 w 31"/>
                <a:gd name="T13" fmla="*/ 59 h 79"/>
                <a:gd name="T14" fmla="*/ 27 w 31"/>
                <a:gd name="T15" fmla="*/ 56 h 79"/>
                <a:gd name="T16" fmla="*/ 20 w 31"/>
                <a:gd name="T17" fmla="*/ 64 h 79"/>
                <a:gd name="T18" fmla="*/ 20 w 31"/>
                <a:gd name="T19" fmla="*/ 51 h 79"/>
                <a:gd name="T20" fmla="*/ 27 w 31"/>
                <a:gd name="T21" fmla="*/ 43 h 79"/>
                <a:gd name="T22" fmla="*/ 26 w 31"/>
                <a:gd name="T23" fmla="*/ 47 h 79"/>
                <a:gd name="T24" fmla="*/ 20 w 31"/>
                <a:gd name="T25" fmla="*/ 48 h 79"/>
                <a:gd name="T26" fmla="*/ 27 w 31"/>
                <a:gd name="T27" fmla="*/ 33 h 79"/>
                <a:gd name="T28" fmla="*/ 27 w 31"/>
                <a:gd name="T29" fmla="*/ 40 h 79"/>
                <a:gd name="T30" fmla="*/ 20 w 31"/>
                <a:gd name="T31" fmla="*/ 39 h 79"/>
                <a:gd name="T32" fmla="*/ 21 w 31"/>
                <a:gd name="T33" fmla="*/ 33 h 79"/>
                <a:gd name="T34" fmla="*/ 27 w 31"/>
                <a:gd name="T35" fmla="*/ 30 h 79"/>
                <a:gd name="T36" fmla="*/ 20 w 31"/>
                <a:gd name="T37" fmla="*/ 39 h 79"/>
                <a:gd name="T38" fmla="*/ 20 w 31"/>
                <a:gd name="T39" fmla="*/ 27 h 79"/>
                <a:gd name="T40" fmla="*/ 22 w 31"/>
                <a:gd name="T41" fmla="*/ 26 h 79"/>
                <a:gd name="T42" fmla="*/ 27 w 31"/>
                <a:gd name="T43" fmla="*/ 19 h 79"/>
                <a:gd name="T44" fmla="*/ 27 w 31"/>
                <a:gd name="T45" fmla="*/ 24 h 79"/>
                <a:gd name="T46" fmla="*/ 26 w 31"/>
                <a:gd name="T47" fmla="*/ 24 h 79"/>
                <a:gd name="T48" fmla="*/ 17 w 31"/>
                <a:gd name="T49" fmla="*/ 76 h 79"/>
                <a:gd name="T50" fmla="*/ 4 w 31"/>
                <a:gd name="T51" fmla="*/ 47 h 79"/>
                <a:gd name="T52" fmla="*/ 12 w 31"/>
                <a:gd name="T53" fmla="*/ 13 h 79"/>
                <a:gd name="T54" fmla="*/ 16 w 31"/>
                <a:gd name="T55" fmla="*/ 30 h 79"/>
                <a:gd name="T56" fmla="*/ 17 w 31"/>
                <a:gd name="T57" fmla="*/ 76 h 79"/>
                <a:gd name="T58" fmla="*/ 20 w 31"/>
                <a:gd name="T59" fmla="*/ 21 h 79"/>
                <a:gd name="T60" fmla="*/ 27 w 31"/>
                <a:gd name="T61" fmla="*/ 17 h 79"/>
                <a:gd name="T62" fmla="*/ 20 w 31"/>
                <a:gd name="T63" fmla="*/ 24 h 79"/>
                <a:gd name="T64" fmla="*/ 20 w 31"/>
                <a:gd name="T65" fmla="*/ 13 h 79"/>
                <a:gd name="T66" fmla="*/ 27 w 31"/>
                <a:gd name="T67" fmla="*/ 9 h 79"/>
                <a:gd name="T68" fmla="*/ 20 w 31"/>
                <a:gd name="T69" fmla="*/ 18 h 79"/>
                <a:gd name="T70" fmla="*/ 6 w 31"/>
                <a:gd name="T71" fmla="*/ 9 h 79"/>
                <a:gd name="T72" fmla="*/ 22 w 31"/>
                <a:gd name="T73" fmla="*/ 3 h 79"/>
                <a:gd name="T74" fmla="*/ 18 w 31"/>
                <a:gd name="T75" fmla="*/ 10 h 79"/>
                <a:gd name="T76" fmla="*/ 12 w 31"/>
                <a:gd name="T77" fmla="*/ 0 h 79"/>
                <a:gd name="T78" fmla="*/ 8 w 31"/>
                <a:gd name="T79" fmla="*/ 3 h 79"/>
                <a:gd name="T80" fmla="*/ 0 w 31"/>
                <a:gd name="T81" fmla="*/ 10 h 79"/>
                <a:gd name="T82" fmla="*/ 0 w 31"/>
                <a:gd name="T83" fmla="*/ 10 h 79"/>
                <a:gd name="T84" fmla="*/ 0 w 31"/>
                <a:gd name="T85" fmla="*/ 11 h 79"/>
                <a:gd name="T86" fmla="*/ 0 w 31"/>
                <a:gd name="T87" fmla="*/ 11 h 79"/>
                <a:gd name="T88" fmla="*/ 0 w 31"/>
                <a:gd name="T89" fmla="*/ 77 h 79"/>
                <a:gd name="T90" fmla="*/ 2 w 31"/>
                <a:gd name="T91" fmla="*/ 79 h 79"/>
                <a:gd name="T92" fmla="*/ 18 w 31"/>
                <a:gd name="T93" fmla="*/ 79 h 79"/>
                <a:gd name="T94" fmla="*/ 30 w 31"/>
                <a:gd name="T95" fmla="*/ 73 h 79"/>
                <a:gd name="T96" fmla="*/ 30 w 31"/>
                <a:gd name="T97" fmla="*/ 72 h 79"/>
                <a:gd name="T98" fmla="*/ 31 w 31"/>
                <a:gd name="T99" fmla="*/ 71 h 79"/>
                <a:gd name="T100" fmla="*/ 30 w 31"/>
                <a:gd name="T101" fmla="*/ 3 h 79"/>
                <a:gd name="T102" fmla="*/ 30 w 31"/>
                <a:gd name="T103" fmla="*/ 2 h 79"/>
                <a:gd name="T104" fmla="*/ 30 w 31"/>
                <a:gd name="T105" fmla="*/ 2 h 79"/>
                <a:gd name="T106" fmla="*/ 30 w 31"/>
                <a:gd name="T107" fmla="*/ 1 h 79"/>
                <a:gd name="T108" fmla="*/ 30 w 31"/>
                <a:gd name="T109" fmla="*/ 1 h 79"/>
                <a:gd name="T110" fmla="*/ 22 w 31"/>
                <a:gd name="T111"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1" h="79">
                  <a:moveTo>
                    <a:pt x="23" y="73"/>
                  </a:moveTo>
                  <a:cubicBezTo>
                    <a:pt x="24" y="71"/>
                    <a:pt x="26" y="69"/>
                    <a:pt x="27" y="67"/>
                  </a:cubicBezTo>
                  <a:cubicBezTo>
                    <a:pt x="27" y="68"/>
                    <a:pt x="27" y="69"/>
                    <a:pt x="27" y="70"/>
                  </a:cubicBezTo>
                  <a:cubicBezTo>
                    <a:pt x="26" y="71"/>
                    <a:pt x="24" y="72"/>
                    <a:pt x="23" y="73"/>
                  </a:cubicBezTo>
                  <a:moveTo>
                    <a:pt x="20" y="74"/>
                  </a:moveTo>
                  <a:cubicBezTo>
                    <a:pt x="20" y="72"/>
                    <a:pt x="20" y="69"/>
                    <a:pt x="20" y="67"/>
                  </a:cubicBezTo>
                  <a:cubicBezTo>
                    <a:pt x="20" y="67"/>
                    <a:pt x="20" y="67"/>
                    <a:pt x="20" y="67"/>
                  </a:cubicBezTo>
                  <a:cubicBezTo>
                    <a:pt x="20" y="67"/>
                    <a:pt x="20" y="67"/>
                    <a:pt x="20" y="67"/>
                  </a:cubicBezTo>
                  <a:cubicBezTo>
                    <a:pt x="22" y="64"/>
                    <a:pt x="25" y="61"/>
                    <a:pt x="27" y="58"/>
                  </a:cubicBezTo>
                  <a:cubicBezTo>
                    <a:pt x="27" y="60"/>
                    <a:pt x="27" y="62"/>
                    <a:pt x="27" y="64"/>
                  </a:cubicBezTo>
                  <a:cubicBezTo>
                    <a:pt x="25" y="67"/>
                    <a:pt x="22" y="70"/>
                    <a:pt x="20" y="74"/>
                  </a:cubicBezTo>
                  <a:moveTo>
                    <a:pt x="20" y="64"/>
                  </a:moveTo>
                  <a:cubicBezTo>
                    <a:pt x="20" y="62"/>
                    <a:pt x="20" y="61"/>
                    <a:pt x="20" y="59"/>
                  </a:cubicBezTo>
                  <a:cubicBezTo>
                    <a:pt x="21" y="59"/>
                    <a:pt x="21" y="59"/>
                    <a:pt x="21" y="59"/>
                  </a:cubicBezTo>
                  <a:cubicBezTo>
                    <a:pt x="23" y="56"/>
                    <a:pt x="25" y="52"/>
                    <a:pt x="27" y="49"/>
                  </a:cubicBezTo>
                  <a:cubicBezTo>
                    <a:pt x="27" y="52"/>
                    <a:pt x="27" y="54"/>
                    <a:pt x="27" y="56"/>
                  </a:cubicBezTo>
                  <a:cubicBezTo>
                    <a:pt x="26" y="56"/>
                    <a:pt x="26" y="56"/>
                    <a:pt x="26" y="56"/>
                  </a:cubicBezTo>
                  <a:cubicBezTo>
                    <a:pt x="24" y="59"/>
                    <a:pt x="22" y="61"/>
                    <a:pt x="20" y="64"/>
                  </a:cubicBezTo>
                  <a:moveTo>
                    <a:pt x="20" y="56"/>
                  </a:moveTo>
                  <a:cubicBezTo>
                    <a:pt x="20" y="54"/>
                    <a:pt x="20" y="52"/>
                    <a:pt x="20" y="51"/>
                  </a:cubicBezTo>
                  <a:cubicBezTo>
                    <a:pt x="21" y="50"/>
                    <a:pt x="21" y="50"/>
                    <a:pt x="21" y="50"/>
                  </a:cubicBezTo>
                  <a:cubicBezTo>
                    <a:pt x="23" y="48"/>
                    <a:pt x="25" y="45"/>
                    <a:pt x="27" y="43"/>
                  </a:cubicBezTo>
                  <a:cubicBezTo>
                    <a:pt x="27" y="44"/>
                    <a:pt x="27" y="45"/>
                    <a:pt x="27" y="47"/>
                  </a:cubicBezTo>
                  <a:cubicBezTo>
                    <a:pt x="26" y="47"/>
                    <a:pt x="26" y="47"/>
                    <a:pt x="26" y="47"/>
                  </a:cubicBezTo>
                  <a:cubicBezTo>
                    <a:pt x="24" y="50"/>
                    <a:pt x="22" y="53"/>
                    <a:pt x="20" y="56"/>
                  </a:cubicBezTo>
                  <a:moveTo>
                    <a:pt x="20" y="48"/>
                  </a:moveTo>
                  <a:cubicBezTo>
                    <a:pt x="20" y="46"/>
                    <a:pt x="20" y="44"/>
                    <a:pt x="20" y="41"/>
                  </a:cubicBezTo>
                  <a:cubicBezTo>
                    <a:pt x="22" y="39"/>
                    <a:pt x="25" y="36"/>
                    <a:pt x="27" y="33"/>
                  </a:cubicBezTo>
                  <a:cubicBezTo>
                    <a:pt x="27" y="35"/>
                    <a:pt x="27" y="38"/>
                    <a:pt x="27" y="40"/>
                  </a:cubicBezTo>
                  <a:cubicBezTo>
                    <a:pt x="27" y="40"/>
                    <a:pt x="27" y="40"/>
                    <a:pt x="27" y="40"/>
                  </a:cubicBezTo>
                  <a:cubicBezTo>
                    <a:pt x="25" y="43"/>
                    <a:pt x="22" y="46"/>
                    <a:pt x="20" y="48"/>
                  </a:cubicBezTo>
                  <a:moveTo>
                    <a:pt x="20" y="39"/>
                  </a:moveTo>
                  <a:cubicBezTo>
                    <a:pt x="20" y="37"/>
                    <a:pt x="20" y="35"/>
                    <a:pt x="20" y="34"/>
                  </a:cubicBezTo>
                  <a:cubicBezTo>
                    <a:pt x="21" y="33"/>
                    <a:pt x="21" y="33"/>
                    <a:pt x="21" y="33"/>
                  </a:cubicBezTo>
                  <a:cubicBezTo>
                    <a:pt x="23" y="31"/>
                    <a:pt x="25" y="28"/>
                    <a:pt x="27" y="26"/>
                  </a:cubicBezTo>
                  <a:cubicBezTo>
                    <a:pt x="27" y="27"/>
                    <a:pt x="27" y="29"/>
                    <a:pt x="27" y="30"/>
                  </a:cubicBezTo>
                  <a:cubicBezTo>
                    <a:pt x="27" y="30"/>
                    <a:pt x="27" y="30"/>
                    <a:pt x="27" y="30"/>
                  </a:cubicBezTo>
                  <a:cubicBezTo>
                    <a:pt x="24" y="33"/>
                    <a:pt x="22" y="36"/>
                    <a:pt x="20" y="39"/>
                  </a:cubicBezTo>
                  <a:moveTo>
                    <a:pt x="20" y="32"/>
                  </a:moveTo>
                  <a:cubicBezTo>
                    <a:pt x="20" y="30"/>
                    <a:pt x="20" y="29"/>
                    <a:pt x="20" y="27"/>
                  </a:cubicBezTo>
                  <a:cubicBezTo>
                    <a:pt x="20" y="27"/>
                    <a:pt x="21" y="27"/>
                    <a:pt x="21" y="27"/>
                  </a:cubicBezTo>
                  <a:cubicBezTo>
                    <a:pt x="22" y="27"/>
                    <a:pt x="22" y="26"/>
                    <a:pt x="22" y="26"/>
                  </a:cubicBezTo>
                  <a:cubicBezTo>
                    <a:pt x="21" y="25"/>
                    <a:pt x="21" y="25"/>
                    <a:pt x="21" y="25"/>
                  </a:cubicBezTo>
                  <a:cubicBezTo>
                    <a:pt x="23" y="23"/>
                    <a:pt x="25" y="21"/>
                    <a:pt x="27" y="19"/>
                  </a:cubicBezTo>
                  <a:cubicBezTo>
                    <a:pt x="27" y="21"/>
                    <a:pt x="27" y="23"/>
                    <a:pt x="27" y="24"/>
                  </a:cubicBezTo>
                  <a:cubicBezTo>
                    <a:pt x="27" y="24"/>
                    <a:pt x="27" y="24"/>
                    <a:pt x="27" y="24"/>
                  </a:cubicBezTo>
                  <a:cubicBezTo>
                    <a:pt x="27" y="24"/>
                    <a:pt x="26" y="24"/>
                    <a:pt x="26" y="24"/>
                  </a:cubicBezTo>
                  <a:cubicBezTo>
                    <a:pt x="26" y="24"/>
                    <a:pt x="26" y="24"/>
                    <a:pt x="26" y="24"/>
                  </a:cubicBezTo>
                  <a:cubicBezTo>
                    <a:pt x="24" y="27"/>
                    <a:pt x="22" y="29"/>
                    <a:pt x="20" y="32"/>
                  </a:cubicBezTo>
                  <a:moveTo>
                    <a:pt x="17" y="76"/>
                  </a:moveTo>
                  <a:cubicBezTo>
                    <a:pt x="12" y="75"/>
                    <a:pt x="8" y="75"/>
                    <a:pt x="4" y="75"/>
                  </a:cubicBezTo>
                  <a:cubicBezTo>
                    <a:pt x="4" y="67"/>
                    <a:pt x="4" y="57"/>
                    <a:pt x="4" y="47"/>
                  </a:cubicBezTo>
                  <a:cubicBezTo>
                    <a:pt x="4" y="34"/>
                    <a:pt x="4" y="22"/>
                    <a:pt x="3" y="13"/>
                  </a:cubicBezTo>
                  <a:cubicBezTo>
                    <a:pt x="6" y="13"/>
                    <a:pt x="9" y="13"/>
                    <a:pt x="12" y="13"/>
                  </a:cubicBezTo>
                  <a:cubicBezTo>
                    <a:pt x="14" y="13"/>
                    <a:pt x="15" y="13"/>
                    <a:pt x="16" y="13"/>
                  </a:cubicBezTo>
                  <a:cubicBezTo>
                    <a:pt x="16" y="16"/>
                    <a:pt x="16" y="22"/>
                    <a:pt x="16" y="30"/>
                  </a:cubicBezTo>
                  <a:cubicBezTo>
                    <a:pt x="16" y="41"/>
                    <a:pt x="17" y="54"/>
                    <a:pt x="17" y="64"/>
                  </a:cubicBezTo>
                  <a:cubicBezTo>
                    <a:pt x="17" y="69"/>
                    <a:pt x="17" y="73"/>
                    <a:pt x="17" y="76"/>
                  </a:cubicBezTo>
                  <a:moveTo>
                    <a:pt x="20" y="24"/>
                  </a:moveTo>
                  <a:cubicBezTo>
                    <a:pt x="20" y="23"/>
                    <a:pt x="20" y="22"/>
                    <a:pt x="20" y="21"/>
                  </a:cubicBezTo>
                  <a:cubicBezTo>
                    <a:pt x="22" y="18"/>
                    <a:pt x="24" y="15"/>
                    <a:pt x="27" y="12"/>
                  </a:cubicBezTo>
                  <a:cubicBezTo>
                    <a:pt x="27" y="13"/>
                    <a:pt x="27" y="15"/>
                    <a:pt x="27" y="17"/>
                  </a:cubicBezTo>
                  <a:cubicBezTo>
                    <a:pt x="26" y="17"/>
                    <a:pt x="26" y="17"/>
                    <a:pt x="26" y="17"/>
                  </a:cubicBezTo>
                  <a:cubicBezTo>
                    <a:pt x="24" y="20"/>
                    <a:pt x="22" y="22"/>
                    <a:pt x="20" y="24"/>
                  </a:cubicBezTo>
                  <a:moveTo>
                    <a:pt x="20" y="18"/>
                  </a:moveTo>
                  <a:cubicBezTo>
                    <a:pt x="20" y="16"/>
                    <a:pt x="20" y="14"/>
                    <a:pt x="20" y="13"/>
                  </a:cubicBezTo>
                  <a:cubicBezTo>
                    <a:pt x="23" y="10"/>
                    <a:pt x="25" y="8"/>
                    <a:pt x="27" y="6"/>
                  </a:cubicBezTo>
                  <a:cubicBezTo>
                    <a:pt x="27" y="7"/>
                    <a:pt x="27" y="8"/>
                    <a:pt x="27" y="9"/>
                  </a:cubicBezTo>
                  <a:cubicBezTo>
                    <a:pt x="27" y="9"/>
                    <a:pt x="27" y="9"/>
                    <a:pt x="27" y="9"/>
                  </a:cubicBezTo>
                  <a:cubicBezTo>
                    <a:pt x="24" y="12"/>
                    <a:pt x="22" y="15"/>
                    <a:pt x="20" y="18"/>
                  </a:cubicBezTo>
                  <a:moveTo>
                    <a:pt x="18" y="10"/>
                  </a:moveTo>
                  <a:cubicBezTo>
                    <a:pt x="17" y="10"/>
                    <a:pt x="11" y="10"/>
                    <a:pt x="6" y="9"/>
                  </a:cubicBezTo>
                  <a:cubicBezTo>
                    <a:pt x="10" y="7"/>
                    <a:pt x="12" y="4"/>
                    <a:pt x="13" y="4"/>
                  </a:cubicBezTo>
                  <a:cubicBezTo>
                    <a:pt x="15" y="4"/>
                    <a:pt x="18" y="3"/>
                    <a:pt x="22" y="3"/>
                  </a:cubicBezTo>
                  <a:cubicBezTo>
                    <a:pt x="23" y="3"/>
                    <a:pt x="23" y="3"/>
                    <a:pt x="24" y="3"/>
                  </a:cubicBezTo>
                  <a:cubicBezTo>
                    <a:pt x="22" y="5"/>
                    <a:pt x="20" y="7"/>
                    <a:pt x="18" y="10"/>
                  </a:cubicBezTo>
                  <a:moveTo>
                    <a:pt x="22" y="0"/>
                  </a:moveTo>
                  <a:cubicBezTo>
                    <a:pt x="17" y="0"/>
                    <a:pt x="12" y="0"/>
                    <a:pt x="12" y="0"/>
                  </a:cubicBezTo>
                  <a:cubicBezTo>
                    <a:pt x="12" y="0"/>
                    <a:pt x="12" y="0"/>
                    <a:pt x="11" y="0"/>
                  </a:cubicBezTo>
                  <a:cubicBezTo>
                    <a:pt x="11" y="0"/>
                    <a:pt x="10" y="1"/>
                    <a:pt x="8" y="3"/>
                  </a:cubicBezTo>
                  <a:cubicBezTo>
                    <a:pt x="6" y="5"/>
                    <a:pt x="4" y="7"/>
                    <a:pt x="0" y="10"/>
                  </a:cubicBezTo>
                  <a:cubicBezTo>
                    <a:pt x="0" y="10"/>
                    <a:pt x="0" y="10"/>
                    <a:pt x="0" y="10"/>
                  </a:cubicBezTo>
                  <a:cubicBezTo>
                    <a:pt x="0" y="10"/>
                    <a:pt x="0" y="10"/>
                    <a:pt x="0" y="10"/>
                  </a:cubicBezTo>
                  <a:cubicBezTo>
                    <a:pt x="0" y="10"/>
                    <a:pt x="0" y="10"/>
                    <a:pt x="0" y="10"/>
                  </a:cubicBezTo>
                  <a:cubicBezTo>
                    <a:pt x="0" y="10"/>
                    <a:pt x="0" y="10"/>
                    <a:pt x="0" y="10"/>
                  </a:cubicBezTo>
                  <a:cubicBezTo>
                    <a:pt x="0" y="11"/>
                    <a:pt x="0" y="11"/>
                    <a:pt x="0" y="11"/>
                  </a:cubicBezTo>
                  <a:cubicBezTo>
                    <a:pt x="0" y="11"/>
                    <a:pt x="0" y="11"/>
                    <a:pt x="0" y="11"/>
                  </a:cubicBezTo>
                  <a:cubicBezTo>
                    <a:pt x="0" y="11"/>
                    <a:pt x="0" y="11"/>
                    <a:pt x="0" y="11"/>
                  </a:cubicBezTo>
                  <a:cubicBezTo>
                    <a:pt x="0" y="20"/>
                    <a:pt x="0" y="33"/>
                    <a:pt x="0" y="47"/>
                  </a:cubicBezTo>
                  <a:cubicBezTo>
                    <a:pt x="0" y="57"/>
                    <a:pt x="0" y="68"/>
                    <a:pt x="0" y="77"/>
                  </a:cubicBezTo>
                  <a:cubicBezTo>
                    <a:pt x="0" y="77"/>
                    <a:pt x="0" y="77"/>
                    <a:pt x="0" y="77"/>
                  </a:cubicBezTo>
                  <a:cubicBezTo>
                    <a:pt x="0" y="78"/>
                    <a:pt x="1" y="78"/>
                    <a:pt x="2" y="79"/>
                  </a:cubicBezTo>
                  <a:cubicBezTo>
                    <a:pt x="8" y="79"/>
                    <a:pt x="11" y="79"/>
                    <a:pt x="18" y="79"/>
                  </a:cubicBezTo>
                  <a:cubicBezTo>
                    <a:pt x="18" y="79"/>
                    <a:pt x="18" y="79"/>
                    <a:pt x="18" y="79"/>
                  </a:cubicBezTo>
                  <a:cubicBezTo>
                    <a:pt x="19" y="79"/>
                    <a:pt x="19" y="79"/>
                    <a:pt x="19" y="79"/>
                  </a:cubicBezTo>
                  <a:cubicBezTo>
                    <a:pt x="23" y="77"/>
                    <a:pt x="26" y="75"/>
                    <a:pt x="30" y="73"/>
                  </a:cubicBezTo>
                  <a:cubicBezTo>
                    <a:pt x="30" y="72"/>
                    <a:pt x="30" y="72"/>
                    <a:pt x="30" y="72"/>
                  </a:cubicBezTo>
                  <a:cubicBezTo>
                    <a:pt x="30" y="72"/>
                    <a:pt x="30" y="72"/>
                    <a:pt x="30" y="72"/>
                  </a:cubicBezTo>
                  <a:cubicBezTo>
                    <a:pt x="30" y="72"/>
                    <a:pt x="30" y="72"/>
                    <a:pt x="30" y="72"/>
                  </a:cubicBezTo>
                  <a:cubicBezTo>
                    <a:pt x="31" y="72"/>
                    <a:pt x="31" y="72"/>
                    <a:pt x="31" y="71"/>
                  </a:cubicBezTo>
                  <a:cubicBezTo>
                    <a:pt x="31" y="56"/>
                    <a:pt x="30" y="18"/>
                    <a:pt x="30" y="6"/>
                  </a:cubicBezTo>
                  <a:cubicBezTo>
                    <a:pt x="30" y="5"/>
                    <a:pt x="30" y="4"/>
                    <a:pt x="30" y="3"/>
                  </a:cubicBezTo>
                  <a:cubicBezTo>
                    <a:pt x="30" y="2"/>
                    <a:pt x="30" y="2"/>
                    <a:pt x="30" y="2"/>
                  </a:cubicBezTo>
                  <a:cubicBezTo>
                    <a:pt x="30" y="2"/>
                    <a:pt x="30" y="2"/>
                    <a:pt x="30" y="2"/>
                  </a:cubicBezTo>
                  <a:cubicBezTo>
                    <a:pt x="30" y="2"/>
                    <a:pt x="30" y="2"/>
                    <a:pt x="30" y="2"/>
                  </a:cubicBezTo>
                  <a:cubicBezTo>
                    <a:pt x="30" y="2"/>
                    <a:pt x="30" y="2"/>
                    <a:pt x="30" y="2"/>
                  </a:cubicBezTo>
                  <a:cubicBezTo>
                    <a:pt x="30" y="1"/>
                    <a:pt x="30" y="1"/>
                    <a:pt x="30" y="1"/>
                  </a:cubicBezTo>
                  <a:cubicBezTo>
                    <a:pt x="30" y="1"/>
                    <a:pt x="30" y="1"/>
                    <a:pt x="30" y="1"/>
                  </a:cubicBezTo>
                  <a:cubicBezTo>
                    <a:pt x="30" y="1"/>
                    <a:pt x="30" y="1"/>
                    <a:pt x="30" y="1"/>
                  </a:cubicBezTo>
                  <a:cubicBezTo>
                    <a:pt x="30" y="1"/>
                    <a:pt x="30" y="1"/>
                    <a:pt x="30" y="1"/>
                  </a:cubicBezTo>
                  <a:cubicBezTo>
                    <a:pt x="30" y="0"/>
                    <a:pt x="29" y="0"/>
                    <a:pt x="29" y="0"/>
                  </a:cubicBezTo>
                  <a:cubicBezTo>
                    <a:pt x="27" y="0"/>
                    <a:pt x="24" y="0"/>
                    <a:pt x="2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5" name="Freeform 806"/>
            <p:cNvSpPr>
              <a:spLocks noEditPoints="1"/>
            </p:cNvSpPr>
            <p:nvPr/>
          </p:nvSpPr>
          <p:spPr bwMode="auto">
            <a:xfrm>
              <a:off x="5012" y="918"/>
              <a:ext cx="509" cy="539"/>
            </a:xfrm>
            <a:custGeom>
              <a:avLst/>
              <a:gdLst>
                <a:gd name="T0" fmla="*/ 155 w 215"/>
                <a:gd name="T1" fmla="*/ 179 h 228"/>
                <a:gd name="T2" fmla="*/ 192 w 215"/>
                <a:gd name="T3" fmla="*/ 133 h 228"/>
                <a:gd name="T4" fmla="*/ 148 w 215"/>
                <a:gd name="T5" fmla="*/ 193 h 228"/>
                <a:gd name="T6" fmla="*/ 6 w 215"/>
                <a:gd name="T7" fmla="*/ 89 h 228"/>
                <a:gd name="T8" fmla="*/ 24 w 215"/>
                <a:gd name="T9" fmla="*/ 105 h 228"/>
                <a:gd name="T10" fmla="*/ 28 w 215"/>
                <a:gd name="T11" fmla="*/ 101 h 228"/>
                <a:gd name="T12" fmla="*/ 27 w 215"/>
                <a:gd name="T13" fmla="*/ 108 h 228"/>
                <a:gd name="T14" fmla="*/ 39 w 215"/>
                <a:gd name="T15" fmla="*/ 126 h 228"/>
                <a:gd name="T16" fmla="*/ 44 w 215"/>
                <a:gd name="T17" fmla="*/ 123 h 228"/>
                <a:gd name="T18" fmla="*/ 45 w 215"/>
                <a:gd name="T19" fmla="*/ 131 h 228"/>
                <a:gd name="T20" fmla="*/ 55 w 215"/>
                <a:gd name="T21" fmla="*/ 149 h 228"/>
                <a:gd name="T22" fmla="*/ 60 w 215"/>
                <a:gd name="T23" fmla="*/ 146 h 228"/>
                <a:gd name="T24" fmla="*/ 63 w 215"/>
                <a:gd name="T25" fmla="*/ 150 h 228"/>
                <a:gd name="T26" fmla="*/ 70 w 215"/>
                <a:gd name="T27" fmla="*/ 171 h 228"/>
                <a:gd name="T28" fmla="*/ 75 w 215"/>
                <a:gd name="T29" fmla="*/ 169 h 228"/>
                <a:gd name="T30" fmla="*/ 75 w 215"/>
                <a:gd name="T31" fmla="*/ 180 h 228"/>
                <a:gd name="T32" fmla="*/ 92 w 215"/>
                <a:gd name="T33" fmla="*/ 208 h 228"/>
                <a:gd name="T34" fmla="*/ 161 w 215"/>
                <a:gd name="T35" fmla="*/ 160 h 228"/>
                <a:gd name="T36" fmla="*/ 133 w 215"/>
                <a:gd name="T37" fmla="*/ 190 h 228"/>
                <a:gd name="T38" fmla="*/ 76 w 215"/>
                <a:gd name="T39" fmla="*/ 188 h 228"/>
                <a:gd name="T40" fmla="*/ 63 w 215"/>
                <a:gd name="T41" fmla="*/ 182 h 228"/>
                <a:gd name="T42" fmla="*/ 53 w 215"/>
                <a:gd name="T43" fmla="*/ 158 h 228"/>
                <a:gd name="T44" fmla="*/ 44 w 215"/>
                <a:gd name="T45" fmla="*/ 145 h 228"/>
                <a:gd name="T46" fmla="*/ 39 w 215"/>
                <a:gd name="T47" fmla="*/ 134 h 228"/>
                <a:gd name="T48" fmla="*/ 29 w 215"/>
                <a:gd name="T49" fmla="*/ 117 h 228"/>
                <a:gd name="T50" fmla="*/ 24 w 215"/>
                <a:gd name="T51" fmla="*/ 111 h 228"/>
                <a:gd name="T52" fmla="*/ 10 w 215"/>
                <a:gd name="T53" fmla="*/ 85 h 228"/>
                <a:gd name="T54" fmla="*/ 103 w 215"/>
                <a:gd name="T55" fmla="*/ 3 h 228"/>
                <a:gd name="T56" fmla="*/ 160 w 215"/>
                <a:gd name="T57" fmla="*/ 158 h 228"/>
                <a:gd name="T58" fmla="*/ 79 w 215"/>
                <a:gd name="T59" fmla="*/ 181 h 228"/>
                <a:gd name="T60" fmla="*/ 70 w 215"/>
                <a:gd name="T61" fmla="*/ 168 h 228"/>
                <a:gd name="T62" fmla="*/ 60 w 215"/>
                <a:gd name="T63" fmla="*/ 144 h 228"/>
                <a:gd name="T64" fmla="*/ 49 w 215"/>
                <a:gd name="T65" fmla="*/ 131 h 228"/>
                <a:gd name="T66" fmla="*/ 44 w 215"/>
                <a:gd name="T67" fmla="*/ 120 h 228"/>
                <a:gd name="T68" fmla="*/ 31 w 215"/>
                <a:gd name="T69" fmla="*/ 100 h 228"/>
                <a:gd name="T70" fmla="*/ 23 w 215"/>
                <a:gd name="T71" fmla="*/ 101 h 228"/>
                <a:gd name="T72" fmla="*/ 3 w 215"/>
                <a:gd name="T73" fmla="*/ 81 h 228"/>
                <a:gd name="T74" fmla="*/ 0 w 215"/>
                <a:gd name="T75" fmla="*/ 92 h 228"/>
                <a:gd name="T76" fmla="*/ 21 w 215"/>
                <a:gd name="T77" fmla="*/ 116 h 228"/>
                <a:gd name="T78" fmla="*/ 25 w 215"/>
                <a:gd name="T79" fmla="*/ 115 h 228"/>
                <a:gd name="T80" fmla="*/ 22 w 215"/>
                <a:gd name="T81" fmla="*/ 121 h 228"/>
                <a:gd name="T82" fmla="*/ 34 w 215"/>
                <a:gd name="T83" fmla="*/ 139 h 228"/>
                <a:gd name="T84" fmla="*/ 42 w 215"/>
                <a:gd name="T85" fmla="*/ 138 h 228"/>
                <a:gd name="T86" fmla="*/ 38 w 215"/>
                <a:gd name="T87" fmla="*/ 145 h 228"/>
                <a:gd name="T88" fmla="*/ 49 w 215"/>
                <a:gd name="T89" fmla="*/ 163 h 228"/>
                <a:gd name="T90" fmla="*/ 53 w 215"/>
                <a:gd name="T91" fmla="*/ 160 h 228"/>
                <a:gd name="T92" fmla="*/ 54 w 215"/>
                <a:gd name="T93" fmla="*/ 169 h 228"/>
                <a:gd name="T94" fmla="*/ 63 w 215"/>
                <a:gd name="T95" fmla="*/ 186 h 228"/>
                <a:gd name="T96" fmla="*/ 73 w 215"/>
                <a:gd name="T97" fmla="*/ 186 h 228"/>
                <a:gd name="T98" fmla="*/ 68 w 215"/>
                <a:gd name="T99" fmla="*/ 196 h 228"/>
                <a:gd name="T100" fmla="*/ 83 w 215"/>
                <a:gd name="T101" fmla="*/ 223 h 228"/>
                <a:gd name="T102" fmla="*/ 98 w 215"/>
                <a:gd name="T103" fmla="*/ 228 h 228"/>
                <a:gd name="T104" fmla="*/ 170 w 215"/>
                <a:gd name="T105" fmla="*/ 182 h 228"/>
                <a:gd name="T106" fmla="*/ 201 w 215"/>
                <a:gd name="T107" fmla="*/ 128 h 228"/>
                <a:gd name="T108" fmla="*/ 124 w 215"/>
                <a:gd name="T109" fmla="*/ 24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15" h="228">
                  <a:moveTo>
                    <a:pt x="99" y="224"/>
                  </a:moveTo>
                  <a:cubicBezTo>
                    <a:pt x="98" y="221"/>
                    <a:pt x="97" y="218"/>
                    <a:pt x="96" y="216"/>
                  </a:cubicBezTo>
                  <a:cubicBezTo>
                    <a:pt x="109" y="208"/>
                    <a:pt x="122" y="200"/>
                    <a:pt x="135" y="192"/>
                  </a:cubicBezTo>
                  <a:cubicBezTo>
                    <a:pt x="142" y="188"/>
                    <a:pt x="148" y="183"/>
                    <a:pt x="155" y="179"/>
                  </a:cubicBezTo>
                  <a:cubicBezTo>
                    <a:pt x="170" y="168"/>
                    <a:pt x="183" y="154"/>
                    <a:pt x="200" y="147"/>
                  </a:cubicBezTo>
                  <a:cubicBezTo>
                    <a:pt x="200" y="147"/>
                    <a:pt x="200" y="147"/>
                    <a:pt x="200" y="146"/>
                  </a:cubicBezTo>
                  <a:cubicBezTo>
                    <a:pt x="201" y="146"/>
                    <a:pt x="201" y="146"/>
                    <a:pt x="200" y="145"/>
                  </a:cubicBezTo>
                  <a:cubicBezTo>
                    <a:pt x="198" y="141"/>
                    <a:pt x="195" y="137"/>
                    <a:pt x="192" y="133"/>
                  </a:cubicBezTo>
                  <a:cubicBezTo>
                    <a:pt x="194" y="132"/>
                    <a:pt x="196" y="130"/>
                    <a:pt x="199" y="129"/>
                  </a:cubicBezTo>
                  <a:cubicBezTo>
                    <a:pt x="203" y="135"/>
                    <a:pt x="207" y="142"/>
                    <a:pt x="212" y="149"/>
                  </a:cubicBezTo>
                  <a:cubicBezTo>
                    <a:pt x="195" y="156"/>
                    <a:pt x="182" y="169"/>
                    <a:pt x="168" y="180"/>
                  </a:cubicBezTo>
                  <a:cubicBezTo>
                    <a:pt x="162" y="185"/>
                    <a:pt x="155" y="189"/>
                    <a:pt x="148" y="193"/>
                  </a:cubicBezTo>
                  <a:cubicBezTo>
                    <a:pt x="132" y="204"/>
                    <a:pt x="116" y="214"/>
                    <a:pt x="99" y="224"/>
                  </a:cubicBezTo>
                  <a:moveTo>
                    <a:pt x="19" y="113"/>
                  </a:moveTo>
                  <a:cubicBezTo>
                    <a:pt x="12" y="103"/>
                    <a:pt x="11" y="102"/>
                    <a:pt x="3" y="91"/>
                  </a:cubicBezTo>
                  <a:cubicBezTo>
                    <a:pt x="4" y="91"/>
                    <a:pt x="5" y="90"/>
                    <a:pt x="6" y="89"/>
                  </a:cubicBezTo>
                  <a:cubicBezTo>
                    <a:pt x="7" y="89"/>
                    <a:pt x="8" y="88"/>
                    <a:pt x="8" y="88"/>
                  </a:cubicBezTo>
                  <a:cubicBezTo>
                    <a:pt x="13" y="93"/>
                    <a:pt x="15" y="95"/>
                    <a:pt x="22" y="104"/>
                  </a:cubicBezTo>
                  <a:cubicBezTo>
                    <a:pt x="22" y="105"/>
                    <a:pt x="23" y="105"/>
                    <a:pt x="23" y="105"/>
                  </a:cubicBezTo>
                  <a:cubicBezTo>
                    <a:pt x="23" y="105"/>
                    <a:pt x="24" y="105"/>
                    <a:pt x="24" y="105"/>
                  </a:cubicBezTo>
                  <a:cubicBezTo>
                    <a:pt x="24" y="105"/>
                    <a:pt x="25" y="104"/>
                    <a:pt x="25" y="103"/>
                  </a:cubicBezTo>
                  <a:cubicBezTo>
                    <a:pt x="25" y="103"/>
                    <a:pt x="25" y="103"/>
                    <a:pt x="25" y="103"/>
                  </a:cubicBezTo>
                  <a:cubicBezTo>
                    <a:pt x="25" y="103"/>
                    <a:pt x="25" y="102"/>
                    <a:pt x="25" y="102"/>
                  </a:cubicBezTo>
                  <a:cubicBezTo>
                    <a:pt x="26" y="101"/>
                    <a:pt x="27" y="101"/>
                    <a:pt x="28" y="101"/>
                  </a:cubicBezTo>
                  <a:cubicBezTo>
                    <a:pt x="28" y="101"/>
                    <a:pt x="28" y="101"/>
                    <a:pt x="28" y="101"/>
                  </a:cubicBezTo>
                  <a:cubicBezTo>
                    <a:pt x="28" y="101"/>
                    <a:pt x="29" y="101"/>
                    <a:pt x="29" y="102"/>
                  </a:cubicBezTo>
                  <a:cubicBezTo>
                    <a:pt x="30" y="102"/>
                    <a:pt x="30" y="103"/>
                    <a:pt x="30" y="104"/>
                  </a:cubicBezTo>
                  <a:cubicBezTo>
                    <a:pt x="30" y="105"/>
                    <a:pt x="29" y="107"/>
                    <a:pt x="27" y="108"/>
                  </a:cubicBezTo>
                  <a:cubicBezTo>
                    <a:pt x="27" y="108"/>
                    <a:pt x="27" y="108"/>
                    <a:pt x="26" y="109"/>
                  </a:cubicBezTo>
                  <a:cubicBezTo>
                    <a:pt x="26" y="109"/>
                    <a:pt x="26" y="110"/>
                    <a:pt x="27" y="110"/>
                  </a:cubicBezTo>
                  <a:cubicBezTo>
                    <a:pt x="29" y="114"/>
                    <a:pt x="35" y="122"/>
                    <a:pt x="37" y="126"/>
                  </a:cubicBezTo>
                  <a:cubicBezTo>
                    <a:pt x="38" y="126"/>
                    <a:pt x="38" y="126"/>
                    <a:pt x="39" y="126"/>
                  </a:cubicBezTo>
                  <a:cubicBezTo>
                    <a:pt x="39" y="126"/>
                    <a:pt x="39" y="126"/>
                    <a:pt x="39" y="126"/>
                  </a:cubicBezTo>
                  <a:cubicBezTo>
                    <a:pt x="39" y="126"/>
                    <a:pt x="40" y="126"/>
                    <a:pt x="40" y="125"/>
                  </a:cubicBezTo>
                  <a:cubicBezTo>
                    <a:pt x="40" y="124"/>
                    <a:pt x="42" y="123"/>
                    <a:pt x="44" y="123"/>
                  </a:cubicBezTo>
                  <a:cubicBezTo>
                    <a:pt x="44" y="123"/>
                    <a:pt x="44" y="123"/>
                    <a:pt x="44" y="123"/>
                  </a:cubicBezTo>
                  <a:cubicBezTo>
                    <a:pt x="45" y="123"/>
                    <a:pt x="47" y="123"/>
                    <a:pt x="47" y="124"/>
                  </a:cubicBezTo>
                  <a:cubicBezTo>
                    <a:pt x="48" y="125"/>
                    <a:pt x="48" y="126"/>
                    <a:pt x="48" y="127"/>
                  </a:cubicBezTo>
                  <a:cubicBezTo>
                    <a:pt x="48" y="128"/>
                    <a:pt x="48" y="129"/>
                    <a:pt x="47" y="130"/>
                  </a:cubicBezTo>
                  <a:cubicBezTo>
                    <a:pt x="46" y="131"/>
                    <a:pt x="45" y="131"/>
                    <a:pt x="45" y="131"/>
                  </a:cubicBezTo>
                  <a:cubicBezTo>
                    <a:pt x="44" y="131"/>
                    <a:pt x="44" y="132"/>
                    <a:pt x="43" y="132"/>
                  </a:cubicBezTo>
                  <a:cubicBezTo>
                    <a:pt x="43" y="133"/>
                    <a:pt x="43" y="133"/>
                    <a:pt x="44" y="134"/>
                  </a:cubicBezTo>
                  <a:cubicBezTo>
                    <a:pt x="47" y="137"/>
                    <a:pt x="52" y="144"/>
                    <a:pt x="54" y="149"/>
                  </a:cubicBezTo>
                  <a:cubicBezTo>
                    <a:pt x="54" y="149"/>
                    <a:pt x="55" y="149"/>
                    <a:pt x="55" y="149"/>
                  </a:cubicBezTo>
                  <a:cubicBezTo>
                    <a:pt x="55" y="149"/>
                    <a:pt x="55" y="149"/>
                    <a:pt x="55" y="149"/>
                  </a:cubicBezTo>
                  <a:cubicBezTo>
                    <a:pt x="56" y="149"/>
                    <a:pt x="56" y="149"/>
                    <a:pt x="56" y="148"/>
                  </a:cubicBezTo>
                  <a:cubicBezTo>
                    <a:pt x="57" y="148"/>
                    <a:pt x="57" y="147"/>
                    <a:pt x="57" y="147"/>
                  </a:cubicBezTo>
                  <a:cubicBezTo>
                    <a:pt x="58" y="147"/>
                    <a:pt x="59" y="146"/>
                    <a:pt x="60" y="146"/>
                  </a:cubicBezTo>
                  <a:cubicBezTo>
                    <a:pt x="60" y="146"/>
                    <a:pt x="60" y="146"/>
                    <a:pt x="60" y="146"/>
                  </a:cubicBezTo>
                  <a:cubicBezTo>
                    <a:pt x="60" y="146"/>
                    <a:pt x="60" y="146"/>
                    <a:pt x="60" y="146"/>
                  </a:cubicBezTo>
                  <a:cubicBezTo>
                    <a:pt x="61" y="146"/>
                    <a:pt x="62" y="147"/>
                    <a:pt x="63" y="148"/>
                  </a:cubicBezTo>
                  <a:cubicBezTo>
                    <a:pt x="63" y="148"/>
                    <a:pt x="63" y="149"/>
                    <a:pt x="63" y="150"/>
                  </a:cubicBezTo>
                  <a:cubicBezTo>
                    <a:pt x="63" y="152"/>
                    <a:pt x="62" y="154"/>
                    <a:pt x="61" y="155"/>
                  </a:cubicBezTo>
                  <a:cubicBezTo>
                    <a:pt x="60" y="156"/>
                    <a:pt x="60" y="156"/>
                    <a:pt x="60" y="157"/>
                  </a:cubicBezTo>
                  <a:cubicBezTo>
                    <a:pt x="64" y="162"/>
                    <a:pt x="65" y="165"/>
                    <a:pt x="69" y="170"/>
                  </a:cubicBezTo>
                  <a:cubicBezTo>
                    <a:pt x="69" y="171"/>
                    <a:pt x="70" y="171"/>
                    <a:pt x="70" y="171"/>
                  </a:cubicBezTo>
                  <a:cubicBezTo>
                    <a:pt x="70" y="171"/>
                    <a:pt x="70" y="171"/>
                    <a:pt x="70" y="171"/>
                  </a:cubicBezTo>
                  <a:cubicBezTo>
                    <a:pt x="70" y="171"/>
                    <a:pt x="71" y="171"/>
                    <a:pt x="71" y="171"/>
                  </a:cubicBezTo>
                  <a:cubicBezTo>
                    <a:pt x="72" y="169"/>
                    <a:pt x="74" y="169"/>
                    <a:pt x="75" y="169"/>
                  </a:cubicBezTo>
                  <a:cubicBezTo>
                    <a:pt x="75" y="169"/>
                    <a:pt x="75" y="169"/>
                    <a:pt x="75" y="169"/>
                  </a:cubicBezTo>
                  <a:cubicBezTo>
                    <a:pt x="77" y="169"/>
                    <a:pt x="79" y="170"/>
                    <a:pt x="80" y="171"/>
                  </a:cubicBezTo>
                  <a:cubicBezTo>
                    <a:pt x="80" y="172"/>
                    <a:pt x="80" y="173"/>
                    <a:pt x="80" y="174"/>
                  </a:cubicBezTo>
                  <a:cubicBezTo>
                    <a:pt x="80" y="176"/>
                    <a:pt x="79" y="179"/>
                    <a:pt x="76" y="179"/>
                  </a:cubicBezTo>
                  <a:cubicBezTo>
                    <a:pt x="76" y="179"/>
                    <a:pt x="75" y="180"/>
                    <a:pt x="75" y="180"/>
                  </a:cubicBezTo>
                  <a:cubicBezTo>
                    <a:pt x="75" y="180"/>
                    <a:pt x="75" y="181"/>
                    <a:pt x="75" y="181"/>
                  </a:cubicBezTo>
                  <a:cubicBezTo>
                    <a:pt x="80" y="188"/>
                    <a:pt x="83" y="191"/>
                    <a:pt x="85" y="193"/>
                  </a:cubicBezTo>
                  <a:cubicBezTo>
                    <a:pt x="86" y="196"/>
                    <a:pt x="88" y="200"/>
                    <a:pt x="91" y="207"/>
                  </a:cubicBezTo>
                  <a:cubicBezTo>
                    <a:pt x="91" y="207"/>
                    <a:pt x="92" y="208"/>
                    <a:pt x="92" y="208"/>
                  </a:cubicBezTo>
                  <a:cubicBezTo>
                    <a:pt x="92" y="208"/>
                    <a:pt x="92" y="208"/>
                    <a:pt x="92" y="208"/>
                  </a:cubicBezTo>
                  <a:cubicBezTo>
                    <a:pt x="93" y="208"/>
                    <a:pt x="93" y="208"/>
                    <a:pt x="93" y="208"/>
                  </a:cubicBezTo>
                  <a:cubicBezTo>
                    <a:pt x="110" y="196"/>
                    <a:pt x="126" y="185"/>
                    <a:pt x="142" y="174"/>
                  </a:cubicBezTo>
                  <a:cubicBezTo>
                    <a:pt x="149" y="169"/>
                    <a:pt x="155" y="165"/>
                    <a:pt x="161" y="160"/>
                  </a:cubicBezTo>
                  <a:cubicBezTo>
                    <a:pt x="171" y="152"/>
                    <a:pt x="180" y="142"/>
                    <a:pt x="190" y="135"/>
                  </a:cubicBezTo>
                  <a:cubicBezTo>
                    <a:pt x="192" y="138"/>
                    <a:pt x="195" y="142"/>
                    <a:pt x="197" y="145"/>
                  </a:cubicBezTo>
                  <a:cubicBezTo>
                    <a:pt x="180" y="152"/>
                    <a:pt x="167" y="166"/>
                    <a:pt x="153" y="177"/>
                  </a:cubicBezTo>
                  <a:cubicBezTo>
                    <a:pt x="147" y="181"/>
                    <a:pt x="140" y="185"/>
                    <a:pt x="133" y="190"/>
                  </a:cubicBezTo>
                  <a:cubicBezTo>
                    <a:pt x="117" y="200"/>
                    <a:pt x="101" y="210"/>
                    <a:pt x="84" y="220"/>
                  </a:cubicBezTo>
                  <a:cubicBezTo>
                    <a:pt x="82" y="214"/>
                    <a:pt x="80" y="210"/>
                    <a:pt x="79" y="207"/>
                  </a:cubicBezTo>
                  <a:cubicBezTo>
                    <a:pt x="77" y="204"/>
                    <a:pt x="75" y="202"/>
                    <a:pt x="71" y="196"/>
                  </a:cubicBezTo>
                  <a:cubicBezTo>
                    <a:pt x="74" y="195"/>
                    <a:pt x="76" y="192"/>
                    <a:pt x="76" y="188"/>
                  </a:cubicBezTo>
                  <a:cubicBezTo>
                    <a:pt x="76" y="187"/>
                    <a:pt x="75" y="186"/>
                    <a:pt x="75" y="185"/>
                  </a:cubicBezTo>
                  <a:cubicBezTo>
                    <a:pt x="73" y="182"/>
                    <a:pt x="71" y="181"/>
                    <a:pt x="68" y="181"/>
                  </a:cubicBezTo>
                  <a:cubicBezTo>
                    <a:pt x="68" y="181"/>
                    <a:pt x="68" y="181"/>
                    <a:pt x="68" y="181"/>
                  </a:cubicBezTo>
                  <a:cubicBezTo>
                    <a:pt x="66" y="181"/>
                    <a:pt x="65" y="181"/>
                    <a:pt x="63" y="182"/>
                  </a:cubicBezTo>
                  <a:cubicBezTo>
                    <a:pt x="61" y="178"/>
                    <a:pt x="59" y="175"/>
                    <a:pt x="57" y="171"/>
                  </a:cubicBezTo>
                  <a:cubicBezTo>
                    <a:pt x="59" y="169"/>
                    <a:pt x="60" y="167"/>
                    <a:pt x="60" y="164"/>
                  </a:cubicBezTo>
                  <a:cubicBezTo>
                    <a:pt x="60" y="163"/>
                    <a:pt x="59" y="161"/>
                    <a:pt x="59" y="160"/>
                  </a:cubicBezTo>
                  <a:cubicBezTo>
                    <a:pt x="57" y="158"/>
                    <a:pt x="55" y="158"/>
                    <a:pt x="53" y="158"/>
                  </a:cubicBezTo>
                  <a:cubicBezTo>
                    <a:pt x="52" y="158"/>
                    <a:pt x="51" y="158"/>
                    <a:pt x="50" y="159"/>
                  </a:cubicBezTo>
                  <a:cubicBezTo>
                    <a:pt x="49" y="159"/>
                    <a:pt x="49" y="159"/>
                    <a:pt x="49" y="159"/>
                  </a:cubicBezTo>
                  <a:cubicBezTo>
                    <a:pt x="47" y="155"/>
                    <a:pt x="44" y="150"/>
                    <a:pt x="42" y="147"/>
                  </a:cubicBezTo>
                  <a:cubicBezTo>
                    <a:pt x="43" y="146"/>
                    <a:pt x="43" y="146"/>
                    <a:pt x="44" y="145"/>
                  </a:cubicBezTo>
                  <a:cubicBezTo>
                    <a:pt x="45" y="143"/>
                    <a:pt x="46" y="142"/>
                    <a:pt x="46" y="140"/>
                  </a:cubicBezTo>
                  <a:cubicBezTo>
                    <a:pt x="46" y="139"/>
                    <a:pt x="45" y="137"/>
                    <a:pt x="45" y="136"/>
                  </a:cubicBezTo>
                  <a:cubicBezTo>
                    <a:pt x="43" y="134"/>
                    <a:pt x="41" y="134"/>
                    <a:pt x="39" y="134"/>
                  </a:cubicBezTo>
                  <a:cubicBezTo>
                    <a:pt x="39" y="134"/>
                    <a:pt x="39" y="134"/>
                    <a:pt x="39" y="134"/>
                  </a:cubicBezTo>
                  <a:cubicBezTo>
                    <a:pt x="37" y="134"/>
                    <a:pt x="35" y="134"/>
                    <a:pt x="34" y="136"/>
                  </a:cubicBezTo>
                  <a:cubicBezTo>
                    <a:pt x="31" y="132"/>
                    <a:pt x="28" y="126"/>
                    <a:pt x="26" y="122"/>
                  </a:cubicBezTo>
                  <a:cubicBezTo>
                    <a:pt x="27" y="121"/>
                    <a:pt x="28" y="120"/>
                    <a:pt x="29" y="118"/>
                  </a:cubicBezTo>
                  <a:cubicBezTo>
                    <a:pt x="29" y="118"/>
                    <a:pt x="29" y="117"/>
                    <a:pt x="29" y="117"/>
                  </a:cubicBezTo>
                  <a:cubicBezTo>
                    <a:pt x="29" y="115"/>
                    <a:pt x="28" y="113"/>
                    <a:pt x="27" y="112"/>
                  </a:cubicBezTo>
                  <a:cubicBezTo>
                    <a:pt x="26" y="112"/>
                    <a:pt x="25" y="111"/>
                    <a:pt x="25" y="111"/>
                  </a:cubicBezTo>
                  <a:cubicBezTo>
                    <a:pt x="24" y="111"/>
                    <a:pt x="24" y="111"/>
                    <a:pt x="24" y="111"/>
                  </a:cubicBezTo>
                  <a:cubicBezTo>
                    <a:pt x="24" y="111"/>
                    <a:pt x="24" y="111"/>
                    <a:pt x="24" y="111"/>
                  </a:cubicBezTo>
                  <a:cubicBezTo>
                    <a:pt x="22" y="111"/>
                    <a:pt x="21" y="111"/>
                    <a:pt x="20" y="112"/>
                  </a:cubicBezTo>
                  <a:cubicBezTo>
                    <a:pt x="19" y="113"/>
                    <a:pt x="19" y="113"/>
                    <a:pt x="19" y="113"/>
                  </a:cubicBezTo>
                  <a:moveTo>
                    <a:pt x="23" y="101"/>
                  </a:moveTo>
                  <a:cubicBezTo>
                    <a:pt x="17" y="93"/>
                    <a:pt x="15" y="91"/>
                    <a:pt x="10" y="85"/>
                  </a:cubicBezTo>
                  <a:cubicBezTo>
                    <a:pt x="10" y="85"/>
                    <a:pt x="10" y="85"/>
                    <a:pt x="10" y="85"/>
                  </a:cubicBezTo>
                  <a:cubicBezTo>
                    <a:pt x="9" y="84"/>
                    <a:pt x="9" y="84"/>
                    <a:pt x="9" y="84"/>
                  </a:cubicBezTo>
                  <a:cubicBezTo>
                    <a:pt x="8" y="83"/>
                    <a:pt x="7" y="82"/>
                    <a:pt x="6" y="80"/>
                  </a:cubicBezTo>
                  <a:cubicBezTo>
                    <a:pt x="36" y="52"/>
                    <a:pt x="69" y="27"/>
                    <a:pt x="103" y="3"/>
                  </a:cubicBezTo>
                  <a:cubicBezTo>
                    <a:pt x="106" y="9"/>
                    <a:pt x="109" y="12"/>
                    <a:pt x="111" y="15"/>
                  </a:cubicBezTo>
                  <a:cubicBezTo>
                    <a:pt x="114" y="17"/>
                    <a:pt x="117" y="20"/>
                    <a:pt x="122" y="26"/>
                  </a:cubicBezTo>
                  <a:cubicBezTo>
                    <a:pt x="153" y="62"/>
                    <a:pt x="174" y="86"/>
                    <a:pt x="202" y="124"/>
                  </a:cubicBezTo>
                  <a:cubicBezTo>
                    <a:pt x="186" y="132"/>
                    <a:pt x="173" y="146"/>
                    <a:pt x="160" y="158"/>
                  </a:cubicBezTo>
                  <a:cubicBezTo>
                    <a:pt x="154" y="163"/>
                    <a:pt x="147" y="167"/>
                    <a:pt x="141" y="171"/>
                  </a:cubicBezTo>
                  <a:cubicBezTo>
                    <a:pt x="125" y="182"/>
                    <a:pt x="109" y="193"/>
                    <a:pt x="93" y="204"/>
                  </a:cubicBezTo>
                  <a:cubicBezTo>
                    <a:pt x="90" y="198"/>
                    <a:pt x="89" y="195"/>
                    <a:pt x="87" y="192"/>
                  </a:cubicBezTo>
                  <a:cubicBezTo>
                    <a:pt x="85" y="189"/>
                    <a:pt x="83" y="187"/>
                    <a:pt x="79" y="181"/>
                  </a:cubicBezTo>
                  <a:cubicBezTo>
                    <a:pt x="81" y="180"/>
                    <a:pt x="83" y="177"/>
                    <a:pt x="83" y="174"/>
                  </a:cubicBezTo>
                  <a:cubicBezTo>
                    <a:pt x="83" y="172"/>
                    <a:pt x="83" y="171"/>
                    <a:pt x="82" y="170"/>
                  </a:cubicBezTo>
                  <a:cubicBezTo>
                    <a:pt x="81" y="167"/>
                    <a:pt x="78" y="166"/>
                    <a:pt x="75" y="166"/>
                  </a:cubicBezTo>
                  <a:cubicBezTo>
                    <a:pt x="73" y="166"/>
                    <a:pt x="72" y="167"/>
                    <a:pt x="70" y="168"/>
                  </a:cubicBezTo>
                  <a:cubicBezTo>
                    <a:pt x="68" y="164"/>
                    <a:pt x="66" y="161"/>
                    <a:pt x="63" y="156"/>
                  </a:cubicBezTo>
                  <a:cubicBezTo>
                    <a:pt x="65" y="155"/>
                    <a:pt x="66" y="152"/>
                    <a:pt x="66" y="150"/>
                  </a:cubicBezTo>
                  <a:cubicBezTo>
                    <a:pt x="66" y="149"/>
                    <a:pt x="66" y="147"/>
                    <a:pt x="65" y="146"/>
                  </a:cubicBezTo>
                  <a:cubicBezTo>
                    <a:pt x="63" y="144"/>
                    <a:pt x="61" y="144"/>
                    <a:pt x="60" y="144"/>
                  </a:cubicBezTo>
                  <a:cubicBezTo>
                    <a:pt x="58" y="144"/>
                    <a:pt x="57" y="144"/>
                    <a:pt x="56" y="145"/>
                  </a:cubicBezTo>
                  <a:cubicBezTo>
                    <a:pt x="55" y="145"/>
                    <a:pt x="55" y="145"/>
                    <a:pt x="55" y="145"/>
                  </a:cubicBezTo>
                  <a:cubicBezTo>
                    <a:pt x="53" y="141"/>
                    <a:pt x="50" y="137"/>
                    <a:pt x="47" y="133"/>
                  </a:cubicBezTo>
                  <a:cubicBezTo>
                    <a:pt x="48" y="133"/>
                    <a:pt x="49" y="132"/>
                    <a:pt x="49" y="131"/>
                  </a:cubicBezTo>
                  <a:cubicBezTo>
                    <a:pt x="50" y="130"/>
                    <a:pt x="51" y="128"/>
                    <a:pt x="51" y="127"/>
                  </a:cubicBezTo>
                  <a:cubicBezTo>
                    <a:pt x="51" y="125"/>
                    <a:pt x="50" y="124"/>
                    <a:pt x="49" y="123"/>
                  </a:cubicBezTo>
                  <a:cubicBezTo>
                    <a:pt x="48" y="121"/>
                    <a:pt x="46" y="120"/>
                    <a:pt x="44" y="120"/>
                  </a:cubicBezTo>
                  <a:cubicBezTo>
                    <a:pt x="44" y="120"/>
                    <a:pt x="44" y="120"/>
                    <a:pt x="44" y="120"/>
                  </a:cubicBezTo>
                  <a:cubicBezTo>
                    <a:pt x="42" y="120"/>
                    <a:pt x="40" y="121"/>
                    <a:pt x="39" y="123"/>
                  </a:cubicBezTo>
                  <a:cubicBezTo>
                    <a:pt x="36" y="119"/>
                    <a:pt x="32" y="113"/>
                    <a:pt x="30" y="110"/>
                  </a:cubicBezTo>
                  <a:cubicBezTo>
                    <a:pt x="32" y="108"/>
                    <a:pt x="33" y="106"/>
                    <a:pt x="33" y="104"/>
                  </a:cubicBezTo>
                  <a:cubicBezTo>
                    <a:pt x="33" y="102"/>
                    <a:pt x="32" y="101"/>
                    <a:pt x="31" y="100"/>
                  </a:cubicBezTo>
                  <a:cubicBezTo>
                    <a:pt x="30" y="99"/>
                    <a:pt x="29" y="98"/>
                    <a:pt x="28" y="98"/>
                  </a:cubicBezTo>
                  <a:cubicBezTo>
                    <a:pt x="28" y="98"/>
                    <a:pt x="28" y="98"/>
                    <a:pt x="28" y="98"/>
                  </a:cubicBezTo>
                  <a:cubicBezTo>
                    <a:pt x="26" y="98"/>
                    <a:pt x="25" y="99"/>
                    <a:pt x="24" y="100"/>
                  </a:cubicBezTo>
                  <a:cubicBezTo>
                    <a:pt x="23" y="100"/>
                    <a:pt x="23" y="100"/>
                    <a:pt x="23" y="101"/>
                  </a:cubicBezTo>
                  <a:moveTo>
                    <a:pt x="103" y="0"/>
                  </a:moveTo>
                  <a:cubicBezTo>
                    <a:pt x="102" y="0"/>
                    <a:pt x="102" y="0"/>
                    <a:pt x="102" y="0"/>
                  </a:cubicBezTo>
                  <a:cubicBezTo>
                    <a:pt x="67" y="24"/>
                    <a:pt x="34" y="50"/>
                    <a:pt x="3" y="79"/>
                  </a:cubicBezTo>
                  <a:cubicBezTo>
                    <a:pt x="3" y="79"/>
                    <a:pt x="2" y="80"/>
                    <a:pt x="3" y="81"/>
                  </a:cubicBezTo>
                  <a:cubicBezTo>
                    <a:pt x="4" y="83"/>
                    <a:pt x="6" y="84"/>
                    <a:pt x="7" y="85"/>
                  </a:cubicBezTo>
                  <a:cubicBezTo>
                    <a:pt x="6" y="86"/>
                    <a:pt x="5" y="87"/>
                    <a:pt x="4" y="87"/>
                  </a:cubicBezTo>
                  <a:cubicBezTo>
                    <a:pt x="3" y="88"/>
                    <a:pt x="1" y="90"/>
                    <a:pt x="0" y="90"/>
                  </a:cubicBezTo>
                  <a:cubicBezTo>
                    <a:pt x="0" y="91"/>
                    <a:pt x="0" y="91"/>
                    <a:pt x="0" y="92"/>
                  </a:cubicBezTo>
                  <a:cubicBezTo>
                    <a:pt x="9" y="105"/>
                    <a:pt x="9" y="104"/>
                    <a:pt x="18" y="117"/>
                  </a:cubicBezTo>
                  <a:cubicBezTo>
                    <a:pt x="18" y="117"/>
                    <a:pt x="19" y="117"/>
                    <a:pt x="19" y="117"/>
                  </a:cubicBezTo>
                  <a:cubicBezTo>
                    <a:pt x="19" y="117"/>
                    <a:pt x="20" y="117"/>
                    <a:pt x="20" y="117"/>
                  </a:cubicBezTo>
                  <a:cubicBezTo>
                    <a:pt x="20" y="117"/>
                    <a:pt x="21" y="116"/>
                    <a:pt x="21" y="116"/>
                  </a:cubicBezTo>
                  <a:cubicBezTo>
                    <a:pt x="21" y="116"/>
                    <a:pt x="21" y="116"/>
                    <a:pt x="21" y="116"/>
                  </a:cubicBezTo>
                  <a:cubicBezTo>
                    <a:pt x="21" y="115"/>
                    <a:pt x="21" y="115"/>
                    <a:pt x="22" y="114"/>
                  </a:cubicBezTo>
                  <a:cubicBezTo>
                    <a:pt x="22" y="114"/>
                    <a:pt x="23" y="114"/>
                    <a:pt x="24" y="114"/>
                  </a:cubicBezTo>
                  <a:cubicBezTo>
                    <a:pt x="24" y="114"/>
                    <a:pt x="25" y="114"/>
                    <a:pt x="25" y="115"/>
                  </a:cubicBezTo>
                  <a:cubicBezTo>
                    <a:pt x="26" y="115"/>
                    <a:pt x="26" y="116"/>
                    <a:pt x="26" y="117"/>
                  </a:cubicBezTo>
                  <a:cubicBezTo>
                    <a:pt x="26" y="117"/>
                    <a:pt x="26" y="117"/>
                    <a:pt x="26" y="117"/>
                  </a:cubicBezTo>
                  <a:cubicBezTo>
                    <a:pt x="26" y="119"/>
                    <a:pt x="25" y="120"/>
                    <a:pt x="23" y="120"/>
                  </a:cubicBezTo>
                  <a:cubicBezTo>
                    <a:pt x="23" y="120"/>
                    <a:pt x="22" y="121"/>
                    <a:pt x="22" y="121"/>
                  </a:cubicBezTo>
                  <a:cubicBezTo>
                    <a:pt x="22" y="122"/>
                    <a:pt x="22" y="122"/>
                    <a:pt x="22" y="122"/>
                  </a:cubicBezTo>
                  <a:cubicBezTo>
                    <a:pt x="25" y="126"/>
                    <a:pt x="30" y="135"/>
                    <a:pt x="33" y="139"/>
                  </a:cubicBezTo>
                  <a:cubicBezTo>
                    <a:pt x="33" y="139"/>
                    <a:pt x="33" y="139"/>
                    <a:pt x="34" y="139"/>
                  </a:cubicBezTo>
                  <a:cubicBezTo>
                    <a:pt x="34" y="139"/>
                    <a:pt x="34" y="139"/>
                    <a:pt x="34" y="139"/>
                  </a:cubicBezTo>
                  <a:cubicBezTo>
                    <a:pt x="34" y="139"/>
                    <a:pt x="35" y="139"/>
                    <a:pt x="35" y="139"/>
                  </a:cubicBezTo>
                  <a:cubicBezTo>
                    <a:pt x="36" y="137"/>
                    <a:pt x="37" y="136"/>
                    <a:pt x="39" y="136"/>
                  </a:cubicBezTo>
                  <a:cubicBezTo>
                    <a:pt x="39" y="136"/>
                    <a:pt x="39" y="136"/>
                    <a:pt x="39" y="136"/>
                  </a:cubicBezTo>
                  <a:cubicBezTo>
                    <a:pt x="40" y="136"/>
                    <a:pt x="42" y="137"/>
                    <a:pt x="42" y="138"/>
                  </a:cubicBezTo>
                  <a:cubicBezTo>
                    <a:pt x="43" y="138"/>
                    <a:pt x="43" y="139"/>
                    <a:pt x="43" y="140"/>
                  </a:cubicBezTo>
                  <a:cubicBezTo>
                    <a:pt x="43" y="141"/>
                    <a:pt x="43" y="142"/>
                    <a:pt x="42" y="143"/>
                  </a:cubicBezTo>
                  <a:cubicBezTo>
                    <a:pt x="41" y="144"/>
                    <a:pt x="40" y="145"/>
                    <a:pt x="39" y="145"/>
                  </a:cubicBezTo>
                  <a:cubicBezTo>
                    <a:pt x="39" y="145"/>
                    <a:pt x="38" y="145"/>
                    <a:pt x="38" y="145"/>
                  </a:cubicBezTo>
                  <a:cubicBezTo>
                    <a:pt x="38" y="146"/>
                    <a:pt x="38" y="146"/>
                    <a:pt x="38" y="147"/>
                  </a:cubicBezTo>
                  <a:cubicBezTo>
                    <a:pt x="41" y="151"/>
                    <a:pt x="46" y="158"/>
                    <a:pt x="48" y="163"/>
                  </a:cubicBezTo>
                  <a:cubicBezTo>
                    <a:pt x="48" y="163"/>
                    <a:pt x="49" y="163"/>
                    <a:pt x="49" y="163"/>
                  </a:cubicBezTo>
                  <a:cubicBezTo>
                    <a:pt x="49" y="163"/>
                    <a:pt x="49" y="163"/>
                    <a:pt x="49" y="163"/>
                  </a:cubicBezTo>
                  <a:cubicBezTo>
                    <a:pt x="50" y="163"/>
                    <a:pt x="50" y="163"/>
                    <a:pt x="50" y="162"/>
                  </a:cubicBezTo>
                  <a:cubicBezTo>
                    <a:pt x="51" y="162"/>
                    <a:pt x="51" y="161"/>
                    <a:pt x="51" y="161"/>
                  </a:cubicBezTo>
                  <a:cubicBezTo>
                    <a:pt x="52" y="161"/>
                    <a:pt x="53" y="160"/>
                    <a:pt x="53" y="160"/>
                  </a:cubicBezTo>
                  <a:cubicBezTo>
                    <a:pt x="53" y="160"/>
                    <a:pt x="53" y="160"/>
                    <a:pt x="53" y="160"/>
                  </a:cubicBezTo>
                  <a:cubicBezTo>
                    <a:pt x="53" y="160"/>
                    <a:pt x="53" y="160"/>
                    <a:pt x="53" y="160"/>
                  </a:cubicBezTo>
                  <a:cubicBezTo>
                    <a:pt x="55" y="160"/>
                    <a:pt x="56" y="161"/>
                    <a:pt x="56" y="162"/>
                  </a:cubicBezTo>
                  <a:cubicBezTo>
                    <a:pt x="57" y="162"/>
                    <a:pt x="57" y="163"/>
                    <a:pt x="57" y="164"/>
                  </a:cubicBezTo>
                  <a:cubicBezTo>
                    <a:pt x="57" y="166"/>
                    <a:pt x="56" y="168"/>
                    <a:pt x="54" y="169"/>
                  </a:cubicBezTo>
                  <a:cubicBezTo>
                    <a:pt x="54" y="170"/>
                    <a:pt x="53" y="170"/>
                    <a:pt x="54" y="171"/>
                  </a:cubicBezTo>
                  <a:cubicBezTo>
                    <a:pt x="57" y="177"/>
                    <a:pt x="59" y="180"/>
                    <a:pt x="62" y="185"/>
                  </a:cubicBezTo>
                  <a:cubicBezTo>
                    <a:pt x="62" y="185"/>
                    <a:pt x="62" y="186"/>
                    <a:pt x="63" y="186"/>
                  </a:cubicBezTo>
                  <a:cubicBezTo>
                    <a:pt x="63" y="186"/>
                    <a:pt x="63" y="186"/>
                    <a:pt x="63" y="186"/>
                  </a:cubicBezTo>
                  <a:cubicBezTo>
                    <a:pt x="63" y="186"/>
                    <a:pt x="64" y="185"/>
                    <a:pt x="64" y="185"/>
                  </a:cubicBezTo>
                  <a:cubicBezTo>
                    <a:pt x="65" y="184"/>
                    <a:pt x="66" y="184"/>
                    <a:pt x="68" y="184"/>
                  </a:cubicBezTo>
                  <a:cubicBezTo>
                    <a:pt x="68" y="184"/>
                    <a:pt x="68" y="184"/>
                    <a:pt x="68" y="184"/>
                  </a:cubicBezTo>
                  <a:cubicBezTo>
                    <a:pt x="70" y="184"/>
                    <a:pt x="72" y="185"/>
                    <a:pt x="73" y="186"/>
                  </a:cubicBezTo>
                  <a:cubicBezTo>
                    <a:pt x="73" y="187"/>
                    <a:pt x="73" y="188"/>
                    <a:pt x="73" y="188"/>
                  </a:cubicBezTo>
                  <a:cubicBezTo>
                    <a:pt x="73" y="191"/>
                    <a:pt x="71" y="194"/>
                    <a:pt x="69" y="194"/>
                  </a:cubicBezTo>
                  <a:cubicBezTo>
                    <a:pt x="68" y="194"/>
                    <a:pt x="68" y="194"/>
                    <a:pt x="68" y="195"/>
                  </a:cubicBezTo>
                  <a:cubicBezTo>
                    <a:pt x="67" y="195"/>
                    <a:pt x="67" y="196"/>
                    <a:pt x="68" y="196"/>
                  </a:cubicBezTo>
                  <a:cubicBezTo>
                    <a:pt x="72" y="203"/>
                    <a:pt x="75" y="206"/>
                    <a:pt x="76" y="209"/>
                  </a:cubicBezTo>
                  <a:cubicBezTo>
                    <a:pt x="78" y="212"/>
                    <a:pt x="79" y="215"/>
                    <a:pt x="82" y="223"/>
                  </a:cubicBezTo>
                  <a:cubicBezTo>
                    <a:pt x="82" y="223"/>
                    <a:pt x="83" y="223"/>
                    <a:pt x="83" y="223"/>
                  </a:cubicBezTo>
                  <a:cubicBezTo>
                    <a:pt x="83" y="223"/>
                    <a:pt x="83" y="223"/>
                    <a:pt x="83" y="223"/>
                  </a:cubicBezTo>
                  <a:cubicBezTo>
                    <a:pt x="84" y="223"/>
                    <a:pt x="84" y="223"/>
                    <a:pt x="84" y="223"/>
                  </a:cubicBezTo>
                  <a:cubicBezTo>
                    <a:pt x="87" y="221"/>
                    <a:pt x="90" y="219"/>
                    <a:pt x="94" y="217"/>
                  </a:cubicBezTo>
                  <a:cubicBezTo>
                    <a:pt x="95" y="220"/>
                    <a:pt x="96" y="222"/>
                    <a:pt x="98" y="227"/>
                  </a:cubicBezTo>
                  <a:cubicBezTo>
                    <a:pt x="98" y="227"/>
                    <a:pt x="98" y="227"/>
                    <a:pt x="98" y="228"/>
                  </a:cubicBezTo>
                  <a:cubicBezTo>
                    <a:pt x="99" y="228"/>
                    <a:pt x="99" y="228"/>
                    <a:pt x="99" y="228"/>
                  </a:cubicBezTo>
                  <a:cubicBezTo>
                    <a:pt x="99" y="228"/>
                    <a:pt x="99" y="228"/>
                    <a:pt x="100" y="227"/>
                  </a:cubicBezTo>
                  <a:cubicBezTo>
                    <a:pt x="116" y="217"/>
                    <a:pt x="133" y="206"/>
                    <a:pt x="150" y="195"/>
                  </a:cubicBezTo>
                  <a:cubicBezTo>
                    <a:pt x="157" y="191"/>
                    <a:pt x="163" y="187"/>
                    <a:pt x="170" y="182"/>
                  </a:cubicBezTo>
                  <a:cubicBezTo>
                    <a:pt x="184" y="171"/>
                    <a:pt x="197" y="157"/>
                    <a:pt x="214" y="150"/>
                  </a:cubicBezTo>
                  <a:cubicBezTo>
                    <a:pt x="215" y="150"/>
                    <a:pt x="215" y="150"/>
                    <a:pt x="215" y="150"/>
                  </a:cubicBezTo>
                  <a:cubicBezTo>
                    <a:pt x="215" y="149"/>
                    <a:pt x="215" y="149"/>
                    <a:pt x="215" y="148"/>
                  </a:cubicBezTo>
                  <a:cubicBezTo>
                    <a:pt x="210" y="141"/>
                    <a:pt x="205" y="134"/>
                    <a:pt x="201" y="128"/>
                  </a:cubicBezTo>
                  <a:cubicBezTo>
                    <a:pt x="202" y="127"/>
                    <a:pt x="203" y="127"/>
                    <a:pt x="205" y="126"/>
                  </a:cubicBezTo>
                  <a:cubicBezTo>
                    <a:pt x="205" y="126"/>
                    <a:pt x="205" y="126"/>
                    <a:pt x="206" y="125"/>
                  </a:cubicBezTo>
                  <a:cubicBezTo>
                    <a:pt x="206" y="125"/>
                    <a:pt x="206" y="124"/>
                    <a:pt x="205" y="124"/>
                  </a:cubicBezTo>
                  <a:cubicBezTo>
                    <a:pt x="177" y="85"/>
                    <a:pt x="156" y="60"/>
                    <a:pt x="124" y="24"/>
                  </a:cubicBezTo>
                  <a:cubicBezTo>
                    <a:pt x="119" y="18"/>
                    <a:pt x="116" y="16"/>
                    <a:pt x="113" y="13"/>
                  </a:cubicBezTo>
                  <a:cubicBezTo>
                    <a:pt x="111" y="10"/>
                    <a:pt x="108" y="7"/>
                    <a:pt x="104" y="1"/>
                  </a:cubicBezTo>
                  <a:cubicBezTo>
                    <a:pt x="103" y="0"/>
                    <a:pt x="103" y="0"/>
                    <a:pt x="10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6" name="Freeform 807"/>
            <p:cNvSpPr>
              <a:spLocks/>
            </p:cNvSpPr>
            <p:nvPr/>
          </p:nvSpPr>
          <p:spPr bwMode="auto">
            <a:xfrm>
              <a:off x="5116" y="1015"/>
              <a:ext cx="171" cy="120"/>
            </a:xfrm>
            <a:custGeom>
              <a:avLst/>
              <a:gdLst>
                <a:gd name="T0" fmla="*/ 71 w 72"/>
                <a:gd name="T1" fmla="*/ 0 h 51"/>
                <a:gd name="T2" fmla="*/ 70 w 72"/>
                <a:gd name="T3" fmla="*/ 0 h 51"/>
                <a:gd name="T4" fmla="*/ 20 w 72"/>
                <a:gd name="T5" fmla="*/ 34 h 51"/>
                <a:gd name="T6" fmla="*/ 1 w 72"/>
                <a:gd name="T7" fmla="*/ 49 h 51"/>
                <a:gd name="T8" fmla="*/ 1 w 72"/>
                <a:gd name="T9" fmla="*/ 50 h 51"/>
                <a:gd name="T10" fmla="*/ 2 w 72"/>
                <a:gd name="T11" fmla="*/ 51 h 51"/>
                <a:gd name="T12" fmla="*/ 3 w 72"/>
                <a:gd name="T13" fmla="*/ 51 h 51"/>
                <a:gd name="T14" fmla="*/ 21 w 72"/>
                <a:gd name="T15" fmla="*/ 36 h 51"/>
                <a:gd name="T16" fmla="*/ 71 w 72"/>
                <a:gd name="T17" fmla="*/ 3 h 51"/>
                <a:gd name="T18" fmla="*/ 72 w 72"/>
                <a:gd name="T19" fmla="*/ 1 h 51"/>
                <a:gd name="T20" fmla="*/ 71 w 72"/>
                <a:gd name="T21" fmla="*/ 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 h="51">
                  <a:moveTo>
                    <a:pt x="71" y="0"/>
                  </a:moveTo>
                  <a:cubicBezTo>
                    <a:pt x="71" y="0"/>
                    <a:pt x="70" y="0"/>
                    <a:pt x="70" y="0"/>
                  </a:cubicBezTo>
                  <a:cubicBezTo>
                    <a:pt x="52" y="9"/>
                    <a:pt x="36" y="21"/>
                    <a:pt x="20" y="34"/>
                  </a:cubicBezTo>
                  <a:cubicBezTo>
                    <a:pt x="13" y="39"/>
                    <a:pt x="7" y="44"/>
                    <a:pt x="1" y="49"/>
                  </a:cubicBezTo>
                  <a:cubicBezTo>
                    <a:pt x="0" y="49"/>
                    <a:pt x="0" y="50"/>
                    <a:pt x="1" y="50"/>
                  </a:cubicBezTo>
                  <a:cubicBezTo>
                    <a:pt x="1" y="51"/>
                    <a:pt x="1" y="51"/>
                    <a:pt x="2" y="51"/>
                  </a:cubicBezTo>
                  <a:cubicBezTo>
                    <a:pt x="2" y="51"/>
                    <a:pt x="2" y="51"/>
                    <a:pt x="3" y="51"/>
                  </a:cubicBezTo>
                  <a:cubicBezTo>
                    <a:pt x="9" y="46"/>
                    <a:pt x="15" y="41"/>
                    <a:pt x="21" y="36"/>
                  </a:cubicBezTo>
                  <a:cubicBezTo>
                    <a:pt x="37" y="24"/>
                    <a:pt x="53" y="11"/>
                    <a:pt x="71" y="3"/>
                  </a:cubicBezTo>
                  <a:cubicBezTo>
                    <a:pt x="72" y="2"/>
                    <a:pt x="72" y="1"/>
                    <a:pt x="72" y="1"/>
                  </a:cubicBezTo>
                  <a:cubicBezTo>
                    <a:pt x="72" y="0"/>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7" name="Freeform 808"/>
            <p:cNvSpPr>
              <a:spLocks/>
            </p:cNvSpPr>
            <p:nvPr/>
          </p:nvSpPr>
          <p:spPr bwMode="auto">
            <a:xfrm>
              <a:off x="5147" y="1060"/>
              <a:ext cx="156" cy="108"/>
            </a:xfrm>
            <a:custGeom>
              <a:avLst/>
              <a:gdLst>
                <a:gd name="T0" fmla="*/ 65 w 66"/>
                <a:gd name="T1" fmla="*/ 0 h 46"/>
                <a:gd name="T2" fmla="*/ 64 w 66"/>
                <a:gd name="T3" fmla="*/ 0 h 46"/>
                <a:gd name="T4" fmla="*/ 1 w 66"/>
                <a:gd name="T5" fmla="*/ 43 h 46"/>
                <a:gd name="T6" fmla="*/ 0 w 66"/>
                <a:gd name="T7" fmla="*/ 45 h 46"/>
                <a:gd name="T8" fmla="*/ 1 w 66"/>
                <a:gd name="T9" fmla="*/ 46 h 46"/>
                <a:gd name="T10" fmla="*/ 2 w 66"/>
                <a:gd name="T11" fmla="*/ 45 h 46"/>
                <a:gd name="T12" fmla="*/ 65 w 66"/>
                <a:gd name="T13" fmla="*/ 2 h 46"/>
                <a:gd name="T14" fmla="*/ 66 w 66"/>
                <a:gd name="T15" fmla="*/ 0 h 46"/>
                <a:gd name="T16" fmla="*/ 65 w 66"/>
                <a:gd name="T17" fmla="*/ 0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 h="46">
                  <a:moveTo>
                    <a:pt x="65" y="0"/>
                  </a:moveTo>
                  <a:cubicBezTo>
                    <a:pt x="64" y="0"/>
                    <a:pt x="64" y="0"/>
                    <a:pt x="64" y="0"/>
                  </a:cubicBezTo>
                  <a:cubicBezTo>
                    <a:pt x="43" y="14"/>
                    <a:pt x="21" y="28"/>
                    <a:pt x="1" y="43"/>
                  </a:cubicBezTo>
                  <a:cubicBezTo>
                    <a:pt x="0" y="44"/>
                    <a:pt x="0" y="44"/>
                    <a:pt x="0" y="45"/>
                  </a:cubicBezTo>
                  <a:cubicBezTo>
                    <a:pt x="1" y="45"/>
                    <a:pt x="1" y="46"/>
                    <a:pt x="1" y="46"/>
                  </a:cubicBezTo>
                  <a:cubicBezTo>
                    <a:pt x="2" y="46"/>
                    <a:pt x="2" y="46"/>
                    <a:pt x="2" y="45"/>
                  </a:cubicBezTo>
                  <a:cubicBezTo>
                    <a:pt x="23" y="31"/>
                    <a:pt x="44" y="16"/>
                    <a:pt x="65" y="2"/>
                  </a:cubicBezTo>
                  <a:cubicBezTo>
                    <a:pt x="66" y="2"/>
                    <a:pt x="66" y="1"/>
                    <a:pt x="66" y="0"/>
                  </a:cubicBezTo>
                  <a:cubicBezTo>
                    <a:pt x="65"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8" name="Freeform 809"/>
            <p:cNvSpPr>
              <a:spLocks/>
            </p:cNvSpPr>
            <p:nvPr/>
          </p:nvSpPr>
          <p:spPr bwMode="auto">
            <a:xfrm>
              <a:off x="5173" y="1083"/>
              <a:ext cx="161" cy="126"/>
            </a:xfrm>
            <a:custGeom>
              <a:avLst/>
              <a:gdLst>
                <a:gd name="T0" fmla="*/ 67 w 68"/>
                <a:gd name="T1" fmla="*/ 0 h 53"/>
                <a:gd name="T2" fmla="*/ 66 w 68"/>
                <a:gd name="T3" fmla="*/ 0 h 53"/>
                <a:gd name="T4" fmla="*/ 46 w 68"/>
                <a:gd name="T5" fmla="*/ 18 h 53"/>
                <a:gd name="T6" fmla="*/ 1 w 68"/>
                <a:gd name="T7" fmla="*/ 50 h 53"/>
                <a:gd name="T8" fmla="*/ 0 w 68"/>
                <a:gd name="T9" fmla="*/ 52 h 53"/>
                <a:gd name="T10" fmla="*/ 1 w 68"/>
                <a:gd name="T11" fmla="*/ 53 h 53"/>
                <a:gd name="T12" fmla="*/ 2 w 68"/>
                <a:gd name="T13" fmla="*/ 53 h 53"/>
                <a:gd name="T14" fmla="*/ 47 w 68"/>
                <a:gd name="T15" fmla="*/ 20 h 53"/>
                <a:gd name="T16" fmla="*/ 68 w 68"/>
                <a:gd name="T17" fmla="*/ 2 h 53"/>
                <a:gd name="T18" fmla="*/ 68 w 68"/>
                <a:gd name="T19" fmla="*/ 0 h 53"/>
                <a:gd name="T20" fmla="*/ 67 w 68"/>
                <a:gd name="T2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 h="53">
                  <a:moveTo>
                    <a:pt x="67" y="0"/>
                  </a:moveTo>
                  <a:cubicBezTo>
                    <a:pt x="67" y="0"/>
                    <a:pt x="66" y="0"/>
                    <a:pt x="66" y="0"/>
                  </a:cubicBezTo>
                  <a:cubicBezTo>
                    <a:pt x="59" y="6"/>
                    <a:pt x="52" y="12"/>
                    <a:pt x="46" y="18"/>
                  </a:cubicBezTo>
                  <a:cubicBezTo>
                    <a:pt x="31" y="30"/>
                    <a:pt x="17" y="42"/>
                    <a:pt x="1" y="50"/>
                  </a:cubicBezTo>
                  <a:cubicBezTo>
                    <a:pt x="0" y="51"/>
                    <a:pt x="0" y="51"/>
                    <a:pt x="0" y="52"/>
                  </a:cubicBezTo>
                  <a:cubicBezTo>
                    <a:pt x="0" y="53"/>
                    <a:pt x="1" y="53"/>
                    <a:pt x="1" y="53"/>
                  </a:cubicBezTo>
                  <a:cubicBezTo>
                    <a:pt x="2" y="53"/>
                    <a:pt x="2" y="53"/>
                    <a:pt x="2" y="53"/>
                  </a:cubicBezTo>
                  <a:cubicBezTo>
                    <a:pt x="19" y="44"/>
                    <a:pt x="33" y="32"/>
                    <a:pt x="47" y="20"/>
                  </a:cubicBezTo>
                  <a:cubicBezTo>
                    <a:pt x="54" y="14"/>
                    <a:pt x="61" y="8"/>
                    <a:pt x="68" y="2"/>
                  </a:cubicBezTo>
                  <a:cubicBezTo>
                    <a:pt x="68" y="2"/>
                    <a:pt x="68" y="1"/>
                    <a:pt x="68" y="0"/>
                  </a:cubicBezTo>
                  <a:cubicBezTo>
                    <a:pt x="68" y="0"/>
                    <a:pt x="67" y="0"/>
                    <a:pt x="6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79" name="Freeform 810"/>
            <p:cNvSpPr>
              <a:spLocks/>
            </p:cNvSpPr>
            <p:nvPr/>
          </p:nvSpPr>
          <p:spPr bwMode="auto">
            <a:xfrm>
              <a:off x="5208" y="1126"/>
              <a:ext cx="154" cy="128"/>
            </a:xfrm>
            <a:custGeom>
              <a:avLst/>
              <a:gdLst>
                <a:gd name="T0" fmla="*/ 63 w 65"/>
                <a:gd name="T1" fmla="*/ 0 h 54"/>
                <a:gd name="T2" fmla="*/ 62 w 65"/>
                <a:gd name="T3" fmla="*/ 0 h 54"/>
                <a:gd name="T4" fmla="*/ 1 w 65"/>
                <a:gd name="T5" fmla="*/ 52 h 54"/>
                <a:gd name="T6" fmla="*/ 1 w 65"/>
                <a:gd name="T7" fmla="*/ 54 h 54"/>
                <a:gd name="T8" fmla="*/ 2 w 65"/>
                <a:gd name="T9" fmla="*/ 54 h 54"/>
                <a:gd name="T10" fmla="*/ 3 w 65"/>
                <a:gd name="T11" fmla="*/ 54 h 54"/>
                <a:gd name="T12" fmla="*/ 64 w 65"/>
                <a:gd name="T13" fmla="*/ 2 h 54"/>
                <a:gd name="T14" fmla="*/ 64 w 65"/>
                <a:gd name="T15" fmla="*/ 0 h 54"/>
                <a:gd name="T16" fmla="*/ 63 w 65"/>
                <a:gd name="T17"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54">
                  <a:moveTo>
                    <a:pt x="63" y="0"/>
                  </a:moveTo>
                  <a:cubicBezTo>
                    <a:pt x="63" y="0"/>
                    <a:pt x="63" y="0"/>
                    <a:pt x="62" y="0"/>
                  </a:cubicBezTo>
                  <a:cubicBezTo>
                    <a:pt x="42" y="17"/>
                    <a:pt x="21" y="34"/>
                    <a:pt x="1" y="52"/>
                  </a:cubicBezTo>
                  <a:cubicBezTo>
                    <a:pt x="0" y="52"/>
                    <a:pt x="0" y="53"/>
                    <a:pt x="1" y="54"/>
                  </a:cubicBezTo>
                  <a:cubicBezTo>
                    <a:pt x="1" y="54"/>
                    <a:pt x="1" y="54"/>
                    <a:pt x="2" y="54"/>
                  </a:cubicBezTo>
                  <a:cubicBezTo>
                    <a:pt x="2" y="54"/>
                    <a:pt x="2" y="54"/>
                    <a:pt x="3" y="54"/>
                  </a:cubicBezTo>
                  <a:cubicBezTo>
                    <a:pt x="23" y="37"/>
                    <a:pt x="44" y="19"/>
                    <a:pt x="64" y="2"/>
                  </a:cubicBezTo>
                  <a:cubicBezTo>
                    <a:pt x="65" y="2"/>
                    <a:pt x="65" y="1"/>
                    <a:pt x="64" y="0"/>
                  </a:cubicBezTo>
                  <a:cubicBezTo>
                    <a:pt x="64" y="0"/>
                    <a:pt x="64" y="0"/>
                    <a:pt x="6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0" name="Freeform 811"/>
            <p:cNvSpPr>
              <a:spLocks/>
            </p:cNvSpPr>
            <p:nvPr/>
          </p:nvSpPr>
          <p:spPr bwMode="auto">
            <a:xfrm>
              <a:off x="5234" y="1161"/>
              <a:ext cx="159" cy="131"/>
            </a:xfrm>
            <a:custGeom>
              <a:avLst/>
              <a:gdLst>
                <a:gd name="T0" fmla="*/ 66 w 67"/>
                <a:gd name="T1" fmla="*/ 0 h 55"/>
                <a:gd name="T2" fmla="*/ 65 w 67"/>
                <a:gd name="T3" fmla="*/ 0 h 55"/>
                <a:gd name="T4" fmla="*/ 1 w 67"/>
                <a:gd name="T5" fmla="*/ 52 h 55"/>
                <a:gd name="T6" fmla="*/ 1 w 67"/>
                <a:gd name="T7" fmla="*/ 54 h 55"/>
                <a:gd name="T8" fmla="*/ 2 w 67"/>
                <a:gd name="T9" fmla="*/ 55 h 55"/>
                <a:gd name="T10" fmla="*/ 3 w 67"/>
                <a:gd name="T11" fmla="*/ 54 h 55"/>
                <a:gd name="T12" fmla="*/ 67 w 67"/>
                <a:gd name="T13" fmla="*/ 2 h 55"/>
                <a:gd name="T14" fmla="*/ 67 w 67"/>
                <a:gd name="T15" fmla="*/ 0 h 55"/>
                <a:gd name="T16" fmla="*/ 66 w 6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5">
                  <a:moveTo>
                    <a:pt x="66" y="0"/>
                  </a:moveTo>
                  <a:cubicBezTo>
                    <a:pt x="66" y="0"/>
                    <a:pt x="65" y="0"/>
                    <a:pt x="65" y="0"/>
                  </a:cubicBezTo>
                  <a:cubicBezTo>
                    <a:pt x="44" y="17"/>
                    <a:pt x="22" y="35"/>
                    <a:pt x="1" y="52"/>
                  </a:cubicBezTo>
                  <a:cubicBezTo>
                    <a:pt x="0" y="53"/>
                    <a:pt x="0" y="53"/>
                    <a:pt x="1" y="54"/>
                  </a:cubicBezTo>
                  <a:cubicBezTo>
                    <a:pt x="1" y="54"/>
                    <a:pt x="1" y="55"/>
                    <a:pt x="2" y="55"/>
                  </a:cubicBezTo>
                  <a:cubicBezTo>
                    <a:pt x="2" y="55"/>
                    <a:pt x="2" y="54"/>
                    <a:pt x="3" y="54"/>
                  </a:cubicBezTo>
                  <a:cubicBezTo>
                    <a:pt x="24" y="37"/>
                    <a:pt x="45" y="19"/>
                    <a:pt x="67" y="2"/>
                  </a:cubicBezTo>
                  <a:cubicBezTo>
                    <a:pt x="67" y="2"/>
                    <a:pt x="67" y="1"/>
                    <a:pt x="67" y="0"/>
                  </a:cubicBezTo>
                  <a:cubicBezTo>
                    <a:pt x="67" y="0"/>
                    <a:pt x="66" y="0"/>
                    <a:pt x="6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1" name="Freeform 812"/>
            <p:cNvSpPr>
              <a:spLocks/>
            </p:cNvSpPr>
            <p:nvPr/>
          </p:nvSpPr>
          <p:spPr bwMode="auto">
            <a:xfrm>
              <a:off x="5261" y="1199"/>
              <a:ext cx="158" cy="123"/>
            </a:xfrm>
            <a:custGeom>
              <a:avLst/>
              <a:gdLst>
                <a:gd name="T0" fmla="*/ 65 w 67"/>
                <a:gd name="T1" fmla="*/ 0 h 52"/>
                <a:gd name="T2" fmla="*/ 64 w 67"/>
                <a:gd name="T3" fmla="*/ 0 h 52"/>
                <a:gd name="T4" fmla="*/ 1 w 67"/>
                <a:gd name="T5" fmla="*/ 50 h 52"/>
                <a:gd name="T6" fmla="*/ 1 w 67"/>
                <a:gd name="T7" fmla="*/ 52 h 52"/>
                <a:gd name="T8" fmla="*/ 2 w 67"/>
                <a:gd name="T9" fmla="*/ 52 h 52"/>
                <a:gd name="T10" fmla="*/ 3 w 67"/>
                <a:gd name="T11" fmla="*/ 52 h 52"/>
                <a:gd name="T12" fmla="*/ 66 w 67"/>
                <a:gd name="T13" fmla="*/ 2 h 52"/>
                <a:gd name="T14" fmla="*/ 66 w 67"/>
                <a:gd name="T15" fmla="*/ 0 h 52"/>
                <a:gd name="T16" fmla="*/ 65 w 67"/>
                <a:gd name="T17" fmla="*/ 0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52">
                  <a:moveTo>
                    <a:pt x="65" y="0"/>
                  </a:moveTo>
                  <a:cubicBezTo>
                    <a:pt x="65" y="0"/>
                    <a:pt x="64" y="0"/>
                    <a:pt x="64" y="0"/>
                  </a:cubicBezTo>
                  <a:cubicBezTo>
                    <a:pt x="43" y="17"/>
                    <a:pt x="22" y="33"/>
                    <a:pt x="1" y="50"/>
                  </a:cubicBezTo>
                  <a:cubicBezTo>
                    <a:pt x="0" y="50"/>
                    <a:pt x="0" y="51"/>
                    <a:pt x="1" y="52"/>
                  </a:cubicBezTo>
                  <a:cubicBezTo>
                    <a:pt x="1" y="52"/>
                    <a:pt x="1" y="52"/>
                    <a:pt x="2" y="52"/>
                  </a:cubicBezTo>
                  <a:cubicBezTo>
                    <a:pt x="2" y="52"/>
                    <a:pt x="2" y="52"/>
                    <a:pt x="3" y="52"/>
                  </a:cubicBezTo>
                  <a:cubicBezTo>
                    <a:pt x="24" y="35"/>
                    <a:pt x="45" y="19"/>
                    <a:pt x="66" y="2"/>
                  </a:cubicBezTo>
                  <a:cubicBezTo>
                    <a:pt x="66" y="2"/>
                    <a:pt x="67" y="1"/>
                    <a:pt x="66" y="0"/>
                  </a:cubicBezTo>
                  <a:cubicBezTo>
                    <a:pt x="66" y="0"/>
                    <a:pt x="65" y="0"/>
                    <a:pt x="6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2" name="Freeform 813"/>
            <p:cNvSpPr>
              <a:spLocks noEditPoints="1"/>
            </p:cNvSpPr>
            <p:nvPr/>
          </p:nvSpPr>
          <p:spPr bwMode="auto">
            <a:xfrm>
              <a:off x="3033" y="1557"/>
              <a:ext cx="189" cy="187"/>
            </a:xfrm>
            <a:custGeom>
              <a:avLst/>
              <a:gdLst>
                <a:gd name="T0" fmla="*/ 6 w 80"/>
                <a:gd name="T1" fmla="*/ 69 h 79"/>
                <a:gd name="T2" fmla="*/ 21 w 80"/>
                <a:gd name="T3" fmla="*/ 14 h 79"/>
                <a:gd name="T4" fmla="*/ 38 w 80"/>
                <a:gd name="T5" fmla="*/ 17 h 79"/>
                <a:gd name="T6" fmla="*/ 35 w 80"/>
                <a:gd name="T7" fmla="*/ 23 h 79"/>
                <a:gd name="T8" fmla="*/ 34 w 80"/>
                <a:gd name="T9" fmla="*/ 25 h 79"/>
                <a:gd name="T10" fmla="*/ 36 w 80"/>
                <a:gd name="T11" fmla="*/ 26 h 79"/>
                <a:gd name="T12" fmla="*/ 48 w 80"/>
                <a:gd name="T13" fmla="*/ 28 h 79"/>
                <a:gd name="T14" fmla="*/ 49 w 80"/>
                <a:gd name="T15" fmla="*/ 28 h 79"/>
                <a:gd name="T16" fmla="*/ 51 w 80"/>
                <a:gd name="T17" fmla="*/ 28 h 79"/>
                <a:gd name="T18" fmla="*/ 51 w 80"/>
                <a:gd name="T19" fmla="*/ 28 h 79"/>
                <a:gd name="T20" fmla="*/ 53 w 80"/>
                <a:gd name="T21" fmla="*/ 25 h 79"/>
                <a:gd name="T22" fmla="*/ 57 w 80"/>
                <a:gd name="T23" fmla="*/ 17 h 79"/>
                <a:gd name="T24" fmla="*/ 76 w 80"/>
                <a:gd name="T25" fmla="*/ 18 h 79"/>
                <a:gd name="T26" fmla="*/ 72 w 80"/>
                <a:gd name="T27" fmla="*/ 45 h 79"/>
                <a:gd name="T28" fmla="*/ 62 w 80"/>
                <a:gd name="T29" fmla="*/ 73 h 79"/>
                <a:gd name="T30" fmla="*/ 62 w 80"/>
                <a:gd name="T31" fmla="*/ 75 h 79"/>
                <a:gd name="T32" fmla="*/ 61 w 80"/>
                <a:gd name="T33" fmla="*/ 76 h 79"/>
                <a:gd name="T34" fmla="*/ 61 w 80"/>
                <a:gd name="T35" fmla="*/ 76 h 79"/>
                <a:gd name="T36" fmla="*/ 61 w 80"/>
                <a:gd name="T37" fmla="*/ 76 h 79"/>
                <a:gd name="T38" fmla="*/ 60 w 80"/>
                <a:gd name="T39" fmla="*/ 76 h 79"/>
                <a:gd name="T40" fmla="*/ 25 w 80"/>
                <a:gd name="T41" fmla="*/ 71 h 79"/>
                <a:gd name="T42" fmla="*/ 7 w 80"/>
                <a:gd name="T43" fmla="*/ 69 h 79"/>
                <a:gd name="T44" fmla="*/ 6 w 80"/>
                <a:gd name="T45" fmla="*/ 69 h 79"/>
                <a:gd name="T46" fmla="*/ 49 w 80"/>
                <a:gd name="T47" fmla="*/ 24 h 79"/>
                <a:gd name="T48" fmla="*/ 48 w 80"/>
                <a:gd name="T49" fmla="*/ 24 h 79"/>
                <a:gd name="T50" fmla="*/ 39 w 80"/>
                <a:gd name="T51" fmla="*/ 23 h 79"/>
                <a:gd name="T52" fmla="*/ 48 w 80"/>
                <a:gd name="T53" fmla="*/ 3 h 79"/>
                <a:gd name="T54" fmla="*/ 58 w 80"/>
                <a:gd name="T55" fmla="*/ 6 h 79"/>
                <a:gd name="T56" fmla="*/ 50 w 80"/>
                <a:gd name="T57" fmla="*/ 23 h 79"/>
                <a:gd name="T58" fmla="*/ 50 w 80"/>
                <a:gd name="T59" fmla="*/ 24 h 79"/>
                <a:gd name="T60" fmla="*/ 49 w 80"/>
                <a:gd name="T61" fmla="*/ 24 h 79"/>
                <a:gd name="T62" fmla="*/ 49 w 80"/>
                <a:gd name="T63" fmla="*/ 24 h 79"/>
                <a:gd name="T64" fmla="*/ 47 w 80"/>
                <a:gd name="T65" fmla="*/ 0 h 79"/>
                <a:gd name="T66" fmla="*/ 45 w 80"/>
                <a:gd name="T67" fmla="*/ 1 h 79"/>
                <a:gd name="T68" fmla="*/ 40 w 80"/>
                <a:gd name="T69" fmla="*/ 13 h 79"/>
                <a:gd name="T70" fmla="*/ 21 w 80"/>
                <a:gd name="T71" fmla="*/ 10 h 79"/>
                <a:gd name="T72" fmla="*/ 20 w 80"/>
                <a:gd name="T73" fmla="*/ 9 h 79"/>
                <a:gd name="T74" fmla="*/ 19 w 80"/>
                <a:gd name="T75" fmla="*/ 10 h 79"/>
                <a:gd name="T76" fmla="*/ 18 w 80"/>
                <a:gd name="T77" fmla="*/ 11 h 79"/>
                <a:gd name="T78" fmla="*/ 1 w 80"/>
                <a:gd name="T79" fmla="*/ 70 h 79"/>
                <a:gd name="T80" fmla="*/ 1 w 80"/>
                <a:gd name="T81" fmla="*/ 72 h 79"/>
                <a:gd name="T82" fmla="*/ 2 w 80"/>
                <a:gd name="T83" fmla="*/ 73 h 79"/>
                <a:gd name="T84" fmla="*/ 2 w 80"/>
                <a:gd name="T85" fmla="*/ 73 h 79"/>
                <a:gd name="T86" fmla="*/ 7 w 80"/>
                <a:gd name="T87" fmla="*/ 72 h 79"/>
                <a:gd name="T88" fmla="*/ 7 w 80"/>
                <a:gd name="T89" fmla="*/ 72 h 79"/>
                <a:gd name="T90" fmla="*/ 24 w 80"/>
                <a:gd name="T91" fmla="*/ 74 h 79"/>
                <a:gd name="T92" fmla="*/ 59 w 80"/>
                <a:gd name="T93" fmla="*/ 79 h 79"/>
                <a:gd name="T94" fmla="*/ 59 w 80"/>
                <a:gd name="T95" fmla="*/ 79 h 79"/>
                <a:gd name="T96" fmla="*/ 61 w 80"/>
                <a:gd name="T97" fmla="*/ 79 h 79"/>
                <a:gd name="T98" fmla="*/ 63 w 80"/>
                <a:gd name="T99" fmla="*/ 79 h 79"/>
                <a:gd name="T100" fmla="*/ 64 w 80"/>
                <a:gd name="T101" fmla="*/ 78 h 79"/>
                <a:gd name="T102" fmla="*/ 65 w 80"/>
                <a:gd name="T103" fmla="*/ 76 h 79"/>
                <a:gd name="T104" fmla="*/ 65 w 80"/>
                <a:gd name="T105" fmla="*/ 75 h 79"/>
                <a:gd name="T106" fmla="*/ 76 w 80"/>
                <a:gd name="T107" fmla="*/ 45 h 79"/>
                <a:gd name="T108" fmla="*/ 80 w 80"/>
                <a:gd name="T109" fmla="*/ 17 h 79"/>
                <a:gd name="T110" fmla="*/ 80 w 80"/>
                <a:gd name="T111" fmla="*/ 16 h 79"/>
                <a:gd name="T112" fmla="*/ 79 w 80"/>
                <a:gd name="T113" fmla="*/ 15 h 79"/>
                <a:gd name="T114" fmla="*/ 58 w 80"/>
                <a:gd name="T115" fmla="*/ 13 h 79"/>
                <a:gd name="T116" fmla="*/ 62 w 80"/>
                <a:gd name="T117" fmla="*/ 5 h 79"/>
                <a:gd name="T118" fmla="*/ 62 w 80"/>
                <a:gd name="T119" fmla="*/ 4 h 79"/>
                <a:gd name="T120" fmla="*/ 61 w 80"/>
                <a:gd name="T121" fmla="*/ 3 h 79"/>
                <a:gd name="T122" fmla="*/ 47 w 80"/>
                <a:gd name="T123" fmla="*/ 0 h 79"/>
                <a:gd name="T124" fmla="*/ 47 w 80"/>
                <a:gd name="T125"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0" h="79">
                  <a:moveTo>
                    <a:pt x="6" y="69"/>
                  </a:moveTo>
                  <a:cubicBezTo>
                    <a:pt x="16" y="52"/>
                    <a:pt x="18" y="30"/>
                    <a:pt x="21" y="14"/>
                  </a:cubicBezTo>
                  <a:cubicBezTo>
                    <a:pt x="27" y="16"/>
                    <a:pt x="32" y="17"/>
                    <a:pt x="38" y="17"/>
                  </a:cubicBezTo>
                  <a:cubicBezTo>
                    <a:pt x="37" y="19"/>
                    <a:pt x="36" y="21"/>
                    <a:pt x="35" y="23"/>
                  </a:cubicBezTo>
                  <a:cubicBezTo>
                    <a:pt x="34" y="24"/>
                    <a:pt x="34" y="24"/>
                    <a:pt x="34" y="25"/>
                  </a:cubicBezTo>
                  <a:cubicBezTo>
                    <a:pt x="35" y="25"/>
                    <a:pt x="35" y="26"/>
                    <a:pt x="36" y="26"/>
                  </a:cubicBezTo>
                  <a:cubicBezTo>
                    <a:pt x="40" y="27"/>
                    <a:pt x="44" y="27"/>
                    <a:pt x="48" y="28"/>
                  </a:cubicBezTo>
                  <a:cubicBezTo>
                    <a:pt x="48" y="28"/>
                    <a:pt x="49" y="28"/>
                    <a:pt x="49" y="28"/>
                  </a:cubicBezTo>
                  <a:cubicBezTo>
                    <a:pt x="50" y="28"/>
                    <a:pt x="50" y="28"/>
                    <a:pt x="51" y="28"/>
                  </a:cubicBezTo>
                  <a:cubicBezTo>
                    <a:pt x="51" y="28"/>
                    <a:pt x="51" y="28"/>
                    <a:pt x="51" y="28"/>
                  </a:cubicBezTo>
                  <a:cubicBezTo>
                    <a:pt x="52" y="27"/>
                    <a:pt x="53" y="26"/>
                    <a:pt x="53" y="25"/>
                  </a:cubicBezTo>
                  <a:cubicBezTo>
                    <a:pt x="54" y="22"/>
                    <a:pt x="56" y="20"/>
                    <a:pt x="57" y="17"/>
                  </a:cubicBezTo>
                  <a:cubicBezTo>
                    <a:pt x="63" y="17"/>
                    <a:pt x="70" y="17"/>
                    <a:pt x="76" y="18"/>
                  </a:cubicBezTo>
                  <a:cubicBezTo>
                    <a:pt x="74" y="26"/>
                    <a:pt x="74" y="35"/>
                    <a:pt x="72" y="45"/>
                  </a:cubicBezTo>
                  <a:cubicBezTo>
                    <a:pt x="70" y="55"/>
                    <a:pt x="68" y="65"/>
                    <a:pt x="62" y="73"/>
                  </a:cubicBezTo>
                  <a:cubicBezTo>
                    <a:pt x="62" y="74"/>
                    <a:pt x="62" y="75"/>
                    <a:pt x="62" y="75"/>
                  </a:cubicBezTo>
                  <a:cubicBezTo>
                    <a:pt x="61" y="76"/>
                    <a:pt x="61" y="76"/>
                    <a:pt x="61" y="76"/>
                  </a:cubicBezTo>
                  <a:cubicBezTo>
                    <a:pt x="61" y="76"/>
                    <a:pt x="61" y="76"/>
                    <a:pt x="61" y="76"/>
                  </a:cubicBezTo>
                  <a:cubicBezTo>
                    <a:pt x="61" y="76"/>
                    <a:pt x="61" y="76"/>
                    <a:pt x="61" y="76"/>
                  </a:cubicBezTo>
                  <a:cubicBezTo>
                    <a:pt x="61" y="76"/>
                    <a:pt x="60" y="76"/>
                    <a:pt x="60" y="76"/>
                  </a:cubicBezTo>
                  <a:cubicBezTo>
                    <a:pt x="48" y="74"/>
                    <a:pt x="36" y="72"/>
                    <a:pt x="25" y="71"/>
                  </a:cubicBezTo>
                  <a:cubicBezTo>
                    <a:pt x="19" y="70"/>
                    <a:pt x="13" y="69"/>
                    <a:pt x="7" y="69"/>
                  </a:cubicBezTo>
                  <a:cubicBezTo>
                    <a:pt x="7" y="69"/>
                    <a:pt x="6" y="69"/>
                    <a:pt x="6" y="69"/>
                  </a:cubicBezTo>
                  <a:moveTo>
                    <a:pt x="49" y="24"/>
                  </a:moveTo>
                  <a:cubicBezTo>
                    <a:pt x="48" y="24"/>
                    <a:pt x="48" y="24"/>
                    <a:pt x="48" y="24"/>
                  </a:cubicBezTo>
                  <a:cubicBezTo>
                    <a:pt x="45" y="24"/>
                    <a:pt x="42" y="23"/>
                    <a:pt x="39" y="23"/>
                  </a:cubicBezTo>
                  <a:cubicBezTo>
                    <a:pt x="43" y="17"/>
                    <a:pt x="46" y="10"/>
                    <a:pt x="48" y="3"/>
                  </a:cubicBezTo>
                  <a:cubicBezTo>
                    <a:pt x="51" y="4"/>
                    <a:pt x="55" y="4"/>
                    <a:pt x="58" y="6"/>
                  </a:cubicBezTo>
                  <a:cubicBezTo>
                    <a:pt x="55" y="11"/>
                    <a:pt x="53" y="17"/>
                    <a:pt x="50" y="23"/>
                  </a:cubicBezTo>
                  <a:cubicBezTo>
                    <a:pt x="50" y="24"/>
                    <a:pt x="50" y="24"/>
                    <a:pt x="50" y="24"/>
                  </a:cubicBezTo>
                  <a:cubicBezTo>
                    <a:pt x="49" y="24"/>
                    <a:pt x="49" y="24"/>
                    <a:pt x="49" y="24"/>
                  </a:cubicBezTo>
                  <a:cubicBezTo>
                    <a:pt x="49" y="24"/>
                    <a:pt x="49" y="24"/>
                    <a:pt x="49" y="24"/>
                  </a:cubicBezTo>
                  <a:moveTo>
                    <a:pt x="47" y="0"/>
                  </a:moveTo>
                  <a:cubicBezTo>
                    <a:pt x="46" y="0"/>
                    <a:pt x="45" y="0"/>
                    <a:pt x="45" y="1"/>
                  </a:cubicBezTo>
                  <a:cubicBezTo>
                    <a:pt x="44" y="5"/>
                    <a:pt x="42" y="9"/>
                    <a:pt x="40" y="13"/>
                  </a:cubicBezTo>
                  <a:cubicBezTo>
                    <a:pt x="33" y="13"/>
                    <a:pt x="26" y="13"/>
                    <a:pt x="21" y="10"/>
                  </a:cubicBezTo>
                  <a:cubicBezTo>
                    <a:pt x="20" y="10"/>
                    <a:pt x="20" y="9"/>
                    <a:pt x="20" y="9"/>
                  </a:cubicBezTo>
                  <a:cubicBezTo>
                    <a:pt x="20" y="9"/>
                    <a:pt x="19" y="9"/>
                    <a:pt x="19" y="10"/>
                  </a:cubicBezTo>
                  <a:cubicBezTo>
                    <a:pt x="18" y="10"/>
                    <a:pt x="18" y="10"/>
                    <a:pt x="18" y="11"/>
                  </a:cubicBezTo>
                  <a:cubicBezTo>
                    <a:pt x="15" y="28"/>
                    <a:pt x="13" y="53"/>
                    <a:pt x="1" y="70"/>
                  </a:cubicBezTo>
                  <a:cubicBezTo>
                    <a:pt x="0" y="70"/>
                    <a:pt x="0" y="71"/>
                    <a:pt x="1" y="72"/>
                  </a:cubicBezTo>
                  <a:cubicBezTo>
                    <a:pt x="1" y="72"/>
                    <a:pt x="2" y="73"/>
                    <a:pt x="2" y="73"/>
                  </a:cubicBezTo>
                  <a:cubicBezTo>
                    <a:pt x="2" y="73"/>
                    <a:pt x="2" y="73"/>
                    <a:pt x="2" y="73"/>
                  </a:cubicBezTo>
                  <a:cubicBezTo>
                    <a:pt x="4" y="73"/>
                    <a:pt x="6" y="72"/>
                    <a:pt x="7" y="72"/>
                  </a:cubicBezTo>
                  <a:cubicBezTo>
                    <a:pt x="7" y="72"/>
                    <a:pt x="7" y="72"/>
                    <a:pt x="7" y="72"/>
                  </a:cubicBezTo>
                  <a:cubicBezTo>
                    <a:pt x="13" y="72"/>
                    <a:pt x="18" y="73"/>
                    <a:pt x="24" y="74"/>
                  </a:cubicBezTo>
                  <a:cubicBezTo>
                    <a:pt x="36" y="76"/>
                    <a:pt x="48" y="78"/>
                    <a:pt x="59" y="79"/>
                  </a:cubicBezTo>
                  <a:cubicBezTo>
                    <a:pt x="59" y="79"/>
                    <a:pt x="59" y="79"/>
                    <a:pt x="59" y="79"/>
                  </a:cubicBezTo>
                  <a:cubicBezTo>
                    <a:pt x="60" y="79"/>
                    <a:pt x="60" y="79"/>
                    <a:pt x="61" y="79"/>
                  </a:cubicBezTo>
                  <a:cubicBezTo>
                    <a:pt x="61" y="79"/>
                    <a:pt x="62" y="79"/>
                    <a:pt x="63" y="79"/>
                  </a:cubicBezTo>
                  <a:cubicBezTo>
                    <a:pt x="63" y="79"/>
                    <a:pt x="64" y="78"/>
                    <a:pt x="64" y="78"/>
                  </a:cubicBezTo>
                  <a:cubicBezTo>
                    <a:pt x="65" y="77"/>
                    <a:pt x="65" y="77"/>
                    <a:pt x="65" y="76"/>
                  </a:cubicBezTo>
                  <a:cubicBezTo>
                    <a:pt x="65" y="76"/>
                    <a:pt x="65" y="75"/>
                    <a:pt x="65" y="75"/>
                  </a:cubicBezTo>
                  <a:cubicBezTo>
                    <a:pt x="71" y="66"/>
                    <a:pt x="74" y="56"/>
                    <a:pt x="76" y="45"/>
                  </a:cubicBezTo>
                  <a:cubicBezTo>
                    <a:pt x="77" y="35"/>
                    <a:pt x="78" y="25"/>
                    <a:pt x="80" y="17"/>
                  </a:cubicBezTo>
                  <a:cubicBezTo>
                    <a:pt x="80" y="17"/>
                    <a:pt x="80" y="16"/>
                    <a:pt x="80" y="16"/>
                  </a:cubicBezTo>
                  <a:cubicBezTo>
                    <a:pt x="79" y="15"/>
                    <a:pt x="79" y="15"/>
                    <a:pt x="79" y="15"/>
                  </a:cubicBezTo>
                  <a:cubicBezTo>
                    <a:pt x="71" y="14"/>
                    <a:pt x="65" y="14"/>
                    <a:pt x="58" y="13"/>
                  </a:cubicBezTo>
                  <a:cubicBezTo>
                    <a:pt x="60" y="11"/>
                    <a:pt x="61" y="8"/>
                    <a:pt x="62" y="5"/>
                  </a:cubicBezTo>
                  <a:cubicBezTo>
                    <a:pt x="62" y="5"/>
                    <a:pt x="62" y="4"/>
                    <a:pt x="62" y="4"/>
                  </a:cubicBezTo>
                  <a:cubicBezTo>
                    <a:pt x="62" y="3"/>
                    <a:pt x="61" y="3"/>
                    <a:pt x="61" y="3"/>
                  </a:cubicBezTo>
                  <a:cubicBezTo>
                    <a:pt x="56" y="1"/>
                    <a:pt x="52" y="0"/>
                    <a:pt x="47" y="0"/>
                  </a:cubicBezTo>
                  <a:cubicBezTo>
                    <a:pt x="47" y="0"/>
                    <a:pt x="47" y="0"/>
                    <a:pt x="4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3" name="Freeform 814"/>
            <p:cNvSpPr>
              <a:spLocks/>
            </p:cNvSpPr>
            <p:nvPr/>
          </p:nvSpPr>
          <p:spPr bwMode="auto">
            <a:xfrm>
              <a:off x="3092" y="1635"/>
              <a:ext cx="92" cy="16"/>
            </a:xfrm>
            <a:custGeom>
              <a:avLst/>
              <a:gdLst>
                <a:gd name="T0" fmla="*/ 2 w 39"/>
                <a:gd name="T1" fmla="*/ 0 h 7"/>
                <a:gd name="T2" fmla="*/ 1 w 39"/>
                <a:gd name="T3" fmla="*/ 1 h 7"/>
                <a:gd name="T4" fmla="*/ 2 w 39"/>
                <a:gd name="T5" fmla="*/ 4 h 7"/>
                <a:gd name="T6" fmla="*/ 37 w 39"/>
                <a:gd name="T7" fmla="*/ 7 h 7"/>
                <a:gd name="T8" fmla="*/ 37 w 39"/>
                <a:gd name="T9" fmla="*/ 7 h 7"/>
                <a:gd name="T10" fmla="*/ 39 w 39"/>
                <a:gd name="T11" fmla="*/ 6 h 7"/>
                <a:gd name="T12" fmla="*/ 37 w 39"/>
                <a:gd name="T13" fmla="*/ 4 h 7"/>
                <a:gd name="T14" fmla="*/ 3 w 39"/>
                <a:gd name="T15" fmla="*/ 0 h 7"/>
                <a:gd name="T16" fmla="*/ 2 w 39"/>
                <a:gd name="T17" fmla="*/ 0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 h="7">
                  <a:moveTo>
                    <a:pt x="2" y="0"/>
                  </a:moveTo>
                  <a:cubicBezTo>
                    <a:pt x="1" y="0"/>
                    <a:pt x="1" y="1"/>
                    <a:pt x="1" y="1"/>
                  </a:cubicBezTo>
                  <a:cubicBezTo>
                    <a:pt x="0" y="2"/>
                    <a:pt x="1" y="3"/>
                    <a:pt x="2" y="4"/>
                  </a:cubicBezTo>
                  <a:cubicBezTo>
                    <a:pt x="13" y="6"/>
                    <a:pt x="25" y="7"/>
                    <a:pt x="37" y="7"/>
                  </a:cubicBezTo>
                  <a:cubicBezTo>
                    <a:pt x="37" y="7"/>
                    <a:pt x="37" y="7"/>
                    <a:pt x="37" y="7"/>
                  </a:cubicBezTo>
                  <a:cubicBezTo>
                    <a:pt x="38" y="7"/>
                    <a:pt x="39" y="7"/>
                    <a:pt x="39" y="6"/>
                  </a:cubicBezTo>
                  <a:cubicBezTo>
                    <a:pt x="39" y="5"/>
                    <a:pt x="38" y="4"/>
                    <a:pt x="37" y="4"/>
                  </a:cubicBezTo>
                  <a:cubicBezTo>
                    <a:pt x="26" y="4"/>
                    <a:pt x="14" y="2"/>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4" name="Freeform 815"/>
            <p:cNvSpPr>
              <a:spLocks/>
            </p:cNvSpPr>
            <p:nvPr/>
          </p:nvSpPr>
          <p:spPr bwMode="auto">
            <a:xfrm>
              <a:off x="3082" y="1661"/>
              <a:ext cx="93" cy="19"/>
            </a:xfrm>
            <a:custGeom>
              <a:avLst/>
              <a:gdLst>
                <a:gd name="T0" fmla="*/ 2 w 39"/>
                <a:gd name="T1" fmla="*/ 0 h 8"/>
                <a:gd name="T2" fmla="*/ 0 w 39"/>
                <a:gd name="T3" fmla="*/ 2 h 8"/>
                <a:gd name="T4" fmla="*/ 2 w 39"/>
                <a:gd name="T5" fmla="*/ 4 h 8"/>
                <a:gd name="T6" fmla="*/ 2 w 39"/>
                <a:gd name="T7" fmla="*/ 4 h 8"/>
                <a:gd name="T8" fmla="*/ 37 w 39"/>
                <a:gd name="T9" fmla="*/ 8 h 8"/>
                <a:gd name="T10" fmla="*/ 37 w 39"/>
                <a:gd name="T11" fmla="*/ 8 h 8"/>
                <a:gd name="T12" fmla="*/ 39 w 39"/>
                <a:gd name="T13" fmla="*/ 6 h 8"/>
                <a:gd name="T14" fmla="*/ 37 w 39"/>
                <a:gd name="T15" fmla="*/ 4 h 8"/>
                <a:gd name="T16" fmla="*/ 3 w 39"/>
                <a:gd name="T17" fmla="*/ 0 h 8"/>
                <a:gd name="T18" fmla="*/ 2 w 39"/>
                <a:gd name="T1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9" h="8">
                  <a:moveTo>
                    <a:pt x="2" y="0"/>
                  </a:moveTo>
                  <a:cubicBezTo>
                    <a:pt x="1" y="0"/>
                    <a:pt x="1" y="1"/>
                    <a:pt x="0" y="2"/>
                  </a:cubicBezTo>
                  <a:cubicBezTo>
                    <a:pt x="0" y="3"/>
                    <a:pt x="1" y="4"/>
                    <a:pt x="2" y="4"/>
                  </a:cubicBezTo>
                  <a:cubicBezTo>
                    <a:pt x="2" y="4"/>
                    <a:pt x="2" y="4"/>
                    <a:pt x="2" y="4"/>
                  </a:cubicBezTo>
                  <a:cubicBezTo>
                    <a:pt x="13" y="6"/>
                    <a:pt x="25" y="8"/>
                    <a:pt x="37" y="8"/>
                  </a:cubicBezTo>
                  <a:cubicBezTo>
                    <a:pt x="37" y="8"/>
                    <a:pt x="37" y="8"/>
                    <a:pt x="37" y="8"/>
                  </a:cubicBezTo>
                  <a:cubicBezTo>
                    <a:pt x="38" y="8"/>
                    <a:pt x="39" y="7"/>
                    <a:pt x="39" y="6"/>
                  </a:cubicBezTo>
                  <a:cubicBezTo>
                    <a:pt x="39" y="5"/>
                    <a:pt x="38" y="4"/>
                    <a:pt x="37" y="4"/>
                  </a:cubicBezTo>
                  <a:cubicBezTo>
                    <a:pt x="25" y="4"/>
                    <a:pt x="14" y="3"/>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5" name="Freeform 816"/>
            <p:cNvSpPr>
              <a:spLocks/>
            </p:cNvSpPr>
            <p:nvPr/>
          </p:nvSpPr>
          <p:spPr bwMode="auto">
            <a:xfrm>
              <a:off x="3080" y="1684"/>
              <a:ext cx="33" cy="15"/>
            </a:xfrm>
            <a:custGeom>
              <a:avLst/>
              <a:gdLst>
                <a:gd name="T0" fmla="*/ 4 w 14"/>
                <a:gd name="T1" fmla="*/ 0 h 6"/>
                <a:gd name="T2" fmla="*/ 1 w 14"/>
                <a:gd name="T3" fmla="*/ 0 h 6"/>
                <a:gd name="T4" fmla="*/ 0 w 14"/>
                <a:gd name="T5" fmla="*/ 2 h 6"/>
                <a:gd name="T6" fmla="*/ 1 w 14"/>
                <a:gd name="T7" fmla="*/ 4 h 6"/>
                <a:gd name="T8" fmla="*/ 2 w 14"/>
                <a:gd name="T9" fmla="*/ 4 h 6"/>
                <a:gd name="T10" fmla="*/ 4 w 14"/>
                <a:gd name="T11" fmla="*/ 3 h 6"/>
                <a:gd name="T12" fmla="*/ 4 w 14"/>
                <a:gd name="T13" fmla="*/ 3 h 6"/>
                <a:gd name="T14" fmla="*/ 11 w 14"/>
                <a:gd name="T15" fmla="*/ 5 h 6"/>
                <a:gd name="T16" fmla="*/ 12 w 14"/>
                <a:gd name="T17" fmla="*/ 6 h 6"/>
                <a:gd name="T18" fmla="*/ 14 w 14"/>
                <a:gd name="T19" fmla="*/ 5 h 6"/>
                <a:gd name="T20" fmla="*/ 13 w 14"/>
                <a:gd name="T21" fmla="*/ 2 h 6"/>
                <a:gd name="T22" fmla="*/ 4 w 14"/>
                <a:gd name="T23"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 h="6">
                  <a:moveTo>
                    <a:pt x="4" y="0"/>
                  </a:moveTo>
                  <a:cubicBezTo>
                    <a:pt x="3" y="0"/>
                    <a:pt x="2" y="0"/>
                    <a:pt x="1" y="0"/>
                  </a:cubicBezTo>
                  <a:cubicBezTo>
                    <a:pt x="0" y="0"/>
                    <a:pt x="0" y="1"/>
                    <a:pt x="0" y="2"/>
                  </a:cubicBezTo>
                  <a:cubicBezTo>
                    <a:pt x="0" y="3"/>
                    <a:pt x="1" y="4"/>
                    <a:pt x="1" y="4"/>
                  </a:cubicBezTo>
                  <a:cubicBezTo>
                    <a:pt x="2" y="4"/>
                    <a:pt x="2" y="4"/>
                    <a:pt x="2" y="4"/>
                  </a:cubicBezTo>
                  <a:cubicBezTo>
                    <a:pt x="3" y="4"/>
                    <a:pt x="3" y="3"/>
                    <a:pt x="4" y="3"/>
                  </a:cubicBezTo>
                  <a:cubicBezTo>
                    <a:pt x="4" y="3"/>
                    <a:pt x="4" y="3"/>
                    <a:pt x="4" y="3"/>
                  </a:cubicBezTo>
                  <a:cubicBezTo>
                    <a:pt x="7" y="3"/>
                    <a:pt x="9" y="4"/>
                    <a:pt x="11" y="5"/>
                  </a:cubicBezTo>
                  <a:cubicBezTo>
                    <a:pt x="12" y="6"/>
                    <a:pt x="12" y="6"/>
                    <a:pt x="12" y="6"/>
                  </a:cubicBezTo>
                  <a:cubicBezTo>
                    <a:pt x="13" y="6"/>
                    <a:pt x="13" y="5"/>
                    <a:pt x="14" y="5"/>
                  </a:cubicBezTo>
                  <a:cubicBezTo>
                    <a:pt x="14" y="4"/>
                    <a:pt x="14" y="3"/>
                    <a:pt x="13" y="2"/>
                  </a:cubicBezTo>
                  <a:cubicBezTo>
                    <a:pt x="10" y="1"/>
                    <a:pt x="7" y="0"/>
                    <a:pt x="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6" name="Freeform 817"/>
            <p:cNvSpPr>
              <a:spLocks noEditPoints="1"/>
            </p:cNvSpPr>
            <p:nvPr/>
          </p:nvSpPr>
          <p:spPr bwMode="auto">
            <a:xfrm>
              <a:off x="2734" y="1341"/>
              <a:ext cx="223" cy="268"/>
            </a:xfrm>
            <a:custGeom>
              <a:avLst/>
              <a:gdLst>
                <a:gd name="T0" fmla="*/ 24 w 94"/>
                <a:gd name="T1" fmla="*/ 100 h 113"/>
                <a:gd name="T2" fmla="*/ 91 w 94"/>
                <a:gd name="T3" fmla="*/ 94 h 113"/>
                <a:gd name="T4" fmla="*/ 88 w 94"/>
                <a:gd name="T5" fmla="*/ 93 h 113"/>
                <a:gd name="T6" fmla="*/ 86 w 94"/>
                <a:gd name="T7" fmla="*/ 94 h 113"/>
                <a:gd name="T8" fmla="*/ 85 w 94"/>
                <a:gd name="T9" fmla="*/ 93 h 113"/>
                <a:gd name="T10" fmla="*/ 83 w 94"/>
                <a:gd name="T11" fmla="*/ 94 h 113"/>
                <a:gd name="T12" fmla="*/ 24 w 94"/>
                <a:gd name="T13" fmla="*/ 107 h 113"/>
                <a:gd name="T14" fmla="*/ 74 w 94"/>
                <a:gd name="T15" fmla="*/ 15 h 113"/>
                <a:gd name="T16" fmla="*/ 82 w 94"/>
                <a:gd name="T17" fmla="*/ 21 h 113"/>
                <a:gd name="T18" fmla="*/ 88 w 94"/>
                <a:gd name="T19" fmla="*/ 72 h 113"/>
                <a:gd name="T20" fmla="*/ 24 w 94"/>
                <a:gd name="T21" fmla="*/ 13 h 113"/>
                <a:gd name="T22" fmla="*/ 24 w 94"/>
                <a:gd name="T23" fmla="*/ 12 h 113"/>
                <a:gd name="T24" fmla="*/ 26 w 94"/>
                <a:gd name="T25" fmla="*/ 10 h 113"/>
                <a:gd name="T26" fmla="*/ 37 w 94"/>
                <a:gd name="T27" fmla="*/ 9 h 113"/>
                <a:gd name="T28" fmla="*/ 42 w 94"/>
                <a:gd name="T29" fmla="*/ 25 h 113"/>
                <a:gd name="T30" fmla="*/ 43 w 94"/>
                <a:gd name="T31" fmla="*/ 28 h 113"/>
                <a:gd name="T32" fmla="*/ 36 w 94"/>
                <a:gd name="T33" fmla="*/ 32 h 113"/>
                <a:gd name="T34" fmla="*/ 27 w 94"/>
                <a:gd name="T35" fmla="*/ 38 h 113"/>
                <a:gd name="T36" fmla="*/ 43 w 94"/>
                <a:gd name="T37" fmla="*/ 32 h 113"/>
                <a:gd name="T38" fmla="*/ 46 w 94"/>
                <a:gd name="T39" fmla="*/ 28 h 113"/>
                <a:gd name="T40" fmla="*/ 45 w 94"/>
                <a:gd name="T41" fmla="*/ 22 h 113"/>
                <a:gd name="T42" fmla="*/ 67 w 94"/>
                <a:gd name="T43" fmla="*/ 6 h 113"/>
                <a:gd name="T44" fmla="*/ 88 w 94"/>
                <a:gd name="T45" fmla="*/ 81 h 113"/>
                <a:gd name="T46" fmla="*/ 23 w 94"/>
                <a:gd name="T47" fmla="*/ 96 h 113"/>
                <a:gd name="T48" fmla="*/ 9 w 94"/>
                <a:gd name="T49" fmla="*/ 102 h 113"/>
                <a:gd name="T50" fmla="*/ 4 w 94"/>
                <a:gd name="T51" fmla="*/ 30 h 113"/>
                <a:gd name="T52" fmla="*/ 23 w 94"/>
                <a:gd name="T53" fmla="*/ 25 h 113"/>
                <a:gd name="T54" fmla="*/ 26 w 94"/>
                <a:gd name="T55" fmla="*/ 38 h 113"/>
                <a:gd name="T56" fmla="*/ 71 w 94"/>
                <a:gd name="T57" fmla="*/ 0 h 113"/>
                <a:gd name="T58" fmla="*/ 69 w 94"/>
                <a:gd name="T59" fmla="*/ 2 h 113"/>
                <a:gd name="T60" fmla="*/ 66 w 94"/>
                <a:gd name="T61" fmla="*/ 3 h 113"/>
                <a:gd name="T62" fmla="*/ 42 w 94"/>
                <a:gd name="T63" fmla="*/ 12 h 113"/>
                <a:gd name="T64" fmla="*/ 39 w 94"/>
                <a:gd name="T65" fmla="*/ 4 h 113"/>
                <a:gd name="T66" fmla="*/ 37 w 94"/>
                <a:gd name="T67" fmla="*/ 2 h 113"/>
                <a:gd name="T68" fmla="*/ 25 w 94"/>
                <a:gd name="T69" fmla="*/ 7 h 113"/>
                <a:gd name="T70" fmla="*/ 21 w 94"/>
                <a:gd name="T71" fmla="*/ 10 h 113"/>
                <a:gd name="T72" fmla="*/ 20 w 94"/>
                <a:gd name="T73" fmla="*/ 14 h 113"/>
                <a:gd name="T74" fmla="*/ 4 w 94"/>
                <a:gd name="T75" fmla="*/ 27 h 113"/>
                <a:gd name="T76" fmla="*/ 2 w 94"/>
                <a:gd name="T77" fmla="*/ 26 h 113"/>
                <a:gd name="T78" fmla="*/ 0 w 94"/>
                <a:gd name="T79" fmla="*/ 29 h 113"/>
                <a:gd name="T80" fmla="*/ 5 w 94"/>
                <a:gd name="T81" fmla="*/ 104 h 113"/>
                <a:gd name="T82" fmla="*/ 7 w 94"/>
                <a:gd name="T83" fmla="*/ 106 h 113"/>
                <a:gd name="T84" fmla="*/ 21 w 94"/>
                <a:gd name="T85" fmla="*/ 101 h 113"/>
                <a:gd name="T86" fmla="*/ 22 w 94"/>
                <a:gd name="T87" fmla="*/ 112 h 113"/>
                <a:gd name="T88" fmla="*/ 24 w 94"/>
                <a:gd name="T89" fmla="*/ 112 h 113"/>
                <a:gd name="T90" fmla="*/ 86 w 94"/>
                <a:gd name="T91" fmla="*/ 97 h 113"/>
                <a:gd name="T92" fmla="*/ 88 w 94"/>
                <a:gd name="T93" fmla="*/ 98 h 113"/>
                <a:gd name="T94" fmla="*/ 94 w 94"/>
                <a:gd name="T95" fmla="*/ 95 h 113"/>
                <a:gd name="T96" fmla="*/ 86 w 94"/>
                <a:gd name="T97" fmla="*/ 21 h 113"/>
                <a:gd name="T98" fmla="*/ 86 w 94"/>
                <a:gd name="T99" fmla="*/ 10 h 113"/>
                <a:gd name="T100" fmla="*/ 84 w 94"/>
                <a:gd name="T101" fmla="*/ 10 h 113"/>
                <a:gd name="T102" fmla="*/ 73 w 94"/>
                <a:gd name="T103" fmla="*/ 12 h 113"/>
                <a:gd name="T104" fmla="*/ 73 w 94"/>
                <a:gd name="T105" fmla="*/ 5 h 113"/>
                <a:gd name="T106" fmla="*/ 73 w 94"/>
                <a:gd name="T107" fmla="*/ 3 h 113"/>
                <a:gd name="T108" fmla="*/ 72 w 94"/>
                <a:gd name="T109" fmla="*/ 1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4" h="113">
                  <a:moveTo>
                    <a:pt x="24" y="107"/>
                  </a:moveTo>
                  <a:cubicBezTo>
                    <a:pt x="24" y="105"/>
                    <a:pt x="24" y="102"/>
                    <a:pt x="24" y="100"/>
                  </a:cubicBezTo>
                  <a:cubicBezTo>
                    <a:pt x="45" y="93"/>
                    <a:pt x="67" y="88"/>
                    <a:pt x="90" y="85"/>
                  </a:cubicBezTo>
                  <a:cubicBezTo>
                    <a:pt x="90" y="88"/>
                    <a:pt x="90" y="91"/>
                    <a:pt x="91" y="94"/>
                  </a:cubicBezTo>
                  <a:cubicBezTo>
                    <a:pt x="90" y="94"/>
                    <a:pt x="90" y="94"/>
                    <a:pt x="90" y="94"/>
                  </a:cubicBezTo>
                  <a:cubicBezTo>
                    <a:pt x="89" y="94"/>
                    <a:pt x="89" y="93"/>
                    <a:pt x="88" y="93"/>
                  </a:cubicBezTo>
                  <a:cubicBezTo>
                    <a:pt x="88" y="93"/>
                    <a:pt x="88" y="93"/>
                    <a:pt x="88" y="93"/>
                  </a:cubicBezTo>
                  <a:cubicBezTo>
                    <a:pt x="88" y="93"/>
                    <a:pt x="87" y="94"/>
                    <a:pt x="86" y="94"/>
                  </a:cubicBezTo>
                  <a:cubicBezTo>
                    <a:pt x="86" y="93"/>
                    <a:pt x="86" y="93"/>
                    <a:pt x="86" y="93"/>
                  </a:cubicBezTo>
                  <a:cubicBezTo>
                    <a:pt x="86" y="93"/>
                    <a:pt x="85" y="93"/>
                    <a:pt x="85" y="93"/>
                  </a:cubicBezTo>
                  <a:cubicBezTo>
                    <a:pt x="84" y="93"/>
                    <a:pt x="84" y="93"/>
                    <a:pt x="84" y="94"/>
                  </a:cubicBezTo>
                  <a:cubicBezTo>
                    <a:pt x="83" y="94"/>
                    <a:pt x="83" y="94"/>
                    <a:pt x="83" y="94"/>
                  </a:cubicBezTo>
                  <a:cubicBezTo>
                    <a:pt x="68" y="97"/>
                    <a:pt x="53" y="100"/>
                    <a:pt x="38" y="103"/>
                  </a:cubicBezTo>
                  <a:cubicBezTo>
                    <a:pt x="34" y="104"/>
                    <a:pt x="29" y="105"/>
                    <a:pt x="24" y="107"/>
                  </a:cubicBezTo>
                  <a:moveTo>
                    <a:pt x="88" y="72"/>
                  </a:moveTo>
                  <a:cubicBezTo>
                    <a:pt x="81" y="54"/>
                    <a:pt x="77" y="35"/>
                    <a:pt x="74" y="15"/>
                  </a:cubicBezTo>
                  <a:cubicBezTo>
                    <a:pt x="77" y="15"/>
                    <a:pt x="80" y="15"/>
                    <a:pt x="83" y="14"/>
                  </a:cubicBezTo>
                  <a:cubicBezTo>
                    <a:pt x="82" y="16"/>
                    <a:pt x="82" y="19"/>
                    <a:pt x="82" y="21"/>
                  </a:cubicBezTo>
                  <a:cubicBezTo>
                    <a:pt x="82" y="26"/>
                    <a:pt x="83" y="32"/>
                    <a:pt x="83" y="37"/>
                  </a:cubicBezTo>
                  <a:cubicBezTo>
                    <a:pt x="85" y="49"/>
                    <a:pt x="86" y="60"/>
                    <a:pt x="88" y="72"/>
                  </a:cubicBezTo>
                  <a:moveTo>
                    <a:pt x="28" y="34"/>
                  </a:moveTo>
                  <a:cubicBezTo>
                    <a:pt x="28" y="26"/>
                    <a:pt x="25" y="18"/>
                    <a:pt x="24" y="13"/>
                  </a:cubicBezTo>
                  <a:cubicBezTo>
                    <a:pt x="24" y="13"/>
                    <a:pt x="24" y="13"/>
                    <a:pt x="24" y="13"/>
                  </a:cubicBezTo>
                  <a:cubicBezTo>
                    <a:pt x="24" y="12"/>
                    <a:pt x="24" y="12"/>
                    <a:pt x="24" y="12"/>
                  </a:cubicBezTo>
                  <a:cubicBezTo>
                    <a:pt x="24" y="11"/>
                    <a:pt x="24" y="11"/>
                    <a:pt x="25" y="11"/>
                  </a:cubicBezTo>
                  <a:cubicBezTo>
                    <a:pt x="25" y="11"/>
                    <a:pt x="26" y="10"/>
                    <a:pt x="26" y="10"/>
                  </a:cubicBezTo>
                  <a:cubicBezTo>
                    <a:pt x="30" y="9"/>
                    <a:pt x="33" y="7"/>
                    <a:pt x="36" y="6"/>
                  </a:cubicBezTo>
                  <a:cubicBezTo>
                    <a:pt x="36" y="7"/>
                    <a:pt x="37" y="8"/>
                    <a:pt x="37" y="9"/>
                  </a:cubicBezTo>
                  <a:cubicBezTo>
                    <a:pt x="38" y="13"/>
                    <a:pt x="39" y="17"/>
                    <a:pt x="41" y="20"/>
                  </a:cubicBezTo>
                  <a:cubicBezTo>
                    <a:pt x="41" y="22"/>
                    <a:pt x="42" y="23"/>
                    <a:pt x="42" y="25"/>
                  </a:cubicBezTo>
                  <a:cubicBezTo>
                    <a:pt x="43" y="26"/>
                    <a:pt x="43" y="27"/>
                    <a:pt x="43" y="28"/>
                  </a:cubicBezTo>
                  <a:cubicBezTo>
                    <a:pt x="43" y="28"/>
                    <a:pt x="43" y="28"/>
                    <a:pt x="43" y="28"/>
                  </a:cubicBezTo>
                  <a:cubicBezTo>
                    <a:pt x="42" y="28"/>
                    <a:pt x="42" y="28"/>
                    <a:pt x="42" y="28"/>
                  </a:cubicBezTo>
                  <a:cubicBezTo>
                    <a:pt x="42" y="30"/>
                    <a:pt x="39" y="31"/>
                    <a:pt x="36" y="32"/>
                  </a:cubicBezTo>
                  <a:cubicBezTo>
                    <a:pt x="33" y="33"/>
                    <a:pt x="30" y="34"/>
                    <a:pt x="28" y="34"/>
                  </a:cubicBezTo>
                  <a:moveTo>
                    <a:pt x="27" y="38"/>
                  </a:moveTo>
                  <a:cubicBezTo>
                    <a:pt x="30" y="38"/>
                    <a:pt x="35" y="37"/>
                    <a:pt x="38" y="35"/>
                  </a:cubicBezTo>
                  <a:cubicBezTo>
                    <a:pt x="40" y="34"/>
                    <a:pt x="42" y="33"/>
                    <a:pt x="43" y="32"/>
                  </a:cubicBezTo>
                  <a:cubicBezTo>
                    <a:pt x="44" y="32"/>
                    <a:pt x="45" y="31"/>
                    <a:pt x="45" y="31"/>
                  </a:cubicBezTo>
                  <a:cubicBezTo>
                    <a:pt x="46" y="30"/>
                    <a:pt x="46" y="29"/>
                    <a:pt x="46" y="28"/>
                  </a:cubicBezTo>
                  <a:cubicBezTo>
                    <a:pt x="46" y="28"/>
                    <a:pt x="46" y="28"/>
                    <a:pt x="46" y="28"/>
                  </a:cubicBezTo>
                  <a:cubicBezTo>
                    <a:pt x="46" y="26"/>
                    <a:pt x="46" y="24"/>
                    <a:pt x="45" y="22"/>
                  </a:cubicBezTo>
                  <a:cubicBezTo>
                    <a:pt x="45" y="21"/>
                    <a:pt x="44" y="19"/>
                    <a:pt x="44" y="17"/>
                  </a:cubicBezTo>
                  <a:cubicBezTo>
                    <a:pt x="52" y="14"/>
                    <a:pt x="60" y="10"/>
                    <a:pt x="67" y="6"/>
                  </a:cubicBezTo>
                  <a:cubicBezTo>
                    <a:pt x="68" y="6"/>
                    <a:pt x="68" y="6"/>
                    <a:pt x="69" y="5"/>
                  </a:cubicBezTo>
                  <a:cubicBezTo>
                    <a:pt x="72" y="31"/>
                    <a:pt x="78" y="57"/>
                    <a:pt x="88" y="81"/>
                  </a:cubicBezTo>
                  <a:cubicBezTo>
                    <a:pt x="66" y="84"/>
                    <a:pt x="44" y="89"/>
                    <a:pt x="24" y="96"/>
                  </a:cubicBezTo>
                  <a:cubicBezTo>
                    <a:pt x="23" y="96"/>
                    <a:pt x="23" y="96"/>
                    <a:pt x="23" y="96"/>
                  </a:cubicBezTo>
                  <a:cubicBezTo>
                    <a:pt x="22" y="96"/>
                    <a:pt x="21" y="96"/>
                    <a:pt x="21" y="97"/>
                  </a:cubicBezTo>
                  <a:cubicBezTo>
                    <a:pt x="17" y="99"/>
                    <a:pt x="13" y="100"/>
                    <a:pt x="9" y="102"/>
                  </a:cubicBezTo>
                  <a:cubicBezTo>
                    <a:pt x="9" y="96"/>
                    <a:pt x="9" y="91"/>
                    <a:pt x="9" y="86"/>
                  </a:cubicBezTo>
                  <a:cubicBezTo>
                    <a:pt x="9" y="67"/>
                    <a:pt x="7" y="49"/>
                    <a:pt x="4" y="30"/>
                  </a:cubicBezTo>
                  <a:cubicBezTo>
                    <a:pt x="5" y="30"/>
                    <a:pt x="5" y="30"/>
                    <a:pt x="5" y="30"/>
                  </a:cubicBezTo>
                  <a:cubicBezTo>
                    <a:pt x="11" y="29"/>
                    <a:pt x="17" y="27"/>
                    <a:pt x="23" y="25"/>
                  </a:cubicBezTo>
                  <a:cubicBezTo>
                    <a:pt x="24" y="29"/>
                    <a:pt x="25" y="32"/>
                    <a:pt x="25" y="36"/>
                  </a:cubicBezTo>
                  <a:cubicBezTo>
                    <a:pt x="25" y="37"/>
                    <a:pt x="26" y="38"/>
                    <a:pt x="26" y="38"/>
                  </a:cubicBezTo>
                  <a:cubicBezTo>
                    <a:pt x="27" y="38"/>
                    <a:pt x="27" y="38"/>
                    <a:pt x="27" y="38"/>
                  </a:cubicBezTo>
                  <a:moveTo>
                    <a:pt x="71" y="0"/>
                  </a:moveTo>
                  <a:cubicBezTo>
                    <a:pt x="70" y="0"/>
                    <a:pt x="70" y="1"/>
                    <a:pt x="69" y="1"/>
                  </a:cubicBezTo>
                  <a:cubicBezTo>
                    <a:pt x="69" y="2"/>
                    <a:pt x="69" y="2"/>
                    <a:pt x="69" y="2"/>
                  </a:cubicBezTo>
                  <a:cubicBezTo>
                    <a:pt x="68" y="2"/>
                    <a:pt x="68" y="2"/>
                    <a:pt x="68" y="2"/>
                  </a:cubicBezTo>
                  <a:cubicBezTo>
                    <a:pt x="67" y="2"/>
                    <a:pt x="67" y="2"/>
                    <a:pt x="66" y="3"/>
                  </a:cubicBezTo>
                  <a:cubicBezTo>
                    <a:pt x="58" y="7"/>
                    <a:pt x="50" y="11"/>
                    <a:pt x="42" y="14"/>
                  </a:cubicBezTo>
                  <a:cubicBezTo>
                    <a:pt x="42" y="13"/>
                    <a:pt x="42" y="12"/>
                    <a:pt x="42" y="12"/>
                  </a:cubicBezTo>
                  <a:cubicBezTo>
                    <a:pt x="41" y="10"/>
                    <a:pt x="40" y="8"/>
                    <a:pt x="40" y="7"/>
                  </a:cubicBezTo>
                  <a:cubicBezTo>
                    <a:pt x="40" y="5"/>
                    <a:pt x="39" y="4"/>
                    <a:pt x="39" y="4"/>
                  </a:cubicBezTo>
                  <a:cubicBezTo>
                    <a:pt x="39" y="3"/>
                    <a:pt x="39" y="3"/>
                    <a:pt x="38" y="2"/>
                  </a:cubicBezTo>
                  <a:cubicBezTo>
                    <a:pt x="38" y="2"/>
                    <a:pt x="38" y="2"/>
                    <a:pt x="37" y="2"/>
                  </a:cubicBezTo>
                  <a:cubicBezTo>
                    <a:pt x="37" y="2"/>
                    <a:pt x="37" y="2"/>
                    <a:pt x="37" y="2"/>
                  </a:cubicBezTo>
                  <a:cubicBezTo>
                    <a:pt x="33" y="4"/>
                    <a:pt x="29" y="5"/>
                    <a:pt x="25" y="7"/>
                  </a:cubicBezTo>
                  <a:cubicBezTo>
                    <a:pt x="24" y="7"/>
                    <a:pt x="24" y="7"/>
                    <a:pt x="23" y="8"/>
                  </a:cubicBezTo>
                  <a:cubicBezTo>
                    <a:pt x="22" y="8"/>
                    <a:pt x="21" y="9"/>
                    <a:pt x="21" y="10"/>
                  </a:cubicBezTo>
                  <a:cubicBezTo>
                    <a:pt x="20" y="11"/>
                    <a:pt x="20" y="12"/>
                    <a:pt x="20" y="13"/>
                  </a:cubicBezTo>
                  <a:cubicBezTo>
                    <a:pt x="20" y="13"/>
                    <a:pt x="20" y="14"/>
                    <a:pt x="20" y="14"/>
                  </a:cubicBezTo>
                  <a:cubicBezTo>
                    <a:pt x="21" y="16"/>
                    <a:pt x="22" y="19"/>
                    <a:pt x="22" y="21"/>
                  </a:cubicBezTo>
                  <a:cubicBezTo>
                    <a:pt x="16" y="23"/>
                    <a:pt x="10" y="25"/>
                    <a:pt x="4" y="27"/>
                  </a:cubicBezTo>
                  <a:cubicBezTo>
                    <a:pt x="3" y="27"/>
                    <a:pt x="3" y="27"/>
                    <a:pt x="3" y="27"/>
                  </a:cubicBezTo>
                  <a:cubicBezTo>
                    <a:pt x="3" y="27"/>
                    <a:pt x="3" y="26"/>
                    <a:pt x="2" y="26"/>
                  </a:cubicBezTo>
                  <a:cubicBezTo>
                    <a:pt x="2" y="26"/>
                    <a:pt x="2" y="27"/>
                    <a:pt x="2" y="27"/>
                  </a:cubicBezTo>
                  <a:cubicBezTo>
                    <a:pt x="1" y="27"/>
                    <a:pt x="0" y="28"/>
                    <a:pt x="0" y="29"/>
                  </a:cubicBezTo>
                  <a:cubicBezTo>
                    <a:pt x="4" y="47"/>
                    <a:pt x="6" y="66"/>
                    <a:pt x="6" y="86"/>
                  </a:cubicBezTo>
                  <a:cubicBezTo>
                    <a:pt x="6" y="92"/>
                    <a:pt x="5" y="98"/>
                    <a:pt x="5" y="104"/>
                  </a:cubicBezTo>
                  <a:cubicBezTo>
                    <a:pt x="5" y="105"/>
                    <a:pt x="5" y="105"/>
                    <a:pt x="6" y="106"/>
                  </a:cubicBezTo>
                  <a:cubicBezTo>
                    <a:pt x="6" y="106"/>
                    <a:pt x="6" y="106"/>
                    <a:pt x="7" y="106"/>
                  </a:cubicBezTo>
                  <a:cubicBezTo>
                    <a:pt x="7" y="106"/>
                    <a:pt x="7" y="106"/>
                    <a:pt x="7" y="106"/>
                  </a:cubicBezTo>
                  <a:cubicBezTo>
                    <a:pt x="12" y="104"/>
                    <a:pt x="16" y="103"/>
                    <a:pt x="21" y="101"/>
                  </a:cubicBezTo>
                  <a:cubicBezTo>
                    <a:pt x="21" y="104"/>
                    <a:pt x="21" y="108"/>
                    <a:pt x="21" y="111"/>
                  </a:cubicBezTo>
                  <a:cubicBezTo>
                    <a:pt x="21" y="112"/>
                    <a:pt x="21" y="112"/>
                    <a:pt x="22" y="112"/>
                  </a:cubicBezTo>
                  <a:cubicBezTo>
                    <a:pt x="22" y="113"/>
                    <a:pt x="22" y="113"/>
                    <a:pt x="23" y="113"/>
                  </a:cubicBezTo>
                  <a:cubicBezTo>
                    <a:pt x="23" y="113"/>
                    <a:pt x="23" y="112"/>
                    <a:pt x="24" y="112"/>
                  </a:cubicBezTo>
                  <a:cubicBezTo>
                    <a:pt x="28" y="109"/>
                    <a:pt x="33" y="107"/>
                    <a:pt x="39" y="106"/>
                  </a:cubicBezTo>
                  <a:cubicBezTo>
                    <a:pt x="55" y="103"/>
                    <a:pt x="70" y="100"/>
                    <a:pt x="86" y="97"/>
                  </a:cubicBezTo>
                  <a:cubicBezTo>
                    <a:pt x="87" y="98"/>
                    <a:pt x="87" y="98"/>
                    <a:pt x="88" y="98"/>
                  </a:cubicBezTo>
                  <a:cubicBezTo>
                    <a:pt x="88" y="98"/>
                    <a:pt x="88" y="98"/>
                    <a:pt x="88" y="98"/>
                  </a:cubicBezTo>
                  <a:cubicBezTo>
                    <a:pt x="90" y="98"/>
                    <a:pt x="92" y="97"/>
                    <a:pt x="93" y="97"/>
                  </a:cubicBezTo>
                  <a:cubicBezTo>
                    <a:pt x="94" y="96"/>
                    <a:pt x="94" y="96"/>
                    <a:pt x="94" y="95"/>
                  </a:cubicBezTo>
                  <a:cubicBezTo>
                    <a:pt x="92" y="75"/>
                    <a:pt x="89" y="56"/>
                    <a:pt x="87" y="36"/>
                  </a:cubicBezTo>
                  <a:cubicBezTo>
                    <a:pt x="86" y="31"/>
                    <a:pt x="86" y="26"/>
                    <a:pt x="86" y="21"/>
                  </a:cubicBezTo>
                  <a:cubicBezTo>
                    <a:pt x="86" y="18"/>
                    <a:pt x="86" y="15"/>
                    <a:pt x="87" y="12"/>
                  </a:cubicBezTo>
                  <a:cubicBezTo>
                    <a:pt x="87" y="11"/>
                    <a:pt x="86" y="10"/>
                    <a:pt x="86" y="10"/>
                  </a:cubicBezTo>
                  <a:cubicBezTo>
                    <a:pt x="86" y="9"/>
                    <a:pt x="85" y="9"/>
                    <a:pt x="85" y="9"/>
                  </a:cubicBezTo>
                  <a:cubicBezTo>
                    <a:pt x="85" y="9"/>
                    <a:pt x="84" y="9"/>
                    <a:pt x="84" y="10"/>
                  </a:cubicBezTo>
                  <a:cubicBezTo>
                    <a:pt x="81" y="11"/>
                    <a:pt x="77" y="12"/>
                    <a:pt x="73" y="12"/>
                  </a:cubicBezTo>
                  <a:cubicBezTo>
                    <a:pt x="73" y="12"/>
                    <a:pt x="73" y="12"/>
                    <a:pt x="73" y="12"/>
                  </a:cubicBezTo>
                  <a:cubicBezTo>
                    <a:pt x="73" y="12"/>
                    <a:pt x="73" y="12"/>
                    <a:pt x="73" y="12"/>
                  </a:cubicBezTo>
                  <a:cubicBezTo>
                    <a:pt x="73" y="10"/>
                    <a:pt x="73" y="7"/>
                    <a:pt x="73" y="5"/>
                  </a:cubicBezTo>
                  <a:cubicBezTo>
                    <a:pt x="72" y="4"/>
                    <a:pt x="72" y="4"/>
                    <a:pt x="72" y="4"/>
                  </a:cubicBezTo>
                  <a:cubicBezTo>
                    <a:pt x="72" y="4"/>
                    <a:pt x="73" y="3"/>
                    <a:pt x="73" y="3"/>
                  </a:cubicBezTo>
                  <a:cubicBezTo>
                    <a:pt x="73" y="2"/>
                    <a:pt x="73" y="2"/>
                    <a:pt x="72" y="1"/>
                  </a:cubicBezTo>
                  <a:cubicBezTo>
                    <a:pt x="72" y="1"/>
                    <a:pt x="72" y="1"/>
                    <a:pt x="72" y="1"/>
                  </a:cubicBezTo>
                  <a:cubicBezTo>
                    <a:pt x="71" y="1"/>
                    <a:pt x="71" y="0"/>
                    <a:pt x="7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7" name="Freeform 818"/>
            <p:cNvSpPr>
              <a:spLocks/>
            </p:cNvSpPr>
            <p:nvPr/>
          </p:nvSpPr>
          <p:spPr bwMode="auto">
            <a:xfrm>
              <a:off x="2768" y="1438"/>
              <a:ext cx="118" cy="48"/>
            </a:xfrm>
            <a:custGeom>
              <a:avLst/>
              <a:gdLst>
                <a:gd name="T0" fmla="*/ 48 w 50"/>
                <a:gd name="T1" fmla="*/ 0 h 20"/>
                <a:gd name="T2" fmla="*/ 47 w 50"/>
                <a:gd name="T3" fmla="*/ 1 h 20"/>
                <a:gd name="T4" fmla="*/ 44 w 50"/>
                <a:gd name="T5" fmla="*/ 2 h 20"/>
                <a:gd name="T6" fmla="*/ 23 w 50"/>
                <a:gd name="T7" fmla="*/ 11 h 20"/>
                <a:gd name="T8" fmla="*/ 11 w 50"/>
                <a:gd name="T9" fmla="*/ 15 h 20"/>
                <a:gd name="T10" fmla="*/ 2 w 50"/>
                <a:gd name="T11" fmla="*/ 17 h 20"/>
                <a:gd name="T12" fmla="*/ 0 w 50"/>
                <a:gd name="T13" fmla="*/ 19 h 20"/>
                <a:gd name="T14" fmla="*/ 2 w 50"/>
                <a:gd name="T15" fmla="*/ 20 h 20"/>
                <a:gd name="T16" fmla="*/ 2 w 50"/>
                <a:gd name="T17" fmla="*/ 20 h 20"/>
                <a:gd name="T18" fmla="*/ 13 w 50"/>
                <a:gd name="T19" fmla="*/ 18 h 20"/>
                <a:gd name="T20" fmla="*/ 35 w 50"/>
                <a:gd name="T21" fmla="*/ 10 h 20"/>
                <a:gd name="T22" fmla="*/ 44 w 50"/>
                <a:gd name="T23" fmla="*/ 6 h 20"/>
                <a:gd name="T24" fmla="*/ 47 w 50"/>
                <a:gd name="T25" fmla="*/ 5 h 20"/>
                <a:gd name="T26" fmla="*/ 48 w 50"/>
                <a:gd name="T27" fmla="*/ 4 h 20"/>
                <a:gd name="T28" fmla="*/ 49 w 50"/>
                <a:gd name="T29" fmla="*/ 1 h 20"/>
                <a:gd name="T30" fmla="*/ 48 w 50"/>
                <a:gd name="T31"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0" h="20">
                  <a:moveTo>
                    <a:pt x="48" y="0"/>
                  </a:moveTo>
                  <a:cubicBezTo>
                    <a:pt x="47" y="0"/>
                    <a:pt x="47" y="1"/>
                    <a:pt x="47" y="1"/>
                  </a:cubicBezTo>
                  <a:cubicBezTo>
                    <a:pt x="46" y="1"/>
                    <a:pt x="45" y="1"/>
                    <a:pt x="44" y="2"/>
                  </a:cubicBezTo>
                  <a:cubicBezTo>
                    <a:pt x="40" y="4"/>
                    <a:pt x="31" y="7"/>
                    <a:pt x="23" y="11"/>
                  </a:cubicBezTo>
                  <a:cubicBezTo>
                    <a:pt x="19" y="12"/>
                    <a:pt x="14" y="14"/>
                    <a:pt x="11" y="15"/>
                  </a:cubicBezTo>
                  <a:cubicBezTo>
                    <a:pt x="7" y="16"/>
                    <a:pt x="4" y="17"/>
                    <a:pt x="2" y="17"/>
                  </a:cubicBezTo>
                  <a:cubicBezTo>
                    <a:pt x="1" y="17"/>
                    <a:pt x="0" y="18"/>
                    <a:pt x="0" y="19"/>
                  </a:cubicBezTo>
                  <a:cubicBezTo>
                    <a:pt x="0" y="20"/>
                    <a:pt x="1" y="20"/>
                    <a:pt x="2" y="20"/>
                  </a:cubicBezTo>
                  <a:cubicBezTo>
                    <a:pt x="2" y="20"/>
                    <a:pt x="2" y="20"/>
                    <a:pt x="2" y="20"/>
                  </a:cubicBezTo>
                  <a:cubicBezTo>
                    <a:pt x="5" y="20"/>
                    <a:pt x="9" y="19"/>
                    <a:pt x="13" y="18"/>
                  </a:cubicBezTo>
                  <a:cubicBezTo>
                    <a:pt x="20" y="16"/>
                    <a:pt x="28" y="13"/>
                    <a:pt x="35" y="10"/>
                  </a:cubicBezTo>
                  <a:cubicBezTo>
                    <a:pt x="38" y="8"/>
                    <a:pt x="41" y="7"/>
                    <a:pt x="44" y="6"/>
                  </a:cubicBezTo>
                  <a:cubicBezTo>
                    <a:pt x="45" y="6"/>
                    <a:pt x="46" y="5"/>
                    <a:pt x="47" y="5"/>
                  </a:cubicBezTo>
                  <a:cubicBezTo>
                    <a:pt x="47" y="4"/>
                    <a:pt x="48" y="4"/>
                    <a:pt x="48" y="4"/>
                  </a:cubicBezTo>
                  <a:cubicBezTo>
                    <a:pt x="49" y="3"/>
                    <a:pt x="50" y="2"/>
                    <a:pt x="49" y="1"/>
                  </a:cubicBezTo>
                  <a:cubicBezTo>
                    <a:pt x="49" y="1"/>
                    <a:pt x="48" y="0"/>
                    <a:pt x="4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8" name="Freeform 819"/>
            <p:cNvSpPr>
              <a:spLocks/>
            </p:cNvSpPr>
            <p:nvPr/>
          </p:nvSpPr>
          <p:spPr bwMode="auto">
            <a:xfrm>
              <a:off x="2777" y="1471"/>
              <a:ext cx="109" cy="38"/>
            </a:xfrm>
            <a:custGeom>
              <a:avLst/>
              <a:gdLst>
                <a:gd name="T0" fmla="*/ 43 w 46"/>
                <a:gd name="T1" fmla="*/ 0 h 16"/>
                <a:gd name="T2" fmla="*/ 40 w 46"/>
                <a:gd name="T3" fmla="*/ 1 h 16"/>
                <a:gd name="T4" fmla="*/ 20 w 46"/>
                <a:gd name="T5" fmla="*/ 7 h 16"/>
                <a:gd name="T6" fmla="*/ 1 w 46"/>
                <a:gd name="T7" fmla="*/ 12 h 16"/>
                <a:gd name="T8" fmla="*/ 0 w 46"/>
                <a:gd name="T9" fmla="*/ 14 h 16"/>
                <a:gd name="T10" fmla="*/ 2 w 46"/>
                <a:gd name="T11" fmla="*/ 16 h 16"/>
                <a:gd name="T12" fmla="*/ 2 w 46"/>
                <a:gd name="T13" fmla="*/ 16 h 16"/>
                <a:gd name="T14" fmla="*/ 24 w 46"/>
                <a:gd name="T15" fmla="*/ 9 h 16"/>
                <a:gd name="T16" fmla="*/ 37 w 46"/>
                <a:gd name="T17" fmla="*/ 5 h 16"/>
                <a:gd name="T18" fmla="*/ 41 w 46"/>
                <a:gd name="T19" fmla="*/ 4 h 16"/>
                <a:gd name="T20" fmla="*/ 43 w 46"/>
                <a:gd name="T21" fmla="*/ 4 h 16"/>
                <a:gd name="T22" fmla="*/ 43 w 46"/>
                <a:gd name="T23" fmla="*/ 4 h 16"/>
                <a:gd name="T24" fmla="*/ 43 w 46"/>
                <a:gd name="T25" fmla="*/ 4 h 16"/>
                <a:gd name="T26" fmla="*/ 44 w 46"/>
                <a:gd name="T27" fmla="*/ 4 h 16"/>
                <a:gd name="T28" fmla="*/ 45 w 46"/>
                <a:gd name="T29" fmla="*/ 3 h 16"/>
                <a:gd name="T30" fmla="*/ 44 w 46"/>
                <a:gd name="T31" fmla="*/ 0 h 16"/>
                <a:gd name="T32" fmla="*/ 43 w 46"/>
                <a:gd name="T3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6" h="16">
                  <a:moveTo>
                    <a:pt x="43" y="0"/>
                  </a:moveTo>
                  <a:cubicBezTo>
                    <a:pt x="42" y="0"/>
                    <a:pt x="42" y="0"/>
                    <a:pt x="40" y="1"/>
                  </a:cubicBezTo>
                  <a:cubicBezTo>
                    <a:pt x="36" y="2"/>
                    <a:pt x="28" y="4"/>
                    <a:pt x="20" y="7"/>
                  </a:cubicBezTo>
                  <a:cubicBezTo>
                    <a:pt x="12" y="9"/>
                    <a:pt x="4" y="11"/>
                    <a:pt x="1" y="12"/>
                  </a:cubicBezTo>
                  <a:cubicBezTo>
                    <a:pt x="0" y="12"/>
                    <a:pt x="0" y="13"/>
                    <a:pt x="0" y="14"/>
                  </a:cubicBezTo>
                  <a:cubicBezTo>
                    <a:pt x="0" y="15"/>
                    <a:pt x="1" y="16"/>
                    <a:pt x="2" y="16"/>
                  </a:cubicBezTo>
                  <a:cubicBezTo>
                    <a:pt x="2" y="16"/>
                    <a:pt x="2" y="16"/>
                    <a:pt x="2" y="16"/>
                  </a:cubicBezTo>
                  <a:cubicBezTo>
                    <a:pt x="6" y="15"/>
                    <a:pt x="15" y="12"/>
                    <a:pt x="24" y="9"/>
                  </a:cubicBezTo>
                  <a:cubicBezTo>
                    <a:pt x="29" y="8"/>
                    <a:pt x="33" y="6"/>
                    <a:pt x="37" y="5"/>
                  </a:cubicBezTo>
                  <a:cubicBezTo>
                    <a:pt x="38" y="5"/>
                    <a:pt x="40" y="4"/>
                    <a:pt x="41" y="4"/>
                  </a:cubicBezTo>
                  <a:cubicBezTo>
                    <a:pt x="42" y="4"/>
                    <a:pt x="43" y="4"/>
                    <a:pt x="43" y="4"/>
                  </a:cubicBezTo>
                  <a:cubicBezTo>
                    <a:pt x="43" y="4"/>
                    <a:pt x="43" y="4"/>
                    <a:pt x="43" y="4"/>
                  </a:cubicBezTo>
                  <a:cubicBezTo>
                    <a:pt x="43" y="4"/>
                    <a:pt x="43" y="4"/>
                    <a:pt x="43" y="4"/>
                  </a:cubicBezTo>
                  <a:cubicBezTo>
                    <a:pt x="43" y="4"/>
                    <a:pt x="44" y="4"/>
                    <a:pt x="44" y="4"/>
                  </a:cubicBezTo>
                  <a:cubicBezTo>
                    <a:pt x="44" y="4"/>
                    <a:pt x="45" y="3"/>
                    <a:pt x="45" y="3"/>
                  </a:cubicBezTo>
                  <a:cubicBezTo>
                    <a:pt x="46" y="2"/>
                    <a:pt x="45" y="1"/>
                    <a:pt x="44" y="0"/>
                  </a:cubicBezTo>
                  <a:cubicBezTo>
                    <a:pt x="44" y="0"/>
                    <a:pt x="44" y="0"/>
                    <a:pt x="4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89" name="Freeform 820"/>
            <p:cNvSpPr>
              <a:spLocks/>
            </p:cNvSpPr>
            <p:nvPr/>
          </p:nvSpPr>
          <p:spPr bwMode="auto">
            <a:xfrm>
              <a:off x="2779" y="1519"/>
              <a:ext cx="31" cy="14"/>
            </a:xfrm>
            <a:custGeom>
              <a:avLst/>
              <a:gdLst>
                <a:gd name="T0" fmla="*/ 10 w 13"/>
                <a:gd name="T1" fmla="*/ 0 h 6"/>
                <a:gd name="T2" fmla="*/ 10 w 13"/>
                <a:gd name="T3" fmla="*/ 0 h 6"/>
                <a:gd name="T4" fmla="*/ 6 w 13"/>
                <a:gd name="T5" fmla="*/ 1 h 6"/>
                <a:gd name="T6" fmla="*/ 3 w 13"/>
                <a:gd name="T7" fmla="*/ 2 h 6"/>
                <a:gd name="T8" fmla="*/ 3 w 13"/>
                <a:gd name="T9" fmla="*/ 2 h 6"/>
                <a:gd name="T10" fmla="*/ 3 w 13"/>
                <a:gd name="T11" fmla="*/ 2 h 6"/>
                <a:gd name="T12" fmla="*/ 2 w 13"/>
                <a:gd name="T13" fmla="*/ 2 h 6"/>
                <a:gd name="T14" fmla="*/ 0 w 13"/>
                <a:gd name="T15" fmla="*/ 3 h 6"/>
                <a:gd name="T16" fmla="*/ 1 w 13"/>
                <a:gd name="T17" fmla="*/ 5 h 6"/>
                <a:gd name="T18" fmla="*/ 3 w 13"/>
                <a:gd name="T19" fmla="*/ 6 h 6"/>
                <a:gd name="T20" fmla="*/ 3 w 13"/>
                <a:gd name="T21" fmla="*/ 6 h 6"/>
                <a:gd name="T22" fmla="*/ 7 w 13"/>
                <a:gd name="T23" fmla="*/ 4 h 6"/>
                <a:gd name="T24" fmla="*/ 10 w 13"/>
                <a:gd name="T25" fmla="*/ 3 h 6"/>
                <a:gd name="T26" fmla="*/ 10 w 13"/>
                <a:gd name="T27" fmla="*/ 3 h 6"/>
                <a:gd name="T28" fmla="*/ 11 w 13"/>
                <a:gd name="T29" fmla="*/ 3 h 6"/>
                <a:gd name="T30" fmla="*/ 11 w 13"/>
                <a:gd name="T31" fmla="*/ 4 h 6"/>
                <a:gd name="T32" fmla="*/ 13 w 13"/>
                <a:gd name="T33" fmla="*/ 3 h 6"/>
                <a:gd name="T34" fmla="*/ 12 w 13"/>
                <a:gd name="T35" fmla="*/ 0 h 6"/>
                <a:gd name="T36" fmla="*/ 10 w 13"/>
                <a:gd name="T37" fmla="*/ 0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 h="6">
                  <a:moveTo>
                    <a:pt x="10" y="0"/>
                  </a:moveTo>
                  <a:cubicBezTo>
                    <a:pt x="10" y="0"/>
                    <a:pt x="10" y="0"/>
                    <a:pt x="10" y="0"/>
                  </a:cubicBezTo>
                  <a:cubicBezTo>
                    <a:pt x="8" y="0"/>
                    <a:pt x="7" y="0"/>
                    <a:pt x="6" y="1"/>
                  </a:cubicBezTo>
                  <a:cubicBezTo>
                    <a:pt x="5" y="2"/>
                    <a:pt x="4" y="2"/>
                    <a:pt x="3" y="2"/>
                  </a:cubicBezTo>
                  <a:cubicBezTo>
                    <a:pt x="3" y="2"/>
                    <a:pt x="3" y="2"/>
                    <a:pt x="3" y="2"/>
                  </a:cubicBezTo>
                  <a:cubicBezTo>
                    <a:pt x="3" y="2"/>
                    <a:pt x="3" y="2"/>
                    <a:pt x="3" y="2"/>
                  </a:cubicBezTo>
                  <a:cubicBezTo>
                    <a:pt x="2" y="2"/>
                    <a:pt x="2" y="2"/>
                    <a:pt x="2" y="2"/>
                  </a:cubicBezTo>
                  <a:cubicBezTo>
                    <a:pt x="1" y="2"/>
                    <a:pt x="1" y="2"/>
                    <a:pt x="0" y="3"/>
                  </a:cubicBezTo>
                  <a:cubicBezTo>
                    <a:pt x="0" y="4"/>
                    <a:pt x="0" y="5"/>
                    <a:pt x="1" y="5"/>
                  </a:cubicBezTo>
                  <a:cubicBezTo>
                    <a:pt x="2" y="5"/>
                    <a:pt x="2" y="6"/>
                    <a:pt x="3" y="6"/>
                  </a:cubicBezTo>
                  <a:cubicBezTo>
                    <a:pt x="3" y="6"/>
                    <a:pt x="3" y="6"/>
                    <a:pt x="3" y="6"/>
                  </a:cubicBezTo>
                  <a:cubicBezTo>
                    <a:pt x="5" y="6"/>
                    <a:pt x="6" y="5"/>
                    <a:pt x="7" y="4"/>
                  </a:cubicBezTo>
                  <a:cubicBezTo>
                    <a:pt x="9" y="4"/>
                    <a:pt x="10" y="3"/>
                    <a:pt x="10" y="3"/>
                  </a:cubicBezTo>
                  <a:cubicBezTo>
                    <a:pt x="10" y="3"/>
                    <a:pt x="10" y="3"/>
                    <a:pt x="10" y="3"/>
                  </a:cubicBezTo>
                  <a:cubicBezTo>
                    <a:pt x="11" y="3"/>
                    <a:pt x="11" y="3"/>
                    <a:pt x="11" y="3"/>
                  </a:cubicBezTo>
                  <a:cubicBezTo>
                    <a:pt x="11" y="3"/>
                    <a:pt x="11" y="4"/>
                    <a:pt x="11" y="4"/>
                  </a:cubicBezTo>
                  <a:cubicBezTo>
                    <a:pt x="12" y="4"/>
                    <a:pt x="13" y="3"/>
                    <a:pt x="13" y="3"/>
                  </a:cubicBezTo>
                  <a:cubicBezTo>
                    <a:pt x="13" y="2"/>
                    <a:pt x="13" y="1"/>
                    <a:pt x="12"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0" name="Freeform 821"/>
            <p:cNvSpPr>
              <a:spLocks/>
            </p:cNvSpPr>
            <p:nvPr/>
          </p:nvSpPr>
          <p:spPr bwMode="auto">
            <a:xfrm>
              <a:off x="4903" y="3445"/>
              <a:ext cx="137" cy="33"/>
            </a:xfrm>
            <a:custGeom>
              <a:avLst/>
              <a:gdLst>
                <a:gd name="T0" fmla="*/ 2 w 58"/>
                <a:gd name="T1" fmla="*/ 0 h 14"/>
                <a:gd name="T2" fmla="*/ 0 w 58"/>
                <a:gd name="T3" fmla="*/ 1 h 14"/>
                <a:gd name="T4" fmla="*/ 1 w 58"/>
                <a:gd name="T5" fmla="*/ 4 h 14"/>
                <a:gd name="T6" fmla="*/ 13 w 58"/>
                <a:gd name="T7" fmla="*/ 8 h 14"/>
                <a:gd name="T8" fmla="*/ 39 w 58"/>
                <a:gd name="T9" fmla="*/ 12 h 14"/>
                <a:gd name="T10" fmla="*/ 50 w 58"/>
                <a:gd name="T11" fmla="*/ 14 h 14"/>
                <a:gd name="T12" fmla="*/ 56 w 58"/>
                <a:gd name="T13" fmla="*/ 14 h 14"/>
                <a:gd name="T14" fmla="*/ 56 w 58"/>
                <a:gd name="T15" fmla="*/ 14 h 14"/>
                <a:gd name="T16" fmla="*/ 58 w 58"/>
                <a:gd name="T17" fmla="*/ 12 h 14"/>
                <a:gd name="T18" fmla="*/ 56 w 58"/>
                <a:gd name="T19" fmla="*/ 10 h 14"/>
                <a:gd name="T20" fmla="*/ 56 w 58"/>
                <a:gd name="T21" fmla="*/ 10 h 14"/>
                <a:gd name="T22" fmla="*/ 56 w 58"/>
                <a:gd name="T23" fmla="*/ 10 h 14"/>
                <a:gd name="T24" fmla="*/ 56 w 58"/>
                <a:gd name="T25" fmla="*/ 10 h 14"/>
                <a:gd name="T26" fmla="*/ 47 w 58"/>
                <a:gd name="T27" fmla="*/ 9 h 14"/>
                <a:gd name="T28" fmla="*/ 22 w 58"/>
                <a:gd name="T29" fmla="*/ 5 h 14"/>
                <a:gd name="T30" fmla="*/ 10 w 58"/>
                <a:gd name="T31" fmla="*/ 3 h 14"/>
                <a:gd name="T32" fmla="*/ 3 w 58"/>
                <a:gd name="T33" fmla="*/ 0 h 14"/>
                <a:gd name="T34" fmla="*/ 2 w 58"/>
                <a:gd name="T35"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8" h="14">
                  <a:moveTo>
                    <a:pt x="2" y="0"/>
                  </a:moveTo>
                  <a:cubicBezTo>
                    <a:pt x="1" y="0"/>
                    <a:pt x="0" y="0"/>
                    <a:pt x="0" y="1"/>
                  </a:cubicBezTo>
                  <a:cubicBezTo>
                    <a:pt x="0" y="2"/>
                    <a:pt x="0" y="3"/>
                    <a:pt x="1" y="4"/>
                  </a:cubicBezTo>
                  <a:cubicBezTo>
                    <a:pt x="4" y="5"/>
                    <a:pt x="8" y="6"/>
                    <a:pt x="13" y="8"/>
                  </a:cubicBezTo>
                  <a:cubicBezTo>
                    <a:pt x="21" y="9"/>
                    <a:pt x="31" y="11"/>
                    <a:pt x="39" y="12"/>
                  </a:cubicBezTo>
                  <a:cubicBezTo>
                    <a:pt x="43" y="13"/>
                    <a:pt x="47" y="13"/>
                    <a:pt x="50" y="14"/>
                  </a:cubicBezTo>
                  <a:cubicBezTo>
                    <a:pt x="53" y="14"/>
                    <a:pt x="55" y="14"/>
                    <a:pt x="56" y="14"/>
                  </a:cubicBezTo>
                  <a:cubicBezTo>
                    <a:pt x="56" y="14"/>
                    <a:pt x="56" y="14"/>
                    <a:pt x="56" y="14"/>
                  </a:cubicBezTo>
                  <a:cubicBezTo>
                    <a:pt x="57" y="14"/>
                    <a:pt x="58" y="13"/>
                    <a:pt x="58" y="12"/>
                  </a:cubicBezTo>
                  <a:cubicBezTo>
                    <a:pt x="58" y="11"/>
                    <a:pt x="57" y="10"/>
                    <a:pt x="56" y="10"/>
                  </a:cubicBezTo>
                  <a:cubicBezTo>
                    <a:pt x="56" y="10"/>
                    <a:pt x="56" y="10"/>
                    <a:pt x="56" y="10"/>
                  </a:cubicBezTo>
                  <a:cubicBezTo>
                    <a:pt x="56" y="10"/>
                    <a:pt x="56" y="10"/>
                    <a:pt x="56" y="10"/>
                  </a:cubicBezTo>
                  <a:cubicBezTo>
                    <a:pt x="56" y="10"/>
                    <a:pt x="56" y="10"/>
                    <a:pt x="56" y="10"/>
                  </a:cubicBezTo>
                  <a:cubicBezTo>
                    <a:pt x="55" y="10"/>
                    <a:pt x="51" y="10"/>
                    <a:pt x="47" y="9"/>
                  </a:cubicBezTo>
                  <a:cubicBezTo>
                    <a:pt x="40" y="8"/>
                    <a:pt x="31" y="7"/>
                    <a:pt x="22" y="5"/>
                  </a:cubicBezTo>
                  <a:cubicBezTo>
                    <a:pt x="18" y="4"/>
                    <a:pt x="14" y="4"/>
                    <a:pt x="10" y="3"/>
                  </a:cubicBezTo>
                  <a:cubicBezTo>
                    <a:pt x="7" y="2"/>
                    <a:pt x="4" y="1"/>
                    <a:pt x="3" y="0"/>
                  </a:cubicBezTo>
                  <a:cubicBezTo>
                    <a:pt x="3"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1" name="Freeform 822"/>
            <p:cNvSpPr>
              <a:spLocks/>
            </p:cNvSpPr>
            <p:nvPr/>
          </p:nvSpPr>
          <p:spPr bwMode="auto">
            <a:xfrm>
              <a:off x="4898" y="3471"/>
              <a:ext cx="123" cy="40"/>
            </a:xfrm>
            <a:custGeom>
              <a:avLst/>
              <a:gdLst>
                <a:gd name="T0" fmla="*/ 2 w 52"/>
                <a:gd name="T1" fmla="*/ 0 h 17"/>
                <a:gd name="T2" fmla="*/ 0 w 52"/>
                <a:gd name="T3" fmla="*/ 1 h 17"/>
                <a:gd name="T4" fmla="*/ 1 w 52"/>
                <a:gd name="T5" fmla="*/ 4 h 17"/>
                <a:gd name="T6" fmla="*/ 12 w 52"/>
                <a:gd name="T7" fmla="*/ 7 h 17"/>
                <a:gd name="T8" fmla="*/ 36 w 52"/>
                <a:gd name="T9" fmla="*/ 12 h 17"/>
                <a:gd name="T10" fmla="*/ 45 w 52"/>
                <a:gd name="T11" fmla="*/ 15 h 17"/>
                <a:gd name="T12" fmla="*/ 48 w 52"/>
                <a:gd name="T13" fmla="*/ 16 h 17"/>
                <a:gd name="T14" fmla="*/ 49 w 52"/>
                <a:gd name="T15" fmla="*/ 16 h 17"/>
                <a:gd name="T16" fmla="*/ 49 w 52"/>
                <a:gd name="T17" fmla="*/ 16 h 17"/>
                <a:gd name="T18" fmla="*/ 49 w 52"/>
                <a:gd name="T19" fmla="*/ 16 h 17"/>
                <a:gd name="T20" fmla="*/ 50 w 52"/>
                <a:gd name="T21" fmla="*/ 17 h 17"/>
                <a:gd name="T22" fmla="*/ 52 w 52"/>
                <a:gd name="T23" fmla="*/ 16 h 17"/>
                <a:gd name="T24" fmla="*/ 52 w 52"/>
                <a:gd name="T25" fmla="*/ 13 h 17"/>
                <a:gd name="T26" fmla="*/ 50 w 52"/>
                <a:gd name="T27" fmla="*/ 12 h 17"/>
                <a:gd name="T28" fmla="*/ 41 w 52"/>
                <a:gd name="T29" fmla="*/ 10 h 17"/>
                <a:gd name="T30" fmla="*/ 19 w 52"/>
                <a:gd name="T31" fmla="*/ 4 h 17"/>
                <a:gd name="T32" fmla="*/ 3 w 52"/>
                <a:gd name="T33" fmla="*/ 0 h 17"/>
                <a:gd name="T34" fmla="*/ 2 w 52"/>
                <a:gd name="T35"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52" h="17">
                  <a:moveTo>
                    <a:pt x="2" y="0"/>
                  </a:moveTo>
                  <a:cubicBezTo>
                    <a:pt x="1" y="0"/>
                    <a:pt x="0" y="0"/>
                    <a:pt x="0" y="1"/>
                  </a:cubicBezTo>
                  <a:cubicBezTo>
                    <a:pt x="0" y="2"/>
                    <a:pt x="0" y="4"/>
                    <a:pt x="1" y="4"/>
                  </a:cubicBezTo>
                  <a:cubicBezTo>
                    <a:pt x="3" y="5"/>
                    <a:pt x="7" y="6"/>
                    <a:pt x="12" y="7"/>
                  </a:cubicBezTo>
                  <a:cubicBezTo>
                    <a:pt x="19" y="9"/>
                    <a:pt x="28" y="11"/>
                    <a:pt x="36" y="12"/>
                  </a:cubicBezTo>
                  <a:cubicBezTo>
                    <a:pt x="39" y="13"/>
                    <a:pt x="43" y="14"/>
                    <a:pt x="45" y="15"/>
                  </a:cubicBezTo>
                  <a:cubicBezTo>
                    <a:pt x="46" y="15"/>
                    <a:pt x="47" y="16"/>
                    <a:pt x="48" y="16"/>
                  </a:cubicBezTo>
                  <a:cubicBezTo>
                    <a:pt x="49" y="16"/>
                    <a:pt x="49" y="16"/>
                    <a:pt x="49" y="16"/>
                  </a:cubicBezTo>
                  <a:cubicBezTo>
                    <a:pt x="49" y="16"/>
                    <a:pt x="49" y="16"/>
                    <a:pt x="49" y="16"/>
                  </a:cubicBezTo>
                  <a:cubicBezTo>
                    <a:pt x="49" y="16"/>
                    <a:pt x="49" y="16"/>
                    <a:pt x="49" y="16"/>
                  </a:cubicBezTo>
                  <a:cubicBezTo>
                    <a:pt x="49" y="16"/>
                    <a:pt x="50" y="17"/>
                    <a:pt x="50" y="17"/>
                  </a:cubicBezTo>
                  <a:cubicBezTo>
                    <a:pt x="51" y="17"/>
                    <a:pt x="51" y="16"/>
                    <a:pt x="52" y="16"/>
                  </a:cubicBezTo>
                  <a:cubicBezTo>
                    <a:pt x="52" y="15"/>
                    <a:pt x="52" y="14"/>
                    <a:pt x="52" y="13"/>
                  </a:cubicBezTo>
                  <a:cubicBezTo>
                    <a:pt x="51" y="13"/>
                    <a:pt x="51" y="13"/>
                    <a:pt x="50" y="12"/>
                  </a:cubicBezTo>
                  <a:cubicBezTo>
                    <a:pt x="49" y="12"/>
                    <a:pt x="45" y="11"/>
                    <a:pt x="41" y="10"/>
                  </a:cubicBezTo>
                  <a:cubicBezTo>
                    <a:pt x="35" y="8"/>
                    <a:pt x="27" y="6"/>
                    <a:pt x="19" y="4"/>
                  </a:cubicBezTo>
                  <a:cubicBezTo>
                    <a:pt x="12" y="3"/>
                    <a:pt x="5"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2" name="Freeform 823"/>
            <p:cNvSpPr>
              <a:spLocks/>
            </p:cNvSpPr>
            <p:nvPr/>
          </p:nvSpPr>
          <p:spPr bwMode="auto">
            <a:xfrm>
              <a:off x="4886" y="3495"/>
              <a:ext cx="36" cy="19"/>
            </a:xfrm>
            <a:custGeom>
              <a:avLst/>
              <a:gdLst>
                <a:gd name="T0" fmla="*/ 2 w 15"/>
                <a:gd name="T1" fmla="*/ 0 h 8"/>
                <a:gd name="T2" fmla="*/ 1 w 15"/>
                <a:gd name="T3" fmla="*/ 1 h 8"/>
                <a:gd name="T4" fmla="*/ 1 w 15"/>
                <a:gd name="T5" fmla="*/ 3 h 8"/>
                <a:gd name="T6" fmla="*/ 4 w 15"/>
                <a:gd name="T7" fmla="*/ 6 h 8"/>
                <a:gd name="T8" fmla="*/ 9 w 15"/>
                <a:gd name="T9" fmla="*/ 6 h 8"/>
                <a:gd name="T10" fmla="*/ 11 w 15"/>
                <a:gd name="T11" fmla="*/ 7 h 8"/>
                <a:gd name="T12" fmla="*/ 11 w 15"/>
                <a:gd name="T13" fmla="*/ 7 h 8"/>
                <a:gd name="T14" fmla="*/ 13 w 15"/>
                <a:gd name="T15" fmla="*/ 8 h 8"/>
                <a:gd name="T16" fmla="*/ 14 w 15"/>
                <a:gd name="T17" fmla="*/ 8 h 8"/>
                <a:gd name="T18" fmla="*/ 15 w 15"/>
                <a:gd name="T19" fmla="*/ 5 h 8"/>
                <a:gd name="T20" fmla="*/ 11 w 15"/>
                <a:gd name="T21" fmla="*/ 3 h 8"/>
                <a:gd name="T22" fmla="*/ 6 w 15"/>
                <a:gd name="T23" fmla="*/ 2 h 8"/>
                <a:gd name="T24" fmla="*/ 5 w 15"/>
                <a:gd name="T25" fmla="*/ 2 h 8"/>
                <a:gd name="T26" fmla="*/ 4 w 15"/>
                <a:gd name="T27" fmla="*/ 1 h 8"/>
                <a:gd name="T28" fmla="*/ 2 w 15"/>
                <a:gd name="T29" fmla="*/ 0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5" h="8">
                  <a:moveTo>
                    <a:pt x="2" y="0"/>
                  </a:moveTo>
                  <a:cubicBezTo>
                    <a:pt x="2" y="0"/>
                    <a:pt x="2" y="0"/>
                    <a:pt x="1" y="1"/>
                  </a:cubicBezTo>
                  <a:cubicBezTo>
                    <a:pt x="0" y="1"/>
                    <a:pt x="0" y="2"/>
                    <a:pt x="1" y="3"/>
                  </a:cubicBezTo>
                  <a:cubicBezTo>
                    <a:pt x="2" y="5"/>
                    <a:pt x="3" y="5"/>
                    <a:pt x="4" y="6"/>
                  </a:cubicBezTo>
                  <a:cubicBezTo>
                    <a:pt x="6" y="6"/>
                    <a:pt x="8" y="6"/>
                    <a:pt x="9" y="6"/>
                  </a:cubicBezTo>
                  <a:cubicBezTo>
                    <a:pt x="10" y="6"/>
                    <a:pt x="10" y="7"/>
                    <a:pt x="11" y="7"/>
                  </a:cubicBezTo>
                  <a:cubicBezTo>
                    <a:pt x="11" y="7"/>
                    <a:pt x="11" y="7"/>
                    <a:pt x="11" y="7"/>
                  </a:cubicBezTo>
                  <a:cubicBezTo>
                    <a:pt x="12" y="8"/>
                    <a:pt x="12" y="8"/>
                    <a:pt x="13" y="8"/>
                  </a:cubicBezTo>
                  <a:cubicBezTo>
                    <a:pt x="13" y="8"/>
                    <a:pt x="14" y="8"/>
                    <a:pt x="14" y="8"/>
                  </a:cubicBezTo>
                  <a:cubicBezTo>
                    <a:pt x="15" y="7"/>
                    <a:pt x="15" y="6"/>
                    <a:pt x="15" y="5"/>
                  </a:cubicBezTo>
                  <a:cubicBezTo>
                    <a:pt x="14" y="4"/>
                    <a:pt x="12" y="3"/>
                    <a:pt x="11" y="3"/>
                  </a:cubicBezTo>
                  <a:cubicBezTo>
                    <a:pt x="9" y="2"/>
                    <a:pt x="8" y="2"/>
                    <a:pt x="6" y="2"/>
                  </a:cubicBezTo>
                  <a:cubicBezTo>
                    <a:pt x="6" y="2"/>
                    <a:pt x="5" y="2"/>
                    <a:pt x="5" y="2"/>
                  </a:cubicBezTo>
                  <a:cubicBezTo>
                    <a:pt x="4" y="1"/>
                    <a:pt x="4" y="1"/>
                    <a:pt x="4" y="1"/>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3" name="Freeform 824"/>
            <p:cNvSpPr>
              <a:spLocks noEditPoints="1"/>
            </p:cNvSpPr>
            <p:nvPr/>
          </p:nvSpPr>
          <p:spPr bwMode="auto">
            <a:xfrm>
              <a:off x="4820" y="3339"/>
              <a:ext cx="320" cy="303"/>
            </a:xfrm>
            <a:custGeom>
              <a:avLst/>
              <a:gdLst>
                <a:gd name="T0" fmla="*/ 22 w 135"/>
                <a:gd name="T1" fmla="*/ 91 h 128"/>
                <a:gd name="T2" fmla="*/ 91 w 135"/>
                <a:gd name="T3" fmla="*/ 124 h 128"/>
                <a:gd name="T4" fmla="*/ 88 w 135"/>
                <a:gd name="T5" fmla="*/ 122 h 128"/>
                <a:gd name="T6" fmla="*/ 86 w 135"/>
                <a:gd name="T7" fmla="*/ 121 h 128"/>
                <a:gd name="T8" fmla="*/ 84 w 135"/>
                <a:gd name="T9" fmla="*/ 119 h 128"/>
                <a:gd name="T10" fmla="*/ 34 w 135"/>
                <a:gd name="T11" fmla="*/ 102 h 128"/>
                <a:gd name="T12" fmla="*/ 17 w 135"/>
                <a:gd name="T13" fmla="*/ 99 h 128"/>
                <a:gd name="T14" fmla="*/ 119 w 135"/>
                <a:gd name="T15" fmla="*/ 37 h 128"/>
                <a:gd name="T16" fmla="*/ 116 w 135"/>
                <a:gd name="T17" fmla="*/ 63 h 128"/>
                <a:gd name="T18" fmla="*/ 20 w 135"/>
                <a:gd name="T19" fmla="*/ 87 h 128"/>
                <a:gd name="T20" fmla="*/ 42 w 135"/>
                <a:gd name="T21" fmla="*/ 11 h 128"/>
                <a:gd name="T22" fmla="*/ 64 w 135"/>
                <a:gd name="T23" fmla="*/ 17 h 128"/>
                <a:gd name="T24" fmla="*/ 60 w 135"/>
                <a:gd name="T25" fmla="*/ 31 h 128"/>
                <a:gd name="T26" fmla="*/ 77 w 135"/>
                <a:gd name="T27" fmla="*/ 36 h 128"/>
                <a:gd name="T28" fmla="*/ 85 w 135"/>
                <a:gd name="T29" fmla="*/ 33 h 128"/>
                <a:gd name="T30" fmla="*/ 88 w 135"/>
                <a:gd name="T31" fmla="*/ 21 h 128"/>
                <a:gd name="T32" fmla="*/ 118 w 135"/>
                <a:gd name="T33" fmla="*/ 24 h 128"/>
                <a:gd name="T34" fmla="*/ 95 w 135"/>
                <a:gd name="T35" fmla="*/ 110 h 128"/>
                <a:gd name="T36" fmla="*/ 22 w 135"/>
                <a:gd name="T37" fmla="*/ 86 h 128"/>
                <a:gd name="T38" fmla="*/ 20 w 135"/>
                <a:gd name="T39" fmla="*/ 87 h 128"/>
                <a:gd name="T40" fmla="*/ 74 w 135"/>
                <a:gd name="T41" fmla="*/ 4 h 128"/>
                <a:gd name="T42" fmla="*/ 87 w 135"/>
                <a:gd name="T43" fmla="*/ 6 h 128"/>
                <a:gd name="T44" fmla="*/ 84 w 135"/>
                <a:gd name="T45" fmla="*/ 23 h 128"/>
                <a:gd name="T46" fmla="*/ 81 w 135"/>
                <a:gd name="T47" fmla="*/ 31 h 128"/>
                <a:gd name="T48" fmla="*/ 77 w 135"/>
                <a:gd name="T49" fmla="*/ 32 h 128"/>
                <a:gd name="T50" fmla="*/ 77 w 135"/>
                <a:gd name="T51" fmla="*/ 32 h 128"/>
                <a:gd name="T52" fmla="*/ 64 w 135"/>
                <a:gd name="T53" fmla="*/ 29 h 128"/>
                <a:gd name="T54" fmla="*/ 72 w 135"/>
                <a:gd name="T55" fmla="*/ 4 h 128"/>
                <a:gd name="T56" fmla="*/ 74 w 135"/>
                <a:gd name="T57" fmla="*/ 0 h 128"/>
                <a:gd name="T58" fmla="*/ 67 w 135"/>
                <a:gd name="T59" fmla="*/ 5 h 128"/>
                <a:gd name="T60" fmla="*/ 44 w 135"/>
                <a:gd name="T61" fmla="*/ 7 h 128"/>
                <a:gd name="T62" fmla="*/ 42 w 135"/>
                <a:gd name="T63" fmla="*/ 6 h 128"/>
                <a:gd name="T64" fmla="*/ 39 w 135"/>
                <a:gd name="T65" fmla="*/ 7 h 128"/>
                <a:gd name="T66" fmla="*/ 0 w 135"/>
                <a:gd name="T67" fmla="*/ 86 h 128"/>
                <a:gd name="T68" fmla="*/ 17 w 135"/>
                <a:gd name="T69" fmla="*/ 90 h 128"/>
                <a:gd name="T70" fmla="*/ 12 w 135"/>
                <a:gd name="T71" fmla="*/ 102 h 128"/>
                <a:gd name="T72" fmla="*/ 14 w 135"/>
                <a:gd name="T73" fmla="*/ 103 h 128"/>
                <a:gd name="T74" fmla="*/ 17 w 135"/>
                <a:gd name="T75" fmla="*/ 103 h 128"/>
                <a:gd name="T76" fmla="*/ 84 w 135"/>
                <a:gd name="T77" fmla="*/ 125 h 128"/>
                <a:gd name="T78" fmla="*/ 91 w 135"/>
                <a:gd name="T79" fmla="*/ 128 h 128"/>
                <a:gd name="T80" fmla="*/ 94 w 135"/>
                <a:gd name="T81" fmla="*/ 127 h 128"/>
                <a:gd name="T82" fmla="*/ 134 w 135"/>
                <a:gd name="T83" fmla="*/ 40 h 128"/>
                <a:gd name="T84" fmla="*/ 133 w 135"/>
                <a:gd name="T85" fmla="*/ 37 h 128"/>
                <a:gd name="T86" fmla="*/ 124 w 135"/>
                <a:gd name="T87" fmla="*/ 26 h 128"/>
                <a:gd name="T88" fmla="*/ 125 w 135"/>
                <a:gd name="T89" fmla="*/ 24 h 128"/>
                <a:gd name="T90" fmla="*/ 126 w 135"/>
                <a:gd name="T91" fmla="*/ 22 h 128"/>
                <a:gd name="T92" fmla="*/ 124 w 135"/>
                <a:gd name="T93" fmla="*/ 20 h 128"/>
                <a:gd name="T94" fmla="*/ 122 w 135"/>
                <a:gd name="T95" fmla="*/ 20 h 128"/>
                <a:gd name="T96" fmla="*/ 119 w 135"/>
                <a:gd name="T97" fmla="*/ 20 h 128"/>
                <a:gd name="T98" fmla="*/ 89 w 135"/>
                <a:gd name="T99" fmla="*/ 17 h 128"/>
                <a:gd name="T100" fmla="*/ 92 w 135"/>
                <a:gd name="T101" fmla="*/ 5 h 128"/>
                <a:gd name="T102" fmla="*/ 90 w 135"/>
                <a:gd name="T103" fmla="*/ 2 h 128"/>
                <a:gd name="T104" fmla="*/ 74 w 135"/>
                <a:gd name="T105"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35" h="128">
                  <a:moveTo>
                    <a:pt x="17" y="99"/>
                  </a:moveTo>
                  <a:cubicBezTo>
                    <a:pt x="19" y="96"/>
                    <a:pt x="20" y="94"/>
                    <a:pt x="22" y="91"/>
                  </a:cubicBezTo>
                  <a:cubicBezTo>
                    <a:pt x="47" y="96"/>
                    <a:pt x="71" y="104"/>
                    <a:pt x="95" y="114"/>
                  </a:cubicBezTo>
                  <a:cubicBezTo>
                    <a:pt x="93" y="117"/>
                    <a:pt x="92" y="120"/>
                    <a:pt x="91" y="124"/>
                  </a:cubicBezTo>
                  <a:cubicBezTo>
                    <a:pt x="90" y="123"/>
                    <a:pt x="90" y="123"/>
                    <a:pt x="89" y="123"/>
                  </a:cubicBezTo>
                  <a:cubicBezTo>
                    <a:pt x="89" y="123"/>
                    <a:pt x="89" y="122"/>
                    <a:pt x="88" y="122"/>
                  </a:cubicBezTo>
                  <a:cubicBezTo>
                    <a:pt x="88" y="122"/>
                    <a:pt x="87" y="121"/>
                    <a:pt x="86" y="121"/>
                  </a:cubicBezTo>
                  <a:cubicBezTo>
                    <a:pt x="86" y="121"/>
                    <a:pt x="86" y="121"/>
                    <a:pt x="86" y="121"/>
                  </a:cubicBezTo>
                  <a:cubicBezTo>
                    <a:pt x="86" y="120"/>
                    <a:pt x="85" y="119"/>
                    <a:pt x="84" y="119"/>
                  </a:cubicBezTo>
                  <a:cubicBezTo>
                    <a:pt x="84" y="119"/>
                    <a:pt x="84" y="119"/>
                    <a:pt x="84" y="119"/>
                  </a:cubicBezTo>
                  <a:cubicBezTo>
                    <a:pt x="83" y="120"/>
                    <a:pt x="83" y="120"/>
                    <a:pt x="83" y="120"/>
                  </a:cubicBezTo>
                  <a:cubicBezTo>
                    <a:pt x="67" y="114"/>
                    <a:pt x="50" y="108"/>
                    <a:pt x="34" y="102"/>
                  </a:cubicBezTo>
                  <a:cubicBezTo>
                    <a:pt x="29" y="101"/>
                    <a:pt x="23" y="99"/>
                    <a:pt x="17" y="99"/>
                  </a:cubicBezTo>
                  <a:cubicBezTo>
                    <a:pt x="17" y="99"/>
                    <a:pt x="17" y="99"/>
                    <a:pt x="17" y="99"/>
                  </a:cubicBezTo>
                  <a:moveTo>
                    <a:pt x="100" y="101"/>
                  </a:moveTo>
                  <a:cubicBezTo>
                    <a:pt x="104" y="79"/>
                    <a:pt x="111" y="57"/>
                    <a:pt x="119" y="37"/>
                  </a:cubicBezTo>
                  <a:cubicBezTo>
                    <a:pt x="122" y="38"/>
                    <a:pt x="125" y="40"/>
                    <a:pt x="129" y="40"/>
                  </a:cubicBezTo>
                  <a:cubicBezTo>
                    <a:pt x="123" y="47"/>
                    <a:pt x="120" y="55"/>
                    <a:pt x="116" y="63"/>
                  </a:cubicBezTo>
                  <a:cubicBezTo>
                    <a:pt x="111" y="76"/>
                    <a:pt x="106" y="88"/>
                    <a:pt x="100" y="101"/>
                  </a:cubicBezTo>
                  <a:moveTo>
                    <a:pt x="20" y="87"/>
                  </a:moveTo>
                  <a:cubicBezTo>
                    <a:pt x="15" y="86"/>
                    <a:pt x="10" y="85"/>
                    <a:pt x="5" y="84"/>
                  </a:cubicBezTo>
                  <a:cubicBezTo>
                    <a:pt x="20" y="61"/>
                    <a:pt x="33" y="37"/>
                    <a:pt x="42" y="11"/>
                  </a:cubicBezTo>
                  <a:cubicBezTo>
                    <a:pt x="42" y="11"/>
                    <a:pt x="42" y="11"/>
                    <a:pt x="42" y="11"/>
                  </a:cubicBezTo>
                  <a:cubicBezTo>
                    <a:pt x="50" y="13"/>
                    <a:pt x="57" y="15"/>
                    <a:pt x="64" y="17"/>
                  </a:cubicBezTo>
                  <a:cubicBezTo>
                    <a:pt x="63" y="21"/>
                    <a:pt x="61" y="25"/>
                    <a:pt x="59" y="29"/>
                  </a:cubicBezTo>
                  <a:cubicBezTo>
                    <a:pt x="59" y="30"/>
                    <a:pt x="59" y="31"/>
                    <a:pt x="60" y="31"/>
                  </a:cubicBezTo>
                  <a:cubicBezTo>
                    <a:pt x="61" y="33"/>
                    <a:pt x="64" y="34"/>
                    <a:pt x="67" y="35"/>
                  </a:cubicBezTo>
                  <a:cubicBezTo>
                    <a:pt x="71" y="35"/>
                    <a:pt x="74" y="36"/>
                    <a:pt x="77" y="36"/>
                  </a:cubicBezTo>
                  <a:cubicBezTo>
                    <a:pt x="79" y="36"/>
                    <a:pt x="80" y="36"/>
                    <a:pt x="81" y="36"/>
                  </a:cubicBezTo>
                  <a:cubicBezTo>
                    <a:pt x="83" y="35"/>
                    <a:pt x="84" y="35"/>
                    <a:pt x="85" y="33"/>
                  </a:cubicBezTo>
                  <a:cubicBezTo>
                    <a:pt x="85" y="33"/>
                    <a:pt x="86" y="32"/>
                    <a:pt x="86" y="31"/>
                  </a:cubicBezTo>
                  <a:cubicBezTo>
                    <a:pt x="87" y="28"/>
                    <a:pt x="88" y="25"/>
                    <a:pt x="88" y="21"/>
                  </a:cubicBezTo>
                  <a:cubicBezTo>
                    <a:pt x="98" y="23"/>
                    <a:pt x="108" y="23"/>
                    <a:pt x="118" y="24"/>
                  </a:cubicBezTo>
                  <a:cubicBezTo>
                    <a:pt x="118" y="24"/>
                    <a:pt x="118" y="24"/>
                    <a:pt x="118" y="24"/>
                  </a:cubicBezTo>
                  <a:cubicBezTo>
                    <a:pt x="119" y="24"/>
                    <a:pt x="119" y="24"/>
                    <a:pt x="120" y="24"/>
                  </a:cubicBezTo>
                  <a:cubicBezTo>
                    <a:pt x="108" y="51"/>
                    <a:pt x="99" y="80"/>
                    <a:pt x="95" y="110"/>
                  </a:cubicBezTo>
                  <a:cubicBezTo>
                    <a:pt x="71" y="100"/>
                    <a:pt x="47" y="92"/>
                    <a:pt x="23" y="87"/>
                  </a:cubicBezTo>
                  <a:cubicBezTo>
                    <a:pt x="23" y="87"/>
                    <a:pt x="23" y="87"/>
                    <a:pt x="22" y="86"/>
                  </a:cubicBezTo>
                  <a:cubicBezTo>
                    <a:pt x="22" y="86"/>
                    <a:pt x="21" y="86"/>
                    <a:pt x="21" y="86"/>
                  </a:cubicBezTo>
                  <a:cubicBezTo>
                    <a:pt x="21" y="86"/>
                    <a:pt x="20" y="86"/>
                    <a:pt x="20" y="87"/>
                  </a:cubicBezTo>
                  <a:moveTo>
                    <a:pt x="72" y="4"/>
                  </a:moveTo>
                  <a:cubicBezTo>
                    <a:pt x="73" y="4"/>
                    <a:pt x="73" y="4"/>
                    <a:pt x="74" y="4"/>
                  </a:cubicBezTo>
                  <a:cubicBezTo>
                    <a:pt x="74" y="4"/>
                    <a:pt x="75" y="4"/>
                    <a:pt x="76" y="4"/>
                  </a:cubicBezTo>
                  <a:cubicBezTo>
                    <a:pt x="80" y="5"/>
                    <a:pt x="83" y="5"/>
                    <a:pt x="87" y="6"/>
                  </a:cubicBezTo>
                  <a:cubicBezTo>
                    <a:pt x="87" y="7"/>
                    <a:pt x="87" y="8"/>
                    <a:pt x="86" y="10"/>
                  </a:cubicBezTo>
                  <a:cubicBezTo>
                    <a:pt x="85" y="14"/>
                    <a:pt x="85" y="18"/>
                    <a:pt x="84" y="23"/>
                  </a:cubicBezTo>
                  <a:cubicBezTo>
                    <a:pt x="83" y="25"/>
                    <a:pt x="83" y="27"/>
                    <a:pt x="82" y="28"/>
                  </a:cubicBezTo>
                  <a:cubicBezTo>
                    <a:pt x="82" y="30"/>
                    <a:pt x="82" y="31"/>
                    <a:pt x="81" y="31"/>
                  </a:cubicBezTo>
                  <a:cubicBezTo>
                    <a:pt x="81" y="31"/>
                    <a:pt x="81" y="31"/>
                    <a:pt x="80" y="32"/>
                  </a:cubicBezTo>
                  <a:cubicBezTo>
                    <a:pt x="80" y="32"/>
                    <a:pt x="79" y="32"/>
                    <a:pt x="77" y="32"/>
                  </a:cubicBezTo>
                  <a:cubicBezTo>
                    <a:pt x="77" y="32"/>
                    <a:pt x="77" y="32"/>
                    <a:pt x="77" y="32"/>
                  </a:cubicBezTo>
                  <a:cubicBezTo>
                    <a:pt x="77" y="32"/>
                    <a:pt x="77" y="32"/>
                    <a:pt x="77" y="32"/>
                  </a:cubicBezTo>
                  <a:cubicBezTo>
                    <a:pt x="75" y="32"/>
                    <a:pt x="71" y="31"/>
                    <a:pt x="69" y="31"/>
                  </a:cubicBezTo>
                  <a:cubicBezTo>
                    <a:pt x="67" y="30"/>
                    <a:pt x="65" y="29"/>
                    <a:pt x="64" y="29"/>
                  </a:cubicBezTo>
                  <a:cubicBezTo>
                    <a:pt x="67" y="21"/>
                    <a:pt x="70" y="11"/>
                    <a:pt x="71" y="5"/>
                  </a:cubicBezTo>
                  <a:cubicBezTo>
                    <a:pt x="71" y="5"/>
                    <a:pt x="72" y="5"/>
                    <a:pt x="72" y="4"/>
                  </a:cubicBezTo>
                  <a:cubicBezTo>
                    <a:pt x="72" y="4"/>
                    <a:pt x="72" y="4"/>
                    <a:pt x="72" y="4"/>
                  </a:cubicBezTo>
                  <a:moveTo>
                    <a:pt x="74" y="0"/>
                  </a:moveTo>
                  <a:cubicBezTo>
                    <a:pt x="73" y="0"/>
                    <a:pt x="71" y="0"/>
                    <a:pt x="70" y="1"/>
                  </a:cubicBezTo>
                  <a:cubicBezTo>
                    <a:pt x="69" y="2"/>
                    <a:pt x="68" y="3"/>
                    <a:pt x="67" y="5"/>
                  </a:cubicBezTo>
                  <a:cubicBezTo>
                    <a:pt x="67" y="7"/>
                    <a:pt x="66" y="10"/>
                    <a:pt x="65" y="13"/>
                  </a:cubicBezTo>
                  <a:cubicBezTo>
                    <a:pt x="58" y="11"/>
                    <a:pt x="51" y="9"/>
                    <a:pt x="44" y="7"/>
                  </a:cubicBezTo>
                  <a:cubicBezTo>
                    <a:pt x="43" y="7"/>
                    <a:pt x="43" y="7"/>
                    <a:pt x="43" y="7"/>
                  </a:cubicBezTo>
                  <a:cubicBezTo>
                    <a:pt x="43" y="7"/>
                    <a:pt x="42" y="6"/>
                    <a:pt x="42" y="6"/>
                  </a:cubicBezTo>
                  <a:cubicBezTo>
                    <a:pt x="42" y="6"/>
                    <a:pt x="41" y="6"/>
                    <a:pt x="41" y="6"/>
                  </a:cubicBezTo>
                  <a:cubicBezTo>
                    <a:pt x="40" y="6"/>
                    <a:pt x="39" y="6"/>
                    <a:pt x="39" y="7"/>
                  </a:cubicBezTo>
                  <a:cubicBezTo>
                    <a:pt x="29" y="34"/>
                    <a:pt x="16" y="60"/>
                    <a:pt x="0" y="84"/>
                  </a:cubicBezTo>
                  <a:cubicBezTo>
                    <a:pt x="0" y="85"/>
                    <a:pt x="0" y="86"/>
                    <a:pt x="0" y="86"/>
                  </a:cubicBezTo>
                  <a:cubicBezTo>
                    <a:pt x="0" y="87"/>
                    <a:pt x="1" y="88"/>
                    <a:pt x="1" y="88"/>
                  </a:cubicBezTo>
                  <a:cubicBezTo>
                    <a:pt x="7" y="88"/>
                    <a:pt x="12" y="89"/>
                    <a:pt x="17" y="90"/>
                  </a:cubicBezTo>
                  <a:cubicBezTo>
                    <a:pt x="15" y="94"/>
                    <a:pt x="14" y="97"/>
                    <a:pt x="12" y="100"/>
                  </a:cubicBezTo>
                  <a:cubicBezTo>
                    <a:pt x="11" y="101"/>
                    <a:pt x="11" y="102"/>
                    <a:pt x="12" y="102"/>
                  </a:cubicBezTo>
                  <a:cubicBezTo>
                    <a:pt x="12" y="103"/>
                    <a:pt x="13" y="103"/>
                    <a:pt x="13" y="103"/>
                  </a:cubicBezTo>
                  <a:cubicBezTo>
                    <a:pt x="14" y="103"/>
                    <a:pt x="14" y="103"/>
                    <a:pt x="14" y="103"/>
                  </a:cubicBezTo>
                  <a:cubicBezTo>
                    <a:pt x="15" y="103"/>
                    <a:pt x="16" y="103"/>
                    <a:pt x="17" y="103"/>
                  </a:cubicBezTo>
                  <a:cubicBezTo>
                    <a:pt x="17" y="103"/>
                    <a:pt x="17" y="103"/>
                    <a:pt x="17" y="103"/>
                  </a:cubicBezTo>
                  <a:cubicBezTo>
                    <a:pt x="22" y="103"/>
                    <a:pt x="27" y="105"/>
                    <a:pt x="32" y="106"/>
                  </a:cubicBezTo>
                  <a:cubicBezTo>
                    <a:pt x="50" y="112"/>
                    <a:pt x="67" y="118"/>
                    <a:pt x="84" y="125"/>
                  </a:cubicBezTo>
                  <a:cubicBezTo>
                    <a:pt x="85" y="125"/>
                    <a:pt x="85" y="126"/>
                    <a:pt x="86" y="126"/>
                  </a:cubicBezTo>
                  <a:cubicBezTo>
                    <a:pt x="88" y="127"/>
                    <a:pt x="90" y="128"/>
                    <a:pt x="91" y="128"/>
                  </a:cubicBezTo>
                  <a:cubicBezTo>
                    <a:pt x="91" y="128"/>
                    <a:pt x="92" y="128"/>
                    <a:pt x="92" y="128"/>
                  </a:cubicBezTo>
                  <a:cubicBezTo>
                    <a:pt x="93" y="128"/>
                    <a:pt x="93" y="128"/>
                    <a:pt x="94" y="127"/>
                  </a:cubicBezTo>
                  <a:cubicBezTo>
                    <a:pt x="102" y="106"/>
                    <a:pt x="111" y="86"/>
                    <a:pt x="120" y="65"/>
                  </a:cubicBezTo>
                  <a:cubicBezTo>
                    <a:pt x="124" y="56"/>
                    <a:pt x="128" y="47"/>
                    <a:pt x="134" y="40"/>
                  </a:cubicBezTo>
                  <a:cubicBezTo>
                    <a:pt x="135" y="40"/>
                    <a:pt x="135" y="39"/>
                    <a:pt x="134" y="38"/>
                  </a:cubicBezTo>
                  <a:cubicBezTo>
                    <a:pt x="134" y="37"/>
                    <a:pt x="133" y="37"/>
                    <a:pt x="133" y="37"/>
                  </a:cubicBezTo>
                  <a:cubicBezTo>
                    <a:pt x="129" y="36"/>
                    <a:pt x="125" y="35"/>
                    <a:pt x="121" y="33"/>
                  </a:cubicBezTo>
                  <a:cubicBezTo>
                    <a:pt x="122" y="30"/>
                    <a:pt x="123" y="28"/>
                    <a:pt x="124" y="26"/>
                  </a:cubicBezTo>
                  <a:cubicBezTo>
                    <a:pt x="124" y="25"/>
                    <a:pt x="124" y="25"/>
                    <a:pt x="124" y="25"/>
                  </a:cubicBezTo>
                  <a:cubicBezTo>
                    <a:pt x="125" y="24"/>
                    <a:pt x="125" y="24"/>
                    <a:pt x="125" y="24"/>
                  </a:cubicBezTo>
                  <a:cubicBezTo>
                    <a:pt x="125" y="24"/>
                    <a:pt x="125" y="24"/>
                    <a:pt x="126" y="23"/>
                  </a:cubicBezTo>
                  <a:cubicBezTo>
                    <a:pt x="126" y="23"/>
                    <a:pt x="126" y="23"/>
                    <a:pt x="126" y="22"/>
                  </a:cubicBezTo>
                  <a:cubicBezTo>
                    <a:pt x="126" y="22"/>
                    <a:pt x="126" y="21"/>
                    <a:pt x="126" y="21"/>
                  </a:cubicBezTo>
                  <a:cubicBezTo>
                    <a:pt x="125" y="20"/>
                    <a:pt x="124" y="20"/>
                    <a:pt x="124" y="20"/>
                  </a:cubicBezTo>
                  <a:cubicBezTo>
                    <a:pt x="123" y="20"/>
                    <a:pt x="123" y="20"/>
                    <a:pt x="123" y="20"/>
                  </a:cubicBezTo>
                  <a:cubicBezTo>
                    <a:pt x="122" y="20"/>
                    <a:pt x="122" y="20"/>
                    <a:pt x="122" y="20"/>
                  </a:cubicBezTo>
                  <a:cubicBezTo>
                    <a:pt x="122" y="20"/>
                    <a:pt x="122" y="20"/>
                    <a:pt x="121" y="20"/>
                  </a:cubicBezTo>
                  <a:cubicBezTo>
                    <a:pt x="120" y="20"/>
                    <a:pt x="120" y="20"/>
                    <a:pt x="119" y="20"/>
                  </a:cubicBezTo>
                  <a:cubicBezTo>
                    <a:pt x="108" y="19"/>
                    <a:pt x="99" y="19"/>
                    <a:pt x="89" y="17"/>
                  </a:cubicBezTo>
                  <a:cubicBezTo>
                    <a:pt x="89" y="17"/>
                    <a:pt x="89" y="17"/>
                    <a:pt x="89" y="17"/>
                  </a:cubicBezTo>
                  <a:cubicBezTo>
                    <a:pt x="90" y="14"/>
                    <a:pt x="90" y="12"/>
                    <a:pt x="91" y="10"/>
                  </a:cubicBezTo>
                  <a:cubicBezTo>
                    <a:pt x="91" y="8"/>
                    <a:pt x="92" y="6"/>
                    <a:pt x="92" y="5"/>
                  </a:cubicBezTo>
                  <a:cubicBezTo>
                    <a:pt x="92" y="4"/>
                    <a:pt x="92" y="4"/>
                    <a:pt x="92" y="3"/>
                  </a:cubicBezTo>
                  <a:cubicBezTo>
                    <a:pt x="92" y="3"/>
                    <a:pt x="91" y="2"/>
                    <a:pt x="90" y="2"/>
                  </a:cubicBezTo>
                  <a:cubicBezTo>
                    <a:pt x="86" y="1"/>
                    <a:pt x="81" y="1"/>
                    <a:pt x="76" y="0"/>
                  </a:cubicBezTo>
                  <a:cubicBezTo>
                    <a:pt x="76" y="0"/>
                    <a:pt x="75" y="0"/>
                    <a:pt x="7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4" name="Freeform 825"/>
            <p:cNvSpPr>
              <a:spLocks noEditPoints="1"/>
            </p:cNvSpPr>
            <p:nvPr/>
          </p:nvSpPr>
          <p:spPr bwMode="auto">
            <a:xfrm>
              <a:off x="3269" y="2690"/>
              <a:ext cx="408" cy="377"/>
            </a:xfrm>
            <a:custGeom>
              <a:avLst/>
              <a:gdLst>
                <a:gd name="T0" fmla="*/ 167 w 172"/>
                <a:gd name="T1" fmla="*/ 113 h 159"/>
                <a:gd name="T2" fmla="*/ 152 w 172"/>
                <a:gd name="T3" fmla="*/ 152 h 159"/>
                <a:gd name="T4" fmla="*/ 130 w 172"/>
                <a:gd name="T5" fmla="*/ 117 h 159"/>
                <a:gd name="T6" fmla="*/ 142 w 172"/>
                <a:gd name="T7" fmla="*/ 102 h 159"/>
                <a:gd name="T8" fmla="*/ 146 w 172"/>
                <a:gd name="T9" fmla="*/ 102 h 159"/>
                <a:gd name="T10" fmla="*/ 140 w 172"/>
                <a:gd name="T11" fmla="*/ 78 h 159"/>
                <a:gd name="T12" fmla="*/ 140 w 172"/>
                <a:gd name="T13" fmla="*/ 100 h 159"/>
                <a:gd name="T14" fmla="*/ 97 w 172"/>
                <a:gd name="T15" fmla="*/ 91 h 159"/>
                <a:gd name="T16" fmla="*/ 114 w 172"/>
                <a:gd name="T17" fmla="*/ 77 h 159"/>
                <a:gd name="T18" fmla="*/ 119 w 172"/>
                <a:gd name="T19" fmla="*/ 92 h 159"/>
                <a:gd name="T20" fmla="*/ 92 w 172"/>
                <a:gd name="T21" fmla="*/ 68 h 159"/>
                <a:gd name="T22" fmla="*/ 110 w 172"/>
                <a:gd name="T23" fmla="*/ 76 h 159"/>
                <a:gd name="T24" fmla="*/ 83 w 172"/>
                <a:gd name="T25" fmla="*/ 55 h 159"/>
                <a:gd name="T26" fmla="*/ 79 w 172"/>
                <a:gd name="T27" fmla="*/ 65 h 159"/>
                <a:gd name="T28" fmla="*/ 64 w 172"/>
                <a:gd name="T29" fmla="*/ 46 h 159"/>
                <a:gd name="T30" fmla="*/ 83 w 172"/>
                <a:gd name="T31" fmla="*/ 42 h 159"/>
                <a:gd name="T32" fmla="*/ 61 w 172"/>
                <a:gd name="T33" fmla="*/ 29 h 159"/>
                <a:gd name="T34" fmla="*/ 45 w 172"/>
                <a:gd name="T35" fmla="*/ 41 h 159"/>
                <a:gd name="T36" fmla="*/ 5 w 172"/>
                <a:gd name="T37" fmla="*/ 155 h 159"/>
                <a:gd name="T38" fmla="*/ 24 w 172"/>
                <a:gd name="T39" fmla="*/ 23 h 159"/>
                <a:gd name="T40" fmla="*/ 35 w 172"/>
                <a:gd name="T41" fmla="*/ 46 h 159"/>
                <a:gd name="T42" fmla="*/ 60 w 172"/>
                <a:gd name="T43" fmla="*/ 47 h 159"/>
                <a:gd name="T44" fmla="*/ 62 w 172"/>
                <a:gd name="T45" fmla="*/ 69 h 159"/>
                <a:gd name="T46" fmla="*/ 62 w 172"/>
                <a:gd name="T47" fmla="*/ 70 h 159"/>
                <a:gd name="T48" fmla="*/ 63 w 172"/>
                <a:gd name="T49" fmla="*/ 70 h 159"/>
                <a:gd name="T50" fmla="*/ 79 w 172"/>
                <a:gd name="T51" fmla="*/ 69 h 159"/>
                <a:gd name="T52" fmla="*/ 92 w 172"/>
                <a:gd name="T53" fmla="*/ 95 h 159"/>
                <a:gd name="T54" fmla="*/ 120 w 172"/>
                <a:gd name="T55" fmla="*/ 118 h 159"/>
                <a:gd name="T56" fmla="*/ 130 w 172"/>
                <a:gd name="T57" fmla="*/ 121 h 159"/>
                <a:gd name="T58" fmla="*/ 5 w 172"/>
                <a:gd name="T59" fmla="*/ 155 h 159"/>
                <a:gd name="T60" fmla="*/ 56 w 172"/>
                <a:gd name="T61" fmla="*/ 13 h 159"/>
                <a:gd name="T62" fmla="*/ 8 w 172"/>
                <a:gd name="T63" fmla="*/ 19 h 159"/>
                <a:gd name="T64" fmla="*/ 51 w 172"/>
                <a:gd name="T65" fmla="*/ 4 h 159"/>
                <a:gd name="T66" fmla="*/ 58 w 172"/>
                <a:gd name="T67" fmla="*/ 0 h 159"/>
                <a:gd name="T68" fmla="*/ 29 w 172"/>
                <a:gd name="T69" fmla="*/ 2 h 159"/>
                <a:gd name="T70" fmla="*/ 2 w 172"/>
                <a:gd name="T71" fmla="*/ 20 h 159"/>
                <a:gd name="T72" fmla="*/ 1 w 172"/>
                <a:gd name="T73" fmla="*/ 21 h 159"/>
                <a:gd name="T74" fmla="*/ 0 w 172"/>
                <a:gd name="T75" fmla="*/ 157 h 159"/>
                <a:gd name="T76" fmla="*/ 149 w 172"/>
                <a:gd name="T77" fmla="*/ 157 h 159"/>
                <a:gd name="T78" fmla="*/ 152 w 172"/>
                <a:gd name="T79" fmla="*/ 158 h 159"/>
                <a:gd name="T80" fmla="*/ 155 w 172"/>
                <a:gd name="T81" fmla="*/ 154 h 159"/>
                <a:gd name="T82" fmla="*/ 171 w 172"/>
                <a:gd name="T83" fmla="*/ 131 h 159"/>
                <a:gd name="T84" fmla="*/ 171 w 172"/>
                <a:gd name="T85" fmla="*/ 99 h 159"/>
                <a:gd name="T86" fmla="*/ 171 w 172"/>
                <a:gd name="T87" fmla="*/ 98 h 159"/>
                <a:gd name="T88" fmla="*/ 152 w 172"/>
                <a:gd name="T89" fmla="*/ 98 h 159"/>
                <a:gd name="T90" fmla="*/ 143 w 172"/>
                <a:gd name="T91" fmla="*/ 99 h 159"/>
                <a:gd name="T92" fmla="*/ 144 w 172"/>
                <a:gd name="T93" fmla="*/ 74 h 159"/>
                <a:gd name="T94" fmla="*/ 143 w 172"/>
                <a:gd name="T95" fmla="*/ 73 h 159"/>
                <a:gd name="T96" fmla="*/ 126 w 172"/>
                <a:gd name="T97" fmla="*/ 73 h 159"/>
                <a:gd name="T98" fmla="*/ 114 w 172"/>
                <a:gd name="T99" fmla="*/ 48 h 159"/>
                <a:gd name="T100" fmla="*/ 113 w 172"/>
                <a:gd name="T101" fmla="*/ 47 h 159"/>
                <a:gd name="T102" fmla="*/ 112 w 172"/>
                <a:gd name="T103" fmla="*/ 46 h 159"/>
                <a:gd name="T104" fmla="*/ 87 w 172"/>
                <a:gd name="T105" fmla="*/ 26 h 159"/>
                <a:gd name="T106" fmla="*/ 86 w 172"/>
                <a:gd name="T107" fmla="*/ 25 h 159"/>
                <a:gd name="T108" fmla="*/ 85 w 172"/>
                <a:gd name="T109" fmla="*/ 24 h 159"/>
                <a:gd name="T110" fmla="*/ 59 w 172"/>
                <a:gd name="T111" fmla="*/ 13 h 159"/>
                <a:gd name="T112" fmla="*/ 59 w 172"/>
                <a:gd name="T113" fmla="*/ 2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2" h="159">
                  <a:moveTo>
                    <a:pt x="152" y="152"/>
                  </a:moveTo>
                  <a:cubicBezTo>
                    <a:pt x="151" y="141"/>
                    <a:pt x="150" y="130"/>
                    <a:pt x="150" y="119"/>
                  </a:cubicBezTo>
                  <a:cubicBezTo>
                    <a:pt x="156" y="113"/>
                    <a:pt x="161" y="108"/>
                    <a:pt x="168" y="103"/>
                  </a:cubicBezTo>
                  <a:cubicBezTo>
                    <a:pt x="168" y="106"/>
                    <a:pt x="167" y="110"/>
                    <a:pt x="167" y="113"/>
                  </a:cubicBezTo>
                  <a:cubicBezTo>
                    <a:pt x="167" y="116"/>
                    <a:pt x="167" y="118"/>
                    <a:pt x="167" y="120"/>
                  </a:cubicBezTo>
                  <a:cubicBezTo>
                    <a:pt x="167" y="124"/>
                    <a:pt x="167" y="128"/>
                    <a:pt x="167" y="131"/>
                  </a:cubicBezTo>
                  <a:cubicBezTo>
                    <a:pt x="167" y="131"/>
                    <a:pt x="168" y="132"/>
                    <a:pt x="168" y="132"/>
                  </a:cubicBezTo>
                  <a:cubicBezTo>
                    <a:pt x="163" y="139"/>
                    <a:pt x="158" y="146"/>
                    <a:pt x="152" y="152"/>
                  </a:cubicBezTo>
                  <a:moveTo>
                    <a:pt x="152" y="102"/>
                  </a:moveTo>
                  <a:cubicBezTo>
                    <a:pt x="156" y="102"/>
                    <a:pt x="159" y="102"/>
                    <a:pt x="163" y="102"/>
                  </a:cubicBezTo>
                  <a:cubicBezTo>
                    <a:pt x="157" y="106"/>
                    <a:pt x="152" y="112"/>
                    <a:pt x="147" y="117"/>
                  </a:cubicBezTo>
                  <a:cubicBezTo>
                    <a:pt x="139" y="117"/>
                    <a:pt x="136" y="117"/>
                    <a:pt x="130" y="117"/>
                  </a:cubicBezTo>
                  <a:cubicBezTo>
                    <a:pt x="129" y="117"/>
                    <a:pt x="128" y="117"/>
                    <a:pt x="126" y="117"/>
                  </a:cubicBezTo>
                  <a:cubicBezTo>
                    <a:pt x="128" y="116"/>
                    <a:pt x="131" y="113"/>
                    <a:pt x="133" y="111"/>
                  </a:cubicBezTo>
                  <a:cubicBezTo>
                    <a:pt x="136" y="108"/>
                    <a:pt x="139" y="105"/>
                    <a:pt x="141" y="103"/>
                  </a:cubicBezTo>
                  <a:cubicBezTo>
                    <a:pt x="142" y="102"/>
                    <a:pt x="142" y="102"/>
                    <a:pt x="142" y="102"/>
                  </a:cubicBezTo>
                  <a:cubicBezTo>
                    <a:pt x="142" y="102"/>
                    <a:pt x="142" y="102"/>
                    <a:pt x="143" y="102"/>
                  </a:cubicBezTo>
                  <a:cubicBezTo>
                    <a:pt x="143" y="102"/>
                    <a:pt x="143" y="102"/>
                    <a:pt x="143" y="102"/>
                  </a:cubicBezTo>
                  <a:cubicBezTo>
                    <a:pt x="144" y="102"/>
                    <a:pt x="144" y="102"/>
                    <a:pt x="144" y="102"/>
                  </a:cubicBezTo>
                  <a:cubicBezTo>
                    <a:pt x="144" y="102"/>
                    <a:pt x="145" y="102"/>
                    <a:pt x="146" y="102"/>
                  </a:cubicBezTo>
                  <a:cubicBezTo>
                    <a:pt x="148" y="102"/>
                    <a:pt x="150" y="102"/>
                    <a:pt x="152" y="102"/>
                  </a:cubicBezTo>
                  <a:moveTo>
                    <a:pt x="123" y="115"/>
                  </a:moveTo>
                  <a:cubicBezTo>
                    <a:pt x="123" y="107"/>
                    <a:pt x="123" y="104"/>
                    <a:pt x="122" y="94"/>
                  </a:cubicBezTo>
                  <a:cubicBezTo>
                    <a:pt x="128" y="88"/>
                    <a:pt x="133" y="83"/>
                    <a:pt x="140" y="78"/>
                  </a:cubicBezTo>
                  <a:cubicBezTo>
                    <a:pt x="140" y="80"/>
                    <a:pt x="140" y="83"/>
                    <a:pt x="140" y="86"/>
                  </a:cubicBezTo>
                  <a:cubicBezTo>
                    <a:pt x="140" y="87"/>
                    <a:pt x="140" y="89"/>
                    <a:pt x="140" y="91"/>
                  </a:cubicBezTo>
                  <a:cubicBezTo>
                    <a:pt x="140" y="93"/>
                    <a:pt x="140" y="96"/>
                    <a:pt x="140" y="99"/>
                  </a:cubicBezTo>
                  <a:cubicBezTo>
                    <a:pt x="140" y="100"/>
                    <a:pt x="140" y="100"/>
                    <a:pt x="140" y="100"/>
                  </a:cubicBezTo>
                  <a:cubicBezTo>
                    <a:pt x="139" y="100"/>
                    <a:pt x="139" y="100"/>
                    <a:pt x="139" y="100"/>
                  </a:cubicBezTo>
                  <a:cubicBezTo>
                    <a:pt x="137" y="102"/>
                    <a:pt x="134" y="105"/>
                    <a:pt x="130" y="109"/>
                  </a:cubicBezTo>
                  <a:cubicBezTo>
                    <a:pt x="128" y="111"/>
                    <a:pt x="126" y="113"/>
                    <a:pt x="123" y="115"/>
                  </a:cubicBezTo>
                  <a:moveTo>
                    <a:pt x="97" y="91"/>
                  </a:moveTo>
                  <a:cubicBezTo>
                    <a:pt x="100" y="89"/>
                    <a:pt x="103" y="87"/>
                    <a:pt x="106" y="84"/>
                  </a:cubicBezTo>
                  <a:cubicBezTo>
                    <a:pt x="108" y="83"/>
                    <a:pt x="110" y="81"/>
                    <a:pt x="111" y="80"/>
                  </a:cubicBezTo>
                  <a:cubicBezTo>
                    <a:pt x="112" y="79"/>
                    <a:pt x="113" y="78"/>
                    <a:pt x="113" y="78"/>
                  </a:cubicBezTo>
                  <a:cubicBezTo>
                    <a:pt x="114" y="77"/>
                    <a:pt x="114" y="77"/>
                    <a:pt x="114" y="77"/>
                  </a:cubicBezTo>
                  <a:cubicBezTo>
                    <a:pt x="114" y="77"/>
                    <a:pt x="114" y="77"/>
                    <a:pt x="114" y="77"/>
                  </a:cubicBezTo>
                  <a:cubicBezTo>
                    <a:pt x="117" y="77"/>
                    <a:pt x="121" y="77"/>
                    <a:pt x="126" y="77"/>
                  </a:cubicBezTo>
                  <a:cubicBezTo>
                    <a:pt x="129" y="77"/>
                    <a:pt x="133" y="77"/>
                    <a:pt x="136" y="77"/>
                  </a:cubicBezTo>
                  <a:cubicBezTo>
                    <a:pt x="130" y="81"/>
                    <a:pt x="125" y="87"/>
                    <a:pt x="119" y="92"/>
                  </a:cubicBezTo>
                  <a:cubicBezTo>
                    <a:pt x="114" y="91"/>
                    <a:pt x="110" y="91"/>
                    <a:pt x="106" y="91"/>
                  </a:cubicBezTo>
                  <a:cubicBezTo>
                    <a:pt x="103" y="91"/>
                    <a:pt x="101" y="91"/>
                    <a:pt x="97" y="91"/>
                  </a:cubicBezTo>
                  <a:moveTo>
                    <a:pt x="93" y="90"/>
                  </a:moveTo>
                  <a:cubicBezTo>
                    <a:pt x="93" y="81"/>
                    <a:pt x="92" y="77"/>
                    <a:pt x="92" y="68"/>
                  </a:cubicBezTo>
                  <a:cubicBezTo>
                    <a:pt x="98" y="62"/>
                    <a:pt x="103" y="56"/>
                    <a:pt x="110" y="52"/>
                  </a:cubicBezTo>
                  <a:cubicBezTo>
                    <a:pt x="110" y="52"/>
                    <a:pt x="110" y="53"/>
                    <a:pt x="110" y="54"/>
                  </a:cubicBezTo>
                  <a:cubicBezTo>
                    <a:pt x="110" y="59"/>
                    <a:pt x="110" y="66"/>
                    <a:pt x="110" y="72"/>
                  </a:cubicBezTo>
                  <a:cubicBezTo>
                    <a:pt x="110" y="73"/>
                    <a:pt x="110" y="74"/>
                    <a:pt x="110" y="76"/>
                  </a:cubicBezTo>
                  <a:cubicBezTo>
                    <a:pt x="108" y="77"/>
                    <a:pt x="105" y="80"/>
                    <a:pt x="102" y="83"/>
                  </a:cubicBezTo>
                  <a:cubicBezTo>
                    <a:pt x="99" y="86"/>
                    <a:pt x="96" y="88"/>
                    <a:pt x="93" y="90"/>
                  </a:cubicBezTo>
                  <a:moveTo>
                    <a:pt x="70" y="65"/>
                  </a:moveTo>
                  <a:cubicBezTo>
                    <a:pt x="75" y="62"/>
                    <a:pt x="80" y="58"/>
                    <a:pt x="83" y="55"/>
                  </a:cubicBezTo>
                  <a:cubicBezTo>
                    <a:pt x="85" y="53"/>
                    <a:pt x="85" y="53"/>
                    <a:pt x="87" y="52"/>
                  </a:cubicBezTo>
                  <a:cubicBezTo>
                    <a:pt x="91" y="51"/>
                    <a:pt x="98" y="51"/>
                    <a:pt x="105" y="51"/>
                  </a:cubicBezTo>
                  <a:cubicBezTo>
                    <a:pt x="100" y="55"/>
                    <a:pt x="95" y="60"/>
                    <a:pt x="89" y="65"/>
                  </a:cubicBezTo>
                  <a:cubicBezTo>
                    <a:pt x="85" y="65"/>
                    <a:pt x="82" y="65"/>
                    <a:pt x="79" y="65"/>
                  </a:cubicBezTo>
                  <a:cubicBezTo>
                    <a:pt x="76" y="65"/>
                    <a:pt x="73" y="65"/>
                    <a:pt x="70" y="65"/>
                  </a:cubicBezTo>
                  <a:moveTo>
                    <a:pt x="65" y="65"/>
                  </a:moveTo>
                  <a:cubicBezTo>
                    <a:pt x="64" y="59"/>
                    <a:pt x="63" y="57"/>
                    <a:pt x="63" y="53"/>
                  </a:cubicBezTo>
                  <a:cubicBezTo>
                    <a:pt x="63" y="51"/>
                    <a:pt x="64" y="49"/>
                    <a:pt x="64" y="46"/>
                  </a:cubicBezTo>
                  <a:cubicBezTo>
                    <a:pt x="64" y="46"/>
                    <a:pt x="64" y="46"/>
                    <a:pt x="64" y="46"/>
                  </a:cubicBezTo>
                  <a:cubicBezTo>
                    <a:pt x="71" y="40"/>
                    <a:pt x="76" y="34"/>
                    <a:pt x="83" y="29"/>
                  </a:cubicBezTo>
                  <a:cubicBezTo>
                    <a:pt x="83" y="32"/>
                    <a:pt x="83" y="34"/>
                    <a:pt x="83" y="37"/>
                  </a:cubicBezTo>
                  <a:cubicBezTo>
                    <a:pt x="83" y="39"/>
                    <a:pt x="83" y="40"/>
                    <a:pt x="83" y="42"/>
                  </a:cubicBezTo>
                  <a:cubicBezTo>
                    <a:pt x="83" y="45"/>
                    <a:pt x="83" y="47"/>
                    <a:pt x="83" y="50"/>
                  </a:cubicBezTo>
                  <a:cubicBezTo>
                    <a:pt x="82" y="51"/>
                    <a:pt x="81" y="51"/>
                    <a:pt x="80" y="52"/>
                  </a:cubicBezTo>
                  <a:cubicBezTo>
                    <a:pt x="77" y="56"/>
                    <a:pt x="70" y="61"/>
                    <a:pt x="65" y="65"/>
                  </a:cubicBezTo>
                  <a:moveTo>
                    <a:pt x="61" y="29"/>
                  </a:moveTo>
                  <a:cubicBezTo>
                    <a:pt x="66" y="29"/>
                    <a:pt x="72" y="28"/>
                    <a:pt x="79" y="28"/>
                  </a:cubicBezTo>
                  <a:cubicBezTo>
                    <a:pt x="72" y="33"/>
                    <a:pt x="68" y="38"/>
                    <a:pt x="62" y="43"/>
                  </a:cubicBezTo>
                  <a:cubicBezTo>
                    <a:pt x="62" y="43"/>
                    <a:pt x="62" y="43"/>
                    <a:pt x="62" y="43"/>
                  </a:cubicBezTo>
                  <a:cubicBezTo>
                    <a:pt x="56" y="42"/>
                    <a:pt x="51" y="41"/>
                    <a:pt x="45" y="41"/>
                  </a:cubicBezTo>
                  <a:cubicBezTo>
                    <a:pt x="44" y="41"/>
                    <a:pt x="42" y="41"/>
                    <a:pt x="41" y="41"/>
                  </a:cubicBezTo>
                  <a:cubicBezTo>
                    <a:pt x="46" y="37"/>
                    <a:pt x="52" y="33"/>
                    <a:pt x="58" y="29"/>
                  </a:cubicBezTo>
                  <a:cubicBezTo>
                    <a:pt x="59" y="29"/>
                    <a:pt x="60" y="29"/>
                    <a:pt x="61" y="29"/>
                  </a:cubicBezTo>
                  <a:moveTo>
                    <a:pt x="5" y="155"/>
                  </a:moveTo>
                  <a:cubicBezTo>
                    <a:pt x="5" y="143"/>
                    <a:pt x="6" y="133"/>
                    <a:pt x="6" y="124"/>
                  </a:cubicBezTo>
                  <a:cubicBezTo>
                    <a:pt x="6" y="98"/>
                    <a:pt x="5" y="78"/>
                    <a:pt x="5" y="52"/>
                  </a:cubicBezTo>
                  <a:cubicBezTo>
                    <a:pt x="5" y="43"/>
                    <a:pt x="5" y="34"/>
                    <a:pt x="5" y="23"/>
                  </a:cubicBezTo>
                  <a:cubicBezTo>
                    <a:pt x="12" y="23"/>
                    <a:pt x="18" y="23"/>
                    <a:pt x="24" y="23"/>
                  </a:cubicBezTo>
                  <a:cubicBezTo>
                    <a:pt x="27" y="23"/>
                    <a:pt x="29" y="23"/>
                    <a:pt x="32" y="23"/>
                  </a:cubicBezTo>
                  <a:cubicBezTo>
                    <a:pt x="33" y="31"/>
                    <a:pt x="33" y="35"/>
                    <a:pt x="34" y="43"/>
                  </a:cubicBezTo>
                  <a:cubicBezTo>
                    <a:pt x="34" y="44"/>
                    <a:pt x="34" y="45"/>
                    <a:pt x="34" y="45"/>
                  </a:cubicBezTo>
                  <a:cubicBezTo>
                    <a:pt x="35" y="45"/>
                    <a:pt x="35" y="46"/>
                    <a:pt x="35" y="46"/>
                  </a:cubicBezTo>
                  <a:cubicBezTo>
                    <a:pt x="36" y="46"/>
                    <a:pt x="36" y="46"/>
                    <a:pt x="36" y="46"/>
                  </a:cubicBezTo>
                  <a:cubicBezTo>
                    <a:pt x="36" y="46"/>
                    <a:pt x="36" y="46"/>
                    <a:pt x="36" y="46"/>
                  </a:cubicBezTo>
                  <a:cubicBezTo>
                    <a:pt x="39" y="45"/>
                    <a:pt x="42" y="45"/>
                    <a:pt x="45" y="45"/>
                  </a:cubicBezTo>
                  <a:cubicBezTo>
                    <a:pt x="50" y="45"/>
                    <a:pt x="55" y="45"/>
                    <a:pt x="60" y="47"/>
                  </a:cubicBezTo>
                  <a:cubicBezTo>
                    <a:pt x="60" y="49"/>
                    <a:pt x="60" y="51"/>
                    <a:pt x="60" y="53"/>
                  </a:cubicBezTo>
                  <a:cubicBezTo>
                    <a:pt x="60" y="58"/>
                    <a:pt x="60" y="61"/>
                    <a:pt x="61" y="68"/>
                  </a:cubicBezTo>
                  <a:cubicBezTo>
                    <a:pt x="61" y="68"/>
                    <a:pt x="61" y="68"/>
                    <a:pt x="61" y="68"/>
                  </a:cubicBezTo>
                  <a:cubicBezTo>
                    <a:pt x="62" y="69"/>
                    <a:pt x="62" y="69"/>
                    <a:pt x="62" y="69"/>
                  </a:cubicBezTo>
                  <a:cubicBezTo>
                    <a:pt x="62" y="69"/>
                    <a:pt x="62" y="69"/>
                    <a:pt x="62" y="69"/>
                  </a:cubicBezTo>
                  <a:cubicBezTo>
                    <a:pt x="62" y="69"/>
                    <a:pt x="62" y="69"/>
                    <a:pt x="62" y="69"/>
                  </a:cubicBezTo>
                  <a:cubicBezTo>
                    <a:pt x="62" y="69"/>
                    <a:pt x="62" y="69"/>
                    <a:pt x="62" y="69"/>
                  </a:cubicBezTo>
                  <a:cubicBezTo>
                    <a:pt x="62" y="70"/>
                    <a:pt x="62" y="70"/>
                    <a:pt x="62" y="70"/>
                  </a:cubicBezTo>
                  <a:cubicBezTo>
                    <a:pt x="62" y="70"/>
                    <a:pt x="62" y="70"/>
                    <a:pt x="62"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63" y="70"/>
                    <a:pt x="63" y="70"/>
                    <a:pt x="63" y="70"/>
                  </a:cubicBezTo>
                  <a:cubicBezTo>
                    <a:pt x="70" y="69"/>
                    <a:pt x="74" y="69"/>
                    <a:pt x="79" y="69"/>
                  </a:cubicBezTo>
                  <a:cubicBezTo>
                    <a:pt x="82" y="69"/>
                    <a:pt x="85" y="69"/>
                    <a:pt x="88" y="69"/>
                  </a:cubicBezTo>
                  <a:cubicBezTo>
                    <a:pt x="89" y="79"/>
                    <a:pt x="89" y="83"/>
                    <a:pt x="90" y="94"/>
                  </a:cubicBezTo>
                  <a:cubicBezTo>
                    <a:pt x="90" y="94"/>
                    <a:pt x="90" y="95"/>
                    <a:pt x="91" y="95"/>
                  </a:cubicBezTo>
                  <a:cubicBezTo>
                    <a:pt x="91" y="95"/>
                    <a:pt x="91" y="95"/>
                    <a:pt x="92" y="95"/>
                  </a:cubicBezTo>
                  <a:cubicBezTo>
                    <a:pt x="92" y="95"/>
                    <a:pt x="92" y="95"/>
                    <a:pt x="92" y="95"/>
                  </a:cubicBezTo>
                  <a:cubicBezTo>
                    <a:pt x="98" y="95"/>
                    <a:pt x="102" y="95"/>
                    <a:pt x="106" y="95"/>
                  </a:cubicBezTo>
                  <a:cubicBezTo>
                    <a:pt x="110" y="95"/>
                    <a:pt x="113" y="95"/>
                    <a:pt x="118" y="95"/>
                  </a:cubicBezTo>
                  <a:cubicBezTo>
                    <a:pt x="119" y="105"/>
                    <a:pt x="120" y="108"/>
                    <a:pt x="120" y="118"/>
                  </a:cubicBezTo>
                  <a:cubicBezTo>
                    <a:pt x="120" y="118"/>
                    <a:pt x="120" y="119"/>
                    <a:pt x="120" y="119"/>
                  </a:cubicBezTo>
                  <a:cubicBezTo>
                    <a:pt x="120" y="120"/>
                    <a:pt x="120" y="120"/>
                    <a:pt x="120" y="120"/>
                  </a:cubicBezTo>
                  <a:cubicBezTo>
                    <a:pt x="120" y="120"/>
                    <a:pt x="121" y="121"/>
                    <a:pt x="122" y="121"/>
                  </a:cubicBezTo>
                  <a:cubicBezTo>
                    <a:pt x="125" y="121"/>
                    <a:pt x="128" y="121"/>
                    <a:pt x="130" y="121"/>
                  </a:cubicBezTo>
                  <a:cubicBezTo>
                    <a:pt x="135" y="121"/>
                    <a:pt x="139" y="121"/>
                    <a:pt x="146" y="120"/>
                  </a:cubicBezTo>
                  <a:cubicBezTo>
                    <a:pt x="147" y="132"/>
                    <a:pt x="148" y="143"/>
                    <a:pt x="148" y="154"/>
                  </a:cubicBezTo>
                  <a:cubicBezTo>
                    <a:pt x="124" y="153"/>
                    <a:pt x="104" y="152"/>
                    <a:pt x="84" y="152"/>
                  </a:cubicBezTo>
                  <a:cubicBezTo>
                    <a:pt x="59" y="152"/>
                    <a:pt x="35" y="153"/>
                    <a:pt x="5" y="155"/>
                  </a:cubicBezTo>
                  <a:moveTo>
                    <a:pt x="37" y="40"/>
                  </a:moveTo>
                  <a:cubicBezTo>
                    <a:pt x="37" y="33"/>
                    <a:pt x="36" y="29"/>
                    <a:pt x="35" y="21"/>
                  </a:cubicBezTo>
                  <a:cubicBezTo>
                    <a:pt x="42" y="15"/>
                    <a:pt x="49" y="10"/>
                    <a:pt x="56" y="6"/>
                  </a:cubicBezTo>
                  <a:cubicBezTo>
                    <a:pt x="56" y="8"/>
                    <a:pt x="56" y="10"/>
                    <a:pt x="56" y="13"/>
                  </a:cubicBezTo>
                  <a:cubicBezTo>
                    <a:pt x="56" y="15"/>
                    <a:pt x="56" y="16"/>
                    <a:pt x="56" y="18"/>
                  </a:cubicBezTo>
                  <a:cubicBezTo>
                    <a:pt x="56" y="21"/>
                    <a:pt x="55" y="23"/>
                    <a:pt x="55" y="26"/>
                  </a:cubicBezTo>
                  <a:cubicBezTo>
                    <a:pt x="49" y="30"/>
                    <a:pt x="43" y="35"/>
                    <a:pt x="37" y="40"/>
                  </a:cubicBezTo>
                  <a:moveTo>
                    <a:pt x="8" y="19"/>
                  </a:moveTo>
                  <a:cubicBezTo>
                    <a:pt x="13" y="16"/>
                    <a:pt x="18" y="13"/>
                    <a:pt x="24" y="9"/>
                  </a:cubicBezTo>
                  <a:cubicBezTo>
                    <a:pt x="26" y="8"/>
                    <a:pt x="28" y="7"/>
                    <a:pt x="30" y="6"/>
                  </a:cubicBezTo>
                  <a:cubicBezTo>
                    <a:pt x="32" y="5"/>
                    <a:pt x="37" y="5"/>
                    <a:pt x="42" y="5"/>
                  </a:cubicBezTo>
                  <a:cubicBezTo>
                    <a:pt x="45" y="5"/>
                    <a:pt x="48" y="4"/>
                    <a:pt x="51" y="4"/>
                  </a:cubicBezTo>
                  <a:cubicBezTo>
                    <a:pt x="44" y="9"/>
                    <a:pt x="37" y="14"/>
                    <a:pt x="32" y="19"/>
                  </a:cubicBezTo>
                  <a:cubicBezTo>
                    <a:pt x="29" y="19"/>
                    <a:pt x="27" y="19"/>
                    <a:pt x="24" y="19"/>
                  </a:cubicBezTo>
                  <a:cubicBezTo>
                    <a:pt x="19" y="19"/>
                    <a:pt x="14" y="19"/>
                    <a:pt x="8" y="19"/>
                  </a:cubicBezTo>
                  <a:moveTo>
                    <a:pt x="58" y="0"/>
                  </a:moveTo>
                  <a:cubicBezTo>
                    <a:pt x="58" y="0"/>
                    <a:pt x="58" y="0"/>
                    <a:pt x="58" y="0"/>
                  </a:cubicBezTo>
                  <a:cubicBezTo>
                    <a:pt x="58" y="0"/>
                    <a:pt x="58" y="0"/>
                    <a:pt x="58" y="0"/>
                  </a:cubicBezTo>
                  <a:cubicBezTo>
                    <a:pt x="53" y="1"/>
                    <a:pt x="47" y="1"/>
                    <a:pt x="42" y="1"/>
                  </a:cubicBezTo>
                  <a:cubicBezTo>
                    <a:pt x="37" y="1"/>
                    <a:pt x="32" y="2"/>
                    <a:pt x="29" y="2"/>
                  </a:cubicBezTo>
                  <a:cubicBezTo>
                    <a:pt x="28" y="2"/>
                    <a:pt x="28" y="2"/>
                    <a:pt x="28" y="2"/>
                  </a:cubicBezTo>
                  <a:cubicBezTo>
                    <a:pt x="26" y="3"/>
                    <a:pt x="24" y="5"/>
                    <a:pt x="22" y="6"/>
                  </a:cubicBezTo>
                  <a:cubicBezTo>
                    <a:pt x="15" y="10"/>
                    <a:pt x="9" y="14"/>
                    <a:pt x="3" y="18"/>
                  </a:cubicBezTo>
                  <a:cubicBezTo>
                    <a:pt x="2" y="18"/>
                    <a:pt x="2" y="19"/>
                    <a:pt x="2" y="20"/>
                  </a:cubicBezTo>
                  <a:cubicBezTo>
                    <a:pt x="2" y="20"/>
                    <a:pt x="2" y="20"/>
                    <a:pt x="2" y="20"/>
                  </a:cubicBezTo>
                  <a:cubicBezTo>
                    <a:pt x="2" y="20"/>
                    <a:pt x="2" y="20"/>
                    <a:pt x="2" y="20"/>
                  </a:cubicBezTo>
                  <a:cubicBezTo>
                    <a:pt x="2" y="21"/>
                    <a:pt x="2" y="21"/>
                    <a:pt x="2" y="21"/>
                  </a:cubicBezTo>
                  <a:cubicBezTo>
                    <a:pt x="1" y="21"/>
                    <a:pt x="1" y="21"/>
                    <a:pt x="1" y="21"/>
                  </a:cubicBezTo>
                  <a:cubicBezTo>
                    <a:pt x="1" y="33"/>
                    <a:pt x="1" y="43"/>
                    <a:pt x="1" y="52"/>
                  </a:cubicBezTo>
                  <a:cubicBezTo>
                    <a:pt x="1" y="78"/>
                    <a:pt x="2" y="98"/>
                    <a:pt x="2" y="124"/>
                  </a:cubicBezTo>
                  <a:cubicBezTo>
                    <a:pt x="2" y="133"/>
                    <a:pt x="2" y="143"/>
                    <a:pt x="2" y="155"/>
                  </a:cubicBezTo>
                  <a:cubicBezTo>
                    <a:pt x="1" y="155"/>
                    <a:pt x="0" y="156"/>
                    <a:pt x="0" y="157"/>
                  </a:cubicBezTo>
                  <a:cubicBezTo>
                    <a:pt x="0" y="158"/>
                    <a:pt x="1" y="158"/>
                    <a:pt x="2" y="158"/>
                  </a:cubicBezTo>
                  <a:cubicBezTo>
                    <a:pt x="2" y="158"/>
                    <a:pt x="2" y="158"/>
                    <a:pt x="2" y="158"/>
                  </a:cubicBezTo>
                  <a:cubicBezTo>
                    <a:pt x="33" y="157"/>
                    <a:pt x="58" y="156"/>
                    <a:pt x="84" y="156"/>
                  </a:cubicBezTo>
                  <a:cubicBezTo>
                    <a:pt x="104" y="156"/>
                    <a:pt x="125" y="157"/>
                    <a:pt x="149" y="157"/>
                  </a:cubicBezTo>
                  <a:cubicBezTo>
                    <a:pt x="149" y="158"/>
                    <a:pt x="150" y="159"/>
                    <a:pt x="150" y="159"/>
                  </a:cubicBezTo>
                  <a:cubicBezTo>
                    <a:pt x="150" y="159"/>
                    <a:pt x="150" y="159"/>
                    <a:pt x="150" y="159"/>
                  </a:cubicBezTo>
                  <a:cubicBezTo>
                    <a:pt x="151" y="159"/>
                    <a:pt x="152" y="158"/>
                    <a:pt x="152" y="158"/>
                  </a:cubicBezTo>
                  <a:cubicBezTo>
                    <a:pt x="152" y="158"/>
                    <a:pt x="152" y="158"/>
                    <a:pt x="152" y="158"/>
                  </a:cubicBezTo>
                  <a:cubicBezTo>
                    <a:pt x="153" y="158"/>
                    <a:pt x="153" y="158"/>
                    <a:pt x="154" y="158"/>
                  </a:cubicBezTo>
                  <a:cubicBezTo>
                    <a:pt x="154" y="158"/>
                    <a:pt x="154" y="158"/>
                    <a:pt x="154" y="158"/>
                  </a:cubicBezTo>
                  <a:cubicBezTo>
                    <a:pt x="155" y="158"/>
                    <a:pt x="156" y="157"/>
                    <a:pt x="156" y="156"/>
                  </a:cubicBezTo>
                  <a:cubicBezTo>
                    <a:pt x="156" y="155"/>
                    <a:pt x="155" y="155"/>
                    <a:pt x="155" y="154"/>
                  </a:cubicBezTo>
                  <a:cubicBezTo>
                    <a:pt x="161" y="148"/>
                    <a:pt x="167" y="141"/>
                    <a:pt x="172" y="133"/>
                  </a:cubicBezTo>
                  <a:cubicBezTo>
                    <a:pt x="172" y="133"/>
                    <a:pt x="172" y="132"/>
                    <a:pt x="171" y="131"/>
                  </a:cubicBezTo>
                  <a:cubicBezTo>
                    <a:pt x="171" y="131"/>
                    <a:pt x="171" y="131"/>
                    <a:pt x="171" y="131"/>
                  </a:cubicBezTo>
                  <a:cubicBezTo>
                    <a:pt x="171" y="131"/>
                    <a:pt x="171" y="131"/>
                    <a:pt x="171" y="131"/>
                  </a:cubicBezTo>
                  <a:cubicBezTo>
                    <a:pt x="171" y="128"/>
                    <a:pt x="171" y="124"/>
                    <a:pt x="171" y="120"/>
                  </a:cubicBezTo>
                  <a:cubicBezTo>
                    <a:pt x="171" y="118"/>
                    <a:pt x="171" y="116"/>
                    <a:pt x="171" y="113"/>
                  </a:cubicBezTo>
                  <a:cubicBezTo>
                    <a:pt x="171" y="108"/>
                    <a:pt x="171" y="103"/>
                    <a:pt x="171" y="100"/>
                  </a:cubicBezTo>
                  <a:cubicBezTo>
                    <a:pt x="171" y="99"/>
                    <a:pt x="171" y="99"/>
                    <a:pt x="171" y="99"/>
                  </a:cubicBezTo>
                  <a:cubicBezTo>
                    <a:pt x="171" y="99"/>
                    <a:pt x="171" y="99"/>
                    <a:pt x="171" y="99"/>
                  </a:cubicBezTo>
                  <a:cubicBezTo>
                    <a:pt x="171" y="99"/>
                    <a:pt x="171" y="99"/>
                    <a:pt x="171" y="99"/>
                  </a:cubicBezTo>
                  <a:cubicBezTo>
                    <a:pt x="171" y="98"/>
                    <a:pt x="171" y="98"/>
                    <a:pt x="171" y="98"/>
                  </a:cubicBezTo>
                  <a:cubicBezTo>
                    <a:pt x="171" y="98"/>
                    <a:pt x="171" y="98"/>
                    <a:pt x="171" y="98"/>
                  </a:cubicBezTo>
                  <a:cubicBezTo>
                    <a:pt x="170" y="98"/>
                    <a:pt x="170" y="98"/>
                    <a:pt x="170" y="98"/>
                  </a:cubicBezTo>
                  <a:cubicBezTo>
                    <a:pt x="170" y="98"/>
                    <a:pt x="170" y="98"/>
                    <a:pt x="170" y="98"/>
                  </a:cubicBezTo>
                  <a:cubicBezTo>
                    <a:pt x="170" y="98"/>
                    <a:pt x="170" y="98"/>
                    <a:pt x="170" y="98"/>
                  </a:cubicBezTo>
                  <a:cubicBezTo>
                    <a:pt x="163" y="98"/>
                    <a:pt x="157" y="98"/>
                    <a:pt x="152" y="98"/>
                  </a:cubicBezTo>
                  <a:cubicBezTo>
                    <a:pt x="150" y="98"/>
                    <a:pt x="148" y="98"/>
                    <a:pt x="146" y="98"/>
                  </a:cubicBezTo>
                  <a:cubicBezTo>
                    <a:pt x="145" y="98"/>
                    <a:pt x="145" y="98"/>
                    <a:pt x="145" y="98"/>
                  </a:cubicBezTo>
                  <a:cubicBezTo>
                    <a:pt x="144" y="99"/>
                    <a:pt x="144" y="99"/>
                    <a:pt x="143" y="99"/>
                  </a:cubicBezTo>
                  <a:cubicBezTo>
                    <a:pt x="143" y="99"/>
                    <a:pt x="143" y="99"/>
                    <a:pt x="143" y="99"/>
                  </a:cubicBezTo>
                  <a:cubicBezTo>
                    <a:pt x="143" y="96"/>
                    <a:pt x="143" y="93"/>
                    <a:pt x="143" y="91"/>
                  </a:cubicBezTo>
                  <a:cubicBezTo>
                    <a:pt x="143" y="89"/>
                    <a:pt x="143" y="87"/>
                    <a:pt x="143" y="86"/>
                  </a:cubicBezTo>
                  <a:cubicBezTo>
                    <a:pt x="143" y="82"/>
                    <a:pt x="143" y="78"/>
                    <a:pt x="144" y="75"/>
                  </a:cubicBezTo>
                  <a:cubicBezTo>
                    <a:pt x="144" y="74"/>
                    <a:pt x="144" y="74"/>
                    <a:pt x="144" y="74"/>
                  </a:cubicBezTo>
                  <a:cubicBezTo>
                    <a:pt x="144" y="74"/>
                    <a:pt x="144" y="74"/>
                    <a:pt x="144" y="74"/>
                  </a:cubicBezTo>
                  <a:cubicBezTo>
                    <a:pt x="144" y="74"/>
                    <a:pt x="144" y="74"/>
                    <a:pt x="144" y="74"/>
                  </a:cubicBezTo>
                  <a:cubicBezTo>
                    <a:pt x="143" y="73"/>
                    <a:pt x="143" y="73"/>
                    <a:pt x="143" y="73"/>
                  </a:cubicBezTo>
                  <a:cubicBezTo>
                    <a:pt x="143" y="73"/>
                    <a:pt x="143" y="73"/>
                    <a:pt x="143" y="73"/>
                  </a:cubicBezTo>
                  <a:cubicBezTo>
                    <a:pt x="142" y="73"/>
                    <a:pt x="142" y="73"/>
                    <a:pt x="142" y="73"/>
                  </a:cubicBezTo>
                  <a:cubicBezTo>
                    <a:pt x="142" y="73"/>
                    <a:pt x="142" y="73"/>
                    <a:pt x="142" y="73"/>
                  </a:cubicBezTo>
                  <a:cubicBezTo>
                    <a:pt x="142" y="73"/>
                    <a:pt x="142" y="73"/>
                    <a:pt x="142" y="73"/>
                  </a:cubicBezTo>
                  <a:cubicBezTo>
                    <a:pt x="137" y="73"/>
                    <a:pt x="131" y="73"/>
                    <a:pt x="126" y="73"/>
                  </a:cubicBezTo>
                  <a:cubicBezTo>
                    <a:pt x="121" y="73"/>
                    <a:pt x="117" y="73"/>
                    <a:pt x="114" y="74"/>
                  </a:cubicBezTo>
                  <a:cubicBezTo>
                    <a:pt x="114" y="73"/>
                    <a:pt x="114" y="73"/>
                    <a:pt x="114" y="72"/>
                  </a:cubicBezTo>
                  <a:cubicBezTo>
                    <a:pt x="114" y="66"/>
                    <a:pt x="114" y="59"/>
                    <a:pt x="114" y="54"/>
                  </a:cubicBezTo>
                  <a:cubicBezTo>
                    <a:pt x="114" y="52"/>
                    <a:pt x="114" y="50"/>
                    <a:pt x="114" y="48"/>
                  </a:cubicBezTo>
                  <a:cubicBezTo>
                    <a:pt x="114" y="48"/>
                    <a:pt x="114" y="48"/>
                    <a:pt x="114" y="48"/>
                  </a:cubicBezTo>
                  <a:cubicBezTo>
                    <a:pt x="114" y="48"/>
                    <a:pt x="114" y="48"/>
                    <a:pt x="114" y="48"/>
                  </a:cubicBezTo>
                  <a:cubicBezTo>
                    <a:pt x="114" y="48"/>
                    <a:pt x="114" y="48"/>
                    <a:pt x="114" y="48"/>
                  </a:cubicBezTo>
                  <a:cubicBezTo>
                    <a:pt x="113" y="47"/>
                    <a:pt x="113" y="47"/>
                    <a:pt x="113" y="47"/>
                  </a:cubicBezTo>
                  <a:cubicBezTo>
                    <a:pt x="113" y="47"/>
                    <a:pt x="113" y="47"/>
                    <a:pt x="113" y="47"/>
                  </a:cubicBezTo>
                  <a:cubicBezTo>
                    <a:pt x="112" y="46"/>
                    <a:pt x="112" y="46"/>
                    <a:pt x="112" y="46"/>
                  </a:cubicBezTo>
                  <a:cubicBezTo>
                    <a:pt x="112" y="46"/>
                    <a:pt x="112" y="46"/>
                    <a:pt x="112" y="46"/>
                  </a:cubicBezTo>
                  <a:cubicBezTo>
                    <a:pt x="112" y="46"/>
                    <a:pt x="112" y="46"/>
                    <a:pt x="112" y="46"/>
                  </a:cubicBezTo>
                  <a:cubicBezTo>
                    <a:pt x="103" y="47"/>
                    <a:pt x="92" y="47"/>
                    <a:pt x="86" y="49"/>
                  </a:cubicBezTo>
                  <a:cubicBezTo>
                    <a:pt x="86" y="46"/>
                    <a:pt x="86" y="44"/>
                    <a:pt x="86" y="42"/>
                  </a:cubicBezTo>
                  <a:cubicBezTo>
                    <a:pt x="86" y="40"/>
                    <a:pt x="86" y="39"/>
                    <a:pt x="86" y="37"/>
                  </a:cubicBezTo>
                  <a:cubicBezTo>
                    <a:pt x="86" y="33"/>
                    <a:pt x="86" y="29"/>
                    <a:pt x="87" y="26"/>
                  </a:cubicBezTo>
                  <a:cubicBezTo>
                    <a:pt x="87" y="25"/>
                    <a:pt x="87" y="25"/>
                    <a:pt x="87" y="25"/>
                  </a:cubicBezTo>
                  <a:cubicBezTo>
                    <a:pt x="87" y="25"/>
                    <a:pt x="87" y="25"/>
                    <a:pt x="87" y="25"/>
                  </a:cubicBezTo>
                  <a:cubicBezTo>
                    <a:pt x="87" y="25"/>
                    <a:pt x="87" y="25"/>
                    <a:pt x="87" y="25"/>
                  </a:cubicBezTo>
                  <a:cubicBezTo>
                    <a:pt x="86" y="25"/>
                    <a:pt x="86" y="25"/>
                    <a:pt x="86" y="25"/>
                  </a:cubicBezTo>
                  <a:cubicBezTo>
                    <a:pt x="86" y="24"/>
                    <a:pt x="86" y="24"/>
                    <a:pt x="86" y="24"/>
                  </a:cubicBezTo>
                  <a:cubicBezTo>
                    <a:pt x="85" y="24"/>
                    <a:pt x="85" y="24"/>
                    <a:pt x="85" y="24"/>
                  </a:cubicBezTo>
                  <a:cubicBezTo>
                    <a:pt x="85" y="24"/>
                    <a:pt x="85" y="24"/>
                    <a:pt x="85" y="24"/>
                  </a:cubicBezTo>
                  <a:cubicBezTo>
                    <a:pt x="85" y="24"/>
                    <a:pt x="85" y="24"/>
                    <a:pt x="85" y="24"/>
                  </a:cubicBezTo>
                  <a:cubicBezTo>
                    <a:pt x="77" y="25"/>
                    <a:pt x="67" y="25"/>
                    <a:pt x="61" y="25"/>
                  </a:cubicBezTo>
                  <a:cubicBezTo>
                    <a:pt x="60" y="25"/>
                    <a:pt x="60" y="25"/>
                    <a:pt x="59" y="25"/>
                  </a:cubicBezTo>
                  <a:cubicBezTo>
                    <a:pt x="59" y="23"/>
                    <a:pt x="59" y="20"/>
                    <a:pt x="59" y="18"/>
                  </a:cubicBezTo>
                  <a:cubicBezTo>
                    <a:pt x="59" y="16"/>
                    <a:pt x="59" y="15"/>
                    <a:pt x="59" y="13"/>
                  </a:cubicBezTo>
                  <a:cubicBezTo>
                    <a:pt x="59" y="9"/>
                    <a:pt x="59" y="6"/>
                    <a:pt x="59" y="2"/>
                  </a:cubicBezTo>
                  <a:cubicBezTo>
                    <a:pt x="59" y="2"/>
                    <a:pt x="59" y="2"/>
                    <a:pt x="59" y="2"/>
                  </a:cubicBezTo>
                  <a:cubicBezTo>
                    <a:pt x="59" y="2"/>
                    <a:pt x="59" y="2"/>
                    <a:pt x="59" y="2"/>
                  </a:cubicBezTo>
                  <a:cubicBezTo>
                    <a:pt x="59" y="2"/>
                    <a:pt x="59" y="2"/>
                    <a:pt x="59" y="2"/>
                  </a:cubicBezTo>
                  <a:cubicBezTo>
                    <a:pt x="59" y="1"/>
                    <a:pt x="59" y="1"/>
                    <a:pt x="59" y="1"/>
                  </a:cubicBezTo>
                  <a:cubicBezTo>
                    <a:pt x="59" y="1"/>
                    <a:pt x="59" y="1"/>
                    <a:pt x="59" y="1"/>
                  </a:cubicBezTo>
                  <a:cubicBezTo>
                    <a:pt x="58" y="0"/>
                    <a:pt x="58" y="0"/>
                    <a:pt x="5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5" name="Freeform 826"/>
            <p:cNvSpPr>
              <a:spLocks noEditPoints="1"/>
            </p:cNvSpPr>
            <p:nvPr/>
          </p:nvSpPr>
          <p:spPr bwMode="auto">
            <a:xfrm>
              <a:off x="3558" y="2981"/>
              <a:ext cx="52" cy="64"/>
            </a:xfrm>
            <a:custGeom>
              <a:avLst/>
              <a:gdLst>
                <a:gd name="T0" fmla="*/ 6 w 22"/>
                <a:gd name="T1" fmla="*/ 14 h 27"/>
                <a:gd name="T2" fmla="*/ 6 w 22"/>
                <a:gd name="T3" fmla="*/ 4 h 27"/>
                <a:gd name="T4" fmla="*/ 10 w 22"/>
                <a:gd name="T5" fmla="*/ 3 h 27"/>
                <a:gd name="T6" fmla="*/ 16 w 22"/>
                <a:gd name="T7" fmla="*/ 3 h 27"/>
                <a:gd name="T8" fmla="*/ 17 w 22"/>
                <a:gd name="T9" fmla="*/ 3 h 27"/>
                <a:gd name="T10" fmla="*/ 18 w 22"/>
                <a:gd name="T11" fmla="*/ 4 h 27"/>
                <a:gd name="T12" fmla="*/ 16 w 22"/>
                <a:gd name="T13" fmla="*/ 7 h 27"/>
                <a:gd name="T14" fmla="*/ 12 w 22"/>
                <a:gd name="T15" fmla="*/ 7 h 27"/>
                <a:gd name="T16" fmla="*/ 10 w 22"/>
                <a:gd name="T17" fmla="*/ 11 h 27"/>
                <a:gd name="T18" fmla="*/ 11 w 22"/>
                <a:gd name="T19" fmla="*/ 11 h 27"/>
                <a:gd name="T20" fmla="*/ 15 w 22"/>
                <a:gd name="T21" fmla="*/ 23 h 27"/>
                <a:gd name="T22" fmla="*/ 9 w 22"/>
                <a:gd name="T23" fmla="*/ 24 h 27"/>
                <a:gd name="T24" fmla="*/ 4 w 22"/>
                <a:gd name="T25" fmla="*/ 24 h 27"/>
                <a:gd name="T26" fmla="*/ 5 w 22"/>
                <a:gd name="T27" fmla="*/ 21 h 27"/>
                <a:gd name="T28" fmla="*/ 5 w 22"/>
                <a:gd name="T29" fmla="*/ 21 h 27"/>
                <a:gd name="T30" fmla="*/ 9 w 22"/>
                <a:gd name="T31" fmla="*/ 21 h 27"/>
                <a:gd name="T32" fmla="*/ 13 w 22"/>
                <a:gd name="T33" fmla="*/ 15 h 27"/>
                <a:gd name="T34" fmla="*/ 8 w 22"/>
                <a:gd name="T35" fmla="*/ 14 h 27"/>
                <a:gd name="T36" fmla="*/ 6 w 22"/>
                <a:gd name="T37" fmla="*/ 14 h 27"/>
                <a:gd name="T38" fmla="*/ 10 w 22"/>
                <a:gd name="T39" fmla="*/ 0 h 27"/>
                <a:gd name="T40" fmla="*/ 3 w 22"/>
                <a:gd name="T41" fmla="*/ 4 h 27"/>
                <a:gd name="T42" fmla="*/ 3 w 22"/>
                <a:gd name="T43" fmla="*/ 14 h 27"/>
                <a:gd name="T44" fmla="*/ 4 w 22"/>
                <a:gd name="T45" fmla="*/ 16 h 27"/>
                <a:gd name="T46" fmla="*/ 6 w 22"/>
                <a:gd name="T47" fmla="*/ 17 h 27"/>
                <a:gd name="T48" fmla="*/ 6 w 22"/>
                <a:gd name="T49" fmla="*/ 17 h 27"/>
                <a:gd name="T50" fmla="*/ 8 w 22"/>
                <a:gd name="T51" fmla="*/ 17 h 27"/>
                <a:gd name="T52" fmla="*/ 11 w 22"/>
                <a:gd name="T53" fmla="*/ 17 h 27"/>
                <a:gd name="T54" fmla="*/ 9 w 22"/>
                <a:gd name="T55" fmla="*/ 18 h 27"/>
                <a:gd name="T56" fmla="*/ 8 w 22"/>
                <a:gd name="T57" fmla="*/ 18 h 27"/>
                <a:gd name="T58" fmla="*/ 5 w 22"/>
                <a:gd name="T59" fmla="*/ 18 h 27"/>
                <a:gd name="T60" fmla="*/ 2 w 22"/>
                <a:gd name="T61" fmla="*/ 20 h 27"/>
                <a:gd name="T62" fmla="*/ 2 w 22"/>
                <a:gd name="T63" fmla="*/ 20 h 27"/>
                <a:gd name="T64" fmla="*/ 1 w 22"/>
                <a:gd name="T65" fmla="*/ 25 h 27"/>
                <a:gd name="T66" fmla="*/ 3 w 22"/>
                <a:gd name="T67" fmla="*/ 26 h 27"/>
                <a:gd name="T68" fmla="*/ 9 w 22"/>
                <a:gd name="T69" fmla="*/ 27 h 27"/>
                <a:gd name="T70" fmla="*/ 16 w 22"/>
                <a:gd name="T71" fmla="*/ 26 h 27"/>
                <a:gd name="T72" fmla="*/ 22 w 22"/>
                <a:gd name="T73" fmla="*/ 16 h 27"/>
                <a:gd name="T74" fmla="*/ 17 w 22"/>
                <a:gd name="T75" fmla="*/ 10 h 27"/>
                <a:gd name="T76" fmla="*/ 20 w 22"/>
                <a:gd name="T77" fmla="*/ 8 h 27"/>
                <a:gd name="T78" fmla="*/ 21 w 22"/>
                <a:gd name="T79" fmla="*/ 5 h 27"/>
                <a:gd name="T80" fmla="*/ 21 w 22"/>
                <a:gd name="T81" fmla="*/ 4 h 27"/>
                <a:gd name="T82" fmla="*/ 17 w 22"/>
                <a:gd name="T83" fmla="*/ 0 h 27"/>
                <a:gd name="T84" fmla="*/ 16 w 22"/>
                <a:gd name="T85" fmla="*/ 0 h 27"/>
                <a:gd name="T86" fmla="*/ 16 w 22"/>
                <a:gd name="T87" fmla="*/ 0 h 27"/>
                <a:gd name="T88" fmla="*/ 14 w 22"/>
                <a:gd name="T89" fmla="*/ 0 h 27"/>
                <a:gd name="T90" fmla="*/ 10 w 22"/>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2" h="27">
                  <a:moveTo>
                    <a:pt x="6" y="14"/>
                  </a:moveTo>
                  <a:cubicBezTo>
                    <a:pt x="6" y="11"/>
                    <a:pt x="6" y="7"/>
                    <a:pt x="6" y="4"/>
                  </a:cubicBezTo>
                  <a:cubicBezTo>
                    <a:pt x="6" y="3"/>
                    <a:pt x="7" y="3"/>
                    <a:pt x="10" y="3"/>
                  </a:cubicBezTo>
                  <a:cubicBezTo>
                    <a:pt x="12" y="3"/>
                    <a:pt x="14" y="3"/>
                    <a:pt x="16" y="3"/>
                  </a:cubicBezTo>
                  <a:cubicBezTo>
                    <a:pt x="16" y="3"/>
                    <a:pt x="17" y="3"/>
                    <a:pt x="17" y="3"/>
                  </a:cubicBezTo>
                  <a:cubicBezTo>
                    <a:pt x="18" y="3"/>
                    <a:pt x="18" y="3"/>
                    <a:pt x="18" y="4"/>
                  </a:cubicBezTo>
                  <a:cubicBezTo>
                    <a:pt x="18" y="6"/>
                    <a:pt x="19" y="7"/>
                    <a:pt x="16" y="7"/>
                  </a:cubicBezTo>
                  <a:cubicBezTo>
                    <a:pt x="15" y="7"/>
                    <a:pt x="13" y="7"/>
                    <a:pt x="12" y="7"/>
                  </a:cubicBezTo>
                  <a:cubicBezTo>
                    <a:pt x="10" y="7"/>
                    <a:pt x="10" y="7"/>
                    <a:pt x="10" y="11"/>
                  </a:cubicBezTo>
                  <a:cubicBezTo>
                    <a:pt x="10" y="11"/>
                    <a:pt x="11" y="11"/>
                    <a:pt x="11" y="11"/>
                  </a:cubicBezTo>
                  <a:cubicBezTo>
                    <a:pt x="19" y="11"/>
                    <a:pt x="22" y="20"/>
                    <a:pt x="15" y="23"/>
                  </a:cubicBezTo>
                  <a:cubicBezTo>
                    <a:pt x="13" y="24"/>
                    <a:pt x="11" y="24"/>
                    <a:pt x="9" y="24"/>
                  </a:cubicBezTo>
                  <a:cubicBezTo>
                    <a:pt x="7" y="24"/>
                    <a:pt x="5" y="24"/>
                    <a:pt x="4" y="24"/>
                  </a:cubicBezTo>
                  <a:cubicBezTo>
                    <a:pt x="4" y="23"/>
                    <a:pt x="5" y="21"/>
                    <a:pt x="5" y="21"/>
                  </a:cubicBezTo>
                  <a:cubicBezTo>
                    <a:pt x="5" y="21"/>
                    <a:pt x="5" y="21"/>
                    <a:pt x="5" y="21"/>
                  </a:cubicBezTo>
                  <a:cubicBezTo>
                    <a:pt x="6" y="21"/>
                    <a:pt x="8" y="21"/>
                    <a:pt x="9" y="21"/>
                  </a:cubicBezTo>
                  <a:cubicBezTo>
                    <a:pt x="13" y="21"/>
                    <a:pt x="17" y="17"/>
                    <a:pt x="13" y="15"/>
                  </a:cubicBezTo>
                  <a:cubicBezTo>
                    <a:pt x="11" y="14"/>
                    <a:pt x="10" y="14"/>
                    <a:pt x="8" y="14"/>
                  </a:cubicBezTo>
                  <a:cubicBezTo>
                    <a:pt x="7" y="14"/>
                    <a:pt x="6" y="14"/>
                    <a:pt x="6" y="14"/>
                  </a:cubicBezTo>
                  <a:moveTo>
                    <a:pt x="10" y="0"/>
                  </a:moveTo>
                  <a:cubicBezTo>
                    <a:pt x="4" y="0"/>
                    <a:pt x="3" y="2"/>
                    <a:pt x="3" y="4"/>
                  </a:cubicBezTo>
                  <a:cubicBezTo>
                    <a:pt x="3" y="14"/>
                    <a:pt x="3" y="14"/>
                    <a:pt x="3" y="14"/>
                  </a:cubicBezTo>
                  <a:cubicBezTo>
                    <a:pt x="3" y="15"/>
                    <a:pt x="3" y="16"/>
                    <a:pt x="4" y="16"/>
                  </a:cubicBezTo>
                  <a:cubicBezTo>
                    <a:pt x="4" y="17"/>
                    <a:pt x="5" y="17"/>
                    <a:pt x="6" y="17"/>
                  </a:cubicBezTo>
                  <a:cubicBezTo>
                    <a:pt x="6" y="17"/>
                    <a:pt x="6" y="17"/>
                    <a:pt x="6" y="17"/>
                  </a:cubicBezTo>
                  <a:cubicBezTo>
                    <a:pt x="7" y="17"/>
                    <a:pt x="8" y="17"/>
                    <a:pt x="8" y="17"/>
                  </a:cubicBezTo>
                  <a:cubicBezTo>
                    <a:pt x="10" y="17"/>
                    <a:pt x="11" y="17"/>
                    <a:pt x="11" y="17"/>
                  </a:cubicBezTo>
                  <a:cubicBezTo>
                    <a:pt x="11" y="18"/>
                    <a:pt x="10" y="18"/>
                    <a:pt x="9" y="18"/>
                  </a:cubicBezTo>
                  <a:cubicBezTo>
                    <a:pt x="9" y="18"/>
                    <a:pt x="8" y="18"/>
                    <a:pt x="8" y="18"/>
                  </a:cubicBezTo>
                  <a:cubicBezTo>
                    <a:pt x="7" y="18"/>
                    <a:pt x="6" y="18"/>
                    <a:pt x="5" y="18"/>
                  </a:cubicBezTo>
                  <a:cubicBezTo>
                    <a:pt x="3" y="18"/>
                    <a:pt x="2" y="19"/>
                    <a:pt x="2" y="20"/>
                  </a:cubicBezTo>
                  <a:cubicBezTo>
                    <a:pt x="2" y="20"/>
                    <a:pt x="2" y="20"/>
                    <a:pt x="2" y="20"/>
                  </a:cubicBezTo>
                  <a:cubicBezTo>
                    <a:pt x="1" y="22"/>
                    <a:pt x="0" y="23"/>
                    <a:pt x="1" y="25"/>
                  </a:cubicBezTo>
                  <a:cubicBezTo>
                    <a:pt x="2" y="26"/>
                    <a:pt x="2" y="26"/>
                    <a:pt x="3" y="26"/>
                  </a:cubicBezTo>
                  <a:cubicBezTo>
                    <a:pt x="5" y="27"/>
                    <a:pt x="7" y="27"/>
                    <a:pt x="9" y="27"/>
                  </a:cubicBezTo>
                  <a:cubicBezTo>
                    <a:pt x="12" y="27"/>
                    <a:pt x="14" y="27"/>
                    <a:pt x="16" y="26"/>
                  </a:cubicBezTo>
                  <a:cubicBezTo>
                    <a:pt x="20" y="24"/>
                    <a:pt x="22" y="20"/>
                    <a:pt x="22" y="16"/>
                  </a:cubicBezTo>
                  <a:cubicBezTo>
                    <a:pt x="21" y="13"/>
                    <a:pt x="19" y="11"/>
                    <a:pt x="17" y="10"/>
                  </a:cubicBezTo>
                  <a:cubicBezTo>
                    <a:pt x="18" y="9"/>
                    <a:pt x="19" y="9"/>
                    <a:pt x="20" y="8"/>
                  </a:cubicBezTo>
                  <a:cubicBezTo>
                    <a:pt x="21" y="7"/>
                    <a:pt x="21" y="6"/>
                    <a:pt x="21" y="5"/>
                  </a:cubicBezTo>
                  <a:cubicBezTo>
                    <a:pt x="21" y="4"/>
                    <a:pt x="21" y="4"/>
                    <a:pt x="21" y="4"/>
                  </a:cubicBezTo>
                  <a:cubicBezTo>
                    <a:pt x="21" y="0"/>
                    <a:pt x="18" y="0"/>
                    <a:pt x="17" y="0"/>
                  </a:cubicBezTo>
                  <a:cubicBezTo>
                    <a:pt x="16" y="0"/>
                    <a:pt x="16" y="0"/>
                    <a:pt x="16" y="0"/>
                  </a:cubicBezTo>
                  <a:cubicBezTo>
                    <a:pt x="16" y="0"/>
                    <a:pt x="16" y="0"/>
                    <a:pt x="16" y="0"/>
                  </a:cubicBezTo>
                  <a:cubicBezTo>
                    <a:pt x="15" y="0"/>
                    <a:pt x="14" y="0"/>
                    <a:pt x="14" y="0"/>
                  </a:cubicBezTo>
                  <a:cubicBezTo>
                    <a:pt x="12" y="0"/>
                    <a:pt x="11"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6" name="Freeform 827"/>
            <p:cNvSpPr>
              <a:spLocks noEditPoints="1"/>
            </p:cNvSpPr>
            <p:nvPr/>
          </p:nvSpPr>
          <p:spPr bwMode="auto">
            <a:xfrm>
              <a:off x="3293" y="2771"/>
              <a:ext cx="57" cy="75"/>
            </a:xfrm>
            <a:custGeom>
              <a:avLst/>
              <a:gdLst>
                <a:gd name="T0" fmla="*/ 5 w 24"/>
                <a:gd name="T1" fmla="*/ 14 h 32"/>
                <a:gd name="T2" fmla="*/ 5 w 24"/>
                <a:gd name="T3" fmla="*/ 14 h 32"/>
                <a:gd name="T4" fmla="*/ 5 w 24"/>
                <a:gd name="T5" fmla="*/ 14 h 32"/>
                <a:gd name="T6" fmla="*/ 3 w 24"/>
                <a:gd name="T7" fmla="*/ 10 h 32"/>
                <a:gd name="T8" fmla="*/ 13 w 24"/>
                <a:gd name="T9" fmla="*/ 3 h 32"/>
                <a:gd name="T10" fmla="*/ 13 w 24"/>
                <a:gd name="T11" fmla="*/ 3 h 32"/>
                <a:gd name="T12" fmla="*/ 14 w 24"/>
                <a:gd name="T13" fmla="*/ 4 h 32"/>
                <a:gd name="T14" fmla="*/ 15 w 24"/>
                <a:gd name="T15" fmla="*/ 5 h 32"/>
                <a:gd name="T16" fmla="*/ 15 w 24"/>
                <a:gd name="T17" fmla="*/ 24 h 32"/>
                <a:gd name="T18" fmla="*/ 18 w 24"/>
                <a:gd name="T19" fmla="*/ 24 h 32"/>
                <a:gd name="T20" fmla="*/ 21 w 24"/>
                <a:gd name="T21" fmla="*/ 25 h 32"/>
                <a:gd name="T22" fmla="*/ 21 w 24"/>
                <a:gd name="T23" fmla="*/ 29 h 32"/>
                <a:gd name="T24" fmla="*/ 21 w 24"/>
                <a:gd name="T25" fmla="*/ 29 h 32"/>
                <a:gd name="T26" fmla="*/ 21 w 24"/>
                <a:gd name="T27" fmla="*/ 29 h 32"/>
                <a:gd name="T28" fmla="*/ 21 w 24"/>
                <a:gd name="T29" fmla="*/ 29 h 32"/>
                <a:gd name="T30" fmla="*/ 4 w 24"/>
                <a:gd name="T31" fmla="*/ 29 h 32"/>
                <a:gd name="T32" fmla="*/ 4 w 24"/>
                <a:gd name="T33" fmla="*/ 25 h 32"/>
                <a:gd name="T34" fmla="*/ 5 w 24"/>
                <a:gd name="T35" fmla="*/ 25 h 32"/>
                <a:gd name="T36" fmla="*/ 10 w 24"/>
                <a:gd name="T37" fmla="*/ 25 h 32"/>
                <a:gd name="T38" fmla="*/ 11 w 24"/>
                <a:gd name="T39" fmla="*/ 11 h 32"/>
                <a:gd name="T40" fmla="*/ 5 w 24"/>
                <a:gd name="T41" fmla="*/ 14 h 32"/>
                <a:gd name="T42" fmla="*/ 5 w 24"/>
                <a:gd name="T43" fmla="*/ 14 h 32"/>
                <a:gd name="T44" fmla="*/ 13 w 24"/>
                <a:gd name="T45" fmla="*/ 0 h 32"/>
                <a:gd name="T46" fmla="*/ 10 w 24"/>
                <a:gd name="T47" fmla="*/ 2 h 32"/>
                <a:gd name="T48" fmla="*/ 2 w 24"/>
                <a:gd name="T49" fmla="*/ 7 h 32"/>
                <a:gd name="T50" fmla="*/ 0 w 24"/>
                <a:gd name="T51" fmla="*/ 8 h 32"/>
                <a:gd name="T52" fmla="*/ 0 w 24"/>
                <a:gd name="T53" fmla="*/ 11 h 32"/>
                <a:gd name="T54" fmla="*/ 2 w 24"/>
                <a:gd name="T55" fmla="*/ 15 h 32"/>
                <a:gd name="T56" fmla="*/ 4 w 24"/>
                <a:gd name="T57" fmla="*/ 17 h 32"/>
                <a:gd name="T58" fmla="*/ 5 w 24"/>
                <a:gd name="T59" fmla="*/ 17 h 32"/>
                <a:gd name="T60" fmla="*/ 7 w 24"/>
                <a:gd name="T61" fmla="*/ 17 h 32"/>
                <a:gd name="T62" fmla="*/ 8 w 24"/>
                <a:gd name="T63" fmla="*/ 16 h 32"/>
                <a:gd name="T64" fmla="*/ 8 w 24"/>
                <a:gd name="T65" fmla="*/ 18 h 32"/>
                <a:gd name="T66" fmla="*/ 7 w 24"/>
                <a:gd name="T67" fmla="*/ 22 h 32"/>
                <a:gd name="T68" fmla="*/ 5 w 24"/>
                <a:gd name="T69" fmla="*/ 22 h 32"/>
                <a:gd name="T70" fmla="*/ 4 w 24"/>
                <a:gd name="T71" fmla="*/ 22 h 32"/>
                <a:gd name="T72" fmla="*/ 2 w 24"/>
                <a:gd name="T73" fmla="*/ 25 h 32"/>
                <a:gd name="T74" fmla="*/ 2 w 24"/>
                <a:gd name="T75" fmla="*/ 27 h 32"/>
                <a:gd name="T76" fmla="*/ 2 w 24"/>
                <a:gd name="T77" fmla="*/ 29 h 32"/>
                <a:gd name="T78" fmla="*/ 4 w 24"/>
                <a:gd name="T79" fmla="*/ 31 h 32"/>
                <a:gd name="T80" fmla="*/ 12 w 24"/>
                <a:gd name="T81" fmla="*/ 32 h 32"/>
                <a:gd name="T82" fmla="*/ 21 w 24"/>
                <a:gd name="T83" fmla="*/ 32 h 32"/>
                <a:gd name="T84" fmla="*/ 23 w 24"/>
                <a:gd name="T85" fmla="*/ 31 h 32"/>
                <a:gd name="T86" fmla="*/ 24 w 24"/>
                <a:gd name="T87" fmla="*/ 29 h 32"/>
                <a:gd name="T88" fmla="*/ 24 w 24"/>
                <a:gd name="T89" fmla="*/ 25 h 32"/>
                <a:gd name="T90" fmla="*/ 21 w 24"/>
                <a:gd name="T91" fmla="*/ 22 h 32"/>
                <a:gd name="T92" fmla="*/ 18 w 24"/>
                <a:gd name="T93" fmla="*/ 21 h 32"/>
                <a:gd name="T94" fmla="*/ 18 w 24"/>
                <a:gd name="T95" fmla="*/ 21 h 32"/>
                <a:gd name="T96" fmla="*/ 18 w 24"/>
                <a:gd name="T97" fmla="*/ 6 h 32"/>
                <a:gd name="T98" fmla="*/ 18 w 24"/>
                <a:gd name="T99" fmla="*/ 3 h 32"/>
                <a:gd name="T100" fmla="*/ 17 w 24"/>
                <a:gd name="T101" fmla="*/ 3 h 32"/>
                <a:gd name="T102" fmla="*/ 16 w 24"/>
                <a:gd name="T103" fmla="*/ 2 h 32"/>
                <a:gd name="T104" fmla="*/ 14 w 24"/>
                <a:gd name="T105" fmla="*/ 1 h 32"/>
                <a:gd name="T106" fmla="*/ 13 w 24"/>
                <a:gd name="T107"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4" h="32">
                  <a:moveTo>
                    <a:pt x="5" y="14"/>
                  </a:moveTo>
                  <a:cubicBezTo>
                    <a:pt x="5" y="14"/>
                    <a:pt x="5" y="14"/>
                    <a:pt x="5" y="14"/>
                  </a:cubicBezTo>
                  <a:cubicBezTo>
                    <a:pt x="5" y="14"/>
                    <a:pt x="5" y="14"/>
                    <a:pt x="5" y="14"/>
                  </a:cubicBezTo>
                  <a:cubicBezTo>
                    <a:pt x="4" y="13"/>
                    <a:pt x="3" y="11"/>
                    <a:pt x="3" y="10"/>
                  </a:cubicBezTo>
                  <a:cubicBezTo>
                    <a:pt x="6" y="8"/>
                    <a:pt x="13" y="3"/>
                    <a:pt x="13" y="3"/>
                  </a:cubicBezTo>
                  <a:cubicBezTo>
                    <a:pt x="13" y="3"/>
                    <a:pt x="13" y="3"/>
                    <a:pt x="13" y="3"/>
                  </a:cubicBezTo>
                  <a:cubicBezTo>
                    <a:pt x="14" y="4"/>
                    <a:pt x="14" y="4"/>
                    <a:pt x="14" y="4"/>
                  </a:cubicBezTo>
                  <a:cubicBezTo>
                    <a:pt x="14" y="4"/>
                    <a:pt x="15" y="5"/>
                    <a:pt x="15" y="5"/>
                  </a:cubicBezTo>
                  <a:cubicBezTo>
                    <a:pt x="15" y="12"/>
                    <a:pt x="15" y="18"/>
                    <a:pt x="15" y="24"/>
                  </a:cubicBezTo>
                  <a:cubicBezTo>
                    <a:pt x="16" y="24"/>
                    <a:pt x="17" y="24"/>
                    <a:pt x="18" y="24"/>
                  </a:cubicBezTo>
                  <a:cubicBezTo>
                    <a:pt x="19" y="24"/>
                    <a:pt x="20" y="24"/>
                    <a:pt x="21" y="25"/>
                  </a:cubicBezTo>
                  <a:cubicBezTo>
                    <a:pt x="21" y="26"/>
                    <a:pt x="21" y="27"/>
                    <a:pt x="21" y="29"/>
                  </a:cubicBezTo>
                  <a:cubicBezTo>
                    <a:pt x="21" y="29"/>
                    <a:pt x="21" y="29"/>
                    <a:pt x="21" y="29"/>
                  </a:cubicBezTo>
                  <a:cubicBezTo>
                    <a:pt x="21" y="29"/>
                    <a:pt x="21" y="29"/>
                    <a:pt x="21" y="29"/>
                  </a:cubicBezTo>
                  <a:cubicBezTo>
                    <a:pt x="21" y="29"/>
                    <a:pt x="21" y="29"/>
                    <a:pt x="21" y="29"/>
                  </a:cubicBezTo>
                  <a:cubicBezTo>
                    <a:pt x="15" y="29"/>
                    <a:pt x="10" y="29"/>
                    <a:pt x="4" y="29"/>
                  </a:cubicBezTo>
                  <a:cubicBezTo>
                    <a:pt x="4" y="27"/>
                    <a:pt x="4" y="26"/>
                    <a:pt x="4" y="25"/>
                  </a:cubicBezTo>
                  <a:cubicBezTo>
                    <a:pt x="5" y="25"/>
                    <a:pt x="5" y="25"/>
                    <a:pt x="5" y="25"/>
                  </a:cubicBezTo>
                  <a:cubicBezTo>
                    <a:pt x="7" y="25"/>
                    <a:pt x="9" y="25"/>
                    <a:pt x="10" y="25"/>
                  </a:cubicBezTo>
                  <a:cubicBezTo>
                    <a:pt x="10" y="20"/>
                    <a:pt x="11" y="15"/>
                    <a:pt x="11" y="11"/>
                  </a:cubicBezTo>
                  <a:cubicBezTo>
                    <a:pt x="9" y="12"/>
                    <a:pt x="7" y="13"/>
                    <a:pt x="5" y="14"/>
                  </a:cubicBezTo>
                  <a:cubicBezTo>
                    <a:pt x="5" y="14"/>
                    <a:pt x="5" y="14"/>
                    <a:pt x="5" y="14"/>
                  </a:cubicBezTo>
                  <a:moveTo>
                    <a:pt x="13" y="0"/>
                  </a:moveTo>
                  <a:cubicBezTo>
                    <a:pt x="12" y="0"/>
                    <a:pt x="12" y="1"/>
                    <a:pt x="10" y="2"/>
                  </a:cubicBezTo>
                  <a:cubicBezTo>
                    <a:pt x="8" y="3"/>
                    <a:pt x="4" y="6"/>
                    <a:pt x="2" y="7"/>
                  </a:cubicBezTo>
                  <a:cubicBezTo>
                    <a:pt x="1" y="7"/>
                    <a:pt x="0" y="8"/>
                    <a:pt x="0" y="8"/>
                  </a:cubicBezTo>
                  <a:cubicBezTo>
                    <a:pt x="0" y="9"/>
                    <a:pt x="0" y="10"/>
                    <a:pt x="0" y="11"/>
                  </a:cubicBezTo>
                  <a:cubicBezTo>
                    <a:pt x="1" y="12"/>
                    <a:pt x="2" y="14"/>
                    <a:pt x="2" y="15"/>
                  </a:cubicBezTo>
                  <a:cubicBezTo>
                    <a:pt x="3" y="16"/>
                    <a:pt x="3" y="17"/>
                    <a:pt x="4" y="17"/>
                  </a:cubicBezTo>
                  <a:cubicBezTo>
                    <a:pt x="4" y="17"/>
                    <a:pt x="5" y="17"/>
                    <a:pt x="5" y="17"/>
                  </a:cubicBezTo>
                  <a:cubicBezTo>
                    <a:pt x="6" y="17"/>
                    <a:pt x="6" y="17"/>
                    <a:pt x="7" y="17"/>
                  </a:cubicBezTo>
                  <a:cubicBezTo>
                    <a:pt x="8" y="16"/>
                    <a:pt x="8" y="16"/>
                    <a:pt x="8" y="16"/>
                  </a:cubicBezTo>
                  <a:cubicBezTo>
                    <a:pt x="8" y="17"/>
                    <a:pt x="8" y="17"/>
                    <a:pt x="8" y="18"/>
                  </a:cubicBezTo>
                  <a:cubicBezTo>
                    <a:pt x="7" y="19"/>
                    <a:pt x="7" y="20"/>
                    <a:pt x="7" y="22"/>
                  </a:cubicBezTo>
                  <a:cubicBezTo>
                    <a:pt x="7" y="22"/>
                    <a:pt x="6" y="22"/>
                    <a:pt x="5" y="22"/>
                  </a:cubicBezTo>
                  <a:cubicBezTo>
                    <a:pt x="4" y="22"/>
                    <a:pt x="4" y="22"/>
                    <a:pt x="4" y="22"/>
                  </a:cubicBezTo>
                  <a:cubicBezTo>
                    <a:pt x="3" y="22"/>
                    <a:pt x="2" y="23"/>
                    <a:pt x="2" y="25"/>
                  </a:cubicBezTo>
                  <a:cubicBezTo>
                    <a:pt x="2" y="27"/>
                    <a:pt x="2" y="27"/>
                    <a:pt x="2" y="27"/>
                  </a:cubicBezTo>
                  <a:cubicBezTo>
                    <a:pt x="2" y="29"/>
                    <a:pt x="2" y="29"/>
                    <a:pt x="2" y="29"/>
                  </a:cubicBezTo>
                  <a:cubicBezTo>
                    <a:pt x="2" y="30"/>
                    <a:pt x="3" y="31"/>
                    <a:pt x="4" y="31"/>
                  </a:cubicBezTo>
                  <a:cubicBezTo>
                    <a:pt x="7" y="31"/>
                    <a:pt x="10" y="32"/>
                    <a:pt x="12" y="32"/>
                  </a:cubicBezTo>
                  <a:cubicBezTo>
                    <a:pt x="15" y="32"/>
                    <a:pt x="18" y="32"/>
                    <a:pt x="21" y="32"/>
                  </a:cubicBezTo>
                  <a:cubicBezTo>
                    <a:pt x="22" y="32"/>
                    <a:pt x="22" y="32"/>
                    <a:pt x="23" y="31"/>
                  </a:cubicBezTo>
                  <a:cubicBezTo>
                    <a:pt x="23" y="31"/>
                    <a:pt x="24" y="30"/>
                    <a:pt x="24" y="29"/>
                  </a:cubicBezTo>
                  <a:cubicBezTo>
                    <a:pt x="24" y="25"/>
                    <a:pt x="24" y="25"/>
                    <a:pt x="24" y="25"/>
                  </a:cubicBezTo>
                  <a:cubicBezTo>
                    <a:pt x="24" y="23"/>
                    <a:pt x="23" y="22"/>
                    <a:pt x="21" y="22"/>
                  </a:cubicBezTo>
                  <a:cubicBezTo>
                    <a:pt x="21" y="21"/>
                    <a:pt x="20" y="21"/>
                    <a:pt x="18" y="21"/>
                  </a:cubicBezTo>
                  <a:cubicBezTo>
                    <a:pt x="18" y="21"/>
                    <a:pt x="18" y="21"/>
                    <a:pt x="18" y="21"/>
                  </a:cubicBezTo>
                  <a:cubicBezTo>
                    <a:pt x="18" y="16"/>
                    <a:pt x="18" y="11"/>
                    <a:pt x="18" y="6"/>
                  </a:cubicBezTo>
                  <a:cubicBezTo>
                    <a:pt x="18" y="5"/>
                    <a:pt x="18" y="4"/>
                    <a:pt x="18" y="3"/>
                  </a:cubicBezTo>
                  <a:cubicBezTo>
                    <a:pt x="17" y="3"/>
                    <a:pt x="17" y="3"/>
                    <a:pt x="17" y="3"/>
                  </a:cubicBezTo>
                  <a:cubicBezTo>
                    <a:pt x="16" y="2"/>
                    <a:pt x="16" y="2"/>
                    <a:pt x="16" y="2"/>
                  </a:cubicBezTo>
                  <a:cubicBezTo>
                    <a:pt x="16" y="1"/>
                    <a:pt x="15" y="1"/>
                    <a:pt x="14" y="1"/>
                  </a:cubicBezTo>
                  <a:cubicBezTo>
                    <a:pt x="13"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7" name="Freeform 828"/>
            <p:cNvSpPr>
              <a:spLocks noEditPoints="1"/>
            </p:cNvSpPr>
            <p:nvPr/>
          </p:nvSpPr>
          <p:spPr bwMode="auto">
            <a:xfrm>
              <a:off x="3357" y="2818"/>
              <a:ext cx="52" cy="73"/>
            </a:xfrm>
            <a:custGeom>
              <a:avLst/>
              <a:gdLst>
                <a:gd name="T0" fmla="*/ 3 w 22"/>
                <a:gd name="T1" fmla="*/ 4 h 31"/>
                <a:gd name="T2" fmla="*/ 10 w 22"/>
                <a:gd name="T3" fmla="*/ 2 h 31"/>
                <a:gd name="T4" fmla="*/ 10 w 22"/>
                <a:gd name="T5" fmla="*/ 2 h 31"/>
                <a:gd name="T6" fmla="*/ 17 w 22"/>
                <a:gd name="T7" fmla="*/ 9 h 31"/>
                <a:gd name="T8" fmla="*/ 10 w 22"/>
                <a:gd name="T9" fmla="*/ 22 h 31"/>
                <a:gd name="T10" fmla="*/ 11 w 22"/>
                <a:gd name="T11" fmla="*/ 24 h 31"/>
                <a:gd name="T12" fmla="*/ 19 w 22"/>
                <a:gd name="T13" fmla="*/ 27 h 31"/>
                <a:gd name="T14" fmla="*/ 9 w 22"/>
                <a:gd name="T15" fmla="*/ 27 h 31"/>
                <a:gd name="T16" fmla="*/ 4 w 22"/>
                <a:gd name="T17" fmla="*/ 24 h 31"/>
                <a:gd name="T18" fmla="*/ 4 w 22"/>
                <a:gd name="T19" fmla="*/ 24 h 31"/>
                <a:gd name="T20" fmla="*/ 12 w 22"/>
                <a:gd name="T21" fmla="*/ 16 h 31"/>
                <a:gd name="T22" fmla="*/ 13 w 22"/>
                <a:gd name="T23" fmla="*/ 12 h 31"/>
                <a:gd name="T24" fmla="*/ 11 w 22"/>
                <a:gd name="T25" fmla="*/ 8 h 31"/>
                <a:gd name="T26" fmla="*/ 11 w 22"/>
                <a:gd name="T27" fmla="*/ 8 h 31"/>
                <a:gd name="T28" fmla="*/ 8 w 22"/>
                <a:gd name="T29" fmla="*/ 7 h 31"/>
                <a:gd name="T30" fmla="*/ 4 w 22"/>
                <a:gd name="T31" fmla="*/ 8 h 31"/>
                <a:gd name="T32" fmla="*/ 10 w 22"/>
                <a:gd name="T33" fmla="*/ 0 h 31"/>
                <a:gd name="T34" fmla="*/ 10 w 22"/>
                <a:gd name="T35" fmla="*/ 0 h 31"/>
                <a:gd name="T36" fmla="*/ 0 w 22"/>
                <a:gd name="T37" fmla="*/ 4 h 31"/>
                <a:gd name="T38" fmla="*/ 2 w 22"/>
                <a:gd name="T39" fmla="*/ 11 h 31"/>
                <a:gd name="T40" fmla="*/ 4 w 22"/>
                <a:gd name="T41" fmla="*/ 11 h 31"/>
                <a:gd name="T42" fmla="*/ 8 w 22"/>
                <a:gd name="T43" fmla="*/ 10 h 31"/>
                <a:gd name="T44" fmla="*/ 10 w 22"/>
                <a:gd name="T45" fmla="*/ 10 h 31"/>
                <a:gd name="T46" fmla="*/ 10 w 22"/>
                <a:gd name="T47" fmla="*/ 12 h 31"/>
                <a:gd name="T48" fmla="*/ 3 w 22"/>
                <a:gd name="T49" fmla="*/ 21 h 31"/>
                <a:gd name="T50" fmla="*/ 1 w 22"/>
                <a:gd name="T51" fmla="*/ 24 h 31"/>
                <a:gd name="T52" fmla="*/ 1 w 22"/>
                <a:gd name="T53" fmla="*/ 29 h 31"/>
                <a:gd name="T54" fmla="*/ 2 w 22"/>
                <a:gd name="T55" fmla="*/ 31 h 31"/>
                <a:gd name="T56" fmla="*/ 9 w 22"/>
                <a:gd name="T57" fmla="*/ 30 h 31"/>
                <a:gd name="T58" fmla="*/ 21 w 22"/>
                <a:gd name="T59" fmla="*/ 31 h 31"/>
                <a:gd name="T60" fmla="*/ 22 w 22"/>
                <a:gd name="T61" fmla="*/ 29 h 31"/>
                <a:gd name="T62" fmla="*/ 22 w 22"/>
                <a:gd name="T63" fmla="*/ 23 h 31"/>
                <a:gd name="T64" fmla="*/ 21 w 22"/>
                <a:gd name="T65" fmla="*/ 22 h 31"/>
                <a:gd name="T66" fmla="*/ 17 w 22"/>
                <a:gd name="T67" fmla="*/ 18 h 31"/>
                <a:gd name="T68" fmla="*/ 19 w 22"/>
                <a:gd name="T69"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2" h="31">
                  <a:moveTo>
                    <a:pt x="4" y="8"/>
                  </a:moveTo>
                  <a:cubicBezTo>
                    <a:pt x="4" y="7"/>
                    <a:pt x="3" y="6"/>
                    <a:pt x="3" y="4"/>
                  </a:cubicBezTo>
                  <a:cubicBezTo>
                    <a:pt x="5" y="3"/>
                    <a:pt x="8" y="3"/>
                    <a:pt x="10" y="2"/>
                  </a:cubicBezTo>
                  <a:cubicBezTo>
                    <a:pt x="10" y="2"/>
                    <a:pt x="10" y="2"/>
                    <a:pt x="10" y="2"/>
                  </a:cubicBezTo>
                  <a:cubicBezTo>
                    <a:pt x="10" y="2"/>
                    <a:pt x="10" y="2"/>
                    <a:pt x="10" y="2"/>
                  </a:cubicBezTo>
                  <a:cubicBezTo>
                    <a:pt x="10" y="2"/>
                    <a:pt x="10" y="2"/>
                    <a:pt x="10" y="2"/>
                  </a:cubicBezTo>
                  <a:cubicBezTo>
                    <a:pt x="13" y="2"/>
                    <a:pt x="15" y="4"/>
                    <a:pt x="16" y="6"/>
                  </a:cubicBezTo>
                  <a:cubicBezTo>
                    <a:pt x="17" y="7"/>
                    <a:pt x="17" y="8"/>
                    <a:pt x="17" y="9"/>
                  </a:cubicBezTo>
                  <a:cubicBezTo>
                    <a:pt x="17" y="11"/>
                    <a:pt x="16" y="14"/>
                    <a:pt x="15" y="16"/>
                  </a:cubicBezTo>
                  <a:cubicBezTo>
                    <a:pt x="13" y="19"/>
                    <a:pt x="11" y="21"/>
                    <a:pt x="10" y="22"/>
                  </a:cubicBezTo>
                  <a:cubicBezTo>
                    <a:pt x="10" y="22"/>
                    <a:pt x="10" y="23"/>
                    <a:pt x="10" y="23"/>
                  </a:cubicBezTo>
                  <a:cubicBezTo>
                    <a:pt x="10" y="24"/>
                    <a:pt x="11" y="24"/>
                    <a:pt x="11" y="24"/>
                  </a:cubicBezTo>
                  <a:cubicBezTo>
                    <a:pt x="14" y="24"/>
                    <a:pt x="17" y="24"/>
                    <a:pt x="19" y="24"/>
                  </a:cubicBezTo>
                  <a:cubicBezTo>
                    <a:pt x="19" y="25"/>
                    <a:pt x="19" y="26"/>
                    <a:pt x="19" y="27"/>
                  </a:cubicBezTo>
                  <a:cubicBezTo>
                    <a:pt x="19" y="28"/>
                    <a:pt x="19" y="28"/>
                    <a:pt x="19" y="28"/>
                  </a:cubicBezTo>
                  <a:cubicBezTo>
                    <a:pt x="16" y="28"/>
                    <a:pt x="12" y="27"/>
                    <a:pt x="9" y="27"/>
                  </a:cubicBezTo>
                  <a:cubicBezTo>
                    <a:pt x="7" y="27"/>
                    <a:pt x="6" y="28"/>
                    <a:pt x="4" y="28"/>
                  </a:cubicBezTo>
                  <a:cubicBezTo>
                    <a:pt x="4" y="26"/>
                    <a:pt x="4" y="25"/>
                    <a:pt x="4" y="24"/>
                  </a:cubicBezTo>
                  <a:cubicBezTo>
                    <a:pt x="4" y="24"/>
                    <a:pt x="4" y="24"/>
                    <a:pt x="4" y="24"/>
                  </a:cubicBezTo>
                  <a:cubicBezTo>
                    <a:pt x="4" y="24"/>
                    <a:pt x="4" y="24"/>
                    <a:pt x="4" y="24"/>
                  </a:cubicBezTo>
                  <a:cubicBezTo>
                    <a:pt x="4" y="23"/>
                    <a:pt x="4" y="23"/>
                    <a:pt x="4" y="23"/>
                  </a:cubicBezTo>
                  <a:cubicBezTo>
                    <a:pt x="8" y="22"/>
                    <a:pt x="10" y="19"/>
                    <a:pt x="12" y="16"/>
                  </a:cubicBezTo>
                  <a:cubicBezTo>
                    <a:pt x="13" y="15"/>
                    <a:pt x="13" y="14"/>
                    <a:pt x="13" y="12"/>
                  </a:cubicBezTo>
                  <a:cubicBezTo>
                    <a:pt x="13" y="12"/>
                    <a:pt x="13" y="12"/>
                    <a:pt x="13" y="12"/>
                  </a:cubicBezTo>
                  <a:cubicBezTo>
                    <a:pt x="13" y="10"/>
                    <a:pt x="13" y="8"/>
                    <a:pt x="11" y="8"/>
                  </a:cubicBezTo>
                  <a:cubicBezTo>
                    <a:pt x="11" y="8"/>
                    <a:pt x="11" y="8"/>
                    <a:pt x="11" y="8"/>
                  </a:cubicBezTo>
                  <a:cubicBezTo>
                    <a:pt x="11" y="8"/>
                    <a:pt x="11" y="8"/>
                    <a:pt x="11" y="8"/>
                  </a:cubicBezTo>
                  <a:cubicBezTo>
                    <a:pt x="11" y="8"/>
                    <a:pt x="11" y="8"/>
                    <a:pt x="11" y="8"/>
                  </a:cubicBezTo>
                  <a:cubicBezTo>
                    <a:pt x="10" y="7"/>
                    <a:pt x="9" y="7"/>
                    <a:pt x="8" y="7"/>
                  </a:cubicBezTo>
                  <a:cubicBezTo>
                    <a:pt x="8" y="7"/>
                    <a:pt x="8" y="7"/>
                    <a:pt x="8" y="7"/>
                  </a:cubicBezTo>
                  <a:cubicBezTo>
                    <a:pt x="8" y="7"/>
                    <a:pt x="8" y="7"/>
                    <a:pt x="8" y="7"/>
                  </a:cubicBezTo>
                  <a:cubicBezTo>
                    <a:pt x="7" y="7"/>
                    <a:pt x="5" y="7"/>
                    <a:pt x="4" y="8"/>
                  </a:cubicBezTo>
                  <a:moveTo>
                    <a:pt x="10" y="0"/>
                  </a:moveTo>
                  <a:cubicBezTo>
                    <a:pt x="10" y="0"/>
                    <a:pt x="10" y="0"/>
                    <a:pt x="10" y="0"/>
                  </a:cubicBezTo>
                  <a:cubicBezTo>
                    <a:pt x="10" y="0"/>
                    <a:pt x="10" y="0"/>
                    <a:pt x="10" y="0"/>
                  </a:cubicBezTo>
                  <a:cubicBezTo>
                    <a:pt x="10" y="0"/>
                    <a:pt x="10" y="0"/>
                    <a:pt x="10" y="0"/>
                  </a:cubicBezTo>
                  <a:cubicBezTo>
                    <a:pt x="7" y="0"/>
                    <a:pt x="3" y="1"/>
                    <a:pt x="1" y="2"/>
                  </a:cubicBezTo>
                  <a:cubicBezTo>
                    <a:pt x="0" y="3"/>
                    <a:pt x="0" y="3"/>
                    <a:pt x="0" y="4"/>
                  </a:cubicBezTo>
                  <a:cubicBezTo>
                    <a:pt x="0" y="6"/>
                    <a:pt x="1" y="8"/>
                    <a:pt x="1" y="10"/>
                  </a:cubicBezTo>
                  <a:cubicBezTo>
                    <a:pt x="2" y="11"/>
                    <a:pt x="2" y="11"/>
                    <a:pt x="2" y="11"/>
                  </a:cubicBezTo>
                  <a:cubicBezTo>
                    <a:pt x="2" y="11"/>
                    <a:pt x="3" y="11"/>
                    <a:pt x="3" y="11"/>
                  </a:cubicBezTo>
                  <a:cubicBezTo>
                    <a:pt x="3" y="11"/>
                    <a:pt x="3" y="11"/>
                    <a:pt x="4" y="11"/>
                  </a:cubicBezTo>
                  <a:cubicBezTo>
                    <a:pt x="5" y="10"/>
                    <a:pt x="7" y="10"/>
                    <a:pt x="8" y="10"/>
                  </a:cubicBezTo>
                  <a:cubicBezTo>
                    <a:pt x="8" y="10"/>
                    <a:pt x="8" y="10"/>
                    <a:pt x="8" y="10"/>
                  </a:cubicBezTo>
                  <a:cubicBezTo>
                    <a:pt x="8" y="10"/>
                    <a:pt x="8" y="10"/>
                    <a:pt x="8" y="10"/>
                  </a:cubicBezTo>
                  <a:cubicBezTo>
                    <a:pt x="9" y="10"/>
                    <a:pt x="9" y="10"/>
                    <a:pt x="10" y="10"/>
                  </a:cubicBezTo>
                  <a:cubicBezTo>
                    <a:pt x="10" y="10"/>
                    <a:pt x="10" y="11"/>
                    <a:pt x="10" y="12"/>
                  </a:cubicBezTo>
                  <a:cubicBezTo>
                    <a:pt x="10" y="12"/>
                    <a:pt x="10" y="12"/>
                    <a:pt x="10" y="12"/>
                  </a:cubicBezTo>
                  <a:cubicBezTo>
                    <a:pt x="10" y="13"/>
                    <a:pt x="10" y="14"/>
                    <a:pt x="9" y="15"/>
                  </a:cubicBezTo>
                  <a:cubicBezTo>
                    <a:pt x="8" y="17"/>
                    <a:pt x="6" y="19"/>
                    <a:pt x="3" y="21"/>
                  </a:cubicBezTo>
                  <a:cubicBezTo>
                    <a:pt x="3" y="21"/>
                    <a:pt x="2" y="21"/>
                    <a:pt x="1" y="22"/>
                  </a:cubicBezTo>
                  <a:cubicBezTo>
                    <a:pt x="1" y="23"/>
                    <a:pt x="1" y="24"/>
                    <a:pt x="1" y="24"/>
                  </a:cubicBezTo>
                  <a:cubicBezTo>
                    <a:pt x="1" y="24"/>
                    <a:pt x="1" y="24"/>
                    <a:pt x="1" y="24"/>
                  </a:cubicBezTo>
                  <a:cubicBezTo>
                    <a:pt x="1" y="26"/>
                    <a:pt x="1" y="27"/>
                    <a:pt x="1" y="29"/>
                  </a:cubicBezTo>
                  <a:cubicBezTo>
                    <a:pt x="1" y="29"/>
                    <a:pt x="1" y="30"/>
                    <a:pt x="1" y="30"/>
                  </a:cubicBezTo>
                  <a:cubicBezTo>
                    <a:pt x="2" y="30"/>
                    <a:pt x="2" y="31"/>
                    <a:pt x="2" y="31"/>
                  </a:cubicBezTo>
                  <a:cubicBezTo>
                    <a:pt x="3" y="31"/>
                    <a:pt x="3" y="31"/>
                    <a:pt x="3" y="31"/>
                  </a:cubicBezTo>
                  <a:cubicBezTo>
                    <a:pt x="5" y="30"/>
                    <a:pt x="7" y="30"/>
                    <a:pt x="9" y="30"/>
                  </a:cubicBezTo>
                  <a:cubicBezTo>
                    <a:pt x="13" y="30"/>
                    <a:pt x="17" y="31"/>
                    <a:pt x="21" y="31"/>
                  </a:cubicBezTo>
                  <a:cubicBezTo>
                    <a:pt x="21" y="31"/>
                    <a:pt x="21" y="31"/>
                    <a:pt x="21" y="31"/>
                  </a:cubicBezTo>
                  <a:cubicBezTo>
                    <a:pt x="21" y="31"/>
                    <a:pt x="21" y="31"/>
                    <a:pt x="22" y="30"/>
                  </a:cubicBezTo>
                  <a:cubicBezTo>
                    <a:pt x="22" y="30"/>
                    <a:pt x="22" y="30"/>
                    <a:pt x="22" y="29"/>
                  </a:cubicBezTo>
                  <a:cubicBezTo>
                    <a:pt x="22" y="29"/>
                    <a:pt x="22" y="28"/>
                    <a:pt x="22" y="27"/>
                  </a:cubicBezTo>
                  <a:cubicBezTo>
                    <a:pt x="22" y="26"/>
                    <a:pt x="22" y="24"/>
                    <a:pt x="22" y="23"/>
                  </a:cubicBezTo>
                  <a:cubicBezTo>
                    <a:pt x="22" y="23"/>
                    <a:pt x="22" y="22"/>
                    <a:pt x="22" y="22"/>
                  </a:cubicBezTo>
                  <a:cubicBezTo>
                    <a:pt x="22" y="22"/>
                    <a:pt x="21" y="22"/>
                    <a:pt x="21" y="22"/>
                  </a:cubicBezTo>
                  <a:cubicBezTo>
                    <a:pt x="19" y="22"/>
                    <a:pt x="17" y="21"/>
                    <a:pt x="15" y="21"/>
                  </a:cubicBezTo>
                  <a:cubicBezTo>
                    <a:pt x="15" y="20"/>
                    <a:pt x="16" y="19"/>
                    <a:pt x="17" y="18"/>
                  </a:cubicBezTo>
                  <a:cubicBezTo>
                    <a:pt x="19" y="15"/>
                    <a:pt x="20" y="12"/>
                    <a:pt x="20" y="9"/>
                  </a:cubicBezTo>
                  <a:cubicBezTo>
                    <a:pt x="20" y="7"/>
                    <a:pt x="20" y="6"/>
                    <a:pt x="19" y="4"/>
                  </a:cubicBezTo>
                  <a:cubicBezTo>
                    <a:pt x="17" y="1"/>
                    <a:pt x="14"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8" name="Rectangle 829"/>
            <p:cNvSpPr>
              <a:spLocks noChangeArrowheads="1"/>
            </p:cNvSpPr>
            <p:nvPr/>
          </p:nvSpPr>
          <p:spPr bwMode="auto">
            <a:xfrm>
              <a:off x="3383" y="283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99" name="Rectangle 830"/>
            <p:cNvSpPr>
              <a:spLocks noChangeArrowheads="1"/>
            </p:cNvSpPr>
            <p:nvPr/>
          </p:nvSpPr>
          <p:spPr bwMode="auto">
            <a:xfrm>
              <a:off x="3383" y="2837"/>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0" name="Freeform 831"/>
            <p:cNvSpPr>
              <a:spLocks noEditPoints="1"/>
            </p:cNvSpPr>
            <p:nvPr/>
          </p:nvSpPr>
          <p:spPr bwMode="auto">
            <a:xfrm>
              <a:off x="3423" y="2870"/>
              <a:ext cx="55" cy="76"/>
            </a:xfrm>
            <a:custGeom>
              <a:avLst/>
              <a:gdLst>
                <a:gd name="T0" fmla="*/ 5 w 23"/>
                <a:gd name="T1" fmla="*/ 4 h 32"/>
                <a:gd name="T2" fmla="*/ 5 w 23"/>
                <a:gd name="T3" fmla="*/ 4 h 32"/>
                <a:gd name="T4" fmla="*/ 11 w 23"/>
                <a:gd name="T5" fmla="*/ 3 h 32"/>
                <a:gd name="T6" fmla="*/ 17 w 23"/>
                <a:gd name="T7" fmla="*/ 8 h 32"/>
                <a:gd name="T8" fmla="*/ 13 w 23"/>
                <a:gd name="T9" fmla="*/ 13 h 32"/>
                <a:gd name="T10" fmla="*/ 14 w 23"/>
                <a:gd name="T11" fmla="*/ 16 h 32"/>
                <a:gd name="T12" fmla="*/ 20 w 23"/>
                <a:gd name="T13" fmla="*/ 23 h 32"/>
                <a:gd name="T14" fmla="*/ 13 w 23"/>
                <a:gd name="T15" fmla="*/ 29 h 32"/>
                <a:gd name="T16" fmla="*/ 11 w 23"/>
                <a:gd name="T17" fmla="*/ 29 h 32"/>
                <a:gd name="T18" fmla="*/ 4 w 23"/>
                <a:gd name="T19" fmla="*/ 28 h 32"/>
                <a:gd name="T20" fmla="*/ 9 w 23"/>
                <a:gd name="T21" fmla="*/ 26 h 32"/>
                <a:gd name="T22" fmla="*/ 15 w 23"/>
                <a:gd name="T23" fmla="*/ 24 h 32"/>
                <a:gd name="T24" fmla="*/ 12 w 23"/>
                <a:gd name="T25" fmla="*/ 17 h 32"/>
                <a:gd name="T26" fmla="*/ 8 w 23"/>
                <a:gd name="T27" fmla="*/ 17 h 32"/>
                <a:gd name="T28" fmla="*/ 11 w 23"/>
                <a:gd name="T29" fmla="*/ 14 h 32"/>
                <a:gd name="T30" fmla="*/ 13 w 23"/>
                <a:gd name="T31" fmla="*/ 9 h 32"/>
                <a:gd name="T32" fmla="*/ 8 w 23"/>
                <a:gd name="T33" fmla="*/ 6 h 32"/>
                <a:gd name="T34" fmla="*/ 5 w 23"/>
                <a:gd name="T35" fmla="*/ 6 h 32"/>
                <a:gd name="T36" fmla="*/ 11 w 23"/>
                <a:gd name="T37" fmla="*/ 0 h 32"/>
                <a:gd name="T38" fmla="*/ 2 w 23"/>
                <a:gd name="T39" fmla="*/ 2 h 32"/>
                <a:gd name="T40" fmla="*/ 2 w 23"/>
                <a:gd name="T41" fmla="*/ 4 h 32"/>
                <a:gd name="T42" fmla="*/ 2 w 23"/>
                <a:gd name="T43" fmla="*/ 8 h 32"/>
                <a:gd name="T44" fmla="*/ 3 w 23"/>
                <a:gd name="T45" fmla="*/ 9 h 32"/>
                <a:gd name="T46" fmla="*/ 5 w 23"/>
                <a:gd name="T47" fmla="*/ 9 h 32"/>
                <a:gd name="T48" fmla="*/ 8 w 23"/>
                <a:gd name="T49" fmla="*/ 9 h 32"/>
                <a:gd name="T50" fmla="*/ 10 w 23"/>
                <a:gd name="T51" fmla="*/ 10 h 32"/>
                <a:gd name="T52" fmla="*/ 10 w 23"/>
                <a:gd name="T53" fmla="*/ 11 h 32"/>
                <a:gd name="T54" fmla="*/ 7 w 23"/>
                <a:gd name="T55" fmla="*/ 12 h 32"/>
                <a:gd name="T56" fmla="*/ 7 w 23"/>
                <a:gd name="T57" fmla="*/ 12 h 32"/>
                <a:gd name="T58" fmla="*/ 6 w 23"/>
                <a:gd name="T59" fmla="*/ 11 h 32"/>
                <a:gd name="T60" fmla="*/ 5 w 23"/>
                <a:gd name="T61" fmla="*/ 13 h 32"/>
                <a:gd name="T62" fmla="*/ 5 w 23"/>
                <a:gd name="T63" fmla="*/ 18 h 32"/>
                <a:gd name="T64" fmla="*/ 5 w 23"/>
                <a:gd name="T65" fmla="*/ 19 h 32"/>
                <a:gd name="T66" fmla="*/ 6 w 23"/>
                <a:gd name="T67" fmla="*/ 20 h 32"/>
                <a:gd name="T68" fmla="*/ 11 w 23"/>
                <a:gd name="T69" fmla="*/ 20 h 32"/>
                <a:gd name="T70" fmla="*/ 12 w 23"/>
                <a:gd name="T71" fmla="*/ 22 h 32"/>
                <a:gd name="T72" fmla="*/ 9 w 23"/>
                <a:gd name="T73" fmla="*/ 23 h 32"/>
                <a:gd name="T74" fmla="*/ 4 w 23"/>
                <a:gd name="T75" fmla="*/ 22 h 32"/>
                <a:gd name="T76" fmla="*/ 0 w 23"/>
                <a:gd name="T77" fmla="*/ 29 h 32"/>
                <a:gd name="T78" fmla="*/ 11 w 23"/>
                <a:gd name="T79" fmla="*/ 32 h 32"/>
                <a:gd name="T80" fmla="*/ 20 w 23"/>
                <a:gd name="T81" fmla="*/ 29 h 32"/>
                <a:gd name="T82" fmla="*/ 23 w 23"/>
                <a:gd name="T83" fmla="*/ 23 h 32"/>
                <a:gd name="T84" fmla="*/ 18 w 23"/>
                <a:gd name="T85" fmla="*/ 12 h 32"/>
                <a:gd name="T86" fmla="*/ 18 w 23"/>
                <a:gd name="T87" fmla="*/ 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3" h="32">
                  <a:moveTo>
                    <a:pt x="5" y="6"/>
                  </a:moveTo>
                  <a:cubicBezTo>
                    <a:pt x="5" y="5"/>
                    <a:pt x="5" y="5"/>
                    <a:pt x="5" y="4"/>
                  </a:cubicBezTo>
                  <a:cubicBezTo>
                    <a:pt x="5" y="4"/>
                    <a:pt x="5" y="4"/>
                    <a:pt x="5" y="4"/>
                  </a:cubicBezTo>
                  <a:cubicBezTo>
                    <a:pt x="5" y="4"/>
                    <a:pt x="5" y="4"/>
                    <a:pt x="5" y="4"/>
                  </a:cubicBezTo>
                  <a:cubicBezTo>
                    <a:pt x="7" y="3"/>
                    <a:pt x="9" y="3"/>
                    <a:pt x="11" y="3"/>
                  </a:cubicBezTo>
                  <a:cubicBezTo>
                    <a:pt x="11" y="3"/>
                    <a:pt x="11" y="3"/>
                    <a:pt x="11" y="3"/>
                  </a:cubicBezTo>
                  <a:cubicBezTo>
                    <a:pt x="13" y="3"/>
                    <a:pt x="15" y="3"/>
                    <a:pt x="16" y="4"/>
                  </a:cubicBezTo>
                  <a:cubicBezTo>
                    <a:pt x="17" y="6"/>
                    <a:pt x="17" y="7"/>
                    <a:pt x="17" y="8"/>
                  </a:cubicBezTo>
                  <a:cubicBezTo>
                    <a:pt x="17" y="9"/>
                    <a:pt x="17" y="10"/>
                    <a:pt x="16" y="11"/>
                  </a:cubicBezTo>
                  <a:cubicBezTo>
                    <a:pt x="15" y="12"/>
                    <a:pt x="14" y="13"/>
                    <a:pt x="13" y="13"/>
                  </a:cubicBezTo>
                  <a:cubicBezTo>
                    <a:pt x="13" y="14"/>
                    <a:pt x="13" y="14"/>
                    <a:pt x="13" y="15"/>
                  </a:cubicBezTo>
                  <a:cubicBezTo>
                    <a:pt x="13" y="15"/>
                    <a:pt x="13" y="16"/>
                    <a:pt x="14" y="16"/>
                  </a:cubicBezTo>
                  <a:cubicBezTo>
                    <a:pt x="18" y="17"/>
                    <a:pt x="20" y="20"/>
                    <a:pt x="20" y="23"/>
                  </a:cubicBezTo>
                  <a:cubicBezTo>
                    <a:pt x="20" y="23"/>
                    <a:pt x="20" y="23"/>
                    <a:pt x="20" y="23"/>
                  </a:cubicBezTo>
                  <a:cubicBezTo>
                    <a:pt x="19" y="25"/>
                    <a:pt x="19" y="26"/>
                    <a:pt x="18" y="27"/>
                  </a:cubicBezTo>
                  <a:cubicBezTo>
                    <a:pt x="17" y="28"/>
                    <a:pt x="15" y="29"/>
                    <a:pt x="13" y="29"/>
                  </a:cubicBezTo>
                  <a:cubicBezTo>
                    <a:pt x="13" y="29"/>
                    <a:pt x="12" y="29"/>
                    <a:pt x="11" y="29"/>
                  </a:cubicBezTo>
                  <a:cubicBezTo>
                    <a:pt x="11" y="29"/>
                    <a:pt x="11" y="29"/>
                    <a:pt x="11" y="29"/>
                  </a:cubicBezTo>
                  <a:cubicBezTo>
                    <a:pt x="11" y="29"/>
                    <a:pt x="11" y="29"/>
                    <a:pt x="11" y="29"/>
                  </a:cubicBezTo>
                  <a:cubicBezTo>
                    <a:pt x="8" y="29"/>
                    <a:pt x="5" y="29"/>
                    <a:pt x="4" y="28"/>
                  </a:cubicBezTo>
                  <a:cubicBezTo>
                    <a:pt x="4" y="27"/>
                    <a:pt x="4" y="26"/>
                    <a:pt x="5" y="25"/>
                  </a:cubicBezTo>
                  <a:cubicBezTo>
                    <a:pt x="6" y="26"/>
                    <a:pt x="7" y="26"/>
                    <a:pt x="9" y="26"/>
                  </a:cubicBezTo>
                  <a:cubicBezTo>
                    <a:pt x="10" y="26"/>
                    <a:pt x="11" y="26"/>
                    <a:pt x="12" y="25"/>
                  </a:cubicBezTo>
                  <a:cubicBezTo>
                    <a:pt x="13" y="25"/>
                    <a:pt x="14" y="25"/>
                    <a:pt x="15" y="24"/>
                  </a:cubicBezTo>
                  <a:cubicBezTo>
                    <a:pt x="15" y="23"/>
                    <a:pt x="15" y="22"/>
                    <a:pt x="15" y="22"/>
                  </a:cubicBezTo>
                  <a:cubicBezTo>
                    <a:pt x="15" y="20"/>
                    <a:pt x="14" y="18"/>
                    <a:pt x="12" y="17"/>
                  </a:cubicBezTo>
                  <a:cubicBezTo>
                    <a:pt x="11" y="17"/>
                    <a:pt x="10" y="16"/>
                    <a:pt x="9" y="16"/>
                  </a:cubicBezTo>
                  <a:cubicBezTo>
                    <a:pt x="9" y="16"/>
                    <a:pt x="8" y="16"/>
                    <a:pt x="8" y="17"/>
                  </a:cubicBezTo>
                  <a:cubicBezTo>
                    <a:pt x="8" y="16"/>
                    <a:pt x="8" y="15"/>
                    <a:pt x="8" y="14"/>
                  </a:cubicBezTo>
                  <a:cubicBezTo>
                    <a:pt x="9" y="14"/>
                    <a:pt x="10" y="14"/>
                    <a:pt x="11" y="14"/>
                  </a:cubicBezTo>
                  <a:cubicBezTo>
                    <a:pt x="12" y="13"/>
                    <a:pt x="13" y="12"/>
                    <a:pt x="13" y="10"/>
                  </a:cubicBezTo>
                  <a:cubicBezTo>
                    <a:pt x="13" y="9"/>
                    <a:pt x="13" y="9"/>
                    <a:pt x="13" y="9"/>
                  </a:cubicBezTo>
                  <a:cubicBezTo>
                    <a:pt x="13" y="8"/>
                    <a:pt x="12" y="7"/>
                    <a:pt x="11" y="6"/>
                  </a:cubicBezTo>
                  <a:cubicBezTo>
                    <a:pt x="10" y="6"/>
                    <a:pt x="9" y="6"/>
                    <a:pt x="8" y="6"/>
                  </a:cubicBezTo>
                  <a:cubicBezTo>
                    <a:pt x="7" y="6"/>
                    <a:pt x="6" y="6"/>
                    <a:pt x="5" y="6"/>
                  </a:cubicBezTo>
                  <a:cubicBezTo>
                    <a:pt x="5" y="6"/>
                    <a:pt x="5" y="6"/>
                    <a:pt x="5" y="6"/>
                  </a:cubicBezTo>
                  <a:moveTo>
                    <a:pt x="11" y="0"/>
                  </a:moveTo>
                  <a:cubicBezTo>
                    <a:pt x="11" y="0"/>
                    <a:pt x="11" y="0"/>
                    <a:pt x="11" y="0"/>
                  </a:cubicBezTo>
                  <a:cubicBezTo>
                    <a:pt x="9" y="0"/>
                    <a:pt x="6" y="0"/>
                    <a:pt x="4" y="1"/>
                  </a:cubicBezTo>
                  <a:cubicBezTo>
                    <a:pt x="4" y="1"/>
                    <a:pt x="3" y="1"/>
                    <a:pt x="2" y="2"/>
                  </a:cubicBezTo>
                  <a:cubicBezTo>
                    <a:pt x="2" y="3"/>
                    <a:pt x="2" y="3"/>
                    <a:pt x="2" y="3"/>
                  </a:cubicBezTo>
                  <a:cubicBezTo>
                    <a:pt x="2" y="4"/>
                    <a:pt x="2" y="4"/>
                    <a:pt x="2" y="4"/>
                  </a:cubicBezTo>
                  <a:cubicBezTo>
                    <a:pt x="2" y="4"/>
                    <a:pt x="2" y="4"/>
                    <a:pt x="2" y="4"/>
                  </a:cubicBezTo>
                  <a:cubicBezTo>
                    <a:pt x="2" y="5"/>
                    <a:pt x="2" y="7"/>
                    <a:pt x="2" y="8"/>
                  </a:cubicBezTo>
                  <a:cubicBezTo>
                    <a:pt x="2" y="8"/>
                    <a:pt x="2" y="9"/>
                    <a:pt x="2" y="9"/>
                  </a:cubicBezTo>
                  <a:cubicBezTo>
                    <a:pt x="2" y="9"/>
                    <a:pt x="3" y="9"/>
                    <a:pt x="3" y="9"/>
                  </a:cubicBezTo>
                  <a:cubicBezTo>
                    <a:pt x="3" y="9"/>
                    <a:pt x="3" y="9"/>
                    <a:pt x="3" y="9"/>
                  </a:cubicBezTo>
                  <a:cubicBezTo>
                    <a:pt x="4" y="9"/>
                    <a:pt x="4" y="9"/>
                    <a:pt x="5" y="9"/>
                  </a:cubicBezTo>
                  <a:cubicBezTo>
                    <a:pt x="6" y="9"/>
                    <a:pt x="7" y="9"/>
                    <a:pt x="8" y="9"/>
                  </a:cubicBezTo>
                  <a:cubicBezTo>
                    <a:pt x="8" y="9"/>
                    <a:pt x="8" y="9"/>
                    <a:pt x="8" y="9"/>
                  </a:cubicBezTo>
                  <a:cubicBezTo>
                    <a:pt x="9" y="9"/>
                    <a:pt x="9" y="9"/>
                    <a:pt x="10" y="9"/>
                  </a:cubicBezTo>
                  <a:cubicBezTo>
                    <a:pt x="10" y="9"/>
                    <a:pt x="10" y="9"/>
                    <a:pt x="10" y="10"/>
                  </a:cubicBezTo>
                  <a:cubicBezTo>
                    <a:pt x="10" y="10"/>
                    <a:pt x="10" y="10"/>
                    <a:pt x="10" y="10"/>
                  </a:cubicBezTo>
                  <a:cubicBezTo>
                    <a:pt x="10" y="11"/>
                    <a:pt x="10" y="11"/>
                    <a:pt x="10" y="11"/>
                  </a:cubicBezTo>
                  <a:cubicBezTo>
                    <a:pt x="9" y="11"/>
                    <a:pt x="8" y="12"/>
                    <a:pt x="7" y="12"/>
                  </a:cubicBezTo>
                  <a:cubicBezTo>
                    <a:pt x="7" y="12"/>
                    <a:pt x="7" y="12"/>
                    <a:pt x="7" y="12"/>
                  </a:cubicBezTo>
                  <a:cubicBezTo>
                    <a:pt x="7" y="12"/>
                    <a:pt x="7" y="12"/>
                    <a:pt x="7" y="12"/>
                  </a:cubicBezTo>
                  <a:cubicBezTo>
                    <a:pt x="7" y="12"/>
                    <a:pt x="7" y="12"/>
                    <a:pt x="7" y="12"/>
                  </a:cubicBezTo>
                  <a:cubicBezTo>
                    <a:pt x="7" y="12"/>
                    <a:pt x="7" y="12"/>
                    <a:pt x="7" y="12"/>
                  </a:cubicBezTo>
                  <a:cubicBezTo>
                    <a:pt x="7" y="11"/>
                    <a:pt x="6" y="11"/>
                    <a:pt x="6" y="11"/>
                  </a:cubicBezTo>
                  <a:cubicBezTo>
                    <a:pt x="6" y="11"/>
                    <a:pt x="6" y="11"/>
                    <a:pt x="5" y="12"/>
                  </a:cubicBezTo>
                  <a:cubicBezTo>
                    <a:pt x="5" y="12"/>
                    <a:pt x="5" y="12"/>
                    <a:pt x="5" y="13"/>
                  </a:cubicBezTo>
                  <a:cubicBezTo>
                    <a:pt x="5" y="13"/>
                    <a:pt x="5" y="13"/>
                    <a:pt x="5" y="13"/>
                  </a:cubicBezTo>
                  <a:cubicBezTo>
                    <a:pt x="5" y="14"/>
                    <a:pt x="5" y="17"/>
                    <a:pt x="5" y="18"/>
                  </a:cubicBezTo>
                  <a:cubicBezTo>
                    <a:pt x="5" y="18"/>
                    <a:pt x="5" y="18"/>
                    <a:pt x="5" y="18"/>
                  </a:cubicBezTo>
                  <a:cubicBezTo>
                    <a:pt x="5" y="19"/>
                    <a:pt x="5" y="19"/>
                    <a:pt x="5" y="19"/>
                  </a:cubicBezTo>
                  <a:cubicBezTo>
                    <a:pt x="5" y="20"/>
                    <a:pt x="6" y="20"/>
                    <a:pt x="6" y="20"/>
                  </a:cubicBezTo>
                  <a:cubicBezTo>
                    <a:pt x="6" y="20"/>
                    <a:pt x="6" y="20"/>
                    <a:pt x="6" y="20"/>
                  </a:cubicBezTo>
                  <a:cubicBezTo>
                    <a:pt x="7" y="20"/>
                    <a:pt x="8" y="19"/>
                    <a:pt x="9" y="19"/>
                  </a:cubicBezTo>
                  <a:cubicBezTo>
                    <a:pt x="10" y="19"/>
                    <a:pt x="11" y="19"/>
                    <a:pt x="11" y="20"/>
                  </a:cubicBezTo>
                  <a:cubicBezTo>
                    <a:pt x="12" y="20"/>
                    <a:pt x="12" y="21"/>
                    <a:pt x="12" y="22"/>
                  </a:cubicBezTo>
                  <a:cubicBezTo>
                    <a:pt x="12" y="22"/>
                    <a:pt x="12" y="22"/>
                    <a:pt x="12" y="22"/>
                  </a:cubicBezTo>
                  <a:cubicBezTo>
                    <a:pt x="12" y="22"/>
                    <a:pt x="12" y="22"/>
                    <a:pt x="11" y="23"/>
                  </a:cubicBezTo>
                  <a:cubicBezTo>
                    <a:pt x="10" y="23"/>
                    <a:pt x="10" y="23"/>
                    <a:pt x="9" y="23"/>
                  </a:cubicBezTo>
                  <a:cubicBezTo>
                    <a:pt x="7" y="23"/>
                    <a:pt x="6" y="23"/>
                    <a:pt x="5" y="22"/>
                  </a:cubicBezTo>
                  <a:cubicBezTo>
                    <a:pt x="5" y="22"/>
                    <a:pt x="4" y="22"/>
                    <a:pt x="4" y="22"/>
                  </a:cubicBezTo>
                  <a:cubicBezTo>
                    <a:pt x="4" y="22"/>
                    <a:pt x="3" y="22"/>
                    <a:pt x="3" y="22"/>
                  </a:cubicBezTo>
                  <a:cubicBezTo>
                    <a:pt x="2" y="24"/>
                    <a:pt x="1" y="26"/>
                    <a:pt x="0" y="29"/>
                  </a:cubicBezTo>
                  <a:cubicBezTo>
                    <a:pt x="0" y="29"/>
                    <a:pt x="1" y="30"/>
                    <a:pt x="1" y="30"/>
                  </a:cubicBezTo>
                  <a:cubicBezTo>
                    <a:pt x="4" y="32"/>
                    <a:pt x="8" y="32"/>
                    <a:pt x="11" y="32"/>
                  </a:cubicBezTo>
                  <a:cubicBezTo>
                    <a:pt x="12" y="32"/>
                    <a:pt x="13" y="32"/>
                    <a:pt x="14" y="32"/>
                  </a:cubicBezTo>
                  <a:cubicBezTo>
                    <a:pt x="16" y="31"/>
                    <a:pt x="18" y="31"/>
                    <a:pt x="20" y="29"/>
                  </a:cubicBezTo>
                  <a:cubicBezTo>
                    <a:pt x="21" y="28"/>
                    <a:pt x="22" y="26"/>
                    <a:pt x="22" y="23"/>
                  </a:cubicBezTo>
                  <a:cubicBezTo>
                    <a:pt x="23" y="23"/>
                    <a:pt x="23" y="23"/>
                    <a:pt x="23" y="23"/>
                  </a:cubicBezTo>
                  <a:cubicBezTo>
                    <a:pt x="23" y="19"/>
                    <a:pt x="21" y="16"/>
                    <a:pt x="17" y="14"/>
                  </a:cubicBezTo>
                  <a:cubicBezTo>
                    <a:pt x="17" y="13"/>
                    <a:pt x="18" y="13"/>
                    <a:pt x="18" y="12"/>
                  </a:cubicBezTo>
                  <a:cubicBezTo>
                    <a:pt x="19" y="11"/>
                    <a:pt x="20" y="9"/>
                    <a:pt x="20" y="8"/>
                  </a:cubicBezTo>
                  <a:cubicBezTo>
                    <a:pt x="20" y="6"/>
                    <a:pt x="19" y="4"/>
                    <a:pt x="18" y="2"/>
                  </a:cubicBezTo>
                  <a:cubicBezTo>
                    <a:pt x="16" y="0"/>
                    <a:pt x="13" y="0"/>
                    <a:pt x="11"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1" name="Freeform 832"/>
            <p:cNvSpPr>
              <a:spLocks noEditPoints="1"/>
            </p:cNvSpPr>
            <p:nvPr/>
          </p:nvSpPr>
          <p:spPr bwMode="auto">
            <a:xfrm>
              <a:off x="3499" y="2941"/>
              <a:ext cx="24" cy="26"/>
            </a:xfrm>
            <a:custGeom>
              <a:avLst/>
              <a:gdLst>
                <a:gd name="T0" fmla="*/ 7 w 10"/>
                <a:gd name="T1" fmla="*/ 8 h 11"/>
                <a:gd name="T2" fmla="*/ 5 w 10"/>
                <a:gd name="T3" fmla="*/ 7 h 11"/>
                <a:gd name="T4" fmla="*/ 7 w 10"/>
                <a:gd name="T5" fmla="*/ 5 h 11"/>
                <a:gd name="T6" fmla="*/ 7 w 10"/>
                <a:gd name="T7" fmla="*/ 8 h 11"/>
                <a:gd name="T8" fmla="*/ 9 w 10"/>
                <a:gd name="T9" fmla="*/ 0 h 11"/>
                <a:gd name="T10" fmla="*/ 8 w 10"/>
                <a:gd name="T11" fmla="*/ 0 h 11"/>
                <a:gd name="T12" fmla="*/ 8 w 10"/>
                <a:gd name="T13" fmla="*/ 0 h 11"/>
                <a:gd name="T14" fmla="*/ 7 w 10"/>
                <a:gd name="T15" fmla="*/ 1 h 11"/>
                <a:gd name="T16" fmla="*/ 0 w 10"/>
                <a:gd name="T17" fmla="*/ 8 h 11"/>
                <a:gd name="T18" fmla="*/ 0 w 10"/>
                <a:gd name="T19" fmla="*/ 10 h 11"/>
                <a:gd name="T20" fmla="*/ 1 w 10"/>
                <a:gd name="T21" fmla="*/ 11 h 11"/>
                <a:gd name="T22" fmla="*/ 1 w 10"/>
                <a:gd name="T23" fmla="*/ 11 h 11"/>
                <a:gd name="T24" fmla="*/ 4 w 10"/>
                <a:gd name="T25" fmla="*/ 10 h 11"/>
                <a:gd name="T26" fmla="*/ 8 w 10"/>
                <a:gd name="T27" fmla="*/ 11 h 11"/>
                <a:gd name="T28" fmla="*/ 8 w 10"/>
                <a:gd name="T29" fmla="*/ 11 h 11"/>
                <a:gd name="T30" fmla="*/ 9 w 10"/>
                <a:gd name="T31" fmla="*/ 9 h 11"/>
                <a:gd name="T32" fmla="*/ 10 w 10"/>
                <a:gd name="T33" fmla="*/ 2 h 11"/>
                <a:gd name="T34" fmla="*/ 9 w 10"/>
                <a:gd name="T35" fmla="*/ 0 h 11"/>
                <a:gd name="T36" fmla="*/ 9 w 10"/>
                <a:gd name="T37" fmla="*/ 0 h 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0" h="11">
                  <a:moveTo>
                    <a:pt x="7" y="8"/>
                  </a:moveTo>
                  <a:cubicBezTo>
                    <a:pt x="6" y="8"/>
                    <a:pt x="5" y="7"/>
                    <a:pt x="5" y="7"/>
                  </a:cubicBezTo>
                  <a:cubicBezTo>
                    <a:pt x="5" y="7"/>
                    <a:pt x="6" y="6"/>
                    <a:pt x="7" y="5"/>
                  </a:cubicBezTo>
                  <a:cubicBezTo>
                    <a:pt x="7" y="6"/>
                    <a:pt x="7" y="7"/>
                    <a:pt x="7" y="8"/>
                  </a:cubicBezTo>
                  <a:moveTo>
                    <a:pt x="9" y="0"/>
                  </a:moveTo>
                  <a:cubicBezTo>
                    <a:pt x="8" y="0"/>
                    <a:pt x="8" y="0"/>
                    <a:pt x="8" y="0"/>
                  </a:cubicBezTo>
                  <a:cubicBezTo>
                    <a:pt x="8" y="0"/>
                    <a:pt x="8" y="0"/>
                    <a:pt x="8" y="0"/>
                  </a:cubicBezTo>
                  <a:cubicBezTo>
                    <a:pt x="7" y="1"/>
                    <a:pt x="7" y="1"/>
                    <a:pt x="7" y="1"/>
                  </a:cubicBezTo>
                  <a:cubicBezTo>
                    <a:pt x="5" y="3"/>
                    <a:pt x="2" y="5"/>
                    <a:pt x="0" y="8"/>
                  </a:cubicBezTo>
                  <a:cubicBezTo>
                    <a:pt x="0" y="9"/>
                    <a:pt x="0" y="9"/>
                    <a:pt x="0" y="10"/>
                  </a:cubicBezTo>
                  <a:cubicBezTo>
                    <a:pt x="0" y="10"/>
                    <a:pt x="1" y="11"/>
                    <a:pt x="1" y="11"/>
                  </a:cubicBezTo>
                  <a:cubicBezTo>
                    <a:pt x="1" y="11"/>
                    <a:pt x="1" y="11"/>
                    <a:pt x="1" y="11"/>
                  </a:cubicBezTo>
                  <a:cubicBezTo>
                    <a:pt x="2" y="10"/>
                    <a:pt x="3" y="10"/>
                    <a:pt x="4" y="10"/>
                  </a:cubicBezTo>
                  <a:cubicBezTo>
                    <a:pt x="5" y="10"/>
                    <a:pt x="7" y="10"/>
                    <a:pt x="8" y="11"/>
                  </a:cubicBezTo>
                  <a:cubicBezTo>
                    <a:pt x="8" y="11"/>
                    <a:pt x="8" y="11"/>
                    <a:pt x="8" y="11"/>
                  </a:cubicBezTo>
                  <a:cubicBezTo>
                    <a:pt x="9" y="11"/>
                    <a:pt x="9" y="10"/>
                    <a:pt x="9" y="9"/>
                  </a:cubicBezTo>
                  <a:cubicBezTo>
                    <a:pt x="10" y="7"/>
                    <a:pt x="10" y="4"/>
                    <a:pt x="10" y="2"/>
                  </a:cubicBezTo>
                  <a:cubicBezTo>
                    <a:pt x="10" y="1"/>
                    <a:pt x="10" y="1"/>
                    <a:pt x="9" y="0"/>
                  </a:cubicBezTo>
                  <a:cubicBezTo>
                    <a:pt x="9"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2" name="Freeform 833"/>
            <p:cNvSpPr>
              <a:spLocks noEditPoints="1"/>
            </p:cNvSpPr>
            <p:nvPr/>
          </p:nvSpPr>
          <p:spPr bwMode="auto">
            <a:xfrm>
              <a:off x="3485" y="2925"/>
              <a:ext cx="61" cy="75"/>
            </a:xfrm>
            <a:custGeom>
              <a:avLst/>
              <a:gdLst>
                <a:gd name="T0" fmla="*/ 19 w 26"/>
                <a:gd name="T1" fmla="*/ 3 h 32"/>
                <a:gd name="T2" fmla="*/ 18 w 26"/>
                <a:gd name="T3" fmla="*/ 15 h 32"/>
                <a:gd name="T4" fmla="*/ 18 w 26"/>
                <a:gd name="T5" fmla="*/ 17 h 32"/>
                <a:gd name="T6" fmla="*/ 20 w 26"/>
                <a:gd name="T7" fmla="*/ 18 h 32"/>
                <a:gd name="T8" fmla="*/ 23 w 26"/>
                <a:gd name="T9" fmla="*/ 18 h 32"/>
                <a:gd name="T10" fmla="*/ 23 w 26"/>
                <a:gd name="T11" fmla="*/ 20 h 32"/>
                <a:gd name="T12" fmla="*/ 19 w 26"/>
                <a:gd name="T13" fmla="*/ 20 h 32"/>
                <a:gd name="T14" fmla="*/ 18 w 26"/>
                <a:gd name="T15" fmla="*/ 21 h 32"/>
                <a:gd name="T16" fmla="*/ 17 w 26"/>
                <a:gd name="T17" fmla="*/ 27 h 32"/>
                <a:gd name="T18" fmla="*/ 15 w 26"/>
                <a:gd name="T19" fmla="*/ 29 h 32"/>
                <a:gd name="T20" fmla="*/ 14 w 26"/>
                <a:gd name="T21" fmla="*/ 20 h 32"/>
                <a:gd name="T22" fmla="*/ 13 w 26"/>
                <a:gd name="T23" fmla="*/ 20 h 32"/>
                <a:gd name="T24" fmla="*/ 5 w 26"/>
                <a:gd name="T25" fmla="*/ 20 h 32"/>
                <a:gd name="T26" fmla="*/ 3 w 26"/>
                <a:gd name="T27" fmla="*/ 20 h 32"/>
                <a:gd name="T28" fmla="*/ 3 w 26"/>
                <a:gd name="T29" fmla="*/ 17 h 32"/>
                <a:gd name="T30" fmla="*/ 15 w 26"/>
                <a:gd name="T31" fmla="*/ 3 h 32"/>
                <a:gd name="T32" fmla="*/ 20 w 26"/>
                <a:gd name="T33" fmla="*/ 0 h 32"/>
                <a:gd name="T34" fmla="*/ 17 w 26"/>
                <a:gd name="T35" fmla="*/ 0 h 32"/>
                <a:gd name="T36" fmla="*/ 15 w 26"/>
                <a:gd name="T37" fmla="*/ 0 h 32"/>
                <a:gd name="T38" fmla="*/ 14 w 26"/>
                <a:gd name="T39" fmla="*/ 0 h 32"/>
                <a:gd name="T40" fmla="*/ 13 w 26"/>
                <a:gd name="T41" fmla="*/ 0 h 32"/>
                <a:gd name="T42" fmla="*/ 13 w 26"/>
                <a:gd name="T43" fmla="*/ 1 h 32"/>
                <a:gd name="T44" fmla="*/ 2 w 26"/>
                <a:gd name="T45" fmla="*/ 14 h 32"/>
                <a:gd name="T46" fmla="*/ 0 w 26"/>
                <a:gd name="T47" fmla="*/ 18 h 32"/>
                <a:gd name="T48" fmla="*/ 0 w 26"/>
                <a:gd name="T49" fmla="*/ 22 h 32"/>
                <a:gd name="T50" fmla="*/ 5 w 26"/>
                <a:gd name="T51" fmla="*/ 23 h 32"/>
                <a:gd name="T52" fmla="*/ 12 w 26"/>
                <a:gd name="T53" fmla="*/ 30 h 32"/>
                <a:gd name="T54" fmla="*/ 12 w 26"/>
                <a:gd name="T55" fmla="*/ 32 h 32"/>
                <a:gd name="T56" fmla="*/ 13 w 26"/>
                <a:gd name="T57" fmla="*/ 32 h 32"/>
                <a:gd name="T58" fmla="*/ 20 w 26"/>
                <a:gd name="T59" fmla="*/ 30 h 32"/>
                <a:gd name="T60" fmla="*/ 20 w 26"/>
                <a:gd name="T61" fmla="*/ 27 h 32"/>
                <a:gd name="T62" fmla="*/ 23 w 26"/>
                <a:gd name="T63" fmla="*/ 23 h 32"/>
                <a:gd name="T64" fmla="*/ 26 w 26"/>
                <a:gd name="T65" fmla="*/ 22 h 32"/>
                <a:gd name="T66" fmla="*/ 26 w 26"/>
                <a:gd name="T67" fmla="*/ 15 h 32"/>
                <a:gd name="T68" fmla="*/ 25 w 26"/>
                <a:gd name="T69" fmla="*/ 15 h 32"/>
                <a:gd name="T70" fmla="*/ 21 w 26"/>
                <a:gd name="T71" fmla="*/ 15 h 32"/>
                <a:gd name="T72" fmla="*/ 22 w 26"/>
                <a:gd name="T73" fmla="*/ 2 h 32"/>
                <a:gd name="T74" fmla="*/ 20 w 26"/>
                <a:gd name="T75" fmla="*/ 0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 h="32">
                  <a:moveTo>
                    <a:pt x="17" y="3"/>
                  </a:moveTo>
                  <a:cubicBezTo>
                    <a:pt x="17" y="3"/>
                    <a:pt x="18" y="3"/>
                    <a:pt x="19" y="3"/>
                  </a:cubicBezTo>
                  <a:cubicBezTo>
                    <a:pt x="18" y="7"/>
                    <a:pt x="18" y="9"/>
                    <a:pt x="18" y="13"/>
                  </a:cubicBezTo>
                  <a:cubicBezTo>
                    <a:pt x="18" y="14"/>
                    <a:pt x="18" y="15"/>
                    <a:pt x="18" y="15"/>
                  </a:cubicBezTo>
                  <a:cubicBezTo>
                    <a:pt x="18" y="16"/>
                    <a:pt x="18" y="16"/>
                    <a:pt x="18" y="16"/>
                  </a:cubicBezTo>
                  <a:cubicBezTo>
                    <a:pt x="18" y="17"/>
                    <a:pt x="18" y="17"/>
                    <a:pt x="18" y="17"/>
                  </a:cubicBezTo>
                  <a:cubicBezTo>
                    <a:pt x="18" y="17"/>
                    <a:pt x="19" y="17"/>
                    <a:pt x="19" y="18"/>
                  </a:cubicBezTo>
                  <a:cubicBezTo>
                    <a:pt x="20" y="18"/>
                    <a:pt x="20" y="18"/>
                    <a:pt x="20" y="18"/>
                  </a:cubicBezTo>
                  <a:cubicBezTo>
                    <a:pt x="20" y="18"/>
                    <a:pt x="20" y="18"/>
                    <a:pt x="20" y="18"/>
                  </a:cubicBezTo>
                  <a:cubicBezTo>
                    <a:pt x="21" y="18"/>
                    <a:pt x="22" y="18"/>
                    <a:pt x="23" y="18"/>
                  </a:cubicBezTo>
                  <a:cubicBezTo>
                    <a:pt x="23" y="18"/>
                    <a:pt x="23" y="18"/>
                    <a:pt x="23" y="18"/>
                  </a:cubicBezTo>
                  <a:cubicBezTo>
                    <a:pt x="23" y="19"/>
                    <a:pt x="23" y="19"/>
                    <a:pt x="23" y="20"/>
                  </a:cubicBezTo>
                  <a:cubicBezTo>
                    <a:pt x="23" y="20"/>
                    <a:pt x="23" y="20"/>
                    <a:pt x="23" y="20"/>
                  </a:cubicBezTo>
                  <a:cubicBezTo>
                    <a:pt x="22" y="20"/>
                    <a:pt x="21" y="20"/>
                    <a:pt x="19" y="20"/>
                  </a:cubicBezTo>
                  <a:cubicBezTo>
                    <a:pt x="19" y="20"/>
                    <a:pt x="19" y="20"/>
                    <a:pt x="19" y="20"/>
                  </a:cubicBezTo>
                  <a:cubicBezTo>
                    <a:pt x="19" y="20"/>
                    <a:pt x="19" y="20"/>
                    <a:pt x="18" y="21"/>
                  </a:cubicBezTo>
                  <a:cubicBezTo>
                    <a:pt x="18" y="21"/>
                    <a:pt x="18" y="21"/>
                    <a:pt x="18" y="22"/>
                  </a:cubicBezTo>
                  <a:cubicBezTo>
                    <a:pt x="18" y="24"/>
                    <a:pt x="18" y="26"/>
                    <a:pt x="17" y="27"/>
                  </a:cubicBezTo>
                  <a:cubicBezTo>
                    <a:pt x="17" y="28"/>
                    <a:pt x="17" y="29"/>
                    <a:pt x="17" y="29"/>
                  </a:cubicBezTo>
                  <a:cubicBezTo>
                    <a:pt x="16" y="29"/>
                    <a:pt x="16" y="29"/>
                    <a:pt x="15" y="29"/>
                  </a:cubicBezTo>
                  <a:cubicBezTo>
                    <a:pt x="15" y="27"/>
                    <a:pt x="15" y="25"/>
                    <a:pt x="15" y="22"/>
                  </a:cubicBezTo>
                  <a:cubicBezTo>
                    <a:pt x="15" y="21"/>
                    <a:pt x="15" y="20"/>
                    <a:pt x="14" y="20"/>
                  </a:cubicBezTo>
                  <a:cubicBezTo>
                    <a:pt x="13" y="20"/>
                    <a:pt x="13" y="20"/>
                    <a:pt x="13" y="20"/>
                  </a:cubicBezTo>
                  <a:cubicBezTo>
                    <a:pt x="13" y="20"/>
                    <a:pt x="13" y="20"/>
                    <a:pt x="13" y="20"/>
                  </a:cubicBezTo>
                  <a:cubicBezTo>
                    <a:pt x="13" y="20"/>
                    <a:pt x="13" y="20"/>
                    <a:pt x="13" y="20"/>
                  </a:cubicBezTo>
                  <a:cubicBezTo>
                    <a:pt x="10" y="20"/>
                    <a:pt x="8" y="20"/>
                    <a:pt x="5" y="20"/>
                  </a:cubicBezTo>
                  <a:cubicBezTo>
                    <a:pt x="4" y="20"/>
                    <a:pt x="4" y="20"/>
                    <a:pt x="3" y="20"/>
                  </a:cubicBezTo>
                  <a:cubicBezTo>
                    <a:pt x="3" y="20"/>
                    <a:pt x="3" y="20"/>
                    <a:pt x="3" y="20"/>
                  </a:cubicBezTo>
                  <a:cubicBezTo>
                    <a:pt x="3" y="19"/>
                    <a:pt x="3" y="19"/>
                    <a:pt x="3" y="18"/>
                  </a:cubicBezTo>
                  <a:cubicBezTo>
                    <a:pt x="3" y="18"/>
                    <a:pt x="3" y="18"/>
                    <a:pt x="3" y="17"/>
                  </a:cubicBezTo>
                  <a:cubicBezTo>
                    <a:pt x="5" y="14"/>
                    <a:pt x="11" y="7"/>
                    <a:pt x="14" y="3"/>
                  </a:cubicBezTo>
                  <a:cubicBezTo>
                    <a:pt x="15" y="3"/>
                    <a:pt x="15" y="3"/>
                    <a:pt x="15" y="3"/>
                  </a:cubicBezTo>
                  <a:cubicBezTo>
                    <a:pt x="15" y="3"/>
                    <a:pt x="16" y="3"/>
                    <a:pt x="17" y="3"/>
                  </a:cubicBezTo>
                  <a:moveTo>
                    <a:pt x="20" y="0"/>
                  </a:moveTo>
                  <a:cubicBezTo>
                    <a:pt x="20" y="0"/>
                    <a:pt x="20" y="0"/>
                    <a:pt x="20" y="0"/>
                  </a:cubicBezTo>
                  <a:cubicBezTo>
                    <a:pt x="19" y="0"/>
                    <a:pt x="18" y="0"/>
                    <a:pt x="17" y="0"/>
                  </a:cubicBezTo>
                  <a:cubicBezTo>
                    <a:pt x="17" y="0"/>
                    <a:pt x="17" y="0"/>
                    <a:pt x="17" y="0"/>
                  </a:cubicBezTo>
                  <a:cubicBezTo>
                    <a:pt x="16" y="0"/>
                    <a:pt x="15" y="0"/>
                    <a:pt x="15" y="0"/>
                  </a:cubicBezTo>
                  <a:cubicBezTo>
                    <a:pt x="14" y="0"/>
                    <a:pt x="14" y="0"/>
                    <a:pt x="14" y="0"/>
                  </a:cubicBezTo>
                  <a:cubicBezTo>
                    <a:pt x="14" y="0"/>
                    <a:pt x="14" y="0"/>
                    <a:pt x="14" y="0"/>
                  </a:cubicBezTo>
                  <a:cubicBezTo>
                    <a:pt x="13" y="0"/>
                    <a:pt x="13" y="0"/>
                    <a:pt x="13" y="0"/>
                  </a:cubicBezTo>
                  <a:cubicBezTo>
                    <a:pt x="13" y="0"/>
                    <a:pt x="13" y="0"/>
                    <a:pt x="13" y="0"/>
                  </a:cubicBezTo>
                  <a:cubicBezTo>
                    <a:pt x="13" y="1"/>
                    <a:pt x="13" y="1"/>
                    <a:pt x="13" y="1"/>
                  </a:cubicBezTo>
                  <a:cubicBezTo>
                    <a:pt x="13" y="1"/>
                    <a:pt x="13" y="1"/>
                    <a:pt x="13" y="1"/>
                  </a:cubicBezTo>
                  <a:cubicBezTo>
                    <a:pt x="10" y="3"/>
                    <a:pt x="7" y="7"/>
                    <a:pt x="5" y="10"/>
                  </a:cubicBezTo>
                  <a:cubicBezTo>
                    <a:pt x="4" y="11"/>
                    <a:pt x="2" y="13"/>
                    <a:pt x="2" y="14"/>
                  </a:cubicBezTo>
                  <a:cubicBezTo>
                    <a:pt x="1" y="15"/>
                    <a:pt x="1" y="16"/>
                    <a:pt x="1" y="16"/>
                  </a:cubicBezTo>
                  <a:cubicBezTo>
                    <a:pt x="0" y="17"/>
                    <a:pt x="0" y="17"/>
                    <a:pt x="0" y="18"/>
                  </a:cubicBezTo>
                  <a:cubicBezTo>
                    <a:pt x="0" y="18"/>
                    <a:pt x="0" y="19"/>
                    <a:pt x="0" y="20"/>
                  </a:cubicBezTo>
                  <a:cubicBezTo>
                    <a:pt x="0" y="20"/>
                    <a:pt x="0" y="21"/>
                    <a:pt x="0" y="22"/>
                  </a:cubicBezTo>
                  <a:cubicBezTo>
                    <a:pt x="0" y="23"/>
                    <a:pt x="1" y="23"/>
                    <a:pt x="2" y="23"/>
                  </a:cubicBezTo>
                  <a:cubicBezTo>
                    <a:pt x="3" y="23"/>
                    <a:pt x="4" y="23"/>
                    <a:pt x="5" y="23"/>
                  </a:cubicBezTo>
                  <a:cubicBezTo>
                    <a:pt x="7" y="23"/>
                    <a:pt x="10" y="23"/>
                    <a:pt x="12" y="23"/>
                  </a:cubicBezTo>
                  <a:cubicBezTo>
                    <a:pt x="12" y="25"/>
                    <a:pt x="12" y="27"/>
                    <a:pt x="12" y="30"/>
                  </a:cubicBezTo>
                  <a:cubicBezTo>
                    <a:pt x="12" y="30"/>
                    <a:pt x="12" y="30"/>
                    <a:pt x="12" y="31"/>
                  </a:cubicBezTo>
                  <a:cubicBezTo>
                    <a:pt x="12" y="31"/>
                    <a:pt x="12" y="32"/>
                    <a:pt x="12" y="32"/>
                  </a:cubicBezTo>
                  <a:cubicBezTo>
                    <a:pt x="13" y="32"/>
                    <a:pt x="13" y="32"/>
                    <a:pt x="13" y="32"/>
                  </a:cubicBezTo>
                  <a:cubicBezTo>
                    <a:pt x="13" y="32"/>
                    <a:pt x="13" y="32"/>
                    <a:pt x="13" y="32"/>
                  </a:cubicBezTo>
                  <a:cubicBezTo>
                    <a:pt x="15" y="32"/>
                    <a:pt x="17" y="32"/>
                    <a:pt x="19" y="32"/>
                  </a:cubicBezTo>
                  <a:cubicBezTo>
                    <a:pt x="20" y="32"/>
                    <a:pt x="20" y="31"/>
                    <a:pt x="20" y="30"/>
                  </a:cubicBezTo>
                  <a:cubicBezTo>
                    <a:pt x="20" y="30"/>
                    <a:pt x="20" y="30"/>
                    <a:pt x="20" y="30"/>
                  </a:cubicBezTo>
                  <a:cubicBezTo>
                    <a:pt x="20" y="30"/>
                    <a:pt x="20" y="29"/>
                    <a:pt x="20" y="27"/>
                  </a:cubicBezTo>
                  <a:cubicBezTo>
                    <a:pt x="21" y="26"/>
                    <a:pt x="21" y="25"/>
                    <a:pt x="21" y="23"/>
                  </a:cubicBezTo>
                  <a:cubicBezTo>
                    <a:pt x="21" y="23"/>
                    <a:pt x="22" y="23"/>
                    <a:pt x="23" y="23"/>
                  </a:cubicBezTo>
                  <a:cubicBezTo>
                    <a:pt x="24" y="23"/>
                    <a:pt x="24" y="23"/>
                    <a:pt x="25" y="23"/>
                  </a:cubicBezTo>
                  <a:cubicBezTo>
                    <a:pt x="26" y="23"/>
                    <a:pt x="26" y="23"/>
                    <a:pt x="26" y="22"/>
                  </a:cubicBezTo>
                  <a:cubicBezTo>
                    <a:pt x="26" y="21"/>
                    <a:pt x="26" y="18"/>
                    <a:pt x="26" y="16"/>
                  </a:cubicBezTo>
                  <a:cubicBezTo>
                    <a:pt x="26" y="16"/>
                    <a:pt x="26" y="16"/>
                    <a:pt x="26" y="15"/>
                  </a:cubicBezTo>
                  <a:cubicBezTo>
                    <a:pt x="26" y="15"/>
                    <a:pt x="25" y="15"/>
                    <a:pt x="25" y="15"/>
                  </a:cubicBezTo>
                  <a:cubicBezTo>
                    <a:pt x="25" y="15"/>
                    <a:pt x="25" y="15"/>
                    <a:pt x="25" y="15"/>
                  </a:cubicBezTo>
                  <a:cubicBezTo>
                    <a:pt x="24" y="15"/>
                    <a:pt x="24" y="15"/>
                    <a:pt x="23" y="15"/>
                  </a:cubicBezTo>
                  <a:cubicBezTo>
                    <a:pt x="22" y="15"/>
                    <a:pt x="22" y="15"/>
                    <a:pt x="21" y="15"/>
                  </a:cubicBezTo>
                  <a:cubicBezTo>
                    <a:pt x="21" y="14"/>
                    <a:pt x="21" y="14"/>
                    <a:pt x="21" y="13"/>
                  </a:cubicBezTo>
                  <a:cubicBezTo>
                    <a:pt x="21" y="9"/>
                    <a:pt x="21" y="6"/>
                    <a:pt x="22" y="2"/>
                  </a:cubicBezTo>
                  <a:cubicBezTo>
                    <a:pt x="22" y="1"/>
                    <a:pt x="21" y="1"/>
                    <a:pt x="21" y="0"/>
                  </a:cubicBezTo>
                  <a:cubicBezTo>
                    <a:pt x="21" y="0"/>
                    <a:pt x="20" y="0"/>
                    <a:pt x="2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3" name="Rectangle 834"/>
            <p:cNvSpPr>
              <a:spLocks noChangeArrowheads="1"/>
            </p:cNvSpPr>
            <p:nvPr/>
          </p:nvSpPr>
          <p:spPr bwMode="auto">
            <a:xfrm>
              <a:off x="2517" y="2605"/>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4" name="Freeform 835"/>
            <p:cNvSpPr>
              <a:spLocks/>
            </p:cNvSpPr>
            <p:nvPr/>
          </p:nvSpPr>
          <p:spPr bwMode="auto">
            <a:xfrm>
              <a:off x="2517" y="2605"/>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5" name="Rectangle 836"/>
            <p:cNvSpPr>
              <a:spLocks noChangeArrowheads="1"/>
            </p:cNvSpPr>
            <p:nvPr/>
          </p:nvSpPr>
          <p:spPr bwMode="auto">
            <a:xfrm>
              <a:off x="2557" y="2752"/>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6" name="Rectangle 837"/>
            <p:cNvSpPr>
              <a:spLocks noChangeArrowheads="1"/>
            </p:cNvSpPr>
            <p:nvPr/>
          </p:nvSpPr>
          <p:spPr bwMode="auto">
            <a:xfrm>
              <a:off x="2557" y="2752"/>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7" name="Freeform 838"/>
            <p:cNvSpPr>
              <a:spLocks noEditPoints="1"/>
            </p:cNvSpPr>
            <p:nvPr/>
          </p:nvSpPr>
          <p:spPr bwMode="auto">
            <a:xfrm>
              <a:off x="2372" y="2541"/>
              <a:ext cx="620" cy="346"/>
            </a:xfrm>
            <a:custGeom>
              <a:avLst/>
              <a:gdLst>
                <a:gd name="T0" fmla="*/ 119 w 262"/>
                <a:gd name="T1" fmla="*/ 120 h 146"/>
                <a:gd name="T2" fmla="*/ 116 w 262"/>
                <a:gd name="T3" fmla="*/ 139 h 146"/>
                <a:gd name="T4" fmla="*/ 105 w 262"/>
                <a:gd name="T5" fmla="*/ 107 h 146"/>
                <a:gd name="T6" fmla="*/ 106 w 262"/>
                <a:gd name="T7" fmla="*/ 132 h 146"/>
                <a:gd name="T8" fmla="*/ 83 w 262"/>
                <a:gd name="T9" fmla="*/ 116 h 146"/>
                <a:gd name="T10" fmla="*/ 96 w 262"/>
                <a:gd name="T11" fmla="*/ 97 h 146"/>
                <a:gd name="T12" fmla="*/ 75 w 262"/>
                <a:gd name="T13" fmla="*/ 112 h 146"/>
                <a:gd name="T14" fmla="*/ 79 w 262"/>
                <a:gd name="T15" fmla="*/ 93 h 146"/>
                <a:gd name="T16" fmla="*/ 78 w 262"/>
                <a:gd name="T17" fmla="*/ 110 h 146"/>
                <a:gd name="T18" fmla="*/ 36 w 262"/>
                <a:gd name="T19" fmla="*/ 90 h 146"/>
                <a:gd name="T20" fmla="*/ 213 w 262"/>
                <a:gd name="T21" fmla="*/ 87 h 146"/>
                <a:gd name="T22" fmla="*/ 31 w 262"/>
                <a:gd name="T23" fmla="*/ 88 h 146"/>
                <a:gd name="T24" fmla="*/ 205 w 262"/>
                <a:gd name="T25" fmla="*/ 82 h 146"/>
                <a:gd name="T26" fmla="*/ 32 w 262"/>
                <a:gd name="T27" fmla="*/ 79 h 146"/>
                <a:gd name="T28" fmla="*/ 63 w 262"/>
                <a:gd name="T29" fmla="*/ 32 h 146"/>
                <a:gd name="T30" fmla="*/ 108 w 262"/>
                <a:gd name="T31" fmla="*/ 47 h 146"/>
                <a:gd name="T32" fmla="*/ 196 w 262"/>
                <a:gd name="T33" fmla="*/ 90 h 146"/>
                <a:gd name="T34" fmla="*/ 147 w 262"/>
                <a:gd name="T35" fmla="*/ 83 h 146"/>
                <a:gd name="T36" fmla="*/ 145 w 262"/>
                <a:gd name="T37" fmla="*/ 102 h 146"/>
                <a:gd name="T38" fmla="*/ 167 w 262"/>
                <a:gd name="T39" fmla="*/ 122 h 146"/>
                <a:gd name="T40" fmla="*/ 133 w 262"/>
                <a:gd name="T41" fmla="*/ 120 h 146"/>
                <a:gd name="T42" fmla="*/ 143 w 262"/>
                <a:gd name="T43" fmla="*/ 141 h 146"/>
                <a:gd name="T44" fmla="*/ 123 w 262"/>
                <a:gd name="T45" fmla="*/ 116 h 146"/>
                <a:gd name="T46" fmla="*/ 110 w 262"/>
                <a:gd name="T47" fmla="*/ 100 h 146"/>
                <a:gd name="T48" fmla="*/ 78 w 262"/>
                <a:gd name="T49" fmla="*/ 89 h 146"/>
                <a:gd name="T50" fmla="*/ 75 w 262"/>
                <a:gd name="T51" fmla="*/ 48 h 146"/>
                <a:gd name="T52" fmla="*/ 176 w 262"/>
                <a:gd name="T53" fmla="*/ 34 h 146"/>
                <a:gd name="T54" fmla="*/ 129 w 262"/>
                <a:gd name="T55" fmla="*/ 39 h 146"/>
                <a:gd name="T56" fmla="*/ 38 w 262"/>
                <a:gd name="T57" fmla="*/ 79 h 146"/>
                <a:gd name="T58" fmla="*/ 61 w 262"/>
                <a:gd name="T59" fmla="*/ 27 h 146"/>
                <a:gd name="T60" fmla="*/ 39 w 262"/>
                <a:gd name="T61" fmla="*/ 85 h 146"/>
                <a:gd name="T62" fmla="*/ 219 w 262"/>
                <a:gd name="T63" fmla="*/ 71 h 146"/>
                <a:gd name="T64" fmla="*/ 213 w 262"/>
                <a:gd name="T65" fmla="*/ 78 h 146"/>
                <a:gd name="T66" fmla="*/ 190 w 262"/>
                <a:gd name="T67" fmla="*/ 24 h 146"/>
                <a:gd name="T68" fmla="*/ 198 w 262"/>
                <a:gd name="T69" fmla="*/ 9 h 146"/>
                <a:gd name="T70" fmla="*/ 184 w 262"/>
                <a:gd name="T71" fmla="*/ 23 h 146"/>
                <a:gd name="T72" fmla="*/ 98 w 262"/>
                <a:gd name="T73" fmla="*/ 22 h 146"/>
                <a:gd name="T74" fmla="*/ 64 w 262"/>
                <a:gd name="T75" fmla="*/ 17 h 146"/>
                <a:gd name="T76" fmla="*/ 52 w 262"/>
                <a:gd name="T77" fmla="*/ 16 h 146"/>
                <a:gd name="T78" fmla="*/ 30 w 262"/>
                <a:gd name="T79" fmla="*/ 70 h 146"/>
                <a:gd name="T80" fmla="*/ 22 w 262"/>
                <a:gd name="T81" fmla="*/ 68 h 146"/>
                <a:gd name="T82" fmla="*/ 19 w 262"/>
                <a:gd name="T83" fmla="*/ 62 h 146"/>
                <a:gd name="T84" fmla="*/ 13 w 262"/>
                <a:gd name="T85" fmla="*/ 60 h 146"/>
                <a:gd name="T86" fmla="*/ 9 w 262"/>
                <a:gd name="T87" fmla="*/ 55 h 146"/>
                <a:gd name="T88" fmla="*/ 2 w 262"/>
                <a:gd name="T89" fmla="*/ 79 h 146"/>
                <a:gd name="T90" fmla="*/ 52 w 262"/>
                <a:gd name="T91" fmla="*/ 84 h 146"/>
                <a:gd name="T92" fmla="*/ 78 w 262"/>
                <a:gd name="T93" fmla="*/ 117 h 146"/>
                <a:gd name="T94" fmla="*/ 95 w 262"/>
                <a:gd name="T95" fmla="*/ 132 h 146"/>
                <a:gd name="T96" fmla="*/ 124 w 262"/>
                <a:gd name="T97" fmla="*/ 137 h 146"/>
                <a:gd name="T98" fmla="*/ 155 w 262"/>
                <a:gd name="T99" fmla="*/ 134 h 146"/>
                <a:gd name="T100" fmla="*/ 192 w 262"/>
                <a:gd name="T101" fmla="*/ 110 h 146"/>
                <a:gd name="T102" fmla="*/ 206 w 262"/>
                <a:gd name="T103" fmla="*/ 89 h 146"/>
                <a:gd name="T104" fmla="*/ 262 w 262"/>
                <a:gd name="T105" fmla="*/ 55 h 146"/>
                <a:gd name="T106" fmla="*/ 254 w 262"/>
                <a:gd name="T107" fmla="*/ 56 h 146"/>
                <a:gd name="T108" fmla="*/ 238 w 262"/>
                <a:gd name="T109" fmla="*/ 77 h 146"/>
                <a:gd name="T110" fmla="*/ 241 w 262"/>
                <a:gd name="T111" fmla="*/ 59 h 146"/>
                <a:gd name="T112" fmla="*/ 232 w 262"/>
                <a:gd name="T113" fmla="*/ 61 h 146"/>
                <a:gd name="T114" fmla="*/ 224 w 262"/>
                <a:gd name="T115" fmla="*/ 72 h 146"/>
                <a:gd name="T116" fmla="*/ 197 w 262"/>
                <a:gd name="T117" fmla="*/ 1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62" h="146">
                  <a:moveTo>
                    <a:pt x="116" y="139"/>
                  </a:moveTo>
                  <a:cubicBezTo>
                    <a:pt x="114" y="139"/>
                    <a:pt x="114" y="139"/>
                    <a:pt x="113" y="139"/>
                  </a:cubicBezTo>
                  <a:cubicBezTo>
                    <a:pt x="112" y="138"/>
                    <a:pt x="111" y="135"/>
                    <a:pt x="111" y="133"/>
                  </a:cubicBezTo>
                  <a:cubicBezTo>
                    <a:pt x="111" y="133"/>
                    <a:pt x="112" y="132"/>
                    <a:pt x="112" y="131"/>
                  </a:cubicBezTo>
                  <a:cubicBezTo>
                    <a:pt x="113" y="129"/>
                    <a:pt x="114" y="125"/>
                    <a:pt x="115" y="123"/>
                  </a:cubicBezTo>
                  <a:cubicBezTo>
                    <a:pt x="115" y="122"/>
                    <a:pt x="115" y="122"/>
                    <a:pt x="116" y="122"/>
                  </a:cubicBezTo>
                  <a:cubicBezTo>
                    <a:pt x="116" y="122"/>
                    <a:pt x="116" y="122"/>
                    <a:pt x="116" y="122"/>
                  </a:cubicBezTo>
                  <a:cubicBezTo>
                    <a:pt x="116" y="121"/>
                    <a:pt x="116" y="121"/>
                    <a:pt x="117" y="120"/>
                  </a:cubicBezTo>
                  <a:cubicBezTo>
                    <a:pt x="118" y="120"/>
                    <a:pt x="118" y="120"/>
                    <a:pt x="119" y="120"/>
                  </a:cubicBezTo>
                  <a:cubicBezTo>
                    <a:pt x="119" y="120"/>
                    <a:pt x="119" y="120"/>
                    <a:pt x="119" y="120"/>
                  </a:cubicBezTo>
                  <a:cubicBezTo>
                    <a:pt x="119" y="120"/>
                    <a:pt x="120" y="120"/>
                    <a:pt x="121" y="120"/>
                  </a:cubicBezTo>
                  <a:cubicBezTo>
                    <a:pt x="122" y="121"/>
                    <a:pt x="123" y="122"/>
                    <a:pt x="123" y="122"/>
                  </a:cubicBezTo>
                  <a:cubicBezTo>
                    <a:pt x="124" y="123"/>
                    <a:pt x="124" y="124"/>
                    <a:pt x="124" y="125"/>
                  </a:cubicBezTo>
                  <a:cubicBezTo>
                    <a:pt x="124" y="125"/>
                    <a:pt x="124" y="125"/>
                    <a:pt x="124" y="125"/>
                  </a:cubicBezTo>
                  <a:cubicBezTo>
                    <a:pt x="124" y="125"/>
                    <a:pt x="124" y="126"/>
                    <a:pt x="123" y="128"/>
                  </a:cubicBezTo>
                  <a:cubicBezTo>
                    <a:pt x="122" y="131"/>
                    <a:pt x="120" y="135"/>
                    <a:pt x="118" y="138"/>
                  </a:cubicBezTo>
                  <a:cubicBezTo>
                    <a:pt x="118" y="139"/>
                    <a:pt x="117" y="139"/>
                    <a:pt x="116" y="139"/>
                  </a:cubicBezTo>
                  <a:cubicBezTo>
                    <a:pt x="116" y="139"/>
                    <a:pt x="116" y="139"/>
                    <a:pt x="116" y="139"/>
                  </a:cubicBezTo>
                  <a:cubicBezTo>
                    <a:pt x="116" y="139"/>
                    <a:pt x="116" y="139"/>
                    <a:pt x="116" y="139"/>
                  </a:cubicBezTo>
                  <a:moveTo>
                    <a:pt x="104" y="133"/>
                  </a:moveTo>
                  <a:cubicBezTo>
                    <a:pt x="102" y="133"/>
                    <a:pt x="100" y="131"/>
                    <a:pt x="99" y="130"/>
                  </a:cubicBezTo>
                  <a:cubicBezTo>
                    <a:pt x="98" y="129"/>
                    <a:pt x="98" y="127"/>
                    <a:pt x="98" y="126"/>
                  </a:cubicBezTo>
                  <a:cubicBezTo>
                    <a:pt x="98" y="125"/>
                    <a:pt x="98" y="124"/>
                    <a:pt x="99" y="122"/>
                  </a:cubicBezTo>
                  <a:cubicBezTo>
                    <a:pt x="99" y="122"/>
                    <a:pt x="99" y="122"/>
                    <a:pt x="99" y="122"/>
                  </a:cubicBezTo>
                  <a:cubicBezTo>
                    <a:pt x="99" y="121"/>
                    <a:pt x="100" y="120"/>
                    <a:pt x="100" y="119"/>
                  </a:cubicBezTo>
                  <a:cubicBezTo>
                    <a:pt x="102" y="116"/>
                    <a:pt x="103" y="113"/>
                    <a:pt x="104" y="110"/>
                  </a:cubicBezTo>
                  <a:cubicBezTo>
                    <a:pt x="104" y="109"/>
                    <a:pt x="104" y="108"/>
                    <a:pt x="105" y="107"/>
                  </a:cubicBezTo>
                  <a:cubicBezTo>
                    <a:pt x="105" y="106"/>
                    <a:pt x="107" y="105"/>
                    <a:pt x="109" y="105"/>
                  </a:cubicBezTo>
                  <a:cubicBezTo>
                    <a:pt x="109" y="105"/>
                    <a:pt x="109" y="105"/>
                    <a:pt x="109" y="105"/>
                  </a:cubicBezTo>
                  <a:cubicBezTo>
                    <a:pt x="109" y="105"/>
                    <a:pt x="109" y="105"/>
                    <a:pt x="109" y="105"/>
                  </a:cubicBezTo>
                  <a:cubicBezTo>
                    <a:pt x="109" y="105"/>
                    <a:pt x="109" y="105"/>
                    <a:pt x="109" y="105"/>
                  </a:cubicBezTo>
                  <a:cubicBezTo>
                    <a:pt x="111" y="105"/>
                    <a:pt x="113" y="107"/>
                    <a:pt x="113" y="109"/>
                  </a:cubicBezTo>
                  <a:cubicBezTo>
                    <a:pt x="113" y="109"/>
                    <a:pt x="113" y="109"/>
                    <a:pt x="113" y="110"/>
                  </a:cubicBezTo>
                  <a:cubicBezTo>
                    <a:pt x="113" y="111"/>
                    <a:pt x="113" y="112"/>
                    <a:pt x="112" y="114"/>
                  </a:cubicBezTo>
                  <a:cubicBezTo>
                    <a:pt x="111" y="119"/>
                    <a:pt x="109" y="125"/>
                    <a:pt x="107" y="130"/>
                  </a:cubicBezTo>
                  <a:cubicBezTo>
                    <a:pt x="107" y="132"/>
                    <a:pt x="106" y="132"/>
                    <a:pt x="106" y="132"/>
                  </a:cubicBezTo>
                  <a:cubicBezTo>
                    <a:pt x="105" y="133"/>
                    <a:pt x="105" y="133"/>
                    <a:pt x="105" y="133"/>
                  </a:cubicBezTo>
                  <a:cubicBezTo>
                    <a:pt x="104" y="133"/>
                    <a:pt x="104" y="133"/>
                    <a:pt x="104" y="133"/>
                  </a:cubicBezTo>
                  <a:cubicBezTo>
                    <a:pt x="104" y="133"/>
                    <a:pt x="104" y="133"/>
                    <a:pt x="104" y="133"/>
                  </a:cubicBezTo>
                  <a:moveTo>
                    <a:pt x="89" y="124"/>
                  </a:moveTo>
                  <a:cubicBezTo>
                    <a:pt x="89" y="124"/>
                    <a:pt x="89" y="124"/>
                    <a:pt x="89" y="124"/>
                  </a:cubicBezTo>
                  <a:cubicBezTo>
                    <a:pt x="88" y="124"/>
                    <a:pt x="86" y="124"/>
                    <a:pt x="86" y="123"/>
                  </a:cubicBezTo>
                  <a:cubicBezTo>
                    <a:pt x="85" y="123"/>
                    <a:pt x="84" y="123"/>
                    <a:pt x="84" y="122"/>
                  </a:cubicBezTo>
                  <a:cubicBezTo>
                    <a:pt x="84" y="122"/>
                    <a:pt x="84" y="121"/>
                    <a:pt x="83" y="121"/>
                  </a:cubicBezTo>
                  <a:cubicBezTo>
                    <a:pt x="83" y="119"/>
                    <a:pt x="83" y="117"/>
                    <a:pt x="83" y="116"/>
                  </a:cubicBezTo>
                  <a:cubicBezTo>
                    <a:pt x="83" y="116"/>
                    <a:pt x="83" y="116"/>
                    <a:pt x="83" y="116"/>
                  </a:cubicBezTo>
                  <a:cubicBezTo>
                    <a:pt x="83" y="113"/>
                    <a:pt x="84" y="110"/>
                    <a:pt x="86" y="106"/>
                  </a:cubicBezTo>
                  <a:cubicBezTo>
                    <a:pt x="87" y="105"/>
                    <a:pt x="87" y="104"/>
                    <a:pt x="87" y="104"/>
                  </a:cubicBezTo>
                  <a:cubicBezTo>
                    <a:pt x="88" y="103"/>
                    <a:pt x="88" y="103"/>
                    <a:pt x="88" y="103"/>
                  </a:cubicBezTo>
                  <a:cubicBezTo>
                    <a:pt x="88" y="102"/>
                    <a:pt x="88" y="102"/>
                    <a:pt x="88" y="102"/>
                  </a:cubicBezTo>
                  <a:cubicBezTo>
                    <a:pt x="89" y="101"/>
                    <a:pt x="89" y="100"/>
                    <a:pt x="90" y="99"/>
                  </a:cubicBezTo>
                  <a:cubicBezTo>
                    <a:pt x="91" y="98"/>
                    <a:pt x="93" y="97"/>
                    <a:pt x="94" y="97"/>
                  </a:cubicBezTo>
                  <a:cubicBezTo>
                    <a:pt x="94" y="97"/>
                    <a:pt x="94" y="97"/>
                    <a:pt x="94" y="97"/>
                  </a:cubicBezTo>
                  <a:cubicBezTo>
                    <a:pt x="95" y="97"/>
                    <a:pt x="96" y="97"/>
                    <a:pt x="96" y="97"/>
                  </a:cubicBezTo>
                  <a:cubicBezTo>
                    <a:pt x="97" y="97"/>
                    <a:pt x="98" y="98"/>
                    <a:pt x="99" y="99"/>
                  </a:cubicBezTo>
                  <a:cubicBezTo>
                    <a:pt x="99" y="101"/>
                    <a:pt x="100" y="102"/>
                    <a:pt x="100" y="104"/>
                  </a:cubicBezTo>
                  <a:cubicBezTo>
                    <a:pt x="100" y="104"/>
                    <a:pt x="100" y="105"/>
                    <a:pt x="100" y="106"/>
                  </a:cubicBezTo>
                  <a:cubicBezTo>
                    <a:pt x="100" y="106"/>
                    <a:pt x="100" y="106"/>
                    <a:pt x="100" y="106"/>
                  </a:cubicBezTo>
                  <a:cubicBezTo>
                    <a:pt x="100" y="107"/>
                    <a:pt x="100" y="107"/>
                    <a:pt x="99" y="108"/>
                  </a:cubicBezTo>
                  <a:cubicBezTo>
                    <a:pt x="98" y="111"/>
                    <a:pt x="97" y="114"/>
                    <a:pt x="96" y="117"/>
                  </a:cubicBezTo>
                  <a:cubicBezTo>
                    <a:pt x="94" y="120"/>
                    <a:pt x="93" y="122"/>
                    <a:pt x="91" y="123"/>
                  </a:cubicBezTo>
                  <a:cubicBezTo>
                    <a:pt x="90" y="124"/>
                    <a:pt x="90" y="124"/>
                    <a:pt x="89" y="124"/>
                  </a:cubicBezTo>
                  <a:moveTo>
                    <a:pt x="75" y="112"/>
                  </a:moveTo>
                  <a:cubicBezTo>
                    <a:pt x="75" y="112"/>
                    <a:pt x="75" y="112"/>
                    <a:pt x="75" y="112"/>
                  </a:cubicBezTo>
                  <a:cubicBezTo>
                    <a:pt x="74" y="112"/>
                    <a:pt x="74" y="112"/>
                    <a:pt x="74" y="112"/>
                  </a:cubicBezTo>
                  <a:cubicBezTo>
                    <a:pt x="74" y="112"/>
                    <a:pt x="73" y="112"/>
                    <a:pt x="72" y="111"/>
                  </a:cubicBezTo>
                  <a:cubicBezTo>
                    <a:pt x="72" y="110"/>
                    <a:pt x="72" y="110"/>
                    <a:pt x="72" y="109"/>
                  </a:cubicBezTo>
                  <a:cubicBezTo>
                    <a:pt x="72" y="109"/>
                    <a:pt x="72" y="109"/>
                    <a:pt x="72" y="109"/>
                  </a:cubicBezTo>
                  <a:cubicBezTo>
                    <a:pt x="72" y="108"/>
                    <a:pt x="72" y="108"/>
                    <a:pt x="72" y="107"/>
                  </a:cubicBezTo>
                  <a:cubicBezTo>
                    <a:pt x="73" y="103"/>
                    <a:pt x="74" y="100"/>
                    <a:pt x="76" y="97"/>
                  </a:cubicBezTo>
                  <a:cubicBezTo>
                    <a:pt x="76" y="96"/>
                    <a:pt x="77" y="95"/>
                    <a:pt x="77" y="94"/>
                  </a:cubicBezTo>
                  <a:cubicBezTo>
                    <a:pt x="78" y="94"/>
                    <a:pt x="78" y="93"/>
                    <a:pt x="79" y="93"/>
                  </a:cubicBezTo>
                  <a:cubicBezTo>
                    <a:pt x="79" y="93"/>
                    <a:pt x="79" y="93"/>
                    <a:pt x="79" y="93"/>
                  </a:cubicBezTo>
                  <a:cubicBezTo>
                    <a:pt x="79" y="93"/>
                    <a:pt x="79" y="93"/>
                    <a:pt x="79" y="93"/>
                  </a:cubicBezTo>
                  <a:cubicBezTo>
                    <a:pt x="79" y="93"/>
                    <a:pt x="79" y="93"/>
                    <a:pt x="79" y="93"/>
                  </a:cubicBezTo>
                  <a:cubicBezTo>
                    <a:pt x="80" y="93"/>
                    <a:pt x="81" y="94"/>
                    <a:pt x="82" y="94"/>
                  </a:cubicBezTo>
                  <a:cubicBezTo>
                    <a:pt x="83" y="95"/>
                    <a:pt x="84" y="96"/>
                    <a:pt x="84" y="98"/>
                  </a:cubicBezTo>
                  <a:cubicBezTo>
                    <a:pt x="84" y="99"/>
                    <a:pt x="84" y="100"/>
                    <a:pt x="83" y="101"/>
                  </a:cubicBezTo>
                  <a:cubicBezTo>
                    <a:pt x="83" y="102"/>
                    <a:pt x="82" y="103"/>
                    <a:pt x="82" y="104"/>
                  </a:cubicBezTo>
                  <a:cubicBezTo>
                    <a:pt x="81" y="106"/>
                    <a:pt x="80" y="107"/>
                    <a:pt x="79" y="109"/>
                  </a:cubicBezTo>
                  <a:cubicBezTo>
                    <a:pt x="79" y="109"/>
                    <a:pt x="78" y="110"/>
                    <a:pt x="78" y="110"/>
                  </a:cubicBezTo>
                  <a:cubicBezTo>
                    <a:pt x="78" y="111"/>
                    <a:pt x="76" y="112"/>
                    <a:pt x="75" y="112"/>
                  </a:cubicBezTo>
                  <a:moveTo>
                    <a:pt x="36" y="90"/>
                  </a:moveTo>
                  <a:cubicBezTo>
                    <a:pt x="36" y="90"/>
                    <a:pt x="35" y="90"/>
                    <a:pt x="34" y="90"/>
                  </a:cubicBezTo>
                  <a:cubicBezTo>
                    <a:pt x="34" y="90"/>
                    <a:pt x="34" y="90"/>
                    <a:pt x="33" y="89"/>
                  </a:cubicBezTo>
                  <a:cubicBezTo>
                    <a:pt x="34" y="89"/>
                    <a:pt x="34" y="88"/>
                    <a:pt x="34" y="88"/>
                  </a:cubicBezTo>
                  <a:cubicBezTo>
                    <a:pt x="35" y="88"/>
                    <a:pt x="35" y="88"/>
                    <a:pt x="35" y="88"/>
                  </a:cubicBezTo>
                  <a:cubicBezTo>
                    <a:pt x="35" y="89"/>
                    <a:pt x="36" y="89"/>
                    <a:pt x="36" y="89"/>
                  </a:cubicBezTo>
                  <a:cubicBezTo>
                    <a:pt x="36" y="90"/>
                    <a:pt x="36" y="90"/>
                    <a:pt x="36" y="90"/>
                  </a:cubicBezTo>
                  <a:cubicBezTo>
                    <a:pt x="36" y="90"/>
                    <a:pt x="36" y="90"/>
                    <a:pt x="36" y="90"/>
                  </a:cubicBezTo>
                  <a:cubicBezTo>
                    <a:pt x="36" y="90"/>
                    <a:pt x="36" y="90"/>
                    <a:pt x="36" y="90"/>
                  </a:cubicBezTo>
                  <a:cubicBezTo>
                    <a:pt x="36" y="90"/>
                    <a:pt x="36" y="90"/>
                    <a:pt x="36" y="90"/>
                  </a:cubicBezTo>
                  <a:cubicBezTo>
                    <a:pt x="36" y="90"/>
                    <a:pt x="36" y="90"/>
                    <a:pt x="36" y="90"/>
                  </a:cubicBezTo>
                  <a:moveTo>
                    <a:pt x="213" y="87"/>
                  </a:moveTo>
                  <a:cubicBezTo>
                    <a:pt x="212" y="87"/>
                    <a:pt x="212" y="87"/>
                    <a:pt x="211" y="87"/>
                  </a:cubicBezTo>
                  <a:cubicBezTo>
                    <a:pt x="212" y="86"/>
                    <a:pt x="212" y="86"/>
                    <a:pt x="212" y="86"/>
                  </a:cubicBezTo>
                  <a:cubicBezTo>
                    <a:pt x="213" y="86"/>
                    <a:pt x="213" y="86"/>
                    <a:pt x="214" y="86"/>
                  </a:cubicBezTo>
                  <a:cubicBezTo>
                    <a:pt x="214" y="86"/>
                    <a:pt x="214" y="86"/>
                    <a:pt x="214" y="86"/>
                  </a:cubicBezTo>
                  <a:cubicBezTo>
                    <a:pt x="214" y="86"/>
                    <a:pt x="213" y="87"/>
                    <a:pt x="213" y="87"/>
                  </a:cubicBezTo>
                  <a:moveTo>
                    <a:pt x="209" y="85"/>
                  </a:moveTo>
                  <a:cubicBezTo>
                    <a:pt x="208" y="85"/>
                    <a:pt x="208" y="85"/>
                    <a:pt x="208" y="85"/>
                  </a:cubicBezTo>
                  <a:cubicBezTo>
                    <a:pt x="208" y="85"/>
                    <a:pt x="208" y="85"/>
                    <a:pt x="208" y="85"/>
                  </a:cubicBezTo>
                  <a:cubicBezTo>
                    <a:pt x="208" y="84"/>
                    <a:pt x="208" y="84"/>
                    <a:pt x="208" y="84"/>
                  </a:cubicBezTo>
                  <a:cubicBezTo>
                    <a:pt x="209" y="84"/>
                    <a:pt x="209" y="85"/>
                    <a:pt x="210" y="85"/>
                  </a:cubicBezTo>
                  <a:cubicBezTo>
                    <a:pt x="210" y="85"/>
                    <a:pt x="210" y="85"/>
                    <a:pt x="210" y="85"/>
                  </a:cubicBezTo>
                  <a:cubicBezTo>
                    <a:pt x="210" y="85"/>
                    <a:pt x="210" y="85"/>
                    <a:pt x="210" y="85"/>
                  </a:cubicBezTo>
                  <a:cubicBezTo>
                    <a:pt x="209" y="85"/>
                    <a:pt x="209" y="85"/>
                    <a:pt x="209" y="85"/>
                  </a:cubicBezTo>
                  <a:moveTo>
                    <a:pt x="31" y="88"/>
                  </a:moveTo>
                  <a:cubicBezTo>
                    <a:pt x="31" y="88"/>
                    <a:pt x="31" y="88"/>
                    <a:pt x="31" y="88"/>
                  </a:cubicBezTo>
                  <a:cubicBezTo>
                    <a:pt x="31" y="88"/>
                    <a:pt x="30" y="88"/>
                    <a:pt x="30" y="87"/>
                  </a:cubicBezTo>
                  <a:cubicBezTo>
                    <a:pt x="30" y="87"/>
                    <a:pt x="30" y="87"/>
                    <a:pt x="30" y="87"/>
                  </a:cubicBezTo>
                  <a:cubicBezTo>
                    <a:pt x="31" y="85"/>
                    <a:pt x="32" y="83"/>
                    <a:pt x="33" y="82"/>
                  </a:cubicBezTo>
                  <a:cubicBezTo>
                    <a:pt x="33" y="82"/>
                    <a:pt x="33" y="83"/>
                    <a:pt x="33" y="83"/>
                  </a:cubicBezTo>
                  <a:cubicBezTo>
                    <a:pt x="33" y="84"/>
                    <a:pt x="33" y="84"/>
                    <a:pt x="33" y="85"/>
                  </a:cubicBezTo>
                  <a:cubicBezTo>
                    <a:pt x="32" y="86"/>
                    <a:pt x="32" y="87"/>
                    <a:pt x="31" y="88"/>
                  </a:cubicBezTo>
                  <a:moveTo>
                    <a:pt x="206" y="83"/>
                  </a:moveTo>
                  <a:cubicBezTo>
                    <a:pt x="206" y="82"/>
                    <a:pt x="205" y="82"/>
                    <a:pt x="205" y="82"/>
                  </a:cubicBezTo>
                  <a:cubicBezTo>
                    <a:pt x="206" y="81"/>
                    <a:pt x="206" y="81"/>
                    <a:pt x="206" y="81"/>
                  </a:cubicBezTo>
                  <a:cubicBezTo>
                    <a:pt x="206" y="82"/>
                    <a:pt x="206" y="82"/>
                    <a:pt x="206" y="82"/>
                  </a:cubicBezTo>
                  <a:cubicBezTo>
                    <a:pt x="206" y="83"/>
                    <a:pt x="206" y="83"/>
                    <a:pt x="206" y="83"/>
                  </a:cubicBezTo>
                  <a:moveTo>
                    <a:pt x="27" y="86"/>
                  </a:moveTo>
                  <a:cubicBezTo>
                    <a:pt x="27" y="86"/>
                    <a:pt x="26" y="86"/>
                    <a:pt x="26" y="85"/>
                  </a:cubicBezTo>
                  <a:cubicBezTo>
                    <a:pt x="28" y="82"/>
                    <a:pt x="30" y="78"/>
                    <a:pt x="33" y="75"/>
                  </a:cubicBezTo>
                  <a:cubicBezTo>
                    <a:pt x="33" y="76"/>
                    <a:pt x="33" y="77"/>
                    <a:pt x="33" y="79"/>
                  </a:cubicBezTo>
                  <a:cubicBezTo>
                    <a:pt x="33" y="79"/>
                    <a:pt x="33" y="79"/>
                    <a:pt x="33" y="79"/>
                  </a:cubicBezTo>
                  <a:cubicBezTo>
                    <a:pt x="32" y="79"/>
                    <a:pt x="32" y="79"/>
                    <a:pt x="32" y="79"/>
                  </a:cubicBezTo>
                  <a:cubicBezTo>
                    <a:pt x="30" y="81"/>
                    <a:pt x="29" y="84"/>
                    <a:pt x="27" y="86"/>
                  </a:cubicBezTo>
                  <a:moveTo>
                    <a:pt x="71" y="95"/>
                  </a:moveTo>
                  <a:cubicBezTo>
                    <a:pt x="65" y="86"/>
                    <a:pt x="56" y="80"/>
                    <a:pt x="45" y="76"/>
                  </a:cubicBezTo>
                  <a:cubicBezTo>
                    <a:pt x="46" y="61"/>
                    <a:pt x="51" y="45"/>
                    <a:pt x="61" y="33"/>
                  </a:cubicBezTo>
                  <a:cubicBezTo>
                    <a:pt x="61" y="32"/>
                    <a:pt x="62" y="32"/>
                    <a:pt x="62" y="32"/>
                  </a:cubicBezTo>
                  <a:cubicBezTo>
                    <a:pt x="62" y="32"/>
                    <a:pt x="62" y="32"/>
                    <a:pt x="62" y="32"/>
                  </a:cubicBezTo>
                  <a:cubicBezTo>
                    <a:pt x="62" y="32"/>
                    <a:pt x="62" y="32"/>
                    <a:pt x="62" y="32"/>
                  </a:cubicBezTo>
                  <a:cubicBezTo>
                    <a:pt x="63" y="32"/>
                    <a:pt x="63" y="32"/>
                    <a:pt x="63" y="32"/>
                  </a:cubicBezTo>
                  <a:cubicBezTo>
                    <a:pt x="63" y="32"/>
                    <a:pt x="63" y="32"/>
                    <a:pt x="63" y="32"/>
                  </a:cubicBezTo>
                  <a:cubicBezTo>
                    <a:pt x="63" y="32"/>
                    <a:pt x="63" y="32"/>
                    <a:pt x="64" y="32"/>
                  </a:cubicBezTo>
                  <a:cubicBezTo>
                    <a:pt x="69" y="33"/>
                    <a:pt x="74" y="34"/>
                    <a:pt x="80" y="36"/>
                  </a:cubicBezTo>
                  <a:cubicBezTo>
                    <a:pt x="78" y="38"/>
                    <a:pt x="76" y="39"/>
                    <a:pt x="73" y="41"/>
                  </a:cubicBezTo>
                  <a:cubicBezTo>
                    <a:pt x="71" y="43"/>
                    <a:pt x="70" y="45"/>
                    <a:pt x="70" y="48"/>
                  </a:cubicBezTo>
                  <a:cubicBezTo>
                    <a:pt x="70" y="50"/>
                    <a:pt x="70" y="51"/>
                    <a:pt x="71" y="53"/>
                  </a:cubicBezTo>
                  <a:cubicBezTo>
                    <a:pt x="72" y="54"/>
                    <a:pt x="74" y="56"/>
                    <a:pt x="76" y="56"/>
                  </a:cubicBezTo>
                  <a:cubicBezTo>
                    <a:pt x="78" y="57"/>
                    <a:pt x="81" y="57"/>
                    <a:pt x="83" y="57"/>
                  </a:cubicBezTo>
                  <a:cubicBezTo>
                    <a:pt x="85" y="57"/>
                    <a:pt x="87" y="57"/>
                    <a:pt x="88" y="57"/>
                  </a:cubicBezTo>
                  <a:cubicBezTo>
                    <a:pt x="96" y="55"/>
                    <a:pt x="102" y="50"/>
                    <a:pt x="108" y="47"/>
                  </a:cubicBezTo>
                  <a:cubicBezTo>
                    <a:pt x="112" y="44"/>
                    <a:pt x="118" y="42"/>
                    <a:pt x="122" y="42"/>
                  </a:cubicBezTo>
                  <a:cubicBezTo>
                    <a:pt x="123" y="42"/>
                    <a:pt x="123" y="42"/>
                    <a:pt x="123" y="42"/>
                  </a:cubicBezTo>
                  <a:cubicBezTo>
                    <a:pt x="125" y="42"/>
                    <a:pt x="127" y="43"/>
                    <a:pt x="128" y="44"/>
                  </a:cubicBezTo>
                  <a:cubicBezTo>
                    <a:pt x="128" y="44"/>
                    <a:pt x="128" y="44"/>
                    <a:pt x="128" y="44"/>
                  </a:cubicBezTo>
                  <a:cubicBezTo>
                    <a:pt x="131" y="48"/>
                    <a:pt x="134" y="52"/>
                    <a:pt x="138" y="55"/>
                  </a:cubicBezTo>
                  <a:cubicBezTo>
                    <a:pt x="142" y="57"/>
                    <a:pt x="146" y="59"/>
                    <a:pt x="149" y="61"/>
                  </a:cubicBezTo>
                  <a:cubicBezTo>
                    <a:pt x="164" y="68"/>
                    <a:pt x="177" y="76"/>
                    <a:pt x="190" y="86"/>
                  </a:cubicBezTo>
                  <a:cubicBezTo>
                    <a:pt x="190" y="86"/>
                    <a:pt x="191" y="86"/>
                    <a:pt x="191" y="87"/>
                  </a:cubicBezTo>
                  <a:cubicBezTo>
                    <a:pt x="193" y="88"/>
                    <a:pt x="194" y="89"/>
                    <a:pt x="196" y="90"/>
                  </a:cubicBezTo>
                  <a:cubicBezTo>
                    <a:pt x="197" y="91"/>
                    <a:pt x="198" y="92"/>
                    <a:pt x="199" y="93"/>
                  </a:cubicBezTo>
                  <a:cubicBezTo>
                    <a:pt x="200" y="95"/>
                    <a:pt x="200" y="96"/>
                    <a:pt x="200" y="97"/>
                  </a:cubicBezTo>
                  <a:cubicBezTo>
                    <a:pt x="200" y="99"/>
                    <a:pt x="200" y="100"/>
                    <a:pt x="199" y="101"/>
                  </a:cubicBezTo>
                  <a:cubicBezTo>
                    <a:pt x="198" y="103"/>
                    <a:pt x="195" y="105"/>
                    <a:pt x="193" y="105"/>
                  </a:cubicBezTo>
                  <a:cubicBezTo>
                    <a:pt x="193" y="105"/>
                    <a:pt x="193" y="105"/>
                    <a:pt x="193" y="105"/>
                  </a:cubicBezTo>
                  <a:cubicBezTo>
                    <a:pt x="192" y="105"/>
                    <a:pt x="192" y="105"/>
                    <a:pt x="192" y="105"/>
                  </a:cubicBezTo>
                  <a:cubicBezTo>
                    <a:pt x="191" y="105"/>
                    <a:pt x="189" y="104"/>
                    <a:pt x="188" y="103"/>
                  </a:cubicBezTo>
                  <a:cubicBezTo>
                    <a:pt x="174" y="98"/>
                    <a:pt x="161" y="91"/>
                    <a:pt x="148" y="84"/>
                  </a:cubicBezTo>
                  <a:cubicBezTo>
                    <a:pt x="147" y="83"/>
                    <a:pt x="147" y="83"/>
                    <a:pt x="147" y="83"/>
                  </a:cubicBezTo>
                  <a:cubicBezTo>
                    <a:pt x="146" y="83"/>
                    <a:pt x="145" y="84"/>
                    <a:pt x="145" y="84"/>
                  </a:cubicBezTo>
                  <a:cubicBezTo>
                    <a:pt x="144" y="86"/>
                    <a:pt x="144" y="87"/>
                    <a:pt x="145" y="88"/>
                  </a:cubicBezTo>
                  <a:cubicBezTo>
                    <a:pt x="158" y="95"/>
                    <a:pt x="171" y="102"/>
                    <a:pt x="185" y="107"/>
                  </a:cubicBezTo>
                  <a:cubicBezTo>
                    <a:pt x="185" y="108"/>
                    <a:pt x="185" y="109"/>
                    <a:pt x="185" y="109"/>
                  </a:cubicBezTo>
                  <a:cubicBezTo>
                    <a:pt x="185" y="112"/>
                    <a:pt x="183" y="115"/>
                    <a:pt x="180" y="116"/>
                  </a:cubicBezTo>
                  <a:cubicBezTo>
                    <a:pt x="179" y="117"/>
                    <a:pt x="177" y="118"/>
                    <a:pt x="175" y="118"/>
                  </a:cubicBezTo>
                  <a:cubicBezTo>
                    <a:pt x="173" y="118"/>
                    <a:pt x="172" y="117"/>
                    <a:pt x="170" y="117"/>
                  </a:cubicBezTo>
                  <a:cubicBezTo>
                    <a:pt x="167" y="116"/>
                    <a:pt x="163" y="114"/>
                    <a:pt x="160" y="112"/>
                  </a:cubicBezTo>
                  <a:cubicBezTo>
                    <a:pt x="155" y="109"/>
                    <a:pt x="150" y="105"/>
                    <a:pt x="145" y="102"/>
                  </a:cubicBezTo>
                  <a:cubicBezTo>
                    <a:pt x="146" y="101"/>
                    <a:pt x="146" y="100"/>
                    <a:pt x="145" y="100"/>
                  </a:cubicBezTo>
                  <a:cubicBezTo>
                    <a:pt x="145" y="99"/>
                    <a:pt x="144" y="99"/>
                    <a:pt x="143" y="99"/>
                  </a:cubicBezTo>
                  <a:cubicBezTo>
                    <a:pt x="143" y="99"/>
                    <a:pt x="142" y="99"/>
                    <a:pt x="142" y="99"/>
                  </a:cubicBezTo>
                  <a:cubicBezTo>
                    <a:pt x="141" y="99"/>
                    <a:pt x="140" y="100"/>
                    <a:pt x="140" y="100"/>
                  </a:cubicBezTo>
                  <a:cubicBezTo>
                    <a:pt x="139" y="101"/>
                    <a:pt x="139" y="102"/>
                    <a:pt x="139" y="102"/>
                  </a:cubicBezTo>
                  <a:cubicBezTo>
                    <a:pt x="139" y="103"/>
                    <a:pt x="139" y="104"/>
                    <a:pt x="140" y="104"/>
                  </a:cubicBezTo>
                  <a:cubicBezTo>
                    <a:pt x="146" y="108"/>
                    <a:pt x="151" y="112"/>
                    <a:pt x="157" y="116"/>
                  </a:cubicBezTo>
                  <a:cubicBezTo>
                    <a:pt x="160" y="118"/>
                    <a:pt x="164" y="120"/>
                    <a:pt x="167" y="121"/>
                  </a:cubicBezTo>
                  <a:cubicBezTo>
                    <a:pt x="167" y="122"/>
                    <a:pt x="167" y="122"/>
                    <a:pt x="167" y="122"/>
                  </a:cubicBezTo>
                  <a:cubicBezTo>
                    <a:pt x="167" y="123"/>
                    <a:pt x="167" y="124"/>
                    <a:pt x="167" y="125"/>
                  </a:cubicBezTo>
                  <a:cubicBezTo>
                    <a:pt x="167" y="126"/>
                    <a:pt x="166" y="126"/>
                    <a:pt x="165" y="127"/>
                  </a:cubicBezTo>
                  <a:cubicBezTo>
                    <a:pt x="164" y="129"/>
                    <a:pt x="162" y="130"/>
                    <a:pt x="159" y="130"/>
                  </a:cubicBezTo>
                  <a:cubicBezTo>
                    <a:pt x="158" y="130"/>
                    <a:pt x="157" y="130"/>
                    <a:pt x="157" y="129"/>
                  </a:cubicBezTo>
                  <a:cubicBezTo>
                    <a:pt x="153" y="129"/>
                    <a:pt x="150" y="126"/>
                    <a:pt x="147" y="124"/>
                  </a:cubicBezTo>
                  <a:cubicBezTo>
                    <a:pt x="143" y="121"/>
                    <a:pt x="139" y="119"/>
                    <a:pt x="136" y="116"/>
                  </a:cubicBezTo>
                  <a:cubicBezTo>
                    <a:pt x="135" y="116"/>
                    <a:pt x="135" y="116"/>
                    <a:pt x="134" y="116"/>
                  </a:cubicBezTo>
                  <a:cubicBezTo>
                    <a:pt x="134" y="116"/>
                    <a:pt x="133" y="116"/>
                    <a:pt x="132" y="117"/>
                  </a:cubicBezTo>
                  <a:cubicBezTo>
                    <a:pt x="132" y="118"/>
                    <a:pt x="132" y="119"/>
                    <a:pt x="133" y="120"/>
                  </a:cubicBezTo>
                  <a:cubicBezTo>
                    <a:pt x="137" y="123"/>
                    <a:pt x="140" y="125"/>
                    <a:pt x="144" y="128"/>
                  </a:cubicBezTo>
                  <a:cubicBezTo>
                    <a:pt x="145" y="129"/>
                    <a:pt x="146" y="129"/>
                    <a:pt x="147" y="130"/>
                  </a:cubicBezTo>
                  <a:cubicBezTo>
                    <a:pt x="148" y="131"/>
                    <a:pt x="148" y="132"/>
                    <a:pt x="149" y="133"/>
                  </a:cubicBezTo>
                  <a:cubicBezTo>
                    <a:pt x="149" y="134"/>
                    <a:pt x="149" y="135"/>
                    <a:pt x="149" y="135"/>
                  </a:cubicBezTo>
                  <a:cubicBezTo>
                    <a:pt x="149" y="136"/>
                    <a:pt x="149" y="136"/>
                    <a:pt x="149" y="136"/>
                  </a:cubicBezTo>
                  <a:cubicBezTo>
                    <a:pt x="149" y="138"/>
                    <a:pt x="148" y="139"/>
                    <a:pt x="147" y="140"/>
                  </a:cubicBezTo>
                  <a:cubicBezTo>
                    <a:pt x="146" y="140"/>
                    <a:pt x="145" y="141"/>
                    <a:pt x="144" y="141"/>
                  </a:cubicBezTo>
                  <a:cubicBezTo>
                    <a:pt x="143" y="141"/>
                    <a:pt x="143" y="141"/>
                    <a:pt x="143" y="141"/>
                  </a:cubicBezTo>
                  <a:cubicBezTo>
                    <a:pt x="143" y="141"/>
                    <a:pt x="143" y="141"/>
                    <a:pt x="143" y="141"/>
                  </a:cubicBezTo>
                  <a:cubicBezTo>
                    <a:pt x="142" y="141"/>
                    <a:pt x="141" y="141"/>
                    <a:pt x="140" y="140"/>
                  </a:cubicBezTo>
                  <a:cubicBezTo>
                    <a:pt x="140" y="140"/>
                    <a:pt x="140" y="140"/>
                    <a:pt x="140" y="140"/>
                  </a:cubicBezTo>
                  <a:cubicBezTo>
                    <a:pt x="134" y="138"/>
                    <a:pt x="132" y="136"/>
                    <a:pt x="126" y="133"/>
                  </a:cubicBezTo>
                  <a:cubicBezTo>
                    <a:pt x="126" y="133"/>
                    <a:pt x="126" y="133"/>
                    <a:pt x="126" y="133"/>
                  </a:cubicBezTo>
                  <a:cubicBezTo>
                    <a:pt x="127" y="132"/>
                    <a:pt x="127" y="131"/>
                    <a:pt x="128" y="129"/>
                  </a:cubicBezTo>
                  <a:cubicBezTo>
                    <a:pt x="128" y="128"/>
                    <a:pt x="129" y="126"/>
                    <a:pt x="129" y="125"/>
                  </a:cubicBezTo>
                  <a:cubicBezTo>
                    <a:pt x="129" y="125"/>
                    <a:pt x="129" y="125"/>
                    <a:pt x="129" y="125"/>
                  </a:cubicBezTo>
                  <a:cubicBezTo>
                    <a:pt x="129" y="123"/>
                    <a:pt x="128" y="121"/>
                    <a:pt x="127" y="119"/>
                  </a:cubicBezTo>
                  <a:cubicBezTo>
                    <a:pt x="126" y="118"/>
                    <a:pt x="125" y="117"/>
                    <a:pt x="123" y="116"/>
                  </a:cubicBezTo>
                  <a:cubicBezTo>
                    <a:pt x="122" y="115"/>
                    <a:pt x="120" y="115"/>
                    <a:pt x="119" y="115"/>
                  </a:cubicBezTo>
                  <a:cubicBezTo>
                    <a:pt x="119" y="115"/>
                    <a:pt x="119" y="115"/>
                    <a:pt x="119" y="115"/>
                  </a:cubicBezTo>
                  <a:cubicBezTo>
                    <a:pt x="118" y="115"/>
                    <a:pt x="118" y="115"/>
                    <a:pt x="117" y="115"/>
                  </a:cubicBezTo>
                  <a:cubicBezTo>
                    <a:pt x="118" y="113"/>
                    <a:pt x="118" y="112"/>
                    <a:pt x="118" y="110"/>
                  </a:cubicBezTo>
                  <a:cubicBezTo>
                    <a:pt x="118" y="109"/>
                    <a:pt x="118" y="108"/>
                    <a:pt x="118" y="108"/>
                  </a:cubicBezTo>
                  <a:cubicBezTo>
                    <a:pt x="117" y="104"/>
                    <a:pt x="114" y="101"/>
                    <a:pt x="110" y="100"/>
                  </a:cubicBezTo>
                  <a:cubicBezTo>
                    <a:pt x="110" y="100"/>
                    <a:pt x="110" y="100"/>
                    <a:pt x="110" y="100"/>
                  </a:cubicBezTo>
                  <a:cubicBezTo>
                    <a:pt x="110" y="100"/>
                    <a:pt x="110" y="100"/>
                    <a:pt x="110" y="100"/>
                  </a:cubicBezTo>
                  <a:cubicBezTo>
                    <a:pt x="110" y="100"/>
                    <a:pt x="110" y="100"/>
                    <a:pt x="110" y="100"/>
                  </a:cubicBezTo>
                  <a:cubicBezTo>
                    <a:pt x="109" y="100"/>
                    <a:pt x="109" y="100"/>
                    <a:pt x="109" y="100"/>
                  </a:cubicBezTo>
                  <a:cubicBezTo>
                    <a:pt x="107" y="100"/>
                    <a:pt x="106" y="100"/>
                    <a:pt x="105" y="101"/>
                  </a:cubicBezTo>
                  <a:cubicBezTo>
                    <a:pt x="104" y="99"/>
                    <a:pt x="103" y="98"/>
                    <a:pt x="102" y="96"/>
                  </a:cubicBezTo>
                  <a:cubicBezTo>
                    <a:pt x="101" y="95"/>
                    <a:pt x="99" y="94"/>
                    <a:pt x="98" y="93"/>
                  </a:cubicBezTo>
                  <a:cubicBezTo>
                    <a:pt x="97" y="92"/>
                    <a:pt x="96" y="92"/>
                    <a:pt x="94" y="92"/>
                  </a:cubicBezTo>
                  <a:cubicBezTo>
                    <a:pt x="92" y="92"/>
                    <a:pt x="90" y="93"/>
                    <a:pt x="88" y="95"/>
                  </a:cubicBezTo>
                  <a:cubicBezTo>
                    <a:pt x="87" y="93"/>
                    <a:pt x="86" y="91"/>
                    <a:pt x="85" y="90"/>
                  </a:cubicBezTo>
                  <a:cubicBezTo>
                    <a:pt x="83" y="89"/>
                    <a:pt x="81" y="88"/>
                    <a:pt x="79" y="88"/>
                  </a:cubicBezTo>
                  <a:cubicBezTo>
                    <a:pt x="79" y="88"/>
                    <a:pt x="78" y="88"/>
                    <a:pt x="78" y="89"/>
                  </a:cubicBezTo>
                  <a:cubicBezTo>
                    <a:pt x="78" y="89"/>
                    <a:pt x="78" y="89"/>
                    <a:pt x="78" y="89"/>
                  </a:cubicBezTo>
                  <a:cubicBezTo>
                    <a:pt x="78" y="89"/>
                    <a:pt x="78" y="89"/>
                    <a:pt x="78" y="89"/>
                  </a:cubicBezTo>
                  <a:cubicBezTo>
                    <a:pt x="76" y="89"/>
                    <a:pt x="75" y="90"/>
                    <a:pt x="74" y="91"/>
                  </a:cubicBezTo>
                  <a:cubicBezTo>
                    <a:pt x="73" y="92"/>
                    <a:pt x="72" y="94"/>
                    <a:pt x="71" y="95"/>
                  </a:cubicBezTo>
                  <a:cubicBezTo>
                    <a:pt x="71" y="95"/>
                    <a:pt x="71" y="95"/>
                    <a:pt x="71" y="95"/>
                  </a:cubicBezTo>
                  <a:moveTo>
                    <a:pt x="83" y="53"/>
                  </a:moveTo>
                  <a:cubicBezTo>
                    <a:pt x="81" y="53"/>
                    <a:pt x="79" y="52"/>
                    <a:pt x="77" y="52"/>
                  </a:cubicBezTo>
                  <a:cubicBezTo>
                    <a:pt x="76" y="51"/>
                    <a:pt x="76" y="51"/>
                    <a:pt x="75" y="50"/>
                  </a:cubicBezTo>
                  <a:cubicBezTo>
                    <a:pt x="75" y="50"/>
                    <a:pt x="75" y="49"/>
                    <a:pt x="75" y="48"/>
                  </a:cubicBezTo>
                  <a:cubicBezTo>
                    <a:pt x="75" y="47"/>
                    <a:pt x="75" y="46"/>
                    <a:pt x="76" y="45"/>
                  </a:cubicBezTo>
                  <a:cubicBezTo>
                    <a:pt x="81" y="41"/>
                    <a:pt x="85" y="38"/>
                    <a:pt x="88" y="34"/>
                  </a:cubicBezTo>
                  <a:cubicBezTo>
                    <a:pt x="90" y="32"/>
                    <a:pt x="92" y="30"/>
                    <a:pt x="94" y="29"/>
                  </a:cubicBezTo>
                  <a:cubicBezTo>
                    <a:pt x="95" y="28"/>
                    <a:pt x="97" y="27"/>
                    <a:pt x="99" y="26"/>
                  </a:cubicBezTo>
                  <a:cubicBezTo>
                    <a:pt x="108" y="24"/>
                    <a:pt x="117" y="22"/>
                    <a:pt x="125" y="22"/>
                  </a:cubicBezTo>
                  <a:cubicBezTo>
                    <a:pt x="136" y="22"/>
                    <a:pt x="147" y="24"/>
                    <a:pt x="157" y="28"/>
                  </a:cubicBezTo>
                  <a:cubicBezTo>
                    <a:pt x="162" y="31"/>
                    <a:pt x="168" y="33"/>
                    <a:pt x="174" y="34"/>
                  </a:cubicBezTo>
                  <a:cubicBezTo>
                    <a:pt x="174" y="34"/>
                    <a:pt x="174" y="34"/>
                    <a:pt x="174" y="34"/>
                  </a:cubicBezTo>
                  <a:cubicBezTo>
                    <a:pt x="175" y="34"/>
                    <a:pt x="176" y="34"/>
                    <a:pt x="176" y="34"/>
                  </a:cubicBezTo>
                  <a:cubicBezTo>
                    <a:pt x="182" y="34"/>
                    <a:pt x="188" y="32"/>
                    <a:pt x="192" y="28"/>
                  </a:cubicBezTo>
                  <a:cubicBezTo>
                    <a:pt x="192" y="28"/>
                    <a:pt x="192" y="28"/>
                    <a:pt x="192" y="28"/>
                  </a:cubicBezTo>
                  <a:cubicBezTo>
                    <a:pt x="197" y="34"/>
                    <a:pt x="201" y="41"/>
                    <a:pt x="204" y="48"/>
                  </a:cubicBezTo>
                  <a:cubicBezTo>
                    <a:pt x="207" y="56"/>
                    <a:pt x="209" y="65"/>
                    <a:pt x="210" y="74"/>
                  </a:cubicBezTo>
                  <a:cubicBezTo>
                    <a:pt x="204" y="77"/>
                    <a:pt x="198" y="79"/>
                    <a:pt x="193" y="82"/>
                  </a:cubicBezTo>
                  <a:cubicBezTo>
                    <a:pt x="180" y="72"/>
                    <a:pt x="166" y="63"/>
                    <a:pt x="151" y="56"/>
                  </a:cubicBezTo>
                  <a:cubicBezTo>
                    <a:pt x="148" y="55"/>
                    <a:pt x="144" y="53"/>
                    <a:pt x="141" y="51"/>
                  </a:cubicBezTo>
                  <a:cubicBezTo>
                    <a:pt x="137" y="48"/>
                    <a:pt x="134" y="44"/>
                    <a:pt x="131" y="40"/>
                  </a:cubicBezTo>
                  <a:cubicBezTo>
                    <a:pt x="131" y="39"/>
                    <a:pt x="130" y="39"/>
                    <a:pt x="129" y="39"/>
                  </a:cubicBezTo>
                  <a:cubicBezTo>
                    <a:pt x="127" y="38"/>
                    <a:pt x="125" y="37"/>
                    <a:pt x="123" y="37"/>
                  </a:cubicBezTo>
                  <a:cubicBezTo>
                    <a:pt x="123" y="37"/>
                    <a:pt x="123" y="37"/>
                    <a:pt x="123" y="37"/>
                  </a:cubicBezTo>
                  <a:cubicBezTo>
                    <a:pt x="117" y="37"/>
                    <a:pt x="111" y="40"/>
                    <a:pt x="106" y="42"/>
                  </a:cubicBezTo>
                  <a:cubicBezTo>
                    <a:pt x="99" y="46"/>
                    <a:pt x="93" y="51"/>
                    <a:pt x="87" y="52"/>
                  </a:cubicBezTo>
                  <a:cubicBezTo>
                    <a:pt x="86" y="53"/>
                    <a:pt x="85" y="53"/>
                    <a:pt x="83" y="53"/>
                  </a:cubicBezTo>
                  <a:moveTo>
                    <a:pt x="38" y="85"/>
                  </a:moveTo>
                  <a:cubicBezTo>
                    <a:pt x="38" y="84"/>
                    <a:pt x="38" y="84"/>
                    <a:pt x="38" y="84"/>
                  </a:cubicBezTo>
                  <a:cubicBezTo>
                    <a:pt x="38" y="84"/>
                    <a:pt x="38" y="83"/>
                    <a:pt x="38" y="83"/>
                  </a:cubicBezTo>
                  <a:cubicBezTo>
                    <a:pt x="38" y="81"/>
                    <a:pt x="38" y="80"/>
                    <a:pt x="38" y="79"/>
                  </a:cubicBezTo>
                  <a:cubicBezTo>
                    <a:pt x="38" y="60"/>
                    <a:pt x="44" y="42"/>
                    <a:pt x="54" y="27"/>
                  </a:cubicBezTo>
                  <a:cubicBezTo>
                    <a:pt x="56" y="25"/>
                    <a:pt x="57" y="23"/>
                    <a:pt x="59" y="23"/>
                  </a:cubicBezTo>
                  <a:cubicBezTo>
                    <a:pt x="59" y="22"/>
                    <a:pt x="60" y="22"/>
                    <a:pt x="61" y="22"/>
                  </a:cubicBezTo>
                  <a:cubicBezTo>
                    <a:pt x="62" y="22"/>
                    <a:pt x="63" y="23"/>
                    <a:pt x="63" y="23"/>
                  </a:cubicBezTo>
                  <a:cubicBezTo>
                    <a:pt x="63" y="24"/>
                    <a:pt x="64" y="24"/>
                    <a:pt x="64" y="26"/>
                  </a:cubicBezTo>
                  <a:cubicBezTo>
                    <a:pt x="64" y="26"/>
                    <a:pt x="64" y="26"/>
                    <a:pt x="64" y="27"/>
                  </a:cubicBezTo>
                  <a:cubicBezTo>
                    <a:pt x="63" y="27"/>
                    <a:pt x="63" y="27"/>
                    <a:pt x="63" y="27"/>
                  </a:cubicBezTo>
                  <a:cubicBezTo>
                    <a:pt x="62" y="27"/>
                    <a:pt x="62" y="27"/>
                    <a:pt x="61" y="27"/>
                  </a:cubicBezTo>
                  <a:cubicBezTo>
                    <a:pt x="61" y="27"/>
                    <a:pt x="61" y="27"/>
                    <a:pt x="61" y="27"/>
                  </a:cubicBezTo>
                  <a:cubicBezTo>
                    <a:pt x="61" y="27"/>
                    <a:pt x="61" y="27"/>
                    <a:pt x="61" y="27"/>
                  </a:cubicBezTo>
                  <a:cubicBezTo>
                    <a:pt x="60" y="27"/>
                    <a:pt x="59" y="28"/>
                    <a:pt x="59" y="28"/>
                  </a:cubicBezTo>
                  <a:cubicBezTo>
                    <a:pt x="58" y="29"/>
                    <a:pt x="58" y="29"/>
                    <a:pt x="57" y="30"/>
                  </a:cubicBezTo>
                  <a:cubicBezTo>
                    <a:pt x="46" y="43"/>
                    <a:pt x="40" y="61"/>
                    <a:pt x="40" y="78"/>
                  </a:cubicBezTo>
                  <a:cubicBezTo>
                    <a:pt x="40" y="78"/>
                    <a:pt x="40" y="78"/>
                    <a:pt x="40" y="78"/>
                  </a:cubicBezTo>
                  <a:cubicBezTo>
                    <a:pt x="40" y="79"/>
                    <a:pt x="41" y="80"/>
                    <a:pt x="42" y="81"/>
                  </a:cubicBezTo>
                  <a:cubicBezTo>
                    <a:pt x="43" y="81"/>
                    <a:pt x="43" y="81"/>
                    <a:pt x="43" y="81"/>
                  </a:cubicBezTo>
                  <a:cubicBezTo>
                    <a:pt x="42" y="82"/>
                    <a:pt x="41" y="83"/>
                    <a:pt x="40" y="84"/>
                  </a:cubicBezTo>
                  <a:cubicBezTo>
                    <a:pt x="39" y="85"/>
                    <a:pt x="39" y="85"/>
                    <a:pt x="39" y="85"/>
                  </a:cubicBezTo>
                  <a:cubicBezTo>
                    <a:pt x="38" y="85"/>
                    <a:pt x="38" y="85"/>
                    <a:pt x="38" y="85"/>
                  </a:cubicBezTo>
                  <a:moveTo>
                    <a:pt x="189" y="24"/>
                  </a:moveTo>
                  <a:cubicBezTo>
                    <a:pt x="189" y="24"/>
                    <a:pt x="189" y="24"/>
                    <a:pt x="189" y="23"/>
                  </a:cubicBezTo>
                  <a:cubicBezTo>
                    <a:pt x="189" y="22"/>
                    <a:pt x="189" y="21"/>
                    <a:pt x="190" y="20"/>
                  </a:cubicBezTo>
                  <a:cubicBezTo>
                    <a:pt x="190" y="19"/>
                    <a:pt x="191" y="18"/>
                    <a:pt x="191" y="18"/>
                  </a:cubicBezTo>
                  <a:cubicBezTo>
                    <a:pt x="191" y="18"/>
                    <a:pt x="191" y="18"/>
                    <a:pt x="191" y="18"/>
                  </a:cubicBezTo>
                  <a:cubicBezTo>
                    <a:pt x="192" y="18"/>
                    <a:pt x="193" y="18"/>
                    <a:pt x="195" y="19"/>
                  </a:cubicBezTo>
                  <a:cubicBezTo>
                    <a:pt x="201" y="22"/>
                    <a:pt x="211" y="34"/>
                    <a:pt x="218" y="65"/>
                  </a:cubicBezTo>
                  <a:cubicBezTo>
                    <a:pt x="219" y="67"/>
                    <a:pt x="219" y="69"/>
                    <a:pt x="219" y="71"/>
                  </a:cubicBezTo>
                  <a:cubicBezTo>
                    <a:pt x="219" y="74"/>
                    <a:pt x="219" y="77"/>
                    <a:pt x="218" y="79"/>
                  </a:cubicBezTo>
                  <a:cubicBezTo>
                    <a:pt x="217" y="80"/>
                    <a:pt x="217" y="80"/>
                    <a:pt x="217" y="80"/>
                  </a:cubicBezTo>
                  <a:cubicBezTo>
                    <a:pt x="217" y="80"/>
                    <a:pt x="216" y="81"/>
                    <a:pt x="216" y="81"/>
                  </a:cubicBezTo>
                  <a:cubicBezTo>
                    <a:pt x="215" y="81"/>
                    <a:pt x="214" y="81"/>
                    <a:pt x="214" y="81"/>
                  </a:cubicBezTo>
                  <a:cubicBezTo>
                    <a:pt x="213" y="81"/>
                    <a:pt x="213" y="81"/>
                    <a:pt x="212" y="81"/>
                  </a:cubicBezTo>
                  <a:cubicBezTo>
                    <a:pt x="212" y="81"/>
                    <a:pt x="212" y="81"/>
                    <a:pt x="212" y="81"/>
                  </a:cubicBezTo>
                  <a:cubicBezTo>
                    <a:pt x="212" y="81"/>
                    <a:pt x="212" y="81"/>
                    <a:pt x="212" y="81"/>
                  </a:cubicBezTo>
                  <a:cubicBezTo>
                    <a:pt x="211" y="80"/>
                    <a:pt x="211" y="80"/>
                    <a:pt x="210" y="79"/>
                  </a:cubicBezTo>
                  <a:cubicBezTo>
                    <a:pt x="211" y="79"/>
                    <a:pt x="212" y="79"/>
                    <a:pt x="213" y="78"/>
                  </a:cubicBezTo>
                  <a:cubicBezTo>
                    <a:pt x="213" y="78"/>
                    <a:pt x="213" y="78"/>
                    <a:pt x="213" y="78"/>
                  </a:cubicBezTo>
                  <a:cubicBezTo>
                    <a:pt x="214" y="78"/>
                    <a:pt x="215" y="77"/>
                    <a:pt x="215" y="76"/>
                  </a:cubicBezTo>
                  <a:cubicBezTo>
                    <a:pt x="214" y="66"/>
                    <a:pt x="212" y="56"/>
                    <a:pt x="208" y="46"/>
                  </a:cubicBezTo>
                  <a:cubicBezTo>
                    <a:pt x="205" y="38"/>
                    <a:pt x="201" y="30"/>
                    <a:pt x="194" y="24"/>
                  </a:cubicBezTo>
                  <a:cubicBezTo>
                    <a:pt x="194" y="23"/>
                    <a:pt x="193" y="23"/>
                    <a:pt x="193" y="23"/>
                  </a:cubicBezTo>
                  <a:cubicBezTo>
                    <a:pt x="193" y="23"/>
                    <a:pt x="193" y="23"/>
                    <a:pt x="193" y="23"/>
                  </a:cubicBezTo>
                  <a:cubicBezTo>
                    <a:pt x="192" y="23"/>
                    <a:pt x="192" y="23"/>
                    <a:pt x="192" y="23"/>
                  </a:cubicBezTo>
                  <a:cubicBezTo>
                    <a:pt x="192" y="23"/>
                    <a:pt x="192" y="23"/>
                    <a:pt x="192" y="23"/>
                  </a:cubicBezTo>
                  <a:cubicBezTo>
                    <a:pt x="191" y="23"/>
                    <a:pt x="190" y="23"/>
                    <a:pt x="190" y="24"/>
                  </a:cubicBezTo>
                  <a:cubicBezTo>
                    <a:pt x="190" y="24"/>
                    <a:pt x="190" y="24"/>
                    <a:pt x="190" y="24"/>
                  </a:cubicBezTo>
                  <a:cubicBezTo>
                    <a:pt x="189" y="24"/>
                    <a:pt x="189" y="24"/>
                    <a:pt x="189" y="24"/>
                  </a:cubicBezTo>
                  <a:moveTo>
                    <a:pt x="192" y="13"/>
                  </a:moveTo>
                  <a:cubicBezTo>
                    <a:pt x="192" y="12"/>
                    <a:pt x="192" y="12"/>
                    <a:pt x="192" y="12"/>
                  </a:cubicBezTo>
                  <a:cubicBezTo>
                    <a:pt x="192" y="13"/>
                    <a:pt x="192" y="13"/>
                    <a:pt x="192" y="13"/>
                  </a:cubicBezTo>
                  <a:moveTo>
                    <a:pt x="219" y="0"/>
                  </a:moveTo>
                  <a:cubicBezTo>
                    <a:pt x="219" y="0"/>
                    <a:pt x="218" y="0"/>
                    <a:pt x="218" y="0"/>
                  </a:cubicBezTo>
                  <a:cubicBezTo>
                    <a:pt x="217" y="1"/>
                    <a:pt x="215" y="2"/>
                    <a:pt x="212" y="3"/>
                  </a:cubicBezTo>
                  <a:cubicBezTo>
                    <a:pt x="208" y="5"/>
                    <a:pt x="202" y="8"/>
                    <a:pt x="198" y="9"/>
                  </a:cubicBezTo>
                  <a:cubicBezTo>
                    <a:pt x="196" y="10"/>
                    <a:pt x="194" y="11"/>
                    <a:pt x="193" y="12"/>
                  </a:cubicBezTo>
                  <a:cubicBezTo>
                    <a:pt x="192" y="12"/>
                    <a:pt x="191" y="12"/>
                    <a:pt x="191" y="12"/>
                  </a:cubicBezTo>
                  <a:cubicBezTo>
                    <a:pt x="190" y="12"/>
                    <a:pt x="190" y="12"/>
                    <a:pt x="190" y="12"/>
                  </a:cubicBezTo>
                  <a:cubicBezTo>
                    <a:pt x="190" y="13"/>
                    <a:pt x="190" y="13"/>
                    <a:pt x="190" y="13"/>
                  </a:cubicBezTo>
                  <a:cubicBezTo>
                    <a:pt x="190" y="13"/>
                    <a:pt x="190" y="13"/>
                    <a:pt x="190" y="13"/>
                  </a:cubicBezTo>
                  <a:cubicBezTo>
                    <a:pt x="189" y="13"/>
                    <a:pt x="189" y="13"/>
                    <a:pt x="189" y="13"/>
                  </a:cubicBezTo>
                  <a:cubicBezTo>
                    <a:pt x="189" y="13"/>
                    <a:pt x="189" y="13"/>
                    <a:pt x="189" y="13"/>
                  </a:cubicBezTo>
                  <a:cubicBezTo>
                    <a:pt x="187" y="14"/>
                    <a:pt x="186" y="16"/>
                    <a:pt x="185" y="18"/>
                  </a:cubicBezTo>
                  <a:cubicBezTo>
                    <a:pt x="185" y="19"/>
                    <a:pt x="184" y="21"/>
                    <a:pt x="184" y="23"/>
                  </a:cubicBezTo>
                  <a:cubicBezTo>
                    <a:pt x="184" y="24"/>
                    <a:pt x="185" y="25"/>
                    <a:pt x="185" y="26"/>
                  </a:cubicBezTo>
                  <a:cubicBezTo>
                    <a:pt x="185" y="27"/>
                    <a:pt x="185" y="27"/>
                    <a:pt x="185" y="27"/>
                  </a:cubicBezTo>
                  <a:cubicBezTo>
                    <a:pt x="182" y="28"/>
                    <a:pt x="179" y="29"/>
                    <a:pt x="176" y="29"/>
                  </a:cubicBezTo>
                  <a:cubicBezTo>
                    <a:pt x="176" y="29"/>
                    <a:pt x="176" y="29"/>
                    <a:pt x="176" y="29"/>
                  </a:cubicBezTo>
                  <a:cubicBezTo>
                    <a:pt x="176" y="29"/>
                    <a:pt x="175" y="29"/>
                    <a:pt x="175" y="29"/>
                  </a:cubicBezTo>
                  <a:cubicBezTo>
                    <a:pt x="175" y="29"/>
                    <a:pt x="175" y="29"/>
                    <a:pt x="175" y="29"/>
                  </a:cubicBezTo>
                  <a:cubicBezTo>
                    <a:pt x="169" y="29"/>
                    <a:pt x="164" y="26"/>
                    <a:pt x="159" y="24"/>
                  </a:cubicBezTo>
                  <a:cubicBezTo>
                    <a:pt x="148" y="20"/>
                    <a:pt x="137" y="18"/>
                    <a:pt x="125" y="18"/>
                  </a:cubicBezTo>
                  <a:cubicBezTo>
                    <a:pt x="116" y="18"/>
                    <a:pt x="107" y="19"/>
                    <a:pt x="98" y="22"/>
                  </a:cubicBezTo>
                  <a:cubicBezTo>
                    <a:pt x="96" y="23"/>
                    <a:pt x="93" y="23"/>
                    <a:pt x="91" y="25"/>
                  </a:cubicBezTo>
                  <a:cubicBezTo>
                    <a:pt x="89" y="27"/>
                    <a:pt x="87" y="29"/>
                    <a:pt x="85" y="31"/>
                  </a:cubicBezTo>
                  <a:cubicBezTo>
                    <a:pt x="84" y="31"/>
                    <a:pt x="84" y="31"/>
                    <a:pt x="84" y="32"/>
                  </a:cubicBezTo>
                  <a:cubicBezTo>
                    <a:pt x="83" y="32"/>
                    <a:pt x="83" y="32"/>
                    <a:pt x="83" y="32"/>
                  </a:cubicBezTo>
                  <a:cubicBezTo>
                    <a:pt x="78" y="30"/>
                    <a:pt x="73" y="29"/>
                    <a:pt x="68" y="28"/>
                  </a:cubicBezTo>
                  <a:cubicBezTo>
                    <a:pt x="68" y="27"/>
                    <a:pt x="68" y="26"/>
                    <a:pt x="68" y="26"/>
                  </a:cubicBezTo>
                  <a:cubicBezTo>
                    <a:pt x="68" y="24"/>
                    <a:pt x="68" y="22"/>
                    <a:pt x="67" y="20"/>
                  </a:cubicBezTo>
                  <a:cubicBezTo>
                    <a:pt x="66" y="20"/>
                    <a:pt x="66" y="19"/>
                    <a:pt x="65" y="19"/>
                  </a:cubicBezTo>
                  <a:cubicBezTo>
                    <a:pt x="65" y="18"/>
                    <a:pt x="65" y="18"/>
                    <a:pt x="64" y="17"/>
                  </a:cubicBezTo>
                  <a:cubicBezTo>
                    <a:pt x="64" y="17"/>
                    <a:pt x="62" y="16"/>
                    <a:pt x="61" y="15"/>
                  </a:cubicBezTo>
                  <a:cubicBezTo>
                    <a:pt x="55" y="12"/>
                    <a:pt x="46" y="7"/>
                    <a:pt x="40" y="4"/>
                  </a:cubicBezTo>
                  <a:cubicBezTo>
                    <a:pt x="40" y="4"/>
                    <a:pt x="40" y="4"/>
                    <a:pt x="40" y="4"/>
                  </a:cubicBezTo>
                  <a:cubicBezTo>
                    <a:pt x="40" y="4"/>
                    <a:pt x="39" y="4"/>
                    <a:pt x="39" y="4"/>
                  </a:cubicBezTo>
                  <a:cubicBezTo>
                    <a:pt x="38" y="4"/>
                    <a:pt x="37" y="4"/>
                    <a:pt x="37" y="5"/>
                  </a:cubicBezTo>
                  <a:cubicBezTo>
                    <a:pt x="36" y="6"/>
                    <a:pt x="36" y="7"/>
                    <a:pt x="38" y="8"/>
                  </a:cubicBezTo>
                  <a:cubicBezTo>
                    <a:pt x="38" y="8"/>
                    <a:pt x="38" y="8"/>
                    <a:pt x="38" y="8"/>
                  </a:cubicBezTo>
                  <a:cubicBezTo>
                    <a:pt x="38" y="8"/>
                    <a:pt x="38" y="8"/>
                    <a:pt x="38" y="8"/>
                  </a:cubicBezTo>
                  <a:cubicBezTo>
                    <a:pt x="41" y="10"/>
                    <a:pt x="47" y="13"/>
                    <a:pt x="52" y="16"/>
                  </a:cubicBezTo>
                  <a:cubicBezTo>
                    <a:pt x="53" y="17"/>
                    <a:pt x="55" y="18"/>
                    <a:pt x="56" y="18"/>
                  </a:cubicBezTo>
                  <a:cubicBezTo>
                    <a:pt x="53" y="20"/>
                    <a:pt x="52" y="22"/>
                    <a:pt x="50" y="24"/>
                  </a:cubicBezTo>
                  <a:cubicBezTo>
                    <a:pt x="40" y="39"/>
                    <a:pt x="34" y="56"/>
                    <a:pt x="33" y="73"/>
                  </a:cubicBezTo>
                  <a:cubicBezTo>
                    <a:pt x="33" y="73"/>
                    <a:pt x="33" y="73"/>
                    <a:pt x="33" y="73"/>
                  </a:cubicBezTo>
                  <a:cubicBezTo>
                    <a:pt x="33" y="73"/>
                    <a:pt x="33" y="73"/>
                    <a:pt x="32" y="73"/>
                  </a:cubicBezTo>
                  <a:cubicBezTo>
                    <a:pt x="32" y="73"/>
                    <a:pt x="32" y="73"/>
                    <a:pt x="31" y="73"/>
                  </a:cubicBezTo>
                  <a:cubicBezTo>
                    <a:pt x="28" y="76"/>
                    <a:pt x="26" y="80"/>
                    <a:pt x="23" y="84"/>
                  </a:cubicBezTo>
                  <a:cubicBezTo>
                    <a:pt x="22" y="84"/>
                    <a:pt x="21" y="83"/>
                    <a:pt x="20" y="83"/>
                  </a:cubicBezTo>
                  <a:cubicBezTo>
                    <a:pt x="23" y="78"/>
                    <a:pt x="26" y="74"/>
                    <a:pt x="30" y="70"/>
                  </a:cubicBezTo>
                  <a:cubicBezTo>
                    <a:pt x="30" y="70"/>
                    <a:pt x="30" y="69"/>
                    <a:pt x="29" y="69"/>
                  </a:cubicBezTo>
                  <a:cubicBezTo>
                    <a:pt x="29" y="68"/>
                    <a:pt x="29" y="68"/>
                    <a:pt x="29" y="68"/>
                  </a:cubicBezTo>
                  <a:cubicBezTo>
                    <a:pt x="28" y="68"/>
                    <a:pt x="28" y="68"/>
                    <a:pt x="28" y="69"/>
                  </a:cubicBezTo>
                  <a:cubicBezTo>
                    <a:pt x="24" y="73"/>
                    <a:pt x="21" y="77"/>
                    <a:pt x="18" y="81"/>
                  </a:cubicBezTo>
                  <a:cubicBezTo>
                    <a:pt x="17" y="81"/>
                    <a:pt x="16" y="81"/>
                    <a:pt x="16" y="80"/>
                  </a:cubicBezTo>
                  <a:cubicBezTo>
                    <a:pt x="18" y="77"/>
                    <a:pt x="21" y="73"/>
                    <a:pt x="24" y="69"/>
                  </a:cubicBezTo>
                  <a:cubicBezTo>
                    <a:pt x="24" y="68"/>
                    <a:pt x="24" y="68"/>
                    <a:pt x="23" y="67"/>
                  </a:cubicBezTo>
                  <a:cubicBezTo>
                    <a:pt x="23" y="67"/>
                    <a:pt x="23" y="67"/>
                    <a:pt x="23" y="67"/>
                  </a:cubicBezTo>
                  <a:cubicBezTo>
                    <a:pt x="22" y="67"/>
                    <a:pt x="22" y="67"/>
                    <a:pt x="22" y="68"/>
                  </a:cubicBezTo>
                  <a:cubicBezTo>
                    <a:pt x="19" y="72"/>
                    <a:pt x="16" y="75"/>
                    <a:pt x="13" y="79"/>
                  </a:cubicBezTo>
                  <a:cubicBezTo>
                    <a:pt x="12" y="79"/>
                    <a:pt x="12" y="79"/>
                    <a:pt x="12" y="79"/>
                  </a:cubicBezTo>
                  <a:cubicBezTo>
                    <a:pt x="13" y="78"/>
                    <a:pt x="13" y="78"/>
                    <a:pt x="12" y="77"/>
                  </a:cubicBezTo>
                  <a:cubicBezTo>
                    <a:pt x="12" y="77"/>
                    <a:pt x="12" y="77"/>
                    <a:pt x="12" y="77"/>
                  </a:cubicBezTo>
                  <a:cubicBezTo>
                    <a:pt x="12" y="77"/>
                    <a:pt x="12" y="77"/>
                    <a:pt x="12" y="77"/>
                  </a:cubicBezTo>
                  <a:cubicBezTo>
                    <a:pt x="15" y="72"/>
                    <a:pt x="18" y="68"/>
                    <a:pt x="21" y="63"/>
                  </a:cubicBezTo>
                  <a:cubicBezTo>
                    <a:pt x="22" y="63"/>
                    <a:pt x="22" y="62"/>
                    <a:pt x="21" y="62"/>
                  </a:cubicBezTo>
                  <a:cubicBezTo>
                    <a:pt x="21" y="62"/>
                    <a:pt x="21" y="61"/>
                    <a:pt x="20" y="61"/>
                  </a:cubicBezTo>
                  <a:cubicBezTo>
                    <a:pt x="20" y="61"/>
                    <a:pt x="20" y="62"/>
                    <a:pt x="19" y="62"/>
                  </a:cubicBezTo>
                  <a:cubicBezTo>
                    <a:pt x="16" y="66"/>
                    <a:pt x="13" y="71"/>
                    <a:pt x="10" y="75"/>
                  </a:cubicBezTo>
                  <a:cubicBezTo>
                    <a:pt x="10" y="76"/>
                    <a:pt x="10" y="76"/>
                    <a:pt x="9" y="77"/>
                  </a:cubicBezTo>
                  <a:cubicBezTo>
                    <a:pt x="8" y="76"/>
                    <a:pt x="7" y="76"/>
                    <a:pt x="6" y="75"/>
                  </a:cubicBezTo>
                  <a:cubicBezTo>
                    <a:pt x="9" y="71"/>
                    <a:pt x="12" y="66"/>
                    <a:pt x="15" y="62"/>
                  </a:cubicBezTo>
                  <a:cubicBezTo>
                    <a:pt x="16" y="61"/>
                    <a:pt x="16" y="61"/>
                    <a:pt x="16" y="60"/>
                  </a:cubicBezTo>
                  <a:cubicBezTo>
                    <a:pt x="17" y="60"/>
                    <a:pt x="16" y="59"/>
                    <a:pt x="16" y="59"/>
                  </a:cubicBezTo>
                  <a:cubicBezTo>
                    <a:pt x="16" y="58"/>
                    <a:pt x="15" y="58"/>
                    <a:pt x="15" y="58"/>
                  </a:cubicBezTo>
                  <a:cubicBezTo>
                    <a:pt x="15" y="58"/>
                    <a:pt x="14" y="59"/>
                    <a:pt x="14" y="59"/>
                  </a:cubicBezTo>
                  <a:cubicBezTo>
                    <a:pt x="14" y="59"/>
                    <a:pt x="14" y="60"/>
                    <a:pt x="13" y="60"/>
                  </a:cubicBezTo>
                  <a:cubicBezTo>
                    <a:pt x="10" y="65"/>
                    <a:pt x="7" y="69"/>
                    <a:pt x="4" y="73"/>
                  </a:cubicBezTo>
                  <a:cubicBezTo>
                    <a:pt x="4" y="73"/>
                    <a:pt x="4" y="73"/>
                    <a:pt x="4" y="73"/>
                  </a:cubicBezTo>
                  <a:cubicBezTo>
                    <a:pt x="4" y="73"/>
                    <a:pt x="4" y="73"/>
                    <a:pt x="4" y="73"/>
                  </a:cubicBezTo>
                  <a:cubicBezTo>
                    <a:pt x="4" y="72"/>
                    <a:pt x="4" y="72"/>
                    <a:pt x="4" y="72"/>
                  </a:cubicBezTo>
                  <a:cubicBezTo>
                    <a:pt x="7" y="67"/>
                    <a:pt x="9" y="62"/>
                    <a:pt x="11" y="57"/>
                  </a:cubicBezTo>
                  <a:cubicBezTo>
                    <a:pt x="11" y="57"/>
                    <a:pt x="11" y="56"/>
                    <a:pt x="11" y="56"/>
                  </a:cubicBezTo>
                  <a:cubicBezTo>
                    <a:pt x="11" y="55"/>
                    <a:pt x="11" y="55"/>
                    <a:pt x="11" y="55"/>
                  </a:cubicBezTo>
                  <a:cubicBezTo>
                    <a:pt x="11" y="55"/>
                    <a:pt x="10" y="55"/>
                    <a:pt x="10" y="55"/>
                  </a:cubicBezTo>
                  <a:cubicBezTo>
                    <a:pt x="10" y="55"/>
                    <a:pt x="9" y="55"/>
                    <a:pt x="9" y="55"/>
                  </a:cubicBezTo>
                  <a:cubicBezTo>
                    <a:pt x="9" y="55"/>
                    <a:pt x="9" y="56"/>
                    <a:pt x="9" y="57"/>
                  </a:cubicBezTo>
                  <a:cubicBezTo>
                    <a:pt x="6" y="62"/>
                    <a:pt x="4" y="67"/>
                    <a:pt x="1" y="72"/>
                  </a:cubicBezTo>
                  <a:cubicBezTo>
                    <a:pt x="1" y="73"/>
                    <a:pt x="1" y="73"/>
                    <a:pt x="1" y="73"/>
                  </a:cubicBezTo>
                  <a:cubicBezTo>
                    <a:pt x="1" y="74"/>
                    <a:pt x="1" y="74"/>
                    <a:pt x="1" y="74"/>
                  </a:cubicBezTo>
                  <a:cubicBezTo>
                    <a:pt x="0" y="74"/>
                    <a:pt x="0" y="75"/>
                    <a:pt x="0" y="76"/>
                  </a:cubicBezTo>
                  <a:cubicBezTo>
                    <a:pt x="0" y="76"/>
                    <a:pt x="0" y="76"/>
                    <a:pt x="0" y="76"/>
                  </a:cubicBezTo>
                  <a:cubicBezTo>
                    <a:pt x="0" y="77"/>
                    <a:pt x="1" y="78"/>
                    <a:pt x="1" y="78"/>
                  </a:cubicBezTo>
                  <a:cubicBezTo>
                    <a:pt x="2" y="79"/>
                    <a:pt x="2" y="79"/>
                    <a:pt x="2" y="79"/>
                  </a:cubicBezTo>
                  <a:cubicBezTo>
                    <a:pt x="2" y="79"/>
                    <a:pt x="2" y="79"/>
                    <a:pt x="2" y="79"/>
                  </a:cubicBezTo>
                  <a:cubicBezTo>
                    <a:pt x="3" y="79"/>
                    <a:pt x="3" y="79"/>
                    <a:pt x="3" y="79"/>
                  </a:cubicBezTo>
                  <a:cubicBezTo>
                    <a:pt x="11" y="83"/>
                    <a:pt x="17" y="87"/>
                    <a:pt x="26" y="91"/>
                  </a:cubicBezTo>
                  <a:cubicBezTo>
                    <a:pt x="27" y="91"/>
                    <a:pt x="28" y="92"/>
                    <a:pt x="30" y="93"/>
                  </a:cubicBezTo>
                  <a:cubicBezTo>
                    <a:pt x="31" y="94"/>
                    <a:pt x="32" y="94"/>
                    <a:pt x="33" y="94"/>
                  </a:cubicBezTo>
                  <a:cubicBezTo>
                    <a:pt x="34" y="95"/>
                    <a:pt x="35" y="95"/>
                    <a:pt x="36" y="95"/>
                  </a:cubicBezTo>
                  <a:cubicBezTo>
                    <a:pt x="36" y="95"/>
                    <a:pt x="36" y="95"/>
                    <a:pt x="36" y="95"/>
                  </a:cubicBezTo>
                  <a:cubicBezTo>
                    <a:pt x="36" y="95"/>
                    <a:pt x="36" y="95"/>
                    <a:pt x="36" y="95"/>
                  </a:cubicBezTo>
                  <a:cubicBezTo>
                    <a:pt x="38" y="95"/>
                    <a:pt x="41" y="94"/>
                    <a:pt x="44" y="92"/>
                  </a:cubicBezTo>
                  <a:cubicBezTo>
                    <a:pt x="46" y="91"/>
                    <a:pt x="49" y="88"/>
                    <a:pt x="52" y="84"/>
                  </a:cubicBezTo>
                  <a:cubicBezTo>
                    <a:pt x="59" y="88"/>
                    <a:pt x="65" y="94"/>
                    <a:pt x="69" y="100"/>
                  </a:cubicBezTo>
                  <a:cubicBezTo>
                    <a:pt x="69" y="101"/>
                    <a:pt x="69" y="101"/>
                    <a:pt x="69" y="101"/>
                  </a:cubicBezTo>
                  <a:cubicBezTo>
                    <a:pt x="69" y="102"/>
                    <a:pt x="68" y="104"/>
                    <a:pt x="68" y="105"/>
                  </a:cubicBezTo>
                  <a:cubicBezTo>
                    <a:pt x="67" y="106"/>
                    <a:pt x="67" y="107"/>
                    <a:pt x="67" y="109"/>
                  </a:cubicBezTo>
                  <a:cubicBezTo>
                    <a:pt x="67" y="109"/>
                    <a:pt x="67" y="109"/>
                    <a:pt x="67" y="109"/>
                  </a:cubicBezTo>
                  <a:cubicBezTo>
                    <a:pt x="67" y="111"/>
                    <a:pt x="68" y="113"/>
                    <a:pt x="69" y="114"/>
                  </a:cubicBezTo>
                  <a:cubicBezTo>
                    <a:pt x="70" y="116"/>
                    <a:pt x="71" y="117"/>
                    <a:pt x="73" y="117"/>
                  </a:cubicBezTo>
                  <a:cubicBezTo>
                    <a:pt x="74" y="117"/>
                    <a:pt x="74" y="117"/>
                    <a:pt x="75" y="117"/>
                  </a:cubicBezTo>
                  <a:cubicBezTo>
                    <a:pt x="76" y="117"/>
                    <a:pt x="77" y="117"/>
                    <a:pt x="78" y="117"/>
                  </a:cubicBezTo>
                  <a:cubicBezTo>
                    <a:pt x="78" y="119"/>
                    <a:pt x="78" y="120"/>
                    <a:pt x="79" y="122"/>
                  </a:cubicBezTo>
                  <a:cubicBezTo>
                    <a:pt x="79" y="123"/>
                    <a:pt x="79" y="124"/>
                    <a:pt x="80" y="125"/>
                  </a:cubicBezTo>
                  <a:cubicBezTo>
                    <a:pt x="82" y="124"/>
                    <a:pt x="82" y="124"/>
                    <a:pt x="82" y="124"/>
                  </a:cubicBezTo>
                  <a:cubicBezTo>
                    <a:pt x="80" y="125"/>
                    <a:pt x="80" y="125"/>
                    <a:pt x="80" y="125"/>
                  </a:cubicBezTo>
                  <a:cubicBezTo>
                    <a:pt x="81" y="126"/>
                    <a:pt x="83" y="127"/>
                    <a:pt x="84" y="128"/>
                  </a:cubicBezTo>
                  <a:cubicBezTo>
                    <a:pt x="85" y="128"/>
                    <a:pt x="87" y="129"/>
                    <a:pt x="89" y="129"/>
                  </a:cubicBezTo>
                  <a:cubicBezTo>
                    <a:pt x="90" y="129"/>
                    <a:pt x="92" y="128"/>
                    <a:pt x="93" y="128"/>
                  </a:cubicBezTo>
                  <a:cubicBezTo>
                    <a:pt x="93" y="127"/>
                    <a:pt x="93" y="127"/>
                    <a:pt x="93" y="127"/>
                  </a:cubicBezTo>
                  <a:cubicBezTo>
                    <a:pt x="93" y="129"/>
                    <a:pt x="94" y="131"/>
                    <a:pt x="95" y="132"/>
                  </a:cubicBezTo>
                  <a:cubicBezTo>
                    <a:pt x="97" y="135"/>
                    <a:pt x="100" y="138"/>
                    <a:pt x="104" y="138"/>
                  </a:cubicBezTo>
                  <a:cubicBezTo>
                    <a:pt x="104" y="138"/>
                    <a:pt x="105" y="138"/>
                    <a:pt x="105" y="138"/>
                  </a:cubicBezTo>
                  <a:cubicBezTo>
                    <a:pt x="105" y="138"/>
                    <a:pt x="106" y="137"/>
                    <a:pt x="107" y="137"/>
                  </a:cubicBezTo>
                  <a:cubicBezTo>
                    <a:pt x="107" y="139"/>
                    <a:pt x="108" y="141"/>
                    <a:pt x="110" y="142"/>
                  </a:cubicBezTo>
                  <a:cubicBezTo>
                    <a:pt x="112" y="144"/>
                    <a:pt x="114" y="144"/>
                    <a:pt x="116" y="144"/>
                  </a:cubicBezTo>
                  <a:cubicBezTo>
                    <a:pt x="116" y="144"/>
                    <a:pt x="116" y="144"/>
                    <a:pt x="116" y="144"/>
                  </a:cubicBezTo>
                  <a:cubicBezTo>
                    <a:pt x="116" y="144"/>
                    <a:pt x="116" y="144"/>
                    <a:pt x="116" y="144"/>
                  </a:cubicBezTo>
                  <a:cubicBezTo>
                    <a:pt x="118" y="144"/>
                    <a:pt x="121" y="143"/>
                    <a:pt x="122" y="140"/>
                  </a:cubicBezTo>
                  <a:cubicBezTo>
                    <a:pt x="123" y="139"/>
                    <a:pt x="124" y="138"/>
                    <a:pt x="124" y="137"/>
                  </a:cubicBezTo>
                  <a:cubicBezTo>
                    <a:pt x="129" y="141"/>
                    <a:pt x="132" y="143"/>
                    <a:pt x="138" y="145"/>
                  </a:cubicBezTo>
                  <a:cubicBezTo>
                    <a:pt x="140" y="145"/>
                    <a:pt x="141" y="146"/>
                    <a:pt x="143" y="146"/>
                  </a:cubicBezTo>
                  <a:cubicBezTo>
                    <a:pt x="144" y="146"/>
                    <a:pt x="144" y="146"/>
                    <a:pt x="144" y="146"/>
                  </a:cubicBezTo>
                  <a:cubicBezTo>
                    <a:pt x="144" y="146"/>
                    <a:pt x="144" y="146"/>
                    <a:pt x="144" y="146"/>
                  </a:cubicBezTo>
                  <a:cubicBezTo>
                    <a:pt x="146" y="145"/>
                    <a:pt x="148" y="145"/>
                    <a:pt x="150" y="144"/>
                  </a:cubicBezTo>
                  <a:cubicBezTo>
                    <a:pt x="152" y="142"/>
                    <a:pt x="153" y="140"/>
                    <a:pt x="154" y="138"/>
                  </a:cubicBezTo>
                  <a:cubicBezTo>
                    <a:pt x="154" y="137"/>
                    <a:pt x="154" y="136"/>
                    <a:pt x="154" y="135"/>
                  </a:cubicBezTo>
                  <a:cubicBezTo>
                    <a:pt x="154" y="135"/>
                    <a:pt x="154" y="134"/>
                    <a:pt x="154" y="134"/>
                  </a:cubicBezTo>
                  <a:cubicBezTo>
                    <a:pt x="154" y="134"/>
                    <a:pt x="155" y="134"/>
                    <a:pt x="155" y="134"/>
                  </a:cubicBezTo>
                  <a:cubicBezTo>
                    <a:pt x="155" y="134"/>
                    <a:pt x="155" y="134"/>
                    <a:pt x="155" y="134"/>
                  </a:cubicBezTo>
                  <a:cubicBezTo>
                    <a:pt x="157" y="134"/>
                    <a:pt x="158" y="135"/>
                    <a:pt x="159" y="135"/>
                  </a:cubicBezTo>
                  <a:cubicBezTo>
                    <a:pt x="163" y="135"/>
                    <a:pt x="167" y="133"/>
                    <a:pt x="169" y="130"/>
                  </a:cubicBezTo>
                  <a:cubicBezTo>
                    <a:pt x="170" y="129"/>
                    <a:pt x="171" y="128"/>
                    <a:pt x="172" y="126"/>
                  </a:cubicBezTo>
                  <a:cubicBezTo>
                    <a:pt x="172" y="125"/>
                    <a:pt x="172" y="124"/>
                    <a:pt x="172" y="122"/>
                  </a:cubicBezTo>
                  <a:cubicBezTo>
                    <a:pt x="173" y="122"/>
                    <a:pt x="174" y="123"/>
                    <a:pt x="175" y="123"/>
                  </a:cubicBezTo>
                  <a:cubicBezTo>
                    <a:pt x="178" y="123"/>
                    <a:pt x="180" y="122"/>
                    <a:pt x="183" y="120"/>
                  </a:cubicBezTo>
                  <a:cubicBezTo>
                    <a:pt x="187" y="118"/>
                    <a:pt x="190" y="114"/>
                    <a:pt x="190" y="109"/>
                  </a:cubicBezTo>
                  <a:cubicBezTo>
                    <a:pt x="190" y="109"/>
                    <a:pt x="191" y="110"/>
                    <a:pt x="192" y="110"/>
                  </a:cubicBezTo>
                  <a:cubicBezTo>
                    <a:pt x="192" y="110"/>
                    <a:pt x="192" y="110"/>
                    <a:pt x="192" y="110"/>
                  </a:cubicBezTo>
                  <a:cubicBezTo>
                    <a:pt x="192" y="110"/>
                    <a:pt x="193" y="110"/>
                    <a:pt x="193" y="110"/>
                  </a:cubicBezTo>
                  <a:cubicBezTo>
                    <a:pt x="197" y="110"/>
                    <a:pt x="201" y="107"/>
                    <a:pt x="203" y="104"/>
                  </a:cubicBezTo>
                  <a:cubicBezTo>
                    <a:pt x="205" y="102"/>
                    <a:pt x="205" y="100"/>
                    <a:pt x="205" y="97"/>
                  </a:cubicBezTo>
                  <a:cubicBezTo>
                    <a:pt x="205" y="95"/>
                    <a:pt x="205" y="93"/>
                    <a:pt x="203" y="91"/>
                  </a:cubicBezTo>
                  <a:cubicBezTo>
                    <a:pt x="202" y="89"/>
                    <a:pt x="200" y="87"/>
                    <a:pt x="199" y="86"/>
                  </a:cubicBezTo>
                  <a:cubicBezTo>
                    <a:pt x="198" y="86"/>
                    <a:pt x="198" y="85"/>
                    <a:pt x="197" y="85"/>
                  </a:cubicBezTo>
                  <a:cubicBezTo>
                    <a:pt x="198" y="84"/>
                    <a:pt x="199" y="84"/>
                    <a:pt x="200" y="84"/>
                  </a:cubicBezTo>
                  <a:cubicBezTo>
                    <a:pt x="201" y="85"/>
                    <a:pt x="203" y="87"/>
                    <a:pt x="206" y="89"/>
                  </a:cubicBezTo>
                  <a:cubicBezTo>
                    <a:pt x="209" y="91"/>
                    <a:pt x="212" y="93"/>
                    <a:pt x="215" y="93"/>
                  </a:cubicBezTo>
                  <a:cubicBezTo>
                    <a:pt x="215" y="93"/>
                    <a:pt x="215" y="93"/>
                    <a:pt x="215" y="93"/>
                  </a:cubicBezTo>
                  <a:cubicBezTo>
                    <a:pt x="216" y="93"/>
                    <a:pt x="216" y="93"/>
                    <a:pt x="216" y="93"/>
                  </a:cubicBezTo>
                  <a:cubicBezTo>
                    <a:pt x="216" y="93"/>
                    <a:pt x="217" y="93"/>
                    <a:pt x="217" y="93"/>
                  </a:cubicBezTo>
                  <a:cubicBezTo>
                    <a:pt x="218" y="93"/>
                    <a:pt x="220" y="92"/>
                    <a:pt x="221" y="91"/>
                  </a:cubicBezTo>
                  <a:cubicBezTo>
                    <a:pt x="223" y="90"/>
                    <a:pt x="224" y="90"/>
                    <a:pt x="224" y="90"/>
                  </a:cubicBezTo>
                  <a:cubicBezTo>
                    <a:pt x="234" y="85"/>
                    <a:pt x="241" y="81"/>
                    <a:pt x="251" y="76"/>
                  </a:cubicBezTo>
                  <a:cubicBezTo>
                    <a:pt x="251" y="76"/>
                    <a:pt x="252" y="75"/>
                    <a:pt x="252" y="74"/>
                  </a:cubicBezTo>
                  <a:cubicBezTo>
                    <a:pt x="255" y="68"/>
                    <a:pt x="259" y="62"/>
                    <a:pt x="262" y="55"/>
                  </a:cubicBezTo>
                  <a:cubicBezTo>
                    <a:pt x="262" y="55"/>
                    <a:pt x="262" y="54"/>
                    <a:pt x="261" y="54"/>
                  </a:cubicBezTo>
                  <a:cubicBezTo>
                    <a:pt x="261" y="53"/>
                    <a:pt x="261" y="53"/>
                    <a:pt x="261" y="53"/>
                  </a:cubicBezTo>
                  <a:cubicBezTo>
                    <a:pt x="260" y="53"/>
                    <a:pt x="260" y="54"/>
                    <a:pt x="260" y="54"/>
                  </a:cubicBezTo>
                  <a:cubicBezTo>
                    <a:pt x="257" y="60"/>
                    <a:pt x="254" y="66"/>
                    <a:pt x="251" y="72"/>
                  </a:cubicBezTo>
                  <a:cubicBezTo>
                    <a:pt x="250" y="71"/>
                    <a:pt x="250" y="71"/>
                    <a:pt x="250" y="71"/>
                  </a:cubicBezTo>
                  <a:cubicBezTo>
                    <a:pt x="249" y="71"/>
                    <a:pt x="249" y="71"/>
                    <a:pt x="249" y="72"/>
                  </a:cubicBezTo>
                  <a:cubicBezTo>
                    <a:pt x="248" y="72"/>
                    <a:pt x="248" y="72"/>
                    <a:pt x="248" y="72"/>
                  </a:cubicBezTo>
                  <a:cubicBezTo>
                    <a:pt x="250" y="67"/>
                    <a:pt x="253" y="63"/>
                    <a:pt x="255" y="58"/>
                  </a:cubicBezTo>
                  <a:cubicBezTo>
                    <a:pt x="255" y="57"/>
                    <a:pt x="255" y="57"/>
                    <a:pt x="254" y="56"/>
                  </a:cubicBezTo>
                  <a:cubicBezTo>
                    <a:pt x="254" y="56"/>
                    <a:pt x="254" y="56"/>
                    <a:pt x="254" y="56"/>
                  </a:cubicBezTo>
                  <a:cubicBezTo>
                    <a:pt x="254" y="56"/>
                    <a:pt x="253" y="57"/>
                    <a:pt x="253" y="57"/>
                  </a:cubicBezTo>
                  <a:cubicBezTo>
                    <a:pt x="250" y="63"/>
                    <a:pt x="247" y="68"/>
                    <a:pt x="244" y="74"/>
                  </a:cubicBezTo>
                  <a:cubicBezTo>
                    <a:pt x="244" y="74"/>
                    <a:pt x="243" y="74"/>
                    <a:pt x="242" y="75"/>
                  </a:cubicBezTo>
                  <a:cubicBezTo>
                    <a:pt x="246" y="69"/>
                    <a:pt x="248" y="63"/>
                    <a:pt x="251" y="56"/>
                  </a:cubicBezTo>
                  <a:cubicBezTo>
                    <a:pt x="251" y="55"/>
                    <a:pt x="251" y="55"/>
                    <a:pt x="250" y="54"/>
                  </a:cubicBezTo>
                  <a:cubicBezTo>
                    <a:pt x="250" y="54"/>
                    <a:pt x="250" y="54"/>
                    <a:pt x="250" y="54"/>
                  </a:cubicBezTo>
                  <a:cubicBezTo>
                    <a:pt x="249" y="54"/>
                    <a:pt x="249" y="55"/>
                    <a:pt x="249" y="55"/>
                  </a:cubicBezTo>
                  <a:cubicBezTo>
                    <a:pt x="246" y="63"/>
                    <a:pt x="242" y="70"/>
                    <a:pt x="238" y="77"/>
                  </a:cubicBezTo>
                  <a:cubicBezTo>
                    <a:pt x="237" y="77"/>
                    <a:pt x="236" y="78"/>
                    <a:pt x="235" y="78"/>
                  </a:cubicBezTo>
                  <a:cubicBezTo>
                    <a:pt x="240" y="72"/>
                    <a:pt x="243" y="64"/>
                    <a:pt x="246" y="57"/>
                  </a:cubicBezTo>
                  <a:cubicBezTo>
                    <a:pt x="246" y="56"/>
                    <a:pt x="246" y="55"/>
                    <a:pt x="245" y="55"/>
                  </a:cubicBezTo>
                  <a:cubicBezTo>
                    <a:pt x="245" y="55"/>
                    <a:pt x="245" y="55"/>
                    <a:pt x="245" y="55"/>
                  </a:cubicBezTo>
                  <a:cubicBezTo>
                    <a:pt x="244" y="55"/>
                    <a:pt x="244" y="55"/>
                    <a:pt x="244" y="56"/>
                  </a:cubicBezTo>
                  <a:cubicBezTo>
                    <a:pt x="241" y="64"/>
                    <a:pt x="237" y="72"/>
                    <a:pt x="232" y="80"/>
                  </a:cubicBezTo>
                  <a:cubicBezTo>
                    <a:pt x="232" y="80"/>
                    <a:pt x="232" y="80"/>
                    <a:pt x="232" y="80"/>
                  </a:cubicBezTo>
                  <a:cubicBezTo>
                    <a:pt x="231" y="81"/>
                    <a:pt x="230" y="81"/>
                    <a:pt x="230" y="81"/>
                  </a:cubicBezTo>
                  <a:cubicBezTo>
                    <a:pt x="234" y="74"/>
                    <a:pt x="238" y="67"/>
                    <a:pt x="241" y="59"/>
                  </a:cubicBezTo>
                  <a:cubicBezTo>
                    <a:pt x="241" y="58"/>
                    <a:pt x="241" y="57"/>
                    <a:pt x="240" y="57"/>
                  </a:cubicBezTo>
                  <a:cubicBezTo>
                    <a:pt x="240" y="57"/>
                    <a:pt x="240" y="57"/>
                    <a:pt x="240" y="57"/>
                  </a:cubicBezTo>
                  <a:cubicBezTo>
                    <a:pt x="239" y="57"/>
                    <a:pt x="239" y="57"/>
                    <a:pt x="239" y="58"/>
                  </a:cubicBezTo>
                  <a:cubicBezTo>
                    <a:pt x="235" y="67"/>
                    <a:pt x="231" y="75"/>
                    <a:pt x="226" y="83"/>
                  </a:cubicBezTo>
                  <a:cubicBezTo>
                    <a:pt x="225" y="84"/>
                    <a:pt x="224" y="84"/>
                    <a:pt x="223" y="85"/>
                  </a:cubicBezTo>
                  <a:cubicBezTo>
                    <a:pt x="227" y="77"/>
                    <a:pt x="232" y="70"/>
                    <a:pt x="235" y="62"/>
                  </a:cubicBezTo>
                  <a:cubicBezTo>
                    <a:pt x="235" y="61"/>
                    <a:pt x="234" y="60"/>
                    <a:pt x="234" y="60"/>
                  </a:cubicBezTo>
                  <a:cubicBezTo>
                    <a:pt x="234" y="60"/>
                    <a:pt x="233" y="60"/>
                    <a:pt x="233" y="60"/>
                  </a:cubicBezTo>
                  <a:cubicBezTo>
                    <a:pt x="233" y="60"/>
                    <a:pt x="232" y="60"/>
                    <a:pt x="232" y="61"/>
                  </a:cubicBezTo>
                  <a:cubicBezTo>
                    <a:pt x="230" y="70"/>
                    <a:pt x="224" y="77"/>
                    <a:pt x="220" y="86"/>
                  </a:cubicBezTo>
                  <a:cubicBezTo>
                    <a:pt x="220" y="87"/>
                    <a:pt x="219" y="87"/>
                    <a:pt x="219" y="87"/>
                  </a:cubicBezTo>
                  <a:cubicBezTo>
                    <a:pt x="218" y="87"/>
                    <a:pt x="217" y="88"/>
                    <a:pt x="216" y="88"/>
                  </a:cubicBezTo>
                  <a:cubicBezTo>
                    <a:pt x="216" y="88"/>
                    <a:pt x="216" y="88"/>
                    <a:pt x="216" y="88"/>
                  </a:cubicBezTo>
                  <a:cubicBezTo>
                    <a:pt x="215" y="88"/>
                    <a:pt x="215" y="88"/>
                    <a:pt x="215" y="88"/>
                  </a:cubicBezTo>
                  <a:cubicBezTo>
                    <a:pt x="216" y="87"/>
                    <a:pt x="217" y="86"/>
                    <a:pt x="218" y="85"/>
                  </a:cubicBezTo>
                  <a:cubicBezTo>
                    <a:pt x="218" y="85"/>
                    <a:pt x="219" y="85"/>
                    <a:pt x="220" y="84"/>
                  </a:cubicBezTo>
                  <a:cubicBezTo>
                    <a:pt x="221" y="83"/>
                    <a:pt x="222" y="82"/>
                    <a:pt x="222" y="81"/>
                  </a:cubicBezTo>
                  <a:cubicBezTo>
                    <a:pt x="223" y="78"/>
                    <a:pt x="224" y="75"/>
                    <a:pt x="224" y="72"/>
                  </a:cubicBezTo>
                  <a:cubicBezTo>
                    <a:pt x="224" y="72"/>
                    <a:pt x="224" y="72"/>
                    <a:pt x="224" y="72"/>
                  </a:cubicBezTo>
                  <a:cubicBezTo>
                    <a:pt x="225" y="70"/>
                    <a:pt x="226" y="67"/>
                    <a:pt x="227" y="64"/>
                  </a:cubicBezTo>
                  <a:cubicBezTo>
                    <a:pt x="227" y="64"/>
                    <a:pt x="227" y="63"/>
                    <a:pt x="226" y="63"/>
                  </a:cubicBezTo>
                  <a:cubicBezTo>
                    <a:pt x="226" y="63"/>
                    <a:pt x="226" y="63"/>
                    <a:pt x="226" y="63"/>
                  </a:cubicBezTo>
                  <a:cubicBezTo>
                    <a:pt x="226" y="63"/>
                    <a:pt x="225" y="63"/>
                    <a:pt x="225" y="64"/>
                  </a:cubicBezTo>
                  <a:cubicBezTo>
                    <a:pt x="225" y="65"/>
                    <a:pt x="224" y="66"/>
                    <a:pt x="224" y="67"/>
                  </a:cubicBezTo>
                  <a:cubicBezTo>
                    <a:pt x="224" y="66"/>
                    <a:pt x="223" y="65"/>
                    <a:pt x="223" y="64"/>
                  </a:cubicBezTo>
                  <a:cubicBezTo>
                    <a:pt x="218" y="43"/>
                    <a:pt x="212" y="30"/>
                    <a:pt x="206" y="22"/>
                  </a:cubicBezTo>
                  <a:cubicBezTo>
                    <a:pt x="203" y="19"/>
                    <a:pt x="200" y="16"/>
                    <a:pt x="197" y="15"/>
                  </a:cubicBezTo>
                  <a:cubicBezTo>
                    <a:pt x="197" y="15"/>
                    <a:pt x="197" y="15"/>
                    <a:pt x="197" y="15"/>
                  </a:cubicBezTo>
                  <a:cubicBezTo>
                    <a:pt x="200" y="14"/>
                    <a:pt x="203" y="13"/>
                    <a:pt x="206" y="11"/>
                  </a:cubicBezTo>
                  <a:cubicBezTo>
                    <a:pt x="209" y="10"/>
                    <a:pt x="212" y="9"/>
                    <a:pt x="215" y="7"/>
                  </a:cubicBezTo>
                  <a:cubicBezTo>
                    <a:pt x="217" y="6"/>
                    <a:pt x="219" y="5"/>
                    <a:pt x="220" y="4"/>
                  </a:cubicBezTo>
                  <a:cubicBezTo>
                    <a:pt x="222" y="4"/>
                    <a:pt x="222" y="2"/>
                    <a:pt x="221" y="1"/>
                  </a:cubicBezTo>
                  <a:cubicBezTo>
                    <a:pt x="221" y="0"/>
                    <a:pt x="220" y="0"/>
                    <a:pt x="21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8" name="Rectangle 839"/>
            <p:cNvSpPr>
              <a:spLocks noChangeArrowheads="1"/>
            </p:cNvSpPr>
            <p:nvPr/>
          </p:nvSpPr>
          <p:spPr bwMode="auto">
            <a:xfrm>
              <a:off x="2633" y="2778"/>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09" name="Rectangle 840"/>
            <p:cNvSpPr>
              <a:spLocks noChangeArrowheads="1"/>
            </p:cNvSpPr>
            <p:nvPr/>
          </p:nvSpPr>
          <p:spPr bwMode="auto">
            <a:xfrm>
              <a:off x="2633" y="2778"/>
              <a:ext cx="1" cy="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0" name="Freeform 841"/>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1" name="Freeform 842"/>
            <p:cNvSpPr>
              <a:spLocks/>
            </p:cNvSpPr>
            <p:nvPr/>
          </p:nvSpPr>
          <p:spPr bwMode="auto">
            <a:xfrm>
              <a:off x="2820" y="257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2" name="Freeform 843"/>
            <p:cNvSpPr>
              <a:spLocks noEditPoints="1"/>
            </p:cNvSpPr>
            <p:nvPr/>
          </p:nvSpPr>
          <p:spPr bwMode="auto">
            <a:xfrm>
              <a:off x="4993" y="2200"/>
              <a:ext cx="393" cy="533"/>
            </a:xfrm>
            <a:custGeom>
              <a:avLst/>
              <a:gdLst>
                <a:gd name="T0" fmla="*/ 67 w 166"/>
                <a:gd name="T1" fmla="*/ 201 h 225"/>
                <a:gd name="T2" fmla="*/ 50 w 166"/>
                <a:gd name="T3" fmla="*/ 81 h 225"/>
                <a:gd name="T4" fmla="*/ 60 w 166"/>
                <a:gd name="T5" fmla="*/ 211 h 225"/>
                <a:gd name="T6" fmla="*/ 51 w 166"/>
                <a:gd name="T7" fmla="*/ 219 h 225"/>
                <a:gd name="T8" fmla="*/ 18 w 166"/>
                <a:gd name="T9" fmla="*/ 215 h 225"/>
                <a:gd name="T10" fmla="*/ 91 w 166"/>
                <a:gd name="T11" fmla="*/ 85 h 225"/>
                <a:gd name="T12" fmla="*/ 113 w 166"/>
                <a:gd name="T13" fmla="*/ 211 h 225"/>
                <a:gd name="T14" fmla="*/ 104 w 166"/>
                <a:gd name="T15" fmla="*/ 219 h 225"/>
                <a:gd name="T16" fmla="*/ 72 w 166"/>
                <a:gd name="T17" fmla="*/ 215 h 225"/>
                <a:gd name="T18" fmla="*/ 111 w 166"/>
                <a:gd name="T19" fmla="*/ 73 h 225"/>
                <a:gd name="T20" fmla="*/ 117 w 166"/>
                <a:gd name="T21" fmla="*/ 206 h 225"/>
                <a:gd name="T22" fmla="*/ 66 w 166"/>
                <a:gd name="T23" fmla="*/ 75 h 225"/>
                <a:gd name="T24" fmla="*/ 67 w 166"/>
                <a:gd name="T25" fmla="*/ 82 h 225"/>
                <a:gd name="T26" fmla="*/ 14 w 166"/>
                <a:gd name="T27" fmla="*/ 82 h 225"/>
                <a:gd name="T28" fmla="*/ 11 w 166"/>
                <a:gd name="T29" fmla="*/ 78 h 225"/>
                <a:gd name="T30" fmla="*/ 14 w 166"/>
                <a:gd name="T31" fmla="*/ 81 h 225"/>
                <a:gd name="T32" fmla="*/ 72 w 166"/>
                <a:gd name="T33" fmla="*/ 83 h 225"/>
                <a:gd name="T34" fmla="*/ 123 w 166"/>
                <a:gd name="T35" fmla="*/ 20 h 225"/>
                <a:gd name="T36" fmla="*/ 80 w 166"/>
                <a:gd name="T37" fmla="*/ 78 h 225"/>
                <a:gd name="T38" fmla="*/ 133 w 166"/>
                <a:gd name="T39" fmla="*/ 22 h 225"/>
                <a:gd name="T40" fmla="*/ 95 w 166"/>
                <a:gd name="T41" fmla="*/ 74 h 225"/>
                <a:gd name="T42" fmla="*/ 115 w 166"/>
                <a:gd name="T43" fmla="*/ 62 h 225"/>
                <a:gd name="T44" fmla="*/ 107 w 166"/>
                <a:gd name="T45" fmla="*/ 70 h 225"/>
                <a:gd name="T46" fmla="*/ 40 w 166"/>
                <a:gd name="T47" fmla="*/ 75 h 225"/>
                <a:gd name="T48" fmla="*/ 89 w 166"/>
                <a:gd name="T49" fmla="*/ 20 h 225"/>
                <a:gd name="T50" fmla="*/ 57 w 166"/>
                <a:gd name="T51" fmla="*/ 70 h 225"/>
                <a:gd name="T52" fmla="*/ 47 w 166"/>
                <a:gd name="T53" fmla="*/ 78 h 225"/>
                <a:gd name="T54" fmla="*/ 19 w 166"/>
                <a:gd name="T55" fmla="*/ 83 h 225"/>
                <a:gd name="T56" fmla="*/ 70 w 166"/>
                <a:gd name="T57" fmla="*/ 20 h 225"/>
                <a:gd name="T58" fmla="*/ 27 w 166"/>
                <a:gd name="T59" fmla="*/ 78 h 225"/>
                <a:gd name="T60" fmla="*/ 79 w 166"/>
                <a:gd name="T61" fmla="*/ 22 h 225"/>
                <a:gd name="T62" fmla="*/ 45 w 166"/>
                <a:gd name="T63" fmla="*/ 40 h 225"/>
                <a:gd name="T64" fmla="*/ 45 w 166"/>
                <a:gd name="T65" fmla="*/ 40 h 225"/>
                <a:gd name="T66" fmla="*/ 120 w 166"/>
                <a:gd name="T67" fmla="*/ 18 h 225"/>
                <a:gd name="T68" fmla="*/ 118 w 166"/>
                <a:gd name="T69" fmla="*/ 64 h 225"/>
                <a:gd name="T70" fmla="*/ 123 w 166"/>
                <a:gd name="T71" fmla="*/ 197 h 225"/>
                <a:gd name="T72" fmla="*/ 87 w 166"/>
                <a:gd name="T73" fmla="*/ 32 h 225"/>
                <a:gd name="T74" fmla="*/ 5 w 166"/>
                <a:gd name="T75" fmla="*/ 78 h 225"/>
                <a:gd name="T76" fmla="*/ 64 w 166"/>
                <a:gd name="T77" fmla="*/ 6 h 225"/>
                <a:gd name="T78" fmla="*/ 9 w 166"/>
                <a:gd name="T79" fmla="*/ 79 h 225"/>
                <a:gd name="T80" fmla="*/ 59 w 166"/>
                <a:gd name="T81" fmla="*/ 78 h 225"/>
                <a:gd name="T82" fmla="*/ 100 w 166"/>
                <a:gd name="T83" fmla="*/ 23 h 225"/>
                <a:gd name="T84" fmla="*/ 65 w 166"/>
                <a:gd name="T85" fmla="*/ 74 h 225"/>
                <a:gd name="T86" fmla="*/ 118 w 166"/>
                <a:gd name="T87" fmla="*/ 0 h 225"/>
                <a:gd name="T88" fmla="*/ 98 w 166"/>
                <a:gd name="T89" fmla="*/ 7 h 225"/>
                <a:gd name="T90" fmla="*/ 91 w 166"/>
                <a:gd name="T91" fmla="*/ 15 h 225"/>
                <a:gd name="T92" fmla="*/ 79 w 166"/>
                <a:gd name="T93" fmla="*/ 18 h 225"/>
                <a:gd name="T94" fmla="*/ 75 w 166"/>
                <a:gd name="T95" fmla="*/ 17 h 225"/>
                <a:gd name="T96" fmla="*/ 67 w 166"/>
                <a:gd name="T97" fmla="*/ 1 h 225"/>
                <a:gd name="T98" fmla="*/ 2 w 166"/>
                <a:gd name="T99" fmla="*/ 74 h 225"/>
                <a:gd name="T100" fmla="*/ 3 w 166"/>
                <a:gd name="T101" fmla="*/ 81 h 225"/>
                <a:gd name="T102" fmla="*/ 14 w 166"/>
                <a:gd name="T103" fmla="*/ 216 h 225"/>
                <a:gd name="T104" fmla="*/ 40 w 166"/>
                <a:gd name="T105" fmla="*/ 225 h 225"/>
                <a:gd name="T106" fmla="*/ 62 w 166"/>
                <a:gd name="T107" fmla="*/ 217 h 225"/>
                <a:gd name="T108" fmla="*/ 68 w 166"/>
                <a:gd name="T109" fmla="*/ 216 h 225"/>
                <a:gd name="T110" fmla="*/ 68 w 166"/>
                <a:gd name="T111" fmla="*/ 217 h 225"/>
                <a:gd name="T112" fmla="*/ 114 w 166"/>
                <a:gd name="T113" fmla="*/ 217 h 225"/>
                <a:gd name="T114" fmla="*/ 163 w 166"/>
                <a:gd name="T115" fmla="*/ 154 h 225"/>
                <a:gd name="T116" fmla="*/ 149 w 166"/>
                <a:gd name="T117" fmla="*/ 7 h 225"/>
                <a:gd name="T118" fmla="*/ 132 w 166"/>
                <a:gd name="T119" fmla="*/ 18 h 225"/>
                <a:gd name="T120" fmla="*/ 130 w 166"/>
                <a:gd name="T121" fmla="*/ 16 h 225"/>
                <a:gd name="T122" fmla="*/ 123 w 166"/>
                <a:gd name="T123" fmla="*/ 13 h 225"/>
                <a:gd name="T124" fmla="*/ 118 w 166"/>
                <a:gd name="T125" fmla="*/ 0 h 2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6" h="225">
                  <a:moveTo>
                    <a:pt x="63" y="206"/>
                  </a:moveTo>
                  <a:cubicBezTo>
                    <a:pt x="62" y="171"/>
                    <a:pt x="61" y="140"/>
                    <a:pt x="59" y="107"/>
                  </a:cubicBezTo>
                  <a:cubicBezTo>
                    <a:pt x="64" y="138"/>
                    <a:pt x="66" y="169"/>
                    <a:pt x="67" y="200"/>
                  </a:cubicBezTo>
                  <a:cubicBezTo>
                    <a:pt x="67" y="201"/>
                    <a:pt x="67" y="201"/>
                    <a:pt x="67" y="201"/>
                  </a:cubicBezTo>
                  <a:cubicBezTo>
                    <a:pt x="66" y="202"/>
                    <a:pt x="64" y="204"/>
                    <a:pt x="63" y="206"/>
                  </a:cubicBezTo>
                  <a:moveTo>
                    <a:pt x="22" y="87"/>
                  </a:moveTo>
                  <a:cubicBezTo>
                    <a:pt x="27" y="87"/>
                    <a:pt x="33" y="86"/>
                    <a:pt x="38" y="85"/>
                  </a:cubicBezTo>
                  <a:cubicBezTo>
                    <a:pt x="42" y="84"/>
                    <a:pt x="46" y="83"/>
                    <a:pt x="50" y="81"/>
                  </a:cubicBezTo>
                  <a:cubicBezTo>
                    <a:pt x="51" y="80"/>
                    <a:pt x="53" y="79"/>
                    <a:pt x="54" y="77"/>
                  </a:cubicBezTo>
                  <a:cubicBezTo>
                    <a:pt x="54" y="78"/>
                    <a:pt x="54" y="78"/>
                    <a:pt x="54" y="79"/>
                  </a:cubicBezTo>
                  <a:cubicBezTo>
                    <a:pt x="56" y="124"/>
                    <a:pt x="57" y="164"/>
                    <a:pt x="59" y="210"/>
                  </a:cubicBezTo>
                  <a:cubicBezTo>
                    <a:pt x="60" y="211"/>
                    <a:pt x="60" y="211"/>
                    <a:pt x="60" y="211"/>
                  </a:cubicBezTo>
                  <a:cubicBezTo>
                    <a:pt x="59" y="211"/>
                    <a:pt x="59" y="212"/>
                    <a:pt x="59" y="212"/>
                  </a:cubicBezTo>
                  <a:cubicBezTo>
                    <a:pt x="59" y="212"/>
                    <a:pt x="59" y="212"/>
                    <a:pt x="59" y="212"/>
                  </a:cubicBezTo>
                  <a:cubicBezTo>
                    <a:pt x="59" y="212"/>
                    <a:pt x="59" y="212"/>
                    <a:pt x="59" y="212"/>
                  </a:cubicBezTo>
                  <a:cubicBezTo>
                    <a:pt x="57" y="215"/>
                    <a:pt x="54" y="218"/>
                    <a:pt x="51" y="219"/>
                  </a:cubicBezTo>
                  <a:cubicBezTo>
                    <a:pt x="48" y="221"/>
                    <a:pt x="44" y="221"/>
                    <a:pt x="40" y="221"/>
                  </a:cubicBezTo>
                  <a:cubicBezTo>
                    <a:pt x="40" y="221"/>
                    <a:pt x="40" y="221"/>
                    <a:pt x="40" y="221"/>
                  </a:cubicBezTo>
                  <a:cubicBezTo>
                    <a:pt x="40" y="221"/>
                    <a:pt x="40" y="221"/>
                    <a:pt x="40" y="221"/>
                  </a:cubicBezTo>
                  <a:cubicBezTo>
                    <a:pt x="32" y="221"/>
                    <a:pt x="24" y="219"/>
                    <a:pt x="18" y="215"/>
                  </a:cubicBezTo>
                  <a:cubicBezTo>
                    <a:pt x="18" y="171"/>
                    <a:pt x="14" y="127"/>
                    <a:pt x="6" y="84"/>
                  </a:cubicBezTo>
                  <a:cubicBezTo>
                    <a:pt x="11" y="86"/>
                    <a:pt x="16" y="87"/>
                    <a:pt x="22" y="87"/>
                  </a:cubicBezTo>
                  <a:moveTo>
                    <a:pt x="75" y="87"/>
                  </a:moveTo>
                  <a:cubicBezTo>
                    <a:pt x="80" y="87"/>
                    <a:pt x="86" y="86"/>
                    <a:pt x="91" y="85"/>
                  </a:cubicBezTo>
                  <a:cubicBezTo>
                    <a:pt x="95" y="84"/>
                    <a:pt x="99" y="83"/>
                    <a:pt x="103" y="81"/>
                  </a:cubicBezTo>
                  <a:cubicBezTo>
                    <a:pt x="104" y="80"/>
                    <a:pt x="106" y="79"/>
                    <a:pt x="107" y="77"/>
                  </a:cubicBezTo>
                  <a:cubicBezTo>
                    <a:pt x="109" y="124"/>
                    <a:pt x="111" y="163"/>
                    <a:pt x="113" y="210"/>
                  </a:cubicBezTo>
                  <a:cubicBezTo>
                    <a:pt x="113" y="211"/>
                    <a:pt x="113" y="211"/>
                    <a:pt x="113" y="211"/>
                  </a:cubicBezTo>
                  <a:cubicBezTo>
                    <a:pt x="113" y="211"/>
                    <a:pt x="112" y="212"/>
                    <a:pt x="112" y="212"/>
                  </a:cubicBezTo>
                  <a:cubicBezTo>
                    <a:pt x="112" y="212"/>
                    <a:pt x="112" y="212"/>
                    <a:pt x="112" y="212"/>
                  </a:cubicBezTo>
                  <a:cubicBezTo>
                    <a:pt x="112" y="212"/>
                    <a:pt x="112" y="212"/>
                    <a:pt x="112" y="212"/>
                  </a:cubicBezTo>
                  <a:cubicBezTo>
                    <a:pt x="110" y="215"/>
                    <a:pt x="108" y="218"/>
                    <a:pt x="104" y="219"/>
                  </a:cubicBezTo>
                  <a:cubicBezTo>
                    <a:pt x="101" y="221"/>
                    <a:pt x="97" y="221"/>
                    <a:pt x="93" y="221"/>
                  </a:cubicBezTo>
                  <a:cubicBezTo>
                    <a:pt x="93" y="221"/>
                    <a:pt x="93" y="221"/>
                    <a:pt x="93" y="221"/>
                  </a:cubicBezTo>
                  <a:cubicBezTo>
                    <a:pt x="93" y="221"/>
                    <a:pt x="93" y="221"/>
                    <a:pt x="93" y="221"/>
                  </a:cubicBezTo>
                  <a:cubicBezTo>
                    <a:pt x="85" y="221"/>
                    <a:pt x="77" y="219"/>
                    <a:pt x="72" y="215"/>
                  </a:cubicBezTo>
                  <a:cubicBezTo>
                    <a:pt x="71" y="171"/>
                    <a:pt x="67" y="127"/>
                    <a:pt x="60" y="84"/>
                  </a:cubicBezTo>
                  <a:cubicBezTo>
                    <a:pt x="64" y="86"/>
                    <a:pt x="70" y="87"/>
                    <a:pt x="75" y="87"/>
                  </a:cubicBezTo>
                  <a:moveTo>
                    <a:pt x="117" y="206"/>
                  </a:moveTo>
                  <a:cubicBezTo>
                    <a:pt x="115" y="159"/>
                    <a:pt x="113" y="120"/>
                    <a:pt x="111" y="73"/>
                  </a:cubicBezTo>
                  <a:cubicBezTo>
                    <a:pt x="112" y="72"/>
                    <a:pt x="112" y="72"/>
                    <a:pt x="112" y="72"/>
                  </a:cubicBezTo>
                  <a:cubicBezTo>
                    <a:pt x="114" y="116"/>
                    <a:pt x="116" y="158"/>
                    <a:pt x="119" y="202"/>
                  </a:cubicBezTo>
                  <a:cubicBezTo>
                    <a:pt x="119" y="202"/>
                    <a:pt x="119" y="202"/>
                    <a:pt x="119" y="202"/>
                  </a:cubicBezTo>
                  <a:cubicBezTo>
                    <a:pt x="118" y="204"/>
                    <a:pt x="117" y="205"/>
                    <a:pt x="117" y="206"/>
                  </a:cubicBezTo>
                  <a:moveTo>
                    <a:pt x="66" y="82"/>
                  </a:moveTo>
                  <a:cubicBezTo>
                    <a:pt x="65" y="82"/>
                    <a:pt x="64" y="80"/>
                    <a:pt x="64" y="79"/>
                  </a:cubicBezTo>
                  <a:cubicBezTo>
                    <a:pt x="64" y="78"/>
                    <a:pt x="64" y="78"/>
                    <a:pt x="64" y="78"/>
                  </a:cubicBezTo>
                  <a:cubicBezTo>
                    <a:pt x="65" y="77"/>
                    <a:pt x="65" y="76"/>
                    <a:pt x="66" y="75"/>
                  </a:cubicBezTo>
                  <a:cubicBezTo>
                    <a:pt x="74" y="67"/>
                    <a:pt x="81" y="58"/>
                    <a:pt x="89" y="50"/>
                  </a:cubicBezTo>
                  <a:cubicBezTo>
                    <a:pt x="83" y="57"/>
                    <a:pt x="76" y="64"/>
                    <a:pt x="70" y="72"/>
                  </a:cubicBezTo>
                  <a:cubicBezTo>
                    <a:pt x="69" y="74"/>
                    <a:pt x="67" y="77"/>
                    <a:pt x="67" y="81"/>
                  </a:cubicBezTo>
                  <a:cubicBezTo>
                    <a:pt x="67" y="81"/>
                    <a:pt x="67" y="82"/>
                    <a:pt x="67" y="82"/>
                  </a:cubicBezTo>
                  <a:cubicBezTo>
                    <a:pt x="67" y="82"/>
                    <a:pt x="66" y="82"/>
                    <a:pt x="66" y="82"/>
                  </a:cubicBezTo>
                  <a:cubicBezTo>
                    <a:pt x="66" y="82"/>
                    <a:pt x="66" y="82"/>
                    <a:pt x="66" y="82"/>
                  </a:cubicBezTo>
                  <a:cubicBezTo>
                    <a:pt x="66" y="82"/>
                    <a:pt x="66" y="82"/>
                    <a:pt x="66" y="82"/>
                  </a:cubicBezTo>
                  <a:moveTo>
                    <a:pt x="14" y="82"/>
                  </a:moveTo>
                  <a:cubicBezTo>
                    <a:pt x="13" y="82"/>
                    <a:pt x="13" y="82"/>
                    <a:pt x="12" y="82"/>
                  </a:cubicBezTo>
                  <a:cubicBezTo>
                    <a:pt x="12" y="82"/>
                    <a:pt x="12" y="82"/>
                    <a:pt x="12" y="82"/>
                  </a:cubicBezTo>
                  <a:cubicBezTo>
                    <a:pt x="11" y="82"/>
                    <a:pt x="11" y="80"/>
                    <a:pt x="11" y="79"/>
                  </a:cubicBezTo>
                  <a:cubicBezTo>
                    <a:pt x="11" y="78"/>
                    <a:pt x="11" y="78"/>
                    <a:pt x="11" y="78"/>
                  </a:cubicBezTo>
                  <a:cubicBezTo>
                    <a:pt x="11" y="77"/>
                    <a:pt x="12" y="76"/>
                    <a:pt x="13" y="75"/>
                  </a:cubicBezTo>
                  <a:cubicBezTo>
                    <a:pt x="20" y="67"/>
                    <a:pt x="28" y="58"/>
                    <a:pt x="36" y="50"/>
                  </a:cubicBezTo>
                  <a:cubicBezTo>
                    <a:pt x="29" y="57"/>
                    <a:pt x="23" y="64"/>
                    <a:pt x="17" y="72"/>
                  </a:cubicBezTo>
                  <a:cubicBezTo>
                    <a:pt x="15" y="74"/>
                    <a:pt x="14" y="77"/>
                    <a:pt x="14" y="81"/>
                  </a:cubicBezTo>
                  <a:cubicBezTo>
                    <a:pt x="13" y="81"/>
                    <a:pt x="14" y="82"/>
                    <a:pt x="14" y="82"/>
                  </a:cubicBezTo>
                  <a:moveTo>
                    <a:pt x="75" y="83"/>
                  </a:moveTo>
                  <a:cubicBezTo>
                    <a:pt x="75" y="83"/>
                    <a:pt x="75" y="83"/>
                    <a:pt x="75" y="83"/>
                  </a:cubicBezTo>
                  <a:cubicBezTo>
                    <a:pt x="74" y="83"/>
                    <a:pt x="73" y="83"/>
                    <a:pt x="72" y="83"/>
                  </a:cubicBezTo>
                  <a:cubicBezTo>
                    <a:pt x="72" y="83"/>
                    <a:pt x="72" y="83"/>
                    <a:pt x="72" y="83"/>
                  </a:cubicBezTo>
                  <a:cubicBezTo>
                    <a:pt x="71" y="82"/>
                    <a:pt x="71" y="82"/>
                    <a:pt x="71" y="81"/>
                  </a:cubicBezTo>
                  <a:cubicBezTo>
                    <a:pt x="71" y="79"/>
                    <a:pt x="72" y="76"/>
                    <a:pt x="74" y="75"/>
                  </a:cubicBezTo>
                  <a:cubicBezTo>
                    <a:pt x="88" y="55"/>
                    <a:pt x="105" y="37"/>
                    <a:pt x="123" y="20"/>
                  </a:cubicBezTo>
                  <a:cubicBezTo>
                    <a:pt x="124" y="21"/>
                    <a:pt x="124" y="21"/>
                    <a:pt x="125" y="21"/>
                  </a:cubicBezTo>
                  <a:cubicBezTo>
                    <a:pt x="109" y="38"/>
                    <a:pt x="93" y="56"/>
                    <a:pt x="79" y="74"/>
                  </a:cubicBezTo>
                  <a:cubicBezTo>
                    <a:pt x="78" y="75"/>
                    <a:pt x="78" y="76"/>
                    <a:pt x="79" y="77"/>
                  </a:cubicBezTo>
                  <a:cubicBezTo>
                    <a:pt x="80" y="77"/>
                    <a:pt x="80" y="78"/>
                    <a:pt x="80" y="78"/>
                  </a:cubicBezTo>
                  <a:cubicBezTo>
                    <a:pt x="81" y="78"/>
                    <a:pt x="82" y="77"/>
                    <a:pt x="82" y="77"/>
                  </a:cubicBezTo>
                  <a:cubicBezTo>
                    <a:pt x="97" y="57"/>
                    <a:pt x="113" y="39"/>
                    <a:pt x="130" y="21"/>
                  </a:cubicBezTo>
                  <a:cubicBezTo>
                    <a:pt x="131" y="21"/>
                    <a:pt x="131" y="22"/>
                    <a:pt x="132" y="22"/>
                  </a:cubicBezTo>
                  <a:cubicBezTo>
                    <a:pt x="133" y="22"/>
                    <a:pt x="133" y="22"/>
                    <a:pt x="133" y="22"/>
                  </a:cubicBezTo>
                  <a:cubicBezTo>
                    <a:pt x="119" y="38"/>
                    <a:pt x="105" y="55"/>
                    <a:pt x="92" y="72"/>
                  </a:cubicBezTo>
                  <a:cubicBezTo>
                    <a:pt x="91" y="72"/>
                    <a:pt x="91" y="74"/>
                    <a:pt x="92" y="74"/>
                  </a:cubicBezTo>
                  <a:cubicBezTo>
                    <a:pt x="92" y="75"/>
                    <a:pt x="93" y="75"/>
                    <a:pt x="93" y="75"/>
                  </a:cubicBezTo>
                  <a:cubicBezTo>
                    <a:pt x="94" y="75"/>
                    <a:pt x="95" y="75"/>
                    <a:pt x="95" y="74"/>
                  </a:cubicBezTo>
                  <a:cubicBezTo>
                    <a:pt x="109" y="56"/>
                    <a:pt x="124" y="39"/>
                    <a:pt x="138" y="21"/>
                  </a:cubicBezTo>
                  <a:cubicBezTo>
                    <a:pt x="138" y="21"/>
                    <a:pt x="138" y="21"/>
                    <a:pt x="138" y="21"/>
                  </a:cubicBezTo>
                  <a:cubicBezTo>
                    <a:pt x="139" y="21"/>
                    <a:pt x="140" y="21"/>
                    <a:pt x="140" y="21"/>
                  </a:cubicBezTo>
                  <a:cubicBezTo>
                    <a:pt x="133" y="35"/>
                    <a:pt x="124" y="49"/>
                    <a:pt x="115" y="62"/>
                  </a:cubicBezTo>
                  <a:cubicBezTo>
                    <a:pt x="113" y="64"/>
                    <a:pt x="111" y="66"/>
                    <a:pt x="110" y="68"/>
                  </a:cubicBezTo>
                  <a:cubicBezTo>
                    <a:pt x="109" y="68"/>
                    <a:pt x="109" y="68"/>
                    <a:pt x="109" y="68"/>
                  </a:cubicBezTo>
                  <a:cubicBezTo>
                    <a:pt x="109" y="68"/>
                    <a:pt x="109" y="68"/>
                    <a:pt x="109" y="68"/>
                  </a:cubicBezTo>
                  <a:cubicBezTo>
                    <a:pt x="108" y="68"/>
                    <a:pt x="107" y="69"/>
                    <a:pt x="107" y="70"/>
                  </a:cubicBezTo>
                  <a:cubicBezTo>
                    <a:pt x="106" y="73"/>
                    <a:pt x="104" y="76"/>
                    <a:pt x="101" y="78"/>
                  </a:cubicBezTo>
                  <a:cubicBezTo>
                    <a:pt x="98" y="80"/>
                    <a:pt x="94" y="81"/>
                    <a:pt x="90" y="81"/>
                  </a:cubicBezTo>
                  <a:cubicBezTo>
                    <a:pt x="85" y="82"/>
                    <a:pt x="80" y="83"/>
                    <a:pt x="75" y="83"/>
                  </a:cubicBezTo>
                  <a:moveTo>
                    <a:pt x="40" y="75"/>
                  </a:moveTo>
                  <a:cubicBezTo>
                    <a:pt x="41" y="75"/>
                    <a:pt x="41" y="75"/>
                    <a:pt x="42" y="74"/>
                  </a:cubicBezTo>
                  <a:cubicBezTo>
                    <a:pt x="56" y="56"/>
                    <a:pt x="70" y="39"/>
                    <a:pt x="85" y="21"/>
                  </a:cubicBezTo>
                  <a:cubicBezTo>
                    <a:pt x="85" y="21"/>
                    <a:pt x="85" y="21"/>
                    <a:pt x="85" y="21"/>
                  </a:cubicBezTo>
                  <a:cubicBezTo>
                    <a:pt x="86" y="21"/>
                    <a:pt x="88" y="20"/>
                    <a:pt x="89" y="20"/>
                  </a:cubicBezTo>
                  <a:cubicBezTo>
                    <a:pt x="84" y="30"/>
                    <a:pt x="78" y="39"/>
                    <a:pt x="72" y="48"/>
                  </a:cubicBezTo>
                  <a:cubicBezTo>
                    <a:pt x="72" y="49"/>
                    <a:pt x="72" y="49"/>
                    <a:pt x="72" y="50"/>
                  </a:cubicBezTo>
                  <a:cubicBezTo>
                    <a:pt x="67" y="56"/>
                    <a:pt x="62" y="63"/>
                    <a:pt x="57" y="70"/>
                  </a:cubicBezTo>
                  <a:cubicBezTo>
                    <a:pt x="57" y="70"/>
                    <a:pt x="57" y="70"/>
                    <a:pt x="57" y="70"/>
                  </a:cubicBezTo>
                  <a:cubicBezTo>
                    <a:pt x="57" y="69"/>
                    <a:pt x="56" y="68"/>
                    <a:pt x="56" y="68"/>
                  </a:cubicBezTo>
                  <a:cubicBezTo>
                    <a:pt x="55" y="68"/>
                    <a:pt x="55" y="68"/>
                    <a:pt x="55" y="68"/>
                  </a:cubicBezTo>
                  <a:cubicBezTo>
                    <a:pt x="54" y="68"/>
                    <a:pt x="53" y="69"/>
                    <a:pt x="53" y="70"/>
                  </a:cubicBezTo>
                  <a:cubicBezTo>
                    <a:pt x="53" y="73"/>
                    <a:pt x="50" y="76"/>
                    <a:pt x="47" y="78"/>
                  </a:cubicBezTo>
                  <a:cubicBezTo>
                    <a:pt x="44" y="80"/>
                    <a:pt x="41" y="81"/>
                    <a:pt x="37" y="81"/>
                  </a:cubicBezTo>
                  <a:cubicBezTo>
                    <a:pt x="32" y="82"/>
                    <a:pt x="27" y="83"/>
                    <a:pt x="22" y="83"/>
                  </a:cubicBezTo>
                  <a:cubicBezTo>
                    <a:pt x="22" y="83"/>
                    <a:pt x="22" y="83"/>
                    <a:pt x="22" y="83"/>
                  </a:cubicBezTo>
                  <a:cubicBezTo>
                    <a:pt x="21" y="83"/>
                    <a:pt x="20" y="83"/>
                    <a:pt x="19" y="83"/>
                  </a:cubicBezTo>
                  <a:cubicBezTo>
                    <a:pt x="18" y="83"/>
                    <a:pt x="18" y="83"/>
                    <a:pt x="18" y="83"/>
                  </a:cubicBezTo>
                  <a:cubicBezTo>
                    <a:pt x="18" y="82"/>
                    <a:pt x="18" y="82"/>
                    <a:pt x="18" y="81"/>
                  </a:cubicBezTo>
                  <a:cubicBezTo>
                    <a:pt x="17" y="79"/>
                    <a:pt x="19" y="76"/>
                    <a:pt x="20" y="75"/>
                  </a:cubicBezTo>
                  <a:cubicBezTo>
                    <a:pt x="35" y="55"/>
                    <a:pt x="52" y="37"/>
                    <a:pt x="70" y="20"/>
                  </a:cubicBezTo>
                  <a:cubicBezTo>
                    <a:pt x="70" y="21"/>
                    <a:pt x="71" y="21"/>
                    <a:pt x="72" y="21"/>
                  </a:cubicBezTo>
                  <a:cubicBezTo>
                    <a:pt x="55" y="38"/>
                    <a:pt x="40" y="56"/>
                    <a:pt x="26" y="74"/>
                  </a:cubicBezTo>
                  <a:cubicBezTo>
                    <a:pt x="25" y="75"/>
                    <a:pt x="25" y="76"/>
                    <a:pt x="26" y="77"/>
                  </a:cubicBezTo>
                  <a:cubicBezTo>
                    <a:pt x="26" y="77"/>
                    <a:pt x="27" y="78"/>
                    <a:pt x="27" y="78"/>
                  </a:cubicBezTo>
                  <a:cubicBezTo>
                    <a:pt x="28" y="78"/>
                    <a:pt x="28" y="77"/>
                    <a:pt x="29" y="77"/>
                  </a:cubicBezTo>
                  <a:cubicBezTo>
                    <a:pt x="44" y="57"/>
                    <a:pt x="60" y="39"/>
                    <a:pt x="77" y="21"/>
                  </a:cubicBezTo>
                  <a:cubicBezTo>
                    <a:pt x="77" y="21"/>
                    <a:pt x="78" y="22"/>
                    <a:pt x="79" y="22"/>
                  </a:cubicBezTo>
                  <a:cubicBezTo>
                    <a:pt x="79" y="22"/>
                    <a:pt x="79" y="22"/>
                    <a:pt x="79" y="22"/>
                  </a:cubicBezTo>
                  <a:cubicBezTo>
                    <a:pt x="66" y="38"/>
                    <a:pt x="52" y="55"/>
                    <a:pt x="38" y="72"/>
                  </a:cubicBezTo>
                  <a:cubicBezTo>
                    <a:pt x="38" y="72"/>
                    <a:pt x="38" y="74"/>
                    <a:pt x="39" y="74"/>
                  </a:cubicBezTo>
                  <a:cubicBezTo>
                    <a:pt x="39" y="75"/>
                    <a:pt x="40" y="75"/>
                    <a:pt x="40" y="75"/>
                  </a:cubicBezTo>
                  <a:moveTo>
                    <a:pt x="45" y="40"/>
                  </a:moveTo>
                  <a:cubicBezTo>
                    <a:pt x="52" y="32"/>
                    <a:pt x="59" y="24"/>
                    <a:pt x="66" y="17"/>
                  </a:cubicBezTo>
                  <a:cubicBezTo>
                    <a:pt x="66" y="17"/>
                    <a:pt x="66" y="17"/>
                    <a:pt x="66" y="17"/>
                  </a:cubicBezTo>
                  <a:cubicBezTo>
                    <a:pt x="66" y="18"/>
                    <a:pt x="66" y="18"/>
                    <a:pt x="66" y="18"/>
                  </a:cubicBezTo>
                  <a:cubicBezTo>
                    <a:pt x="59" y="25"/>
                    <a:pt x="52" y="32"/>
                    <a:pt x="45" y="40"/>
                  </a:cubicBezTo>
                  <a:moveTo>
                    <a:pt x="98" y="40"/>
                  </a:moveTo>
                  <a:cubicBezTo>
                    <a:pt x="105" y="32"/>
                    <a:pt x="112" y="24"/>
                    <a:pt x="119" y="17"/>
                  </a:cubicBezTo>
                  <a:cubicBezTo>
                    <a:pt x="120" y="17"/>
                    <a:pt x="120" y="17"/>
                    <a:pt x="120" y="17"/>
                  </a:cubicBezTo>
                  <a:cubicBezTo>
                    <a:pt x="120" y="18"/>
                    <a:pt x="120" y="18"/>
                    <a:pt x="120" y="18"/>
                  </a:cubicBezTo>
                  <a:cubicBezTo>
                    <a:pt x="112" y="25"/>
                    <a:pt x="105" y="32"/>
                    <a:pt x="98" y="40"/>
                  </a:cubicBezTo>
                  <a:moveTo>
                    <a:pt x="123" y="197"/>
                  </a:moveTo>
                  <a:cubicBezTo>
                    <a:pt x="120" y="153"/>
                    <a:pt x="118" y="112"/>
                    <a:pt x="116" y="67"/>
                  </a:cubicBezTo>
                  <a:cubicBezTo>
                    <a:pt x="116" y="66"/>
                    <a:pt x="117" y="65"/>
                    <a:pt x="118" y="64"/>
                  </a:cubicBezTo>
                  <a:cubicBezTo>
                    <a:pt x="130" y="49"/>
                    <a:pt x="139" y="32"/>
                    <a:pt x="148" y="15"/>
                  </a:cubicBezTo>
                  <a:cubicBezTo>
                    <a:pt x="155" y="60"/>
                    <a:pt x="161" y="105"/>
                    <a:pt x="162" y="150"/>
                  </a:cubicBezTo>
                  <a:cubicBezTo>
                    <a:pt x="161" y="150"/>
                    <a:pt x="161" y="150"/>
                    <a:pt x="161" y="150"/>
                  </a:cubicBezTo>
                  <a:cubicBezTo>
                    <a:pt x="148" y="165"/>
                    <a:pt x="135" y="181"/>
                    <a:pt x="123" y="197"/>
                  </a:cubicBezTo>
                  <a:moveTo>
                    <a:pt x="87" y="32"/>
                  </a:moveTo>
                  <a:cubicBezTo>
                    <a:pt x="90" y="27"/>
                    <a:pt x="93" y="21"/>
                    <a:pt x="96" y="15"/>
                  </a:cubicBezTo>
                  <a:cubicBezTo>
                    <a:pt x="96" y="17"/>
                    <a:pt x="97" y="19"/>
                    <a:pt x="97" y="21"/>
                  </a:cubicBezTo>
                  <a:cubicBezTo>
                    <a:pt x="93" y="24"/>
                    <a:pt x="90" y="28"/>
                    <a:pt x="87" y="32"/>
                  </a:cubicBezTo>
                  <a:moveTo>
                    <a:pt x="9" y="80"/>
                  </a:moveTo>
                  <a:cubicBezTo>
                    <a:pt x="8" y="80"/>
                    <a:pt x="8" y="80"/>
                    <a:pt x="8" y="80"/>
                  </a:cubicBezTo>
                  <a:cubicBezTo>
                    <a:pt x="7" y="80"/>
                    <a:pt x="6" y="79"/>
                    <a:pt x="5" y="78"/>
                  </a:cubicBezTo>
                  <a:cubicBezTo>
                    <a:pt x="5" y="78"/>
                    <a:pt x="5" y="78"/>
                    <a:pt x="5" y="78"/>
                  </a:cubicBezTo>
                  <a:cubicBezTo>
                    <a:pt x="4" y="77"/>
                    <a:pt x="4" y="77"/>
                    <a:pt x="4" y="77"/>
                  </a:cubicBezTo>
                  <a:cubicBezTo>
                    <a:pt x="4" y="77"/>
                    <a:pt x="4" y="77"/>
                    <a:pt x="4" y="77"/>
                  </a:cubicBezTo>
                  <a:cubicBezTo>
                    <a:pt x="5" y="77"/>
                    <a:pt x="5" y="76"/>
                    <a:pt x="5" y="76"/>
                  </a:cubicBezTo>
                  <a:cubicBezTo>
                    <a:pt x="22" y="50"/>
                    <a:pt x="42" y="27"/>
                    <a:pt x="64" y="6"/>
                  </a:cubicBezTo>
                  <a:cubicBezTo>
                    <a:pt x="64" y="9"/>
                    <a:pt x="65" y="11"/>
                    <a:pt x="66" y="14"/>
                  </a:cubicBezTo>
                  <a:cubicBezTo>
                    <a:pt x="47" y="34"/>
                    <a:pt x="29" y="54"/>
                    <a:pt x="11" y="74"/>
                  </a:cubicBezTo>
                  <a:cubicBezTo>
                    <a:pt x="10" y="75"/>
                    <a:pt x="9" y="76"/>
                    <a:pt x="9" y="78"/>
                  </a:cubicBezTo>
                  <a:cubicBezTo>
                    <a:pt x="9" y="78"/>
                    <a:pt x="9" y="79"/>
                    <a:pt x="9" y="79"/>
                  </a:cubicBezTo>
                  <a:cubicBezTo>
                    <a:pt x="9" y="80"/>
                    <a:pt x="9" y="80"/>
                    <a:pt x="9" y="80"/>
                  </a:cubicBezTo>
                  <a:moveTo>
                    <a:pt x="62" y="80"/>
                  </a:moveTo>
                  <a:cubicBezTo>
                    <a:pt x="62" y="80"/>
                    <a:pt x="62" y="80"/>
                    <a:pt x="62" y="80"/>
                  </a:cubicBezTo>
                  <a:cubicBezTo>
                    <a:pt x="61" y="80"/>
                    <a:pt x="59" y="79"/>
                    <a:pt x="59" y="78"/>
                  </a:cubicBezTo>
                  <a:cubicBezTo>
                    <a:pt x="58" y="78"/>
                    <a:pt x="58" y="78"/>
                    <a:pt x="58" y="78"/>
                  </a:cubicBezTo>
                  <a:cubicBezTo>
                    <a:pt x="58" y="77"/>
                    <a:pt x="58" y="77"/>
                    <a:pt x="58" y="77"/>
                  </a:cubicBezTo>
                  <a:cubicBezTo>
                    <a:pt x="58" y="76"/>
                    <a:pt x="58" y="76"/>
                    <a:pt x="58" y="76"/>
                  </a:cubicBezTo>
                  <a:cubicBezTo>
                    <a:pt x="71" y="57"/>
                    <a:pt x="85" y="40"/>
                    <a:pt x="100" y="23"/>
                  </a:cubicBezTo>
                  <a:cubicBezTo>
                    <a:pt x="101" y="23"/>
                    <a:pt x="101" y="23"/>
                    <a:pt x="101" y="22"/>
                  </a:cubicBezTo>
                  <a:cubicBezTo>
                    <a:pt x="106" y="17"/>
                    <a:pt x="112" y="11"/>
                    <a:pt x="117" y="6"/>
                  </a:cubicBezTo>
                  <a:cubicBezTo>
                    <a:pt x="118" y="9"/>
                    <a:pt x="118" y="11"/>
                    <a:pt x="119" y="14"/>
                  </a:cubicBezTo>
                  <a:cubicBezTo>
                    <a:pt x="100" y="34"/>
                    <a:pt x="82" y="54"/>
                    <a:pt x="65" y="74"/>
                  </a:cubicBezTo>
                  <a:cubicBezTo>
                    <a:pt x="64" y="75"/>
                    <a:pt x="63" y="76"/>
                    <a:pt x="62" y="78"/>
                  </a:cubicBezTo>
                  <a:cubicBezTo>
                    <a:pt x="62" y="78"/>
                    <a:pt x="62" y="79"/>
                    <a:pt x="62" y="79"/>
                  </a:cubicBezTo>
                  <a:cubicBezTo>
                    <a:pt x="62" y="80"/>
                    <a:pt x="62" y="80"/>
                    <a:pt x="62" y="80"/>
                  </a:cubicBezTo>
                  <a:moveTo>
                    <a:pt x="118" y="0"/>
                  </a:moveTo>
                  <a:cubicBezTo>
                    <a:pt x="118" y="0"/>
                    <a:pt x="117" y="0"/>
                    <a:pt x="117" y="0"/>
                  </a:cubicBezTo>
                  <a:cubicBezTo>
                    <a:pt x="111" y="6"/>
                    <a:pt x="106" y="11"/>
                    <a:pt x="100" y="17"/>
                  </a:cubicBezTo>
                  <a:cubicBezTo>
                    <a:pt x="100" y="14"/>
                    <a:pt x="100" y="11"/>
                    <a:pt x="99" y="9"/>
                  </a:cubicBezTo>
                  <a:cubicBezTo>
                    <a:pt x="99" y="8"/>
                    <a:pt x="98" y="7"/>
                    <a:pt x="98" y="7"/>
                  </a:cubicBezTo>
                  <a:cubicBezTo>
                    <a:pt x="97" y="7"/>
                    <a:pt x="97" y="7"/>
                    <a:pt x="97" y="7"/>
                  </a:cubicBezTo>
                  <a:cubicBezTo>
                    <a:pt x="96" y="7"/>
                    <a:pt x="96" y="7"/>
                    <a:pt x="95" y="8"/>
                  </a:cubicBezTo>
                  <a:cubicBezTo>
                    <a:pt x="94" y="10"/>
                    <a:pt x="93" y="13"/>
                    <a:pt x="91" y="15"/>
                  </a:cubicBezTo>
                  <a:cubicBezTo>
                    <a:pt x="91" y="15"/>
                    <a:pt x="91" y="15"/>
                    <a:pt x="91" y="15"/>
                  </a:cubicBezTo>
                  <a:cubicBezTo>
                    <a:pt x="91" y="15"/>
                    <a:pt x="90" y="15"/>
                    <a:pt x="90" y="15"/>
                  </a:cubicBezTo>
                  <a:cubicBezTo>
                    <a:pt x="87" y="17"/>
                    <a:pt x="83" y="18"/>
                    <a:pt x="79" y="18"/>
                  </a:cubicBezTo>
                  <a:cubicBezTo>
                    <a:pt x="79" y="18"/>
                    <a:pt x="79" y="18"/>
                    <a:pt x="79" y="18"/>
                  </a:cubicBezTo>
                  <a:cubicBezTo>
                    <a:pt x="79" y="18"/>
                    <a:pt x="79" y="18"/>
                    <a:pt x="79" y="18"/>
                  </a:cubicBezTo>
                  <a:cubicBezTo>
                    <a:pt x="78" y="17"/>
                    <a:pt x="78" y="17"/>
                    <a:pt x="78" y="17"/>
                  </a:cubicBezTo>
                  <a:cubicBezTo>
                    <a:pt x="78" y="17"/>
                    <a:pt x="77" y="16"/>
                    <a:pt x="77" y="16"/>
                  </a:cubicBezTo>
                  <a:cubicBezTo>
                    <a:pt x="76" y="16"/>
                    <a:pt x="76" y="17"/>
                    <a:pt x="75" y="17"/>
                  </a:cubicBezTo>
                  <a:cubicBezTo>
                    <a:pt x="75" y="17"/>
                    <a:pt x="75" y="17"/>
                    <a:pt x="75" y="17"/>
                  </a:cubicBezTo>
                  <a:cubicBezTo>
                    <a:pt x="73" y="17"/>
                    <a:pt x="72" y="17"/>
                    <a:pt x="70" y="16"/>
                  </a:cubicBezTo>
                  <a:cubicBezTo>
                    <a:pt x="70" y="15"/>
                    <a:pt x="70" y="14"/>
                    <a:pt x="69" y="13"/>
                  </a:cubicBezTo>
                  <a:cubicBezTo>
                    <a:pt x="69" y="12"/>
                    <a:pt x="69" y="12"/>
                    <a:pt x="69" y="12"/>
                  </a:cubicBezTo>
                  <a:cubicBezTo>
                    <a:pt x="68" y="9"/>
                    <a:pt x="68" y="5"/>
                    <a:pt x="67" y="1"/>
                  </a:cubicBezTo>
                  <a:cubicBezTo>
                    <a:pt x="67" y="1"/>
                    <a:pt x="66" y="0"/>
                    <a:pt x="66" y="0"/>
                  </a:cubicBezTo>
                  <a:cubicBezTo>
                    <a:pt x="65" y="0"/>
                    <a:pt x="65" y="0"/>
                    <a:pt x="65" y="0"/>
                  </a:cubicBezTo>
                  <a:cubicBezTo>
                    <a:pt x="64" y="0"/>
                    <a:pt x="64" y="0"/>
                    <a:pt x="64" y="0"/>
                  </a:cubicBezTo>
                  <a:cubicBezTo>
                    <a:pt x="40" y="22"/>
                    <a:pt x="20" y="47"/>
                    <a:pt x="2" y="74"/>
                  </a:cubicBezTo>
                  <a:cubicBezTo>
                    <a:pt x="1" y="74"/>
                    <a:pt x="1" y="75"/>
                    <a:pt x="1" y="76"/>
                  </a:cubicBezTo>
                  <a:cubicBezTo>
                    <a:pt x="0" y="77"/>
                    <a:pt x="0" y="77"/>
                    <a:pt x="0" y="77"/>
                  </a:cubicBezTo>
                  <a:cubicBezTo>
                    <a:pt x="0" y="78"/>
                    <a:pt x="1" y="79"/>
                    <a:pt x="1" y="80"/>
                  </a:cubicBezTo>
                  <a:cubicBezTo>
                    <a:pt x="2" y="80"/>
                    <a:pt x="2" y="81"/>
                    <a:pt x="3" y="81"/>
                  </a:cubicBezTo>
                  <a:cubicBezTo>
                    <a:pt x="3" y="81"/>
                    <a:pt x="3" y="81"/>
                    <a:pt x="3" y="81"/>
                  </a:cubicBezTo>
                  <a:cubicBezTo>
                    <a:pt x="2" y="82"/>
                    <a:pt x="2" y="83"/>
                    <a:pt x="2" y="83"/>
                  </a:cubicBezTo>
                  <a:cubicBezTo>
                    <a:pt x="10" y="127"/>
                    <a:pt x="14" y="171"/>
                    <a:pt x="14" y="216"/>
                  </a:cubicBezTo>
                  <a:cubicBezTo>
                    <a:pt x="14" y="216"/>
                    <a:pt x="14" y="216"/>
                    <a:pt x="14" y="216"/>
                  </a:cubicBezTo>
                  <a:cubicBezTo>
                    <a:pt x="14" y="216"/>
                    <a:pt x="14" y="216"/>
                    <a:pt x="14" y="216"/>
                  </a:cubicBezTo>
                  <a:cubicBezTo>
                    <a:pt x="14" y="216"/>
                    <a:pt x="14" y="216"/>
                    <a:pt x="14" y="216"/>
                  </a:cubicBezTo>
                  <a:cubicBezTo>
                    <a:pt x="15" y="217"/>
                    <a:pt x="15" y="217"/>
                    <a:pt x="15" y="217"/>
                  </a:cubicBezTo>
                  <a:cubicBezTo>
                    <a:pt x="22" y="223"/>
                    <a:pt x="31" y="225"/>
                    <a:pt x="40" y="225"/>
                  </a:cubicBezTo>
                  <a:cubicBezTo>
                    <a:pt x="44" y="225"/>
                    <a:pt x="49" y="225"/>
                    <a:pt x="53" y="223"/>
                  </a:cubicBezTo>
                  <a:cubicBezTo>
                    <a:pt x="56" y="221"/>
                    <a:pt x="58" y="219"/>
                    <a:pt x="60" y="217"/>
                  </a:cubicBezTo>
                  <a:cubicBezTo>
                    <a:pt x="61" y="217"/>
                    <a:pt x="61" y="217"/>
                    <a:pt x="61" y="217"/>
                  </a:cubicBezTo>
                  <a:cubicBezTo>
                    <a:pt x="61" y="217"/>
                    <a:pt x="61" y="217"/>
                    <a:pt x="62" y="217"/>
                  </a:cubicBezTo>
                  <a:cubicBezTo>
                    <a:pt x="63" y="216"/>
                    <a:pt x="63" y="215"/>
                    <a:pt x="63" y="214"/>
                  </a:cubicBezTo>
                  <a:cubicBezTo>
                    <a:pt x="62" y="214"/>
                    <a:pt x="62" y="214"/>
                    <a:pt x="62" y="214"/>
                  </a:cubicBezTo>
                  <a:cubicBezTo>
                    <a:pt x="64" y="211"/>
                    <a:pt x="66" y="209"/>
                    <a:pt x="67" y="207"/>
                  </a:cubicBezTo>
                  <a:cubicBezTo>
                    <a:pt x="68" y="210"/>
                    <a:pt x="68" y="213"/>
                    <a:pt x="68" y="216"/>
                  </a:cubicBezTo>
                  <a:cubicBezTo>
                    <a:pt x="68" y="216"/>
                    <a:pt x="68" y="216"/>
                    <a:pt x="68" y="216"/>
                  </a:cubicBezTo>
                  <a:cubicBezTo>
                    <a:pt x="68" y="216"/>
                    <a:pt x="68" y="216"/>
                    <a:pt x="68" y="216"/>
                  </a:cubicBezTo>
                  <a:cubicBezTo>
                    <a:pt x="68" y="216"/>
                    <a:pt x="68" y="216"/>
                    <a:pt x="68" y="216"/>
                  </a:cubicBezTo>
                  <a:cubicBezTo>
                    <a:pt x="68" y="217"/>
                    <a:pt x="68" y="217"/>
                    <a:pt x="68" y="217"/>
                  </a:cubicBezTo>
                  <a:cubicBezTo>
                    <a:pt x="75" y="223"/>
                    <a:pt x="84" y="225"/>
                    <a:pt x="93" y="225"/>
                  </a:cubicBezTo>
                  <a:cubicBezTo>
                    <a:pt x="98" y="225"/>
                    <a:pt x="102" y="225"/>
                    <a:pt x="106" y="223"/>
                  </a:cubicBezTo>
                  <a:cubicBezTo>
                    <a:pt x="109" y="221"/>
                    <a:pt x="112" y="219"/>
                    <a:pt x="114" y="217"/>
                  </a:cubicBezTo>
                  <a:cubicBezTo>
                    <a:pt x="114" y="217"/>
                    <a:pt x="114" y="217"/>
                    <a:pt x="114" y="217"/>
                  </a:cubicBezTo>
                  <a:cubicBezTo>
                    <a:pt x="114" y="217"/>
                    <a:pt x="115" y="217"/>
                    <a:pt x="115" y="217"/>
                  </a:cubicBezTo>
                  <a:cubicBezTo>
                    <a:pt x="116" y="216"/>
                    <a:pt x="116" y="215"/>
                    <a:pt x="116" y="214"/>
                  </a:cubicBezTo>
                  <a:cubicBezTo>
                    <a:pt x="116" y="214"/>
                    <a:pt x="116" y="214"/>
                    <a:pt x="116" y="214"/>
                  </a:cubicBezTo>
                  <a:cubicBezTo>
                    <a:pt x="130" y="193"/>
                    <a:pt x="146" y="173"/>
                    <a:pt x="163" y="154"/>
                  </a:cubicBezTo>
                  <a:cubicBezTo>
                    <a:pt x="164" y="155"/>
                    <a:pt x="164" y="155"/>
                    <a:pt x="164" y="155"/>
                  </a:cubicBezTo>
                  <a:cubicBezTo>
                    <a:pt x="165" y="155"/>
                    <a:pt x="166" y="154"/>
                    <a:pt x="166" y="153"/>
                  </a:cubicBezTo>
                  <a:cubicBezTo>
                    <a:pt x="165" y="105"/>
                    <a:pt x="159" y="56"/>
                    <a:pt x="151" y="9"/>
                  </a:cubicBezTo>
                  <a:cubicBezTo>
                    <a:pt x="151" y="8"/>
                    <a:pt x="150" y="7"/>
                    <a:pt x="149" y="7"/>
                  </a:cubicBezTo>
                  <a:cubicBezTo>
                    <a:pt x="149" y="7"/>
                    <a:pt x="149" y="7"/>
                    <a:pt x="149" y="7"/>
                  </a:cubicBezTo>
                  <a:cubicBezTo>
                    <a:pt x="148" y="7"/>
                    <a:pt x="148" y="7"/>
                    <a:pt x="147" y="8"/>
                  </a:cubicBezTo>
                  <a:cubicBezTo>
                    <a:pt x="146" y="10"/>
                    <a:pt x="145" y="13"/>
                    <a:pt x="143" y="15"/>
                  </a:cubicBezTo>
                  <a:cubicBezTo>
                    <a:pt x="140" y="17"/>
                    <a:pt x="136" y="18"/>
                    <a:pt x="132" y="18"/>
                  </a:cubicBezTo>
                  <a:cubicBezTo>
                    <a:pt x="132" y="18"/>
                    <a:pt x="132" y="18"/>
                    <a:pt x="132" y="18"/>
                  </a:cubicBezTo>
                  <a:cubicBezTo>
                    <a:pt x="132" y="18"/>
                    <a:pt x="132" y="18"/>
                    <a:pt x="132" y="18"/>
                  </a:cubicBezTo>
                  <a:cubicBezTo>
                    <a:pt x="131" y="17"/>
                    <a:pt x="131" y="17"/>
                    <a:pt x="131" y="17"/>
                  </a:cubicBezTo>
                  <a:cubicBezTo>
                    <a:pt x="131" y="17"/>
                    <a:pt x="131" y="16"/>
                    <a:pt x="130" y="16"/>
                  </a:cubicBezTo>
                  <a:cubicBezTo>
                    <a:pt x="130" y="16"/>
                    <a:pt x="129" y="17"/>
                    <a:pt x="129" y="17"/>
                  </a:cubicBezTo>
                  <a:cubicBezTo>
                    <a:pt x="128" y="17"/>
                    <a:pt x="128" y="17"/>
                    <a:pt x="128" y="17"/>
                  </a:cubicBezTo>
                  <a:cubicBezTo>
                    <a:pt x="127" y="17"/>
                    <a:pt x="125" y="17"/>
                    <a:pt x="123" y="16"/>
                  </a:cubicBezTo>
                  <a:cubicBezTo>
                    <a:pt x="123" y="15"/>
                    <a:pt x="123" y="14"/>
                    <a:pt x="123" y="13"/>
                  </a:cubicBezTo>
                  <a:cubicBezTo>
                    <a:pt x="122" y="12"/>
                    <a:pt x="122" y="12"/>
                    <a:pt x="122" y="12"/>
                  </a:cubicBezTo>
                  <a:cubicBezTo>
                    <a:pt x="122" y="9"/>
                    <a:pt x="121" y="5"/>
                    <a:pt x="120" y="1"/>
                  </a:cubicBezTo>
                  <a:cubicBezTo>
                    <a:pt x="120" y="1"/>
                    <a:pt x="120" y="0"/>
                    <a:pt x="119" y="0"/>
                  </a:cubicBezTo>
                  <a:cubicBezTo>
                    <a:pt x="119" y="0"/>
                    <a:pt x="118" y="0"/>
                    <a:pt x="1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3" name="Freeform 844"/>
            <p:cNvSpPr>
              <a:spLocks noEditPoints="1"/>
            </p:cNvSpPr>
            <p:nvPr/>
          </p:nvSpPr>
          <p:spPr bwMode="auto">
            <a:xfrm>
              <a:off x="5282" y="2338"/>
              <a:ext cx="83" cy="161"/>
            </a:xfrm>
            <a:custGeom>
              <a:avLst/>
              <a:gdLst>
                <a:gd name="T0" fmla="*/ 5 w 35"/>
                <a:gd name="T1" fmla="*/ 30 h 68"/>
                <a:gd name="T2" fmla="*/ 8 w 35"/>
                <a:gd name="T3" fmla="*/ 26 h 68"/>
                <a:gd name="T4" fmla="*/ 27 w 35"/>
                <a:gd name="T5" fmla="*/ 7 h 68"/>
                <a:gd name="T6" fmla="*/ 31 w 35"/>
                <a:gd name="T7" fmla="*/ 34 h 68"/>
                <a:gd name="T8" fmla="*/ 6 w 35"/>
                <a:gd name="T9" fmla="*/ 61 h 68"/>
                <a:gd name="T10" fmla="*/ 4 w 35"/>
                <a:gd name="T11" fmla="*/ 34 h 68"/>
                <a:gd name="T12" fmla="*/ 4 w 35"/>
                <a:gd name="T13" fmla="*/ 33 h 68"/>
                <a:gd name="T14" fmla="*/ 5 w 35"/>
                <a:gd name="T15" fmla="*/ 30 h 68"/>
                <a:gd name="T16" fmla="*/ 3 w 35"/>
                <a:gd name="T17" fmla="*/ 29 h 68"/>
                <a:gd name="T18" fmla="*/ 5 w 35"/>
                <a:gd name="T19" fmla="*/ 30 h 68"/>
                <a:gd name="T20" fmla="*/ 28 w 35"/>
                <a:gd name="T21" fmla="*/ 0 h 68"/>
                <a:gd name="T22" fmla="*/ 27 w 35"/>
                <a:gd name="T23" fmla="*/ 1 h 68"/>
                <a:gd name="T24" fmla="*/ 6 w 35"/>
                <a:gd name="T25" fmla="*/ 23 h 68"/>
                <a:gd name="T26" fmla="*/ 1 w 35"/>
                <a:gd name="T27" fmla="*/ 28 h 68"/>
                <a:gd name="T28" fmla="*/ 0 w 35"/>
                <a:gd name="T29" fmla="*/ 33 h 68"/>
                <a:gd name="T30" fmla="*/ 0 w 35"/>
                <a:gd name="T31" fmla="*/ 34 h 68"/>
                <a:gd name="T32" fmla="*/ 2 w 35"/>
                <a:gd name="T33" fmla="*/ 66 h 68"/>
                <a:gd name="T34" fmla="*/ 4 w 35"/>
                <a:gd name="T35" fmla="*/ 68 h 68"/>
                <a:gd name="T36" fmla="*/ 4 w 35"/>
                <a:gd name="T37" fmla="*/ 68 h 68"/>
                <a:gd name="T38" fmla="*/ 6 w 35"/>
                <a:gd name="T39" fmla="*/ 67 h 68"/>
                <a:gd name="T40" fmla="*/ 34 w 35"/>
                <a:gd name="T41" fmla="*/ 36 h 68"/>
                <a:gd name="T42" fmla="*/ 35 w 35"/>
                <a:gd name="T43" fmla="*/ 34 h 68"/>
                <a:gd name="T44" fmla="*/ 30 w 35"/>
                <a:gd name="T45" fmla="*/ 2 h 68"/>
                <a:gd name="T46" fmla="*/ 29 w 35"/>
                <a:gd name="T47" fmla="*/ 0 h 68"/>
                <a:gd name="T48" fmla="*/ 28 w 35"/>
                <a:gd name="T4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 h="68">
                  <a:moveTo>
                    <a:pt x="5" y="30"/>
                  </a:moveTo>
                  <a:cubicBezTo>
                    <a:pt x="5" y="29"/>
                    <a:pt x="7" y="27"/>
                    <a:pt x="8" y="26"/>
                  </a:cubicBezTo>
                  <a:cubicBezTo>
                    <a:pt x="15" y="20"/>
                    <a:pt x="21" y="14"/>
                    <a:pt x="27" y="7"/>
                  </a:cubicBezTo>
                  <a:cubicBezTo>
                    <a:pt x="27" y="16"/>
                    <a:pt x="29" y="25"/>
                    <a:pt x="31" y="34"/>
                  </a:cubicBezTo>
                  <a:cubicBezTo>
                    <a:pt x="22" y="42"/>
                    <a:pt x="13" y="51"/>
                    <a:pt x="6" y="61"/>
                  </a:cubicBezTo>
                  <a:cubicBezTo>
                    <a:pt x="5" y="52"/>
                    <a:pt x="5" y="43"/>
                    <a:pt x="4" y="34"/>
                  </a:cubicBezTo>
                  <a:cubicBezTo>
                    <a:pt x="4" y="34"/>
                    <a:pt x="4" y="33"/>
                    <a:pt x="4" y="33"/>
                  </a:cubicBezTo>
                  <a:cubicBezTo>
                    <a:pt x="4" y="32"/>
                    <a:pt x="4" y="31"/>
                    <a:pt x="5" y="30"/>
                  </a:cubicBezTo>
                  <a:cubicBezTo>
                    <a:pt x="3" y="29"/>
                    <a:pt x="3" y="29"/>
                    <a:pt x="3" y="29"/>
                  </a:cubicBezTo>
                  <a:cubicBezTo>
                    <a:pt x="5" y="30"/>
                    <a:pt x="5" y="30"/>
                    <a:pt x="5" y="30"/>
                  </a:cubicBezTo>
                  <a:moveTo>
                    <a:pt x="28" y="0"/>
                  </a:moveTo>
                  <a:cubicBezTo>
                    <a:pt x="28" y="0"/>
                    <a:pt x="27" y="0"/>
                    <a:pt x="27" y="1"/>
                  </a:cubicBezTo>
                  <a:cubicBezTo>
                    <a:pt x="21" y="9"/>
                    <a:pt x="14" y="16"/>
                    <a:pt x="6" y="23"/>
                  </a:cubicBezTo>
                  <a:cubicBezTo>
                    <a:pt x="4" y="24"/>
                    <a:pt x="2" y="26"/>
                    <a:pt x="1" y="28"/>
                  </a:cubicBezTo>
                  <a:cubicBezTo>
                    <a:pt x="0" y="30"/>
                    <a:pt x="0" y="32"/>
                    <a:pt x="0" y="33"/>
                  </a:cubicBezTo>
                  <a:cubicBezTo>
                    <a:pt x="0" y="34"/>
                    <a:pt x="0" y="34"/>
                    <a:pt x="0" y="34"/>
                  </a:cubicBezTo>
                  <a:cubicBezTo>
                    <a:pt x="1" y="45"/>
                    <a:pt x="1" y="56"/>
                    <a:pt x="2" y="66"/>
                  </a:cubicBezTo>
                  <a:cubicBezTo>
                    <a:pt x="2" y="67"/>
                    <a:pt x="3" y="68"/>
                    <a:pt x="4" y="68"/>
                  </a:cubicBezTo>
                  <a:cubicBezTo>
                    <a:pt x="4" y="68"/>
                    <a:pt x="4" y="68"/>
                    <a:pt x="4" y="68"/>
                  </a:cubicBezTo>
                  <a:cubicBezTo>
                    <a:pt x="5" y="68"/>
                    <a:pt x="6" y="68"/>
                    <a:pt x="6" y="67"/>
                  </a:cubicBezTo>
                  <a:cubicBezTo>
                    <a:pt x="14" y="56"/>
                    <a:pt x="24" y="46"/>
                    <a:pt x="34" y="36"/>
                  </a:cubicBezTo>
                  <a:cubicBezTo>
                    <a:pt x="35" y="36"/>
                    <a:pt x="35" y="35"/>
                    <a:pt x="35" y="34"/>
                  </a:cubicBezTo>
                  <a:cubicBezTo>
                    <a:pt x="32" y="24"/>
                    <a:pt x="31" y="13"/>
                    <a:pt x="30" y="2"/>
                  </a:cubicBezTo>
                  <a:cubicBezTo>
                    <a:pt x="30" y="1"/>
                    <a:pt x="30" y="0"/>
                    <a:pt x="29" y="0"/>
                  </a:cubicBezTo>
                  <a:cubicBezTo>
                    <a:pt x="29" y="0"/>
                    <a:pt x="28" y="0"/>
                    <a:pt x="2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4" name="Freeform 845"/>
            <p:cNvSpPr>
              <a:spLocks/>
            </p:cNvSpPr>
            <p:nvPr/>
          </p:nvSpPr>
          <p:spPr bwMode="auto">
            <a:xfrm>
              <a:off x="5173" y="2532"/>
              <a:ext cx="59" cy="161"/>
            </a:xfrm>
            <a:custGeom>
              <a:avLst/>
              <a:gdLst>
                <a:gd name="T0" fmla="*/ 7 w 25"/>
                <a:gd name="T1" fmla="*/ 0 h 68"/>
                <a:gd name="T2" fmla="*/ 0 w 25"/>
                <a:gd name="T3" fmla="*/ 15 h 68"/>
                <a:gd name="T4" fmla="*/ 5 w 25"/>
                <a:gd name="T5" fmla="*/ 23 h 68"/>
                <a:gd name="T6" fmla="*/ 10 w 25"/>
                <a:gd name="T7" fmla="*/ 21 h 68"/>
                <a:gd name="T8" fmla="*/ 5 w 25"/>
                <a:gd name="T9" fmla="*/ 29 h 68"/>
                <a:gd name="T10" fmla="*/ 3 w 25"/>
                <a:gd name="T11" fmla="*/ 36 h 68"/>
                <a:gd name="T12" fmla="*/ 8 w 25"/>
                <a:gd name="T13" fmla="*/ 39 h 68"/>
                <a:gd name="T14" fmla="*/ 6 w 25"/>
                <a:gd name="T15" fmla="*/ 49 h 68"/>
                <a:gd name="T16" fmla="*/ 17 w 25"/>
                <a:gd name="T17" fmla="*/ 49 h 68"/>
                <a:gd name="T18" fmla="*/ 8 w 25"/>
                <a:gd name="T19" fmla="*/ 63 h 68"/>
                <a:gd name="T20" fmla="*/ 10 w 25"/>
                <a:gd name="T21" fmla="*/ 67 h 68"/>
                <a:gd name="T22" fmla="*/ 15 w 25"/>
                <a:gd name="T23" fmla="*/ 68 h 68"/>
                <a:gd name="T24" fmla="*/ 20 w 25"/>
                <a:gd name="T25" fmla="*/ 66 h 68"/>
                <a:gd name="T26" fmla="*/ 20 w 25"/>
                <a:gd name="T27" fmla="*/ 66 h 68"/>
                <a:gd name="T28" fmla="*/ 21 w 25"/>
                <a:gd name="T29" fmla="*/ 63 h 68"/>
                <a:gd name="T30" fmla="*/ 14 w 25"/>
                <a:gd name="T31" fmla="*/ 64 h 68"/>
                <a:gd name="T32" fmla="*/ 14 w 25"/>
                <a:gd name="T33" fmla="*/ 64 h 68"/>
                <a:gd name="T34" fmla="*/ 12 w 25"/>
                <a:gd name="T35" fmla="*/ 63 h 68"/>
                <a:gd name="T36" fmla="*/ 24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9 w 25"/>
                <a:gd name="T51" fmla="*/ 35 h 68"/>
                <a:gd name="T52" fmla="*/ 7 w 25"/>
                <a:gd name="T53" fmla="*/ 34 h 68"/>
                <a:gd name="T54" fmla="*/ 8 w 25"/>
                <a:gd name="T55" fmla="*/ 32 h 68"/>
                <a:gd name="T56" fmla="*/ 22 w 25"/>
                <a:gd name="T57" fmla="*/ 12 h 68"/>
                <a:gd name="T58" fmla="*/ 19 w 25"/>
                <a:gd name="T59" fmla="*/ 11 h 68"/>
                <a:gd name="T60" fmla="*/ 6 w 25"/>
                <a:gd name="T61" fmla="*/ 19 h 68"/>
                <a:gd name="T62" fmla="*/ 5 w 25"/>
                <a:gd name="T63" fmla="*/ 19 h 68"/>
                <a:gd name="T64" fmla="*/ 4 w 25"/>
                <a:gd name="T65" fmla="*/ 15 h 68"/>
                <a:gd name="T66" fmla="*/ 10 w 25"/>
                <a:gd name="T67" fmla="*/ 3 h 68"/>
                <a:gd name="T68" fmla="*/ 8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8" y="0"/>
                  </a:moveTo>
                  <a:cubicBezTo>
                    <a:pt x="8" y="0"/>
                    <a:pt x="7" y="0"/>
                    <a:pt x="7" y="0"/>
                  </a:cubicBezTo>
                  <a:cubicBezTo>
                    <a:pt x="4" y="4"/>
                    <a:pt x="1" y="8"/>
                    <a:pt x="0" y="12"/>
                  </a:cubicBezTo>
                  <a:cubicBezTo>
                    <a:pt x="0" y="13"/>
                    <a:pt x="0" y="14"/>
                    <a:pt x="0" y="15"/>
                  </a:cubicBezTo>
                  <a:cubicBezTo>
                    <a:pt x="0" y="17"/>
                    <a:pt x="0" y="18"/>
                    <a:pt x="1" y="20"/>
                  </a:cubicBezTo>
                  <a:cubicBezTo>
                    <a:pt x="1" y="21"/>
                    <a:pt x="3" y="23"/>
                    <a:pt x="5" y="23"/>
                  </a:cubicBezTo>
                  <a:cubicBezTo>
                    <a:pt x="5" y="23"/>
                    <a:pt x="5" y="23"/>
                    <a:pt x="5" y="23"/>
                  </a:cubicBezTo>
                  <a:cubicBezTo>
                    <a:pt x="7" y="23"/>
                    <a:pt x="9" y="22"/>
                    <a:pt x="10" y="21"/>
                  </a:cubicBezTo>
                  <a:cubicBezTo>
                    <a:pt x="11" y="21"/>
                    <a:pt x="12" y="20"/>
                    <a:pt x="12" y="20"/>
                  </a:cubicBezTo>
                  <a:cubicBezTo>
                    <a:pt x="10" y="23"/>
                    <a:pt x="8" y="26"/>
                    <a:pt x="5" y="29"/>
                  </a:cubicBezTo>
                  <a:cubicBezTo>
                    <a:pt x="4" y="30"/>
                    <a:pt x="3" y="32"/>
                    <a:pt x="3" y="34"/>
                  </a:cubicBezTo>
                  <a:cubicBezTo>
                    <a:pt x="3" y="35"/>
                    <a:pt x="3" y="35"/>
                    <a:pt x="3" y="36"/>
                  </a:cubicBezTo>
                  <a:cubicBezTo>
                    <a:pt x="4" y="37"/>
                    <a:pt x="5" y="38"/>
                    <a:pt x="6" y="38"/>
                  </a:cubicBezTo>
                  <a:cubicBezTo>
                    <a:pt x="7" y="39"/>
                    <a:pt x="8" y="39"/>
                    <a:pt x="8" y="39"/>
                  </a:cubicBezTo>
                  <a:cubicBezTo>
                    <a:pt x="7" y="41"/>
                    <a:pt x="6" y="44"/>
                    <a:pt x="5" y="47"/>
                  </a:cubicBezTo>
                  <a:cubicBezTo>
                    <a:pt x="5" y="48"/>
                    <a:pt x="5" y="49"/>
                    <a:pt x="6" y="49"/>
                  </a:cubicBezTo>
                  <a:cubicBezTo>
                    <a:pt x="8" y="50"/>
                    <a:pt x="10" y="50"/>
                    <a:pt x="12" y="50"/>
                  </a:cubicBezTo>
                  <a:cubicBezTo>
                    <a:pt x="13" y="50"/>
                    <a:pt x="15" y="50"/>
                    <a:pt x="17" y="49"/>
                  </a:cubicBezTo>
                  <a:cubicBezTo>
                    <a:pt x="15" y="53"/>
                    <a:pt x="12" y="56"/>
                    <a:pt x="9" y="60"/>
                  </a:cubicBezTo>
                  <a:cubicBezTo>
                    <a:pt x="9" y="60"/>
                    <a:pt x="9" y="61"/>
                    <a:pt x="8" y="63"/>
                  </a:cubicBezTo>
                  <a:cubicBezTo>
                    <a:pt x="8" y="63"/>
                    <a:pt x="8" y="63"/>
                    <a:pt x="8" y="63"/>
                  </a:cubicBezTo>
                  <a:cubicBezTo>
                    <a:pt x="8" y="65"/>
                    <a:pt x="9" y="66"/>
                    <a:pt x="10" y="67"/>
                  </a:cubicBezTo>
                  <a:cubicBezTo>
                    <a:pt x="11" y="67"/>
                    <a:pt x="13" y="68"/>
                    <a:pt x="14" y="68"/>
                  </a:cubicBezTo>
                  <a:cubicBezTo>
                    <a:pt x="15" y="68"/>
                    <a:pt x="15" y="68"/>
                    <a:pt x="15" y="68"/>
                  </a:cubicBezTo>
                  <a:cubicBezTo>
                    <a:pt x="17" y="67"/>
                    <a:pt x="19" y="66"/>
                    <a:pt x="20" y="66"/>
                  </a:cubicBezTo>
                  <a:cubicBezTo>
                    <a:pt x="20" y="66"/>
                    <a:pt x="20" y="66"/>
                    <a:pt x="20" y="66"/>
                  </a:cubicBezTo>
                  <a:cubicBezTo>
                    <a:pt x="20" y="66"/>
                    <a:pt x="20" y="66"/>
                    <a:pt x="20" y="66"/>
                  </a:cubicBezTo>
                  <a:cubicBezTo>
                    <a:pt x="20" y="66"/>
                    <a:pt x="20" y="66"/>
                    <a:pt x="20" y="66"/>
                  </a:cubicBezTo>
                  <a:cubicBezTo>
                    <a:pt x="21" y="66"/>
                    <a:pt x="22" y="66"/>
                    <a:pt x="22" y="65"/>
                  </a:cubicBezTo>
                  <a:cubicBezTo>
                    <a:pt x="23" y="64"/>
                    <a:pt x="22" y="63"/>
                    <a:pt x="21" y="63"/>
                  </a:cubicBezTo>
                  <a:cubicBezTo>
                    <a:pt x="20" y="62"/>
                    <a:pt x="20" y="62"/>
                    <a:pt x="20" y="62"/>
                  </a:cubicBezTo>
                  <a:cubicBezTo>
                    <a:pt x="17" y="62"/>
                    <a:pt x="16" y="63"/>
                    <a:pt x="14" y="64"/>
                  </a:cubicBezTo>
                  <a:cubicBezTo>
                    <a:pt x="14" y="64"/>
                    <a:pt x="14" y="64"/>
                    <a:pt x="14" y="64"/>
                  </a:cubicBezTo>
                  <a:cubicBezTo>
                    <a:pt x="14" y="64"/>
                    <a:pt x="14" y="64"/>
                    <a:pt x="14" y="64"/>
                  </a:cubicBezTo>
                  <a:cubicBezTo>
                    <a:pt x="13" y="64"/>
                    <a:pt x="13" y="63"/>
                    <a:pt x="13" y="63"/>
                  </a:cubicBezTo>
                  <a:cubicBezTo>
                    <a:pt x="12" y="63"/>
                    <a:pt x="12" y="63"/>
                    <a:pt x="12" y="63"/>
                  </a:cubicBezTo>
                  <a:cubicBezTo>
                    <a:pt x="12" y="63"/>
                    <a:pt x="12" y="63"/>
                    <a:pt x="13" y="62"/>
                  </a:cubicBezTo>
                  <a:cubicBezTo>
                    <a:pt x="17" y="57"/>
                    <a:pt x="20" y="51"/>
                    <a:pt x="24" y="46"/>
                  </a:cubicBezTo>
                  <a:cubicBezTo>
                    <a:pt x="25" y="45"/>
                    <a:pt x="25" y="44"/>
                    <a:pt x="24" y="43"/>
                  </a:cubicBezTo>
                  <a:cubicBezTo>
                    <a:pt x="24" y="43"/>
                    <a:pt x="23" y="43"/>
                    <a:pt x="23" y="43"/>
                  </a:cubicBezTo>
                  <a:cubicBezTo>
                    <a:pt x="22" y="43"/>
                    <a:pt x="22" y="43"/>
                    <a:pt x="22" y="43"/>
                  </a:cubicBezTo>
                  <a:cubicBezTo>
                    <a:pt x="19" y="45"/>
                    <a:pt x="15" y="46"/>
                    <a:pt x="12" y="46"/>
                  </a:cubicBezTo>
                  <a:cubicBezTo>
                    <a:pt x="11" y="46"/>
                    <a:pt x="10" y="46"/>
                    <a:pt x="9" y="46"/>
                  </a:cubicBezTo>
                  <a:cubicBezTo>
                    <a:pt x="10" y="43"/>
                    <a:pt x="12" y="41"/>
                    <a:pt x="14" y="39"/>
                  </a:cubicBezTo>
                  <a:cubicBezTo>
                    <a:pt x="17" y="38"/>
                    <a:pt x="20" y="37"/>
                    <a:pt x="23" y="34"/>
                  </a:cubicBezTo>
                  <a:cubicBezTo>
                    <a:pt x="23" y="33"/>
                    <a:pt x="23" y="32"/>
                    <a:pt x="23" y="32"/>
                  </a:cubicBezTo>
                  <a:cubicBezTo>
                    <a:pt x="22" y="31"/>
                    <a:pt x="22" y="31"/>
                    <a:pt x="21" y="31"/>
                  </a:cubicBezTo>
                  <a:cubicBezTo>
                    <a:pt x="21" y="31"/>
                    <a:pt x="21" y="31"/>
                    <a:pt x="21" y="31"/>
                  </a:cubicBezTo>
                  <a:cubicBezTo>
                    <a:pt x="17" y="32"/>
                    <a:pt x="15" y="33"/>
                    <a:pt x="12" y="35"/>
                  </a:cubicBezTo>
                  <a:cubicBezTo>
                    <a:pt x="12" y="35"/>
                    <a:pt x="11" y="35"/>
                    <a:pt x="11" y="35"/>
                  </a:cubicBezTo>
                  <a:cubicBezTo>
                    <a:pt x="11" y="35"/>
                    <a:pt x="11" y="35"/>
                    <a:pt x="11" y="35"/>
                  </a:cubicBezTo>
                  <a:cubicBezTo>
                    <a:pt x="10" y="35"/>
                    <a:pt x="9" y="35"/>
                    <a:pt x="9" y="35"/>
                  </a:cubicBezTo>
                  <a:cubicBezTo>
                    <a:pt x="8" y="35"/>
                    <a:pt x="8" y="35"/>
                    <a:pt x="8" y="35"/>
                  </a:cubicBezTo>
                  <a:cubicBezTo>
                    <a:pt x="7" y="34"/>
                    <a:pt x="7" y="34"/>
                    <a:pt x="7" y="34"/>
                  </a:cubicBezTo>
                  <a:cubicBezTo>
                    <a:pt x="7" y="34"/>
                    <a:pt x="7" y="34"/>
                    <a:pt x="7" y="34"/>
                  </a:cubicBezTo>
                  <a:cubicBezTo>
                    <a:pt x="7" y="34"/>
                    <a:pt x="7" y="33"/>
                    <a:pt x="8" y="32"/>
                  </a:cubicBezTo>
                  <a:cubicBezTo>
                    <a:pt x="13" y="26"/>
                    <a:pt x="17" y="20"/>
                    <a:pt x="22" y="14"/>
                  </a:cubicBezTo>
                  <a:cubicBezTo>
                    <a:pt x="22" y="13"/>
                    <a:pt x="22" y="12"/>
                    <a:pt x="22" y="12"/>
                  </a:cubicBezTo>
                  <a:cubicBezTo>
                    <a:pt x="21" y="11"/>
                    <a:pt x="21" y="11"/>
                    <a:pt x="20" y="11"/>
                  </a:cubicBezTo>
                  <a:cubicBezTo>
                    <a:pt x="20" y="11"/>
                    <a:pt x="20" y="11"/>
                    <a:pt x="19" y="11"/>
                  </a:cubicBezTo>
                  <a:cubicBezTo>
                    <a:pt x="16" y="13"/>
                    <a:pt x="12" y="16"/>
                    <a:pt x="8" y="18"/>
                  </a:cubicBezTo>
                  <a:cubicBezTo>
                    <a:pt x="7" y="18"/>
                    <a:pt x="6" y="19"/>
                    <a:pt x="6" y="19"/>
                  </a:cubicBezTo>
                  <a:cubicBezTo>
                    <a:pt x="6" y="19"/>
                    <a:pt x="6" y="19"/>
                    <a:pt x="5" y="19"/>
                  </a:cubicBezTo>
                  <a:cubicBezTo>
                    <a:pt x="5" y="19"/>
                    <a:pt x="5" y="19"/>
                    <a:pt x="5" y="19"/>
                  </a:cubicBezTo>
                  <a:cubicBezTo>
                    <a:pt x="5" y="19"/>
                    <a:pt x="5" y="19"/>
                    <a:pt x="4" y="18"/>
                  </a:cubicBezTo>
                  <a:cubicBezTo>
                    <a:pt x="4" y="17"/>
                    <a:pt x="4" y="16"/>
                    <a:pt x="4" y="15"/>
                  </a:cubicBezTo>
                  <a:cubicBezTo>
                    <a:pt x="4" y="15"/>
                    <a:pt x="4" y="14"/>
                    <a:pt x="4" y="13"/>
                  </a:cubicBezTo>
                  <a:cubicBezTo>
                    <a:pt x="5" y="10"/>
                    <a:pt x="7" y="6"/>
                    <a:pt x="10" y="3"/>
                  </a:cubicBezTo>
                  <a:cubicBezTo>
                    <a:pt x="10" y="2"/>
                    <a:pt x="10" y="1"/>
                    <a:pt x="10" y="0"/>
                  </a:cubicBezTo>
                  <a:cubicBezTo>
                    <a:pt x="9" y="0"/>
                    <a:pt x="9" y="0"/>
                    <a:pt x="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5" name="Freeform 846"/>
            <p:cNvSpPr>
              <a:spLocks/>
            </p:cNvSpPr>
            <p:nvPr/>
          </p:nvSpPr>
          <p:spPr bwMode="auto">
            <a:xfrm>
              <a:off x="5045" y="2532"/>
              <a:ext cx="59" cy="161"/>
            </a:xfrm>
            <a:custGeom>
              <a:avLst/>
              <a:gdLst>
                <a:gd name="T0" fmla="*/ 7 w 25"/>
                <a:gd name="T1" fmla="*/ 0 h 68"/>
                <a:gd name="T2" fmla="*/ 0 w 25"/>
                <a:gd name="T3" fmla="*/ 15 h 68"/>
                <a:gd name="T4" fmla="*/ 5 w 25"/>
                <a:gd name="T5" fmla="*/ 23 h 68"/>
                <a:gd name="T6" fmla="*/ 11 w 25"/>
                <a:gd name="T7" fmla="*/ 21 h 68"/>
                <a:gd name="T8" fmla="*/ 6 w 25"/>
                <a:gd name="T9" fmla="*/ 29 h 68"/>
                <a:gd name="T10" fmla="*/ 4 w 25"/>
                <a:gd name="T11" fmla="*/ 36 h 68"/>
                <a:gd name="T12" fmla="*/ 9 w 25"/>
                <a:gd name="T13" fmla="*/ 39 h 68"/>
                <a:gd name="T14" fmla="*/ 7 w 25"/>
                <a:gd name="T15" fmla="*/ 49 h 68"/>
                <a:gd name="T16" fmla="*/ 18 w 25"/>
                <a:gd name="T17" fmla="*/ 49 h 68"/>
                <a:gd name="T18" fmla="*/ 9 w 25"/>
                <a:gd name="T19" fmla="*/ 63 h 68"/>
                <a:gd name="T20" fmla="*/ 11 w 25"/>
                <a:gd name="T21" fmla="*/ 67 h 68"/>
                <a:gd name="T22" fmla="*/ 16 w 25"/>
                <a:gd name="T23" fmla="*/ 68 h 68"/>
                <a:gd name="T24" fmla="*/ 20 w 25"/>
                <a:gd name="T25" fmla="*/ 66 h 68"/>
                <a:gd name="T26" fmla="*/ 21 w 25"/>
                <a:gd name="T27" fmla="*/ 66 h 68"/>
                <a:gd name="T28" fmla="*/ 21 w 25"/>
                <a:gd name="T29" fmla="*/ 63 h 68"/>
                <a:gd name="T30" fmla="*/ 15 w 25"/>
                <a:gd name="T31" fmla="*/ 64 h 68"/>
                <a:gd name="T32" fmla="*/ 15 w 25"/>
                <a:gd name="T33" fmla="*/ 64 h 68"/>
                <a:gd name="T34" fmla="*/ 13 w 25"/>
                <a:gd name="T35" fmla="*/ 63 h 68"/>
                <a:gd name="T36" fmla="*/ 25 w 25"/>
                <a:gd name="T37" fmla="*/ 46 h 68"/>
                <a:gd name="T38" fmla="*/ 23 w 25"/>
                <a:gd name="T39" fmla="*/ 43 h 68"/>
                <a:gd name="T40" fmla="*/ 12 w 25"/>
                <a:gd name="T41" fmla="*/ 46 h 68"/>
                <a:gd name="T42" fmla="*/ 14 w 25"/>
                <a:gd name="T43" fmla="*/ 39 h 68"/>
                <a:gd name="T44" fmla="*/ 23 w 25"/>
                <a:gd name="T45" fmla="*/ 32 h 68"/>
                <a:gd name="T46" fmla="*/ 21 w 25"/>
                <a:gd name="T47" fmla="*/ 31 h 68"/>
                <a:gd name="T48" fmla="*/ 11 w 25"/>
                <a:gd name="T49" fmla="*/ 35 h 68"/>
                <a:gd name="T50" fmla="*/ 10 w 25"/>
                <a:gd name="T51" fmla="*/ 35 h 68"/>
                <a:gd name="T52" fmla="*/ 8 w 25"/>
                <a:gd name="T53" fmla="*/ 34 h 68"/>
                <a:gd name="T54" fmla="*/ 9 w 25"/>
                <a:gd name="T55" fmla="*/ 32 h 68"/>
                <a:gd name="T56" fmla="*/ 22 w 25"/>
                <a:gd name="T57" fmla="*/ 12 h 68"/>
                <a:gd name="T58" fmla="*/ 20 w 25"/>
                <a:gd name="T59" fmla="*/ 11 h 68"/>
                <a:gd name="T60" fmla="*/ 6 w 25"/>
                <a:gd name="T61" fmla="*/ 19 h 68"/>
                <a:gd name="T62" fmla="*/ 6 w 25"/>
                <a:gd name="T63" fmla="*/ 19 h 68"/>
                <a:gd name="T64" fmla="*/ 4 w 25"/>
                <a:gd name="T65" fmla="*/ 15 h 68"/>
                <a:gd name="T66" fmla="*/ 10 w 25"/>
                <a:gd name="T67" fmla="*/ 3 h 68"/>
                <a:gd name="T68" fmla="*/ 9 w 25"/>
                <a:gd name="T69"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5" h="68">
                  <a:moveTo>
                    <a:pt x="9" y="0"/>
                  </a:moveTo>
                  <a:cubicBezTo>
                    <a:pt x="8" y="0"/>
                    <a:pt x="8" y="0"/>
                    <a:pt x="7" y="0"/>
                  </a:cubicBezTo>
                  <a:cubicBezTo>
                    <a:pt x="4" y="4"/>
                    <a:pt x="2" y="8"/>
                    <a:pt x="1" y="12"/>
                  </a:cubicBezTo>
                  <a:cubicBezTo>
                    <a:pt x="0" y="13"/>
                    <a:pt x="0" y="14"/>
                    <a:pt x="0" y="15"/>
                  </a:cubicBezTo>
                  <a:cubicBezTo>
                    <a:pt x="0" y="17"/>
                    <a:pt x="1" y="18"/>
                    <a:pt x="1" y="20"/>
                  </a:cubicBezTo>
                  <a:cubicBezTo>
                    <a:pt x="2" y="21"/>
                    <a:pt x="4" y="23"/>
                    <a:pt x="5" y="23"/>
                  </a:cubicBezTo>
                  <a:cubicBezTo>
                    <a:pt x="6" y="23"/>
                    <a:pt x="6" y="23"/>
                    <a:pt x="6" y="23"/>
                  </a:cubicBezTo>
                  <a:cubicBezTo>
                    <a:pt x="8" y="23"/>
                    <a:pt x="10" y="22"/>
                    <a:pt x="11" y="21"/>
                  </a:cubicBezTo>
                  <a:cubicBezTo>
                    <a:pt x="12" y="21"/>
                    <a:pt x="12" y="20"/>
                    <a:pt x="13" y="20"/>
                  </a:cubicBezTo>
                  <a:cubicBezTo>
                    <a:pt x="11" y="23"/>
                    <a:pt x="8" y="26"/>
                    <a:pt x="6" y="29"/>
                  </a:cubicBezTo>
                  <a:cubicBezTo>
                    <a:pt x="5" y="30"/>
                    <a:pt x="4" y="32"/>
                    <a:pt x="4" y="34"/>
                  </a:cubicBezTo>
                  <a:cubicBezTo>
                    <a:pt x="4" y="35"/>
                    <a:pt x="4" y="35"/>
                    <a:pt x="4" y="36"/>
                  </a:cubicBezTo>
                  <a:cubicBezTo>
                    <a:pt x="5" y="37"/>
                    <a:pt x="6" y="38"/>
                    <a:pt x="6" y="38"/>
                  </a:cubicBezTo>
                  <a:cubicBezTo>
                    <a:pt x="7" y="39"/>
                    <a:pt x="8" y="39"/>
                    <a:pt x="9" y="39"/>
                  </a:cubicBezTo>
                  <a:cubicBezTo>
                    <a:pt x="7" y="41"/>
                    <a:pt x="6" y="44"/>
                    <a:pt x="6" y="47"/>
                  </a:cubicBezTo>
                  <a:cubicBezTo>
                    <a:pt x="5" y="48"/>
                    <a:pt x="6" y="49"/>
                    <a:pt x="7" y="49"/>
                  </a:cubicBezTo>
                  <a:cubicBezTo>
                    <a:pt x="9" y="50"/>
                    <a:pt x="11" y="50"/>
                    <a:pt x="12" y="50"/>
                  </a:cubicBezTo>
                  <a:cubicBezTo>
                    <a:pt x="14" y="50"/>
                    <a:pt x="16" y="50"/>
                    <a:pt x="18" y="49"/>
                  </a:cubicBezTo>
                  <a:cubicBezTo>
                    <a:pt x="15" y="53"/>
                    <a:pt x="13" y="56"/>
                    <a:pt x="10" y="60"/>
                  </a:cubicBezTo>
                  <a:cubicBezTo>
                    <a:pt x="10" y="60"/>
                    <a:pt x="9" y="61"/>
                    <a:pt x="9" y="63"/>
                  </a:cubicBezTo>
                  <a:cubicBezTo>
                    <a:pt x="9" y="63"/>
                    <a:pt x="9" y="63"/>
                    <a:pt x="9" y="63"/>
                  </a:cubicBezTo>
                  <a:cubicBezTo>
                    <a:pt x="9" y="65"/>
                    <a:pt x="10" y="66"/>
                    <a:pt x="11" y="67"/>
                  </a:cubicBezTo>
                  <a:cubicBezTo>
                    <a:pt x="12" y="67"/>
                    <a:pt x="13" y="68"/>
                    <a:pt x="15" y="68"/>
                  </a:cubicBezTo>
                  <a:cubicBezTo>
                    <a:pt x="16" y="68"/>
                    <a:pt x="16" y="68"/>
                    <a:pt x="16" y="68"/>
                  </a:cubicBezTo>
                  <a:cubicBezTo>
                    <a:pt x="18" y="67"/>
                    <a:pt x="19" y="66"/>
                    <a:pt x="20" y="66"/>
                  </a:cubicBezTo>
                  <a:cubicBezTo>
                    <a:pt x="20" y="66"/>
                    <a:pt x="20" y="66"/>
                    <a:pt x="20" y="66"/>
                  </a:cubicBezTo>
                  <a:cubicBezTo>
                    <a:pt x="21" y="66"/>
                    <a:pt x="21" y="66"/>
                    <a:pt x="21" y="66"/>
                  </a:cubicBezTo>
                  <a:cubicBezTo>
                    <a:pt x="21" y="66"/>
                    <a:pt x="21" y="66"/>
                    <a:pt x="21" y="66"/>
                  </a:cubicBezTo>
                  <a:cubicBezTo>
                    <a:pt x="22" y="66"/>
                    <a:pt x="23" y="66"/>
                    <a:pt x="23" y="65"/>
                  </a:cubicBezTo>
                  <a:cubicBezTo>
                    <a:pt x="23" y="64"/>
                    <a:pt x="23" y="63"/>
                    <a:pt x="21" y="63"/>
                  </a:cubicBezTo>
                  <a:cubicBezTo>
                    <a:pt x="21" y="62"/>
                    <a:pt x="21" y="62"/>
                    <a:pt x="20" y="62"/>
                  </a:cubicBezTo>
                  <a:cubicBezTo>
                    <a:pt x="18" y="62"/>
                    <a:pt x="16" y="63"/>
                    <a:pt x="15" y="64"/>
                  </a:cubicBezTo>
                  <a:cubicBezTo>
                    <a:pt x="15" y="64"/>
                    <a:pt x="15" y="64"/>
                    <a:pt x="15" y="64"/>
                  </a:cubicBezTo>
                  <a:cubicBezTo>
                    <a:pt x="15" y="64"/>
                    <a:pt x="15" y="64"/>
                    <a:pt x="15" y="64"/>
                  </a:cubicBezTo>
                  <a:cubicBezTo>
                    <a:pt x="14" y="64"/>
                    <a:pt x="13" y="63"/>
                    <a:pt x="13" y="63"/>
                  </a:cubicBezTo>
                  <a:cubicBezTo>
                    <a:pt x="13" y="63"/>
                    <a:pt x="13" y="63"/>
                    <a:pt x="13" y="63"/>
                  </a:cubicBezTo>
                  <a:cubicBezTo>
                    <a:pt x="13" y="63"/>
                    <a:pt x="13" y="63"/>
                    <a:pt x="13" y="62"/>
                  </a:cubicBezTo>
                  <a:cubicBezTo>
                    <a:pt x="17" y="57"/>
                    <a:pt x="21" y="51"/>
                    <a:pt x="25" y="46"/>
                  </a:cubicBezTo>
                  <a:cubicBezTo>
                    <a:pt x="25" y="45"/>
                    <a:pt x="25" y="44"/>
                    <a:pt x="25" y="43"/>
                  </a:cubicBezTo>
                  <a:cubicBezTo>
                    <a:pt x="24" y="43"/>
                    <a:pt x="24" y="43"/>
                    <a:pt x="23" y="43"/>
                  </a:cubicBezTo>
                  <a:cubicBezTo>
                    <a:pt x="23" y="43"/>
                    <a:pt x="23" y="43"/>
                    <a:pt x="22" y="43"/>
                  </a:cubicBezTo>
                  <a:cubicBezTo>
                    <a:pt x="19" y="45"/>
                    <a:pt x="16" y="46"/>
                    <a:pt x="12" y="46"/>
                  </a:cubicBezTo>
                  <a:cubicBezTo>
                    <a:pt x="12" y="46"/>
                    <a:pt x="11" y="46"/>
                    <a:pt x="10" y="46"/>
                  </a:cubicBezTo>
                  <a:cubicBezTo>
                    <a:pt x="11" y="43"/>
                    <a:pt x="13" y="41"/>
                    <a:pt x="14" y="39"/>
                  </a:cubicBezTo>
                  <a:cubicBezTo>
                    <a:pt x="18" y="38"/>
                    <a:pt x="21" y="37"/>
                    <a:pt x="23" y="34"/>
                  </a:cubicBezTo>
                  <a:cubicBezTo>
                    <a:pt x="24" y="33"/>
                    <a:pt x="24" y="32"/>
                    <a:pt x="23" y="32"/>
                  </a:cubicBezTo>
                  <a:cubicBezTo>
                    <a:pt x="23" y="31"/>
                    <a:pt x="22" y="31"/>
                    <a:pt x="22" y="31"/>
                  </a:cubicBezTo>
                  <a:cubicBezTo>
                    <a:pt x="22" y="31"/>
                    <a:pt x="21" y="31"/>
                    <a:pt x="21" y="31"/>
                  </a:cubicBezTo>
                  <a:cubicBezTo>
                    <a:pt x="18" y="32"/>
                    <a:pt x="15" y="33"/>
                    <a:pt x="13" y="35"/>
                  </a:cubicBezTo>
                  <a:cubicBezTo>
                    <a:pt x="12" y="35"/>
                    <a:pt x="12" y="35"/>
                    <a:pt x="11" y="35"/>
                  </a:cubicBezTo>
                  <a:cubicBezTo>
                    <a:pt x="11" y="35"/>
                    <a:pt x="11" y="35"/>
                    <a:pt x="11" y="35"/>
                  </a:cubicBezTo>
                  <a:cubicBezTo>
                    <a:pt x="11" y="35"/>
                    <a:pt x="10" y="35"/>
                    <a:pt x="10" y="35"/>
                  </a:cubicBezTo>
                  <a:cubicBezTo>
                    <a:pt x="9" y="35"/>
                    <a:pt x="9" y="35"/>
                    <a:pt x="8" y="35"/>
                  </a:cubicBezTo>
                  <a:cubicBezTo>
                    <a:pt x="8" y="34"/>
                    <a:pt x="8" y="34"/>
                    <a:pt x="8" y="34"/>
                  </a:cubicBezTo>
                  <a:cubicBezTo>
                    <a:pt x="8" y="34"/>
                    <a:pt x="8" y="34"/>
                    <a:pt x="8" y="34"/>
                  </a:cubicBezTo>
                  <a:cubicBezTo>
                    <a:pt x="8" y="34"/>
                    <a:pt x="8" y="33"/>
                    <a:pt x="9" y="32"/>
                  </a:cubicBezTo>
                  <a:cubicBezTo>
                    <a:pt x="13" y="26"/>
                    <a:pt x="18" y="20"/>
                    <a:pt x="23" y="14"/>
                  </a:cubicBezTo>
                  <a:cubicBezTo>
                    <a:pt x="23" y="13"/>
                    <a:pt x="23" y="12"/>
                    <a:pt x="22" y="12"/>
                  </a:cubicBezTo>
                  <a:cubicBezTo>
                    <a:pt x="22" y="11"/>
                    <a:pt x="21" y="11"/>
                    <a:pt x="21" y="11"/>
                  </a:cubicBezTo>
                  <a:cubicBezTo>
                    <a:pt x="21" y="11"/>
                    <a:pt x="20" y="11"/>
                    <a:pt x="20" y="11"/>
                  </a:cubicBezTo>
                  <a:cubicBezTo>
                    <a:pt x="16" y="13"/>
                    <a:pt x="12" y="16"/>
                    <a:pt x="9" y="18"/>
                  </a:cubicBezTo>
                  <a:cubicBezTo>
                    <a:pt x="8" y="18"/>
                    <a:pt x="7" y="19"/>
                    <a:pt x="6" y="19"/>
                  </a:cubicBezTo>
                  <a:cubicBezTo>
                    <a:pt x="6" y="19"/>
                    <a:pt x="6" y="19"/>
                    <a:pt x="6" y="19"/>
                  </a:cubicBezTo>
                  <a:cubicBezTo>
                    <a:pt x="6" y="19"/>
                    <a:pt x="6" y="19"/>
                    <a:pt x="6" y="19"/>
                  </a:cubicBezTo>
                  <a:cubicBezTo>
                    <a:pt x="5" y="19"/>
                    <a:pt x="5" y="19"/>
                    <a:pt x="5" y="18"/>
                  </a:cubicBezTo>
                  <a:cubicBezTo>
                    <a:pt x="5" y="17"/>
                    <a:pt x="4" y="16"/>
                    <a:pt x="4" y="15"/>
                  </a:cubicBezTo>
                  <a:cubicBezTo>
                    <a:pt x="4" y="15"/>
                    <a:pt x="4" y="14"/>
                    <a:pt x="5" y="13"/>
                  </a:cubicBezTo>
                  <a:cubicBezTo>
                    <a:pt x="6" y="10"/>
                    <a:pt x="8" y="6"/>
                    <a:pt x="10" y="3"/>
                  </a:cubicBezTo>
                  <a:cubicBezTo>
                    <a:pt x="11" y="2"/>
                    <a:pt x="11" y="1"/>
                    <a:pt x="10" y="0"/>
                  </a:cubicBezTo>
                  <a:cubicBezTo>
                    <a:pt x="10" y="0"/>
                    <a:pt x="9" y="0"/>
                    <a:pt x="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6" name="Freeform 847"/>
            <p:cNvSpPr>
              <a:spLocks noEditPoints="1"/>
            </p:cNvSpPr>
            <p:nvPr/>
          </p:nvSpPr>
          <p:spPr bwMode="auto">
            <a:xfrm>
              <a:off x="2742" y="2913"/>
              <a:ext cx="236" cy="225"/>
            </a:xfrm>
            <a:custGeom>
              <a:avLst/>
              <a:gdLst>
                <a:gd name="T0" fmla="*/ 51 w 100"/>
                <a:gd name="T1" fmla="*/ 88 h 95"/>
                <a:gd name="T2" fmla="*/ 11 w 100"/>
                <a:gd name="T3" fmla="*/ 35 h 95"/>
                <a:gd name="T4" fmla="*/ 49 w 100"/>
                <a:gd name="T5" fmla="*/ 6 h 95"/>
                <a:gd name="T6" fmla="*/ 89 w 100"/>
                <a:gd name="T7" fmla="*/ 59 h 95"/>
                <a:gd name="T8" fmla="*/ 51 w 100"/>
                <a:gd name="T9" fmla="*/ 88 h 95"/>
                <a:gd name="T10" fmla="*/ 49 w 100"/>
                <a:gd name="T11" fmla="*/ 0 h 95"/>
                <a:gd name="T12" fmla="*/ 5 w 100"/>
                <a:gd name="T13" fmla="*/ 33 h 95"/>
                <a:gd name="T14" fmla="*/ 11 w 100"/>
                <a:gd name="T15" fmla="*/ 75 h 95"/>
                <a:gd name="T16" fmla="*/ 51 w 100"/>
                <a:gd name="T17" fmla="*/ 95 h 95"/>
                <a:gd name="T18" fmla="*/ 95 w 100"/>
                <a:gd name="T19" fmla="*/ 61 h 95"/>
                <a:gd name="T20" fmla="*/ 89 w 100"/>
                <a:gd name="T21" fmla="*/ 19 h 95"/>
                <a:gd name="T22" fmla="*/ 49 w 100"/>
                <a:gd name="T2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0" h="95">
                  <a:moveTo>
                    <a:pt x="51" y="88"/>
                  </a:moveTo>
                  <a:cubicBezTo>
                    <a:pt x="26" y="88"/>
                    <a:pt x="1" y="67"/>
                    <a:pt x="11" y="35"/>
                  </a:cubicBezTo>
                  <a:cubicBezTo>
                    <a:pt x="17" y="14"/>
                    <a:pt x="33" y="6"/>
                    <a:pt x="49" y="6"/>
                  </a:cubicBezTo>
                  <a:cubicBezTo>
                    <a:pt x="74" y="6"/>
                    <a:pt x="99" y="27"/>
                    <a:pt x="89" y="59"/>
                  </a:cubicBezTo>
                  <a:cubicBezTo>
                    <a:pt x="83" y="80"/>
                    <a:pt x="67" y="88"/>
                    <a:pt x="51" y="88"/>
                  </a:cubicBezTo>
                  <a:moveTo>
                    <a:pt x="49" y="0"/>
                  </a:moveTo>
                  <a:cubicBezTo>
                    <a:pt x="28" y="0"/>
                    <a:pt x="11" y="12"/>
                    <a:pt x="5" y="33"/>
                  </a:cubicBezTo>
                  <a:cubicBezTo>
                    <a:pt x="0" y="48"/>
                    <a:pt x="2" y="63"/>
                    <a:pt x="11" y="75"/>
                  </a:cubicBezTo>
                  <a:cubicBezTo>
                    <a:pt x="20" y="87"/>
                    <a:pt x="35" y="95"/>
                    <a:pt x="51" y="95"/>
                  </a:cubicBezTo>
                  <a:cubicBezTo>
                    <a:pt x="72" y="95"/>
                    <a:pt x="88" y="82"/>
                    <a:pt x="95" y="61"/>
                  </a:cubicBezTo>
                  <a:cubicBezTo>
                    <a:pt x="100" y="46"/>
                    <a:pt x="98" y="31"/>
                    <a:pt x="89" y="19"/>
                  </a:cubicBezTo>
                  <a:cubicBezTo>
                    <a:pt x="80" y="7"/>
                    <a:pt x="65" y="0"/>
                    <a:pt x="4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7" name="Freeform 848"/>
            <p:cNvSpPr>
              <a:spLocks noEditPoints="1"/>
            </p:cNvSpPr>
            <p:nvPr/>
          </p:nvSpPr>
          <p:spPr bwMode="auto">
            <a:xfrm>
              <a:off x="2661" y="2875"/>
              <a:ext cx="369" cy="473"/>
            </a:xfrm>
            <a:custGeom>
              <a:avLst/>
              <a:gdLst>
                <a:gd name="T0" fmla="*/ 13 w 156"/>
                <a:gd name="T1" fmla="*/ 191 h 200"/>
                <a:gd name="T2" fmla="*/ 15 w 156"/>
                <a:gd name="T3" fmla="*/ 191 h 200"/>
                <a:gd name="T4" fmla="*/ 21 w 156"/>
                <a:gd name="T5" fmla="*/ 194 h 200"/>
                <a:gd name="T6" fmla="*/ 21 w 156"/>
                <a:gd name="T7" fmla="*/ 162 h 200"/>
                <a:gd name="T8" fmla="*/ 33 w 156"/>
                <a:gd name="T9" fmla="*/ 141 h 200"/>
                <a:gd name="T10" fmla="*/ 44 w 156"/>
                <a:gd name="T11" fmla="*/ 144 h 200"/>
                <a:gd name="T12" fmla="*/ 40 w 156"/>
                <a:gd name="T13" fmla="*/ 146 h 200"/>
                <a:gd name="T14" fmla="*/ 47 w 156"/>
                <a:gd name="T15" fmla="*/ 146 h 200"/>
                <a:gd name="T16" fmla="*/ 49 w 156"/>
                <a:gd name="T17" fmla="*/ 148 h 200"/>
                <a:gd name="T18" fmla="*/ 48 w 156"/>
                <a:gd name="T19" fmla="*/ 148 h 200"/>
                <a:gd name="T20" fmla="*/ 39 w 156"/>
                <a:gd name="T21" fmla="*/ 155 h 200"/>
                <a:gd name="T22" fmla="*/ 45 w 156"/>
                <a:gd name="T23" fmla="*/ 156 h 200"/>
                <a:gd name="T24" fmla="*/ 35 w 156"/>
                <a:gd name="T25" fmla="*/ 159 h 200"/>
                <a:gd name="T26" fmla="*/ 43 w 156"/>
                <a:gd name="T27" fmla="*/ 159 h 200"/>
                <a:gd name="T28" fmla="*/ 40 w 156"/>
                <a:gd name="T29" fmla="*/ 161 h 200"/>
                <a:gd name="T30" fmla="*/ 32 w 156"/>
                <a:gd name="T31" fmla="*/ 169 h 200"/>
                <a:gd name="T32" fmla="*/ 38 w 156"/>
                <a:gd name="T33" fmla="*/ 169 h 200"/>
                <a:gd name="T34" fmla="*/ 27 w 156"/>
                <a:gd name="T35" fmla="*/ 173 h 200"/>
                <a:gd name="T36" fmla="*/ 37 w 156"/>
                <a:gd name="T37" fmla="*/ 171 h 200"/>
                <a:gd name="T38" fmla="*/ 34 w 156"/>
                <a:gd name="T39" fmla="*/ 177 h 200"/>
                <a:gd name="T40" fmla="*/ 24 w 156"/>
                <a:gd name="T41" fmla="*/ 180 h 200"/>
                <a:gd name="T42" fmla="*/ 33 w 156"/>
                <a:gd name="T43" fmla="*/ 179 h 200"/>
                <a:gd name="T44" fmla="*/ 30 w 156"/>
                <a:gd name="T45" fmla="*/ 183 h 200"/>
                <a:gd name="T46" fmla="*/ 21 w 156"/>
                <a:gd name="T47" fmla="*/ 189 h 200"/>
                <a:gd name="T48" fmla="*/ 28 w 156"/>
                <a:gd name="T49" fmla="*/ 188 h 200"/>
                <a:gd name="T50" fmla="*/ 25 w 156"/>
                <a:gd name="T51" fmla="*/ 193 h 200"/>
                <a:gd name="T52" fmla="*/ 24 w 156"/>
                <a:gd name="T53" fmla="*/ 193 h 200"/>
                <a:gd name="T54" fmla="*/ 15 w 156"/>
                <a:gd name="T55" fmla="*/ 187 h 200"/>
                <a:gd name="T56" fmla="*/ 7 w 156"/>
                <a:gd name="T57" fmla="*/ 187 h 200"/>
                <a:gd name="T58" fmla="*/ 7 w 156"/>
                <a:gd name="T59" fmla="*/ 188 h 200"/>
                <a:gd name="T60" fmla="*/ 7 w 156"/>
                <a:gd name="T61" fmla="*/ 185 h 200"/>
                <a:gd name="T62" fmla="*/ 7 w 156"/>
                <a:gd name="T63" fmla="*/ 185 h 200"/>
                <a:gd name="T64" fmla="*/ 43 w 156"/>
                <a:gd name="T65" fmla="*/ 137 h 200"/>
                <a:gd name="T66" fmla="*/ 46 w 156"/>
                <a:gd name="T67" fmla="*/ 123 h 200"/>
                <a:gd name="T68" fmla="*/ 49 w 156"/>
                <a:gd name="T69" fmla="*/ 115 h 200"/>
                <a:gd name="T70" fmla="*/ 49 w 156"/>
                <a:gd name="T71" fmla="*/ 140 h 200"/>
                <a:gd name="T72" fmla="*/ 50 w 156"/>
                <a:gd name="T73" fmla="*/ 108 h 200"/>
                <a:gd name="T74" fmla="*/ 50 w 156"/>
                <a:gd name="T75" fmla="*/ 108 h 200"/>
                <a:gd name="T76" fmla="*/ 82 w 156"/>
                <a:gd name="T77" fmla="*/ 6 h 200"/>
                <a:gd name="T78" fmla="*/ 86 w 156"/>
                <a:gd name="T79" fmla="*/ 120 h 200"/>
                <a:gd name="T80" fmla="*/ 28 w 156"/>
                <a:gd name="T81" fmla="*/ 35 h 200"/>
                <a:gd name="T82" fmla="*/ 44 w 156"/>
                <a:gd name="T83" fmla="*/ 111 h 200"/>
                <a:gd name="T84" fmla="*/ 33 w 156"/>
                <a:gd name="T85" fmla="*/ 135 h 200"/>
                <a:gd name="T86" fmla="*/ 27 w 156"/>
                <a:gd name="T87" fmla="*/ 136 h 200"/>
                <a:gd name="T88" fmla="*/ 27 w 156"/>
                <a:gd name="T89" fmla="*/ 136 h 200"/>
                <a:gd name="T90" fmla="*/ 27 w 156"/>
                <a:gd name="T91" fmla="*/ 137 h 200"/>
                <a:gd name="T92" fmla="*/ 3 w 156"/>
                <a:gd name="T93" fmla="*/ 179 h 200"/>
                <a:gd name="T94" fmla="*/ 2 w 156"/>
                <a:gd name="T95" fmla="*/ 182 h 200"/>
                <a:gd name="T96" fmla="*/ 0 w 156"/>
                <a:gd name="T97" fmla="*/ 188 h 200"/>
                <a:gd name="T98" fmla="*/ 1 w 156"/>
                <a:gd name="T99" fmla="*/ 190 h 200"/>
                <a:gd name="T100" fmla="*/ 13 w 156"/>
                <a:gd name="T101" fmla="*/ 198 h 200"/>
                <a:gd name="T102" fmla="*/ 28 w 156"/>
                <a:gd name="T103" fmla="*/ 199 h 200"/>
                <a:gd name="T104" fmla="*/ 32 w 156"/>
                <a:gd name="T105" fmla="*/ 194 h 200"/>
                <a:gd name="T106" fmla="*/ 56 w 156"/>
                <a:gd name="T107" fmla="*/ 148 h 200"/>
                <a:gd name="T108" fmla="*/ 56 w 156"/>
                <a:gd name="T109" fmla="*/ 148 h 200"/>
                <a:gd name="T110" fmla="*/ 56 w 156"/>
                <a:gd name="T111" fmla="*/ 148 h 200"/>
                <a:gd name="T112" fmla="*/ 66 w 156"/>
                <a:gd name="T113" fmla="*/ 123 h 200"/>
                <a:gd name="T114" fmla="*/ 140 w 156"/>
                <a:gd name="T115" fmla="*/ 91 h 200"/>
                <a:gd name="T116" fmla="*/ 82 w 156"/>
                <a:gd name="T117" fmla="*/ 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6" h="200">
                  <a:moveTo>
                    <a:pt x="21" y="194"/>
                  </a:moveTo>
                  <a:cubicBezTo>
                    <a:pt x="18" y="194"/>
                    <a:pt x="15" y="193"/>
                    <a:pt x="13" y="191"/>
                  </a:cubicBezTo>
                  <a:cubicBezTo>
                    <a:pt x="12" y="191"/>
                    <a:pt x="11" y="190"/>
                    <a:pt x="10" y="190"/>
                  </a:cubicBezTo>
                  <a:cubicBezTo>
                    <a:pt x="12" y="190"/>
                    <a:pt x="13" y="190"/>
                    <a:pt x="15" y="191"/>
                  </a:cubicBezTo>
                  <a:cubicBezTo>
                    <a:pt x="16" y="191"/>
                    <a:pt x="17" y="191"/>
                    <a:pt x="18" y="191"/>
                  </a:cubicBezTo>
                  <a:cubicBezTo>
                    <a:pt x="19" y="192"/>
                    <a:pt x="20" y="193"/>
                    <a:pt x="21" y="194"/>
                  </a:cubicBezTo>
                  <a:moveTo>
                    <a:pt x="7" y="185"/>
                  </a:moveTo>
                  <a:cubicBezTo>
                    <a:pt x="13" y="175"/>
                    <a:pt x="17" y="169"/>
                    <a:pt x="21" y="162"/>
                  </a:cubicBezTo>
                  <a:cubicBezTo>
                    <a:pt x="25" y="156"/>
                    <a:pt x="28" y="150"/>
                    <a:pt x="32" y="141"/>
                  </a:cubicBezTo>
                  <a:cubicBezTo>
                    <a:pt x="32" y="141"/>
                    <a:pt x="33" y="141"/>
                    <a:pt x="33" y="141"/>
                  </a:cubicBezTo>
                  <a:cubicBezTo>
                    <a:pt x="33" y="141"/>
                    <a:pt x="33" y="141"/>
                    <a:pt x="33" y="141"/>
                  </a:cubicBezTo>
                  <a:cubicBezTo>
                    <a:pt x="36" y="141"/>
                    <a:pt x="40" y="142"/>
                    <a:pt x="44" y="144"/>
                  </a:cubicBezTo>
                  <a:cubicBezTo>
                    <a:pt x="44" y="144"/>
                    <a:pt x="44" y="144"/>
                    <a:pt x="44" y="144"/>
                  </a:cubicBezTo>
                  <a:cubicBezTo>
                    <a:pt x="43" y="145"/>
                    <a:pt x="41" y="146"/>
                    <a:pt x="40" y="146"/>
                  </a:cubicBezTo>
                  <a:cubicBezTo>
                    <a:pt x="41" y="149"/>
                    <a:pt x="41" y="149"/>
                    <a:pt x="41" y="149"/>
                  </a:cubicBezTo>
                  <a:cubicBezTo>
                    <a:pt x="43" y="148"/>
                    <a:pt x="45" y="147"/>
                    <a:pt x="47" y="146"/>
                  </a:cubicBezTo>
                  <a:cubicBezTo>
                    <a:pt x="48" y="147"/>
                    <a:pt x="48" y="147"/>
                    <a:pt x="48" y="147"/>
                  </a:cubicBezTo>
                  <a:cubicBezTo>
                    <a:pt x="48" y="147"/>
                    <a:pt x="49" y="148"/>
                    <a:pt x="49" y="148"/>
                  </a:cubicBezTo>
                  <a:cubicBezTo>
                    <a:pt x="48" y="149"/>
                    <a:pt x="48" y="149"/>
                    <a:pt x="48" y="149"/>
                  </a:cubicBezTo>
                  <a:cubicBezTo>
                    <a:pt x="48" y="148"/>
                    <a:pt x="48" y="148"/>
                    <a:pt x="48" y="148"/>
                  </a:cubicBezTo>
                  <a:cubicBezTo>
                    <a:pt x="44" y="149"/>
                    <a:pt x="41" y="151"/>
                    <a:pt x="37" y="152"/>
                  </a:cubicBezTo>
                  <a:cubicBezTo>
                    <a:pt x="39" y="155"/>
                    <a:pt x="39" y="155"/>
                    <a:pt x="39" y="155"/>
                  </a:cubicBezTo>
                  <a:cubicBezTo>
                    <a:pt x="41" y="154"/>
                    <a:pt x="44" y="153"/>
                    <a:pt x="47" y="151"/>
                  </a:cubicBezTo>
                  <a:cubicBezTo>
                    <a:pt x="46" y="153"/>
                    <a:pt x="45" y="154"/>
                    <a:pt x="45" y="156"/>
                  </a:cubicBezTo>
                  <a:cubicBezTo>
                    <a:pt x="44" y="155"/>
                    <a:pt x="44" y="155"/>
                    <a:pt x="44" y="155"/>
                  </a:cubicBezTo>
                  <a:cubicBezTo>
                    <a:pt x="41" y="156"/>
                    <a:pt x="38" y="158"/>
                    <a:pt x="35" y="159"/>
                  </a:cubicBezTo>
                  <a:cubicBezTo>
                    <a:pt x="36" y="162"/>
                    <a:pt x="36" y="162"/>
                    <a:pt x="36" y="162"/>
                  </a:cubicBezTo>
                  <a:cubicBezTo>
                    <a:pt x="38" y="161"/>
                    <a:pt x="41" y="160"/>
                    <a:pt x="43" y="159"/>
                  </a:cubicBezTo>
                  <a:cubicBezTo>
                    <a:pt x="42" y="160"/>
                    <a:pt x="42" y="162"/>
                    <a:pt x="41" y="163"/>
                  </a:cubicBezTo>
                  <a:cubicBezTo>
                    <a:pt x="40" y="161"/>
                    <a:pt x="40" y="161"/>
                    <a:pt x="40" y="161"/>
                  </a:cubicBezTo>
                  <a:cubicBezTo>
                    <a:pt x="37" y="163"/>
                    <a:pt x="33" y="164"/>
                    <a:pt x="30" y="166"/>
                  </a:cubicBezTo>
                  <a:cubicBezTo>
                    <a:pt x="32" y="169"/>
                    <a:pt x="32" y="169"/>
                    <a:pt x="32" y="169"/>
                  </a:cubicBezTo>
                  <a:cubicBezTo>
                    <a:pt x="34" y="167"/>
                    <a:pt x="37" y="166"/>
                    <a:pt x="40" y="165"/>
                  </a:cubicBezTo>
                  <a:cubicBezTo>
                    <a:pt x="40" y="166"/>
                    <a:pt x="39" y="167"/>
                    <a:pt x="38" y="169"/>
                  </a:cubicBezTo>
                  <a:cubicBezTo>
                    <a:pt x="38" y="167"/>
                    <a:pt x="38" y="167"/>
                    <a:pt x="38" y="167"/>
                  </a:cubicBezTo>
                  <a:cubicBezTo>
                    <a:pt x="34" y="168"/>
                    <a:pt x="30" y="170"/>
                    <a:pt x="27" y="173"/>
                  </a:cubicBezTo>
                  <a:cubicBezTo>
                    <a:pt x="29" y="175"/>
                    <a:pt x="29" y="175"/>
                    <a:pt x="29" y="175"/>
                  </a:cubicBezTo>
                  <a:cubicBezTo>
                    <a:pt x="31" y="173"/>
                    <a:pt x="34" y="172"/>
                    <a:pt x="37" y="171"/>
                  </a:cubicBezTo>
                  <a:cubicBezTo>
                    <a:pt x="36" y="172"/>
                    <a:pt x="36" y="174"/>
                    <a:pt x="35" y="175"/>
                  </a:cubicBezTo>
                  <a:cubicBezTo>
                    <a:pt x="35" y="176"/>
                    <a:pt x="34" y="176"/>
                    <a:pt x="34" y="177"/>
                  </a:cubicBezTo>
                  <a:cubicBezTo>
                    <a:pt x="34" y="175"/>
                    <a:pt x="34" y="175"/>
                    <a:pt x="34" y="175"/>
                  </a:cubicBezTo>
                  <a:cubicBezTo>
                    <a:pt x="30" y="177"/>
                    <a:pt x="27" y="178"/>
                    <a:pt x="24" y="180"/>
                  </a:cubicBezTo>
                  <a:cubicBezTo>
                    <a:pt x="26" y="183"/>
                    <a:pt x="26" y="183"/>
                    <a:pt x="26" y="183"/>
                  </a:cubicBezTo>
                  <a:cubicBezTo>
                    <a:pt x="28" y="181"/>
                    <a:pt x="31" y="180"/>
                    <a:pt x="33" y="179"/>
                  </a:cubicBezTo>
                  <a:cubicBezTo>
                    <a:pt x="32" y="181"/>
                    <a:pt x="31" y="183"/>
                    <a:pt x="30" y="185"/>
                  </a:cubicBezTo>
                  <a:cubicBezTo>
                    <a:pt x="30" y="183"/>
                    <a:pt x="30" y="183"/>
                    <a:pt x="30" y="183"/>
                  </a:cubicBezTo>
                  <a:cubicBezTo>
                    <a:pt x="26" y="184"/>
                    <a:pt x="23" y="185"/>
                    <a:pt x="20" y="186"/>
                  </a:cubicBezTo>
                  <a:cubicBezTo>
                    <a:pt x="21" y="189"/>
                    <a:pt x="21" y="189"/>
                    <a:pt x="21" y="189"/>
                  </a:cubicBezTo>
                  <a:cubicBezTo>
                    <a:pt x="24" y="188"/>
                    <a:pt x="27" y="187"/>
                    <a:pt x="29" y="186"/>
                  </a:cubicBezTo>
                  <a:cubicBezTo>
                    <a:pt x="29" y="187"/>
                    <a:pt x="28" y="187"/>
                    <a:pt x="28" y="188"/>
                  </a:cubicBezTo>
                  <a:cubicBezTo>
                    <a:pt x="27" y="190"/>
                    <a:pt x="26" y="191"/>
                    <a:pt x="26" y="192"/>
                  </a:cubicBezTo>
                  <a:cubicBezTo>
                    <a:pt x="25" y="193"/>
                    <a:pt x="25" y="193"/>
                    <a:pt x="25" y="193"/>
                  </a:cubicBezTo>
                  <a:cubicBezTo>
                    <a:pt x="25" y="193"/>
                    <a:pt x="25" y="193"/>
                    <a:pt x="25" y="193"/>
                  </a:cubicBezTo>
                  <a:cubicBezTo>
                    <a:pt x="24" y="193"/>
                    <a:pt x="24" y="193"/>
                    <a:pt x="24" y="193"/>
                  </a:cubicBezTo>
                  <a:cubicBezTo>
                    <a:pt x="23" y="192"/>
                    <a:pt x="22" y="190"/>
                    <a:pt x="20" y="188"/>
                  </a:cubicBezTo>
                  <a:cubicBezTo>
                    <a:pt x="18" y="188"/>
                    <a:pt x="16" y="188"/>
                    <a:pt x="15" y="187"/>
                  </a:cubicBezTo>
                  <a:cubicBezTo>
                    <a:pt x="13" y="187"/>
                    <a:pt x="11" y="187"/>
                    <a:pt x="8" y="187"/>
                  </a:cubicBezTo>
                  <a:cubicBezTo>
                    <a:pt x="7" y="187"/>
                    <a:pt x="7" y="187"/>
                    <a:pt x="7" y="187"/>
                  </a:cubicBezTo>
                  <a:cubicBezTo>
                    <a:pt x="7" y="187"/>
                    <a:pt x="7" y="187"/>
                    <a:pt x="7" y="187"/>
                  </a:cubicBezTo>
                  <a:cubicBezTo>
                    <a:pt x="7" y="188"/>
                    <a:pt x="7" y="188"/>
                    <a:pt x="7" y="188"/>
                  </a:cubicBezTo>
                  <a:cubicBezTo>
                    <a:pt x="7" y="187"/>
                    <a:pt x="7" y="187"/>
                    <a:pt x="7" y="187"/>
                  </a:cubicBezTo>
                  <a:cubicBezTo>
                    <a:pt x="7" y="187"/>
                    <a:pt x="7" y="186"/>
                    <a:pt x="7" y="185"/>
                  </a:cubicBezTo>
                  <a:cubicBezTo>
                    <a:pt x="7" y="185"/>
                    <a:pt x="7" y="185"/>
                    <a:pt x="7" y="185"/>
                  </a:cubicBezTo>
                  <a:cubicBezTo>
                    <a:pt x="7" y="185"/>
                    <a:pt x="7" y="185"/>
                    <a:pt x="7" y="185"/>
                  </a:cubicBezTo>
                  <a:moveTo>
                    <a:pt x="49" y="140"/>
                  </a:moveTo>
                  <a:cubicBezTo>
                    <a:pt x="47" y="139"/>
                    <a:pt x="45" y="138"/>
                    <a:pt x="43" y="137"/>
                  </a:cubicBezTo>
                  <a:cubicBezTo>
                    <a:pt x="42" y="136"/>
                    <a:pt x="41" y="136"/>
                    <a:pt x="40" y="136"/>
                  </a:cubicBezTo>
                  <a:cubicBezTo>
                    <a:pt x="42" y="132"/>
                    <a:pt x="44" y="127"/>
                    <a:pt x="46" y="123"/>
                  </a:cubicBezTo>
                  <a:cubicBezTo>
                    <a:pt x="47" y="120"/>
                    <a:pt x="49" y="117"/>
                    <a:pt x="49" y="115"/>
                  </a:cubicBezTo>
                  <a:cubicBezTo>
                    <a:pt x="49" y="115"/>
                    <a:pt x="49" y="115"/>
                    <a:pt x="49" y="115"/>
                  </a:cubicBezTo>
                  <a:cubicBezTo>
                    <a:pt x="53" y="117"/>
                    <a:pt x="56" y="119"/>
                    <a:pt x="60" y="121"/>
                  </a:cubicBezTo>
                  <a:cubicBezTo>
                    <a:pt x="56" y="127"/>
                    <a:pt x="52" y="133"/>
                    <a:pt x="49" y="140"/>
                  </a:cubicBezTo>
                  <a:moveTo>
                    <a:pt x="86" y="120"/>
                  </a:moveTo>
                  <a:cubicBezTo>
                    <a:pt x="73" y="120"/>
                    <a:pt x="61" y="115"/>
                    <a:pt x="50" y="108"/>
                  </a:cubicBezTo>
                  <a:cubicBezTo>
                    <a:pt x="50" y="108"/>
                    <a:pt x="50" y="108"/>
                    <a:pt x="50" y="108"/>
                  </a:cubicBezTo>
                  <a:cubicBezTo>
                    <a:pt x="50" y="108"/>
                    <a:pt x="50" y="108"/>
                    <a:pt x="50" y="108"/>
                  </a:cubicBezTo>
                  <a:cubicBezTo>
                    <a:pt x="30" y="94"/>
                    <a:pt x="19" y="67"/>
                    <a:pt x="34" y="38"/>
                  </a:cubicBezTo>
                  <a:cubicBezTo>
                    <a:pt x="45" y="16"/>
                    <a:pt x="63" y="6"/>
                    <a:pt x="82" y="6"/>
                  </a:cubicBezTo>
                  <a:cubicBezTo>
                    <a:pt x="119" y="6"/>
                    <a:pt x="156" y="43"/>
                    <a:pt x="134" y="88"/>
                  </a:cubicBezTo>
                  <a:cubicBezTo>
                    <a:pt x="123" y="110"/>
                    <a:pt x="104" y="120"/>
                    <a:pt x="86" y="120"/>
                  </a:cubicBezTo>
                  <a:moveTo>
                    <a:pt x="82" y="0"/>
                  </a:moveTo>
                  <a:cubicBezTo>
                    <a:pt x="59" y="0"/>
                    <a:pt x="39" y="13"/>
                    <a:pt x="28" y="35"/>
                  </a:cubicBezTo>
                  <a:cubicBezTo>
                    <a:pt x="18" y="56"/>
                    <a:pt x="18" y="77"/>
                    <a:pt x="29" y="95"/>
                  </a:cubicBezTo>
                  <a:cubicBezTo>
                    <a:pt x="33" y="101"/>
                    <a:pt x="38" y="107"/>
                    <a:pt x="44" y="111"/>
                  </a:cubicBezTo>
                  <a:cubicBezTo>
                    <a:pt x="43" y="114"/>
                    <a:pt x="42" y="117"/>
                    <a:pt x="40" y="121"/>
                  </a:cubicBezTo>
                  <a:cubicBezTo>
                    <a:pt x="38" y="126"/>
                    <a:pt x="35" y="131"/>
                    <a:pt x="33" y="135"/>
                  </a:cubicBezTo>
                  <a:cubicBezTo>
                    <a:pt x="32" y="135"/>
                    <a:pt x="31" y="135"/>
                    <a:pt x="30" y="135"/>
                  </a:cubicBezTo>
                  <a:cubicBezTo>
                    <a:pt x="29" y="135"/>
                    <a:pt x="28" y="136"/>
                    <a:pt x="27" y="136"/>
                  </a:cubicBezTo>
                  <a:cubicBezTo>
                    <a:pt x="27" y="136"/>
                    <a:pt x="27" y="136"/>
                    <a:pt x="27" y="136"/>
                  </a:cubicBezTo>
                  <a:cubicBezTo>
                    <a:pt x="27" y="136"/>
                    <a:pt x="27" y="136"/>
                    <a:pt x="27" y="136"/>
                  </a:cubicBezTo>
                  <a:cubicBezTo>
                    <a:pt x="27" y="137"/>
                    <a:pt x="27" y="137"/>
                    <a:pt x="27" y="137"/>
                  </a:cubicBezTo>
                  <a:cubicBezTo>
                    <a:pt x="27" y="137"/>
                    <a:pt x="27" y="137"/>
                    <a:pt x="27" y="137"/>
                  </a:cubicBezTo>
                  <a:cubicBezTo>
                    <a:pt x="23" y="147"/>
                    <a:pt x="19" y="153"/>
                    <a:pt x="16" y="159"/>
                  </a:cubicBezTo>
                  <a:cubicBezTo>
                    <a:pt x="12" y="165"/>
                    <a:pt x="8" y="171"/>
                    <a:pt x="3" y="179"/>
                  </a:cubicBezTo>
                  <a:cubicBezTo>
                    <a:pt x="3" y="180"/>
                    <a:pt x="3" y="180"/>
                    <a:pt x="3" y="180"/>
                  </a:cubicBezTo>
                  <a:cubicBezTo>
                    <a:pt x="2" y="180"/>
                    <a:pt x="2" y="181"/>
                    <a:pt x="2" y="182"/>
                  </a:cubicBezTo>
                  <a:cubicBezTo>
                    <a:pt x="1" y="182"/>
                    <a:pt x="1" y="184"/>
                    <a:pt x="1" y="185"/>
                  </a:cubicBezTo>
                  <a:cubicBezTo>
                    <a:pt x="0" y="186"/>
                    <a:pt x="0" y="187"/>
                    <a:pt x="0" y="188"/>
                  </a:cubicBezTo>
                  <a:cubicBezTo>
                    <a:pt x="0" y="188"/>
                    <a:pt x="0" y="188"/>
                    <a:pt x="0" y="189"/>
                  </a:cubicBezTo>
                  <a:cubicBezTo>
                    <a:pt x="1" y="189"/>
                    <a:pt x="1" y="190"/>
                    <a:pt x="1" y="190"/>
                  </a:cubicBezTo>
                  <a:cubicBezTo>
                    <a:pt x="2" y="192"/>
                    <a:pt x="3" y="193"/>
                    <a:pt x="5" y="194"/>
                  </a:cubicBezTo>
                  <a:cubicBezTo>
                    <a:pt x="7" y="196"/>
                    <a:pt x="10" y="197"/>
                    <a:pt x="13" y="198"/>
                  </a:cubicBezTo>
                  <a:cubicBezTo>
                    <a:pt x="16" y="199"/>
                    <a:pt x="19" y="200"/>
                    <a:pt x="22" y="200"/>
                  </a:cubicBezTo>
                  <a:cubicBezTo>
                    <a:pt x="24" y="200"/>
                    <a:pt x="26" y="200"/>
                    <a:pt x="28" y="199"/>
                  </a:cubicBezTo>
                  <a:cubicBezTo>
                    <a:pt x="29" y="198"/>
                    <a:pt x="29" y="198"/>
                    <a:pt x="29" y="197"/>
                  </a:cubicBezTo>
                  <a:cubicBezTo>
                    <a:pt x="30" y="196"/>
                    <a:pt x="31" y="195"/>
                    <a:pt x="32" y="194"/>
                  </a:cubicBezTo>
                  <a:cubicBezTo>
                    <a:pt x="35" y="189"/>
                    <a:pt x="39" y="181"/>
                    <a:pt x="43" y="172"/>
                  </a:cubicBezTo>
                  <a:cubicBezTo>
                    <a:pt x="48" y="164"/>
                    <a:pt x="52" y="155"/>
                    <a:pt x="56" y="148"/>
                  </a:cubicBezTo>
                  <a:cubicBezTo>
                    <a:pt x="56" y="148"/>
                    <a:pt x="56" y="148"/>
                    <a:pt x="56" y="148"/>
                  </a:cubicBezTo>
                  <a:cubicBezTo>
                    <a:pt x="56" y="148"/>
                    <a:pt x="56" y="148"/>
                    <a:pt x="56" y="148"/>
                  </a:cubicBezTo>
                  <a:cubicBezTo>
                    <a:pt x="56" y="148"/>
                    <a:pt x="56" y="148"/>
                    <a:pt x="56" y="148"/>
                  </a:cubicBezTo>
                  <a:cubicBezTo>
                    <a:pt x="56" y="148"/>
                    <a:pt x="56" y="148"/>
                    <a:pt x="56" y="148"/>
                  </a:cubicBezTo>
                  <a:cubicBezTo>
                    <a:pt x="55" y="147"/>
                    <a:pt x="55" y="145"/>
                    <a:pt x="54" y="144"/>
                  </a:cubicBezTo>
                  <a:cubicBezTo>
                    <a:pt x="58" y="136"/>
                    <a:pt x="61" y="130"/>
                    <a:pt x="66" y="123"/>
                  </a:cubicBezTo>
                  <a:cubicBezTo>
                    <a:pt x="72" y="125"/>
                    <a:pt x="79" y="126"/>
                    <a:pt x="86" y="126"/>
                  </a:cubicBezTo>
                  <a:cubicBezTo>
                    <a:pt x="109" y="126"/>
                    <a:pt x="129" y="113"/>
                    <a:pt x="140" y="91"/>
                  </a:cubicBezTo>
                  <a:cubicBezTo>
                    <a:pt x="150" y="70"/>
                    <a:pt x="149" y="49"/>
                    <a:pt x="138" y="31"/>
                  </a:cubicBezTo>
                  <a:cubicBezTo>
                    <a:pt x="127" y="12"/>
                    <a:pt x="105"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8" name="Freeform 849"/>
            <p:cNvSpPr>
              <a:spLocks noEditPoints="1"/>
            </p:cNvSpPr>
            <p:nvPr/>
          </p:nvSpPr>
          <p:spPr bwMode="auto">
            <a:xfrm>
              <a:off x="2789" y="2946"/>
              <a:ext cx="111" cy="64"/>
            </a:xfrm>
            <a:custGeom>
              <a:avLst/>
              <a:gdLst>
                <a:gd name="T0" fmla="*/ 7 w 47"/>
                <a:gd name="T1" fmla="*/ 24 h 27"/>
                <a:gd name="T2" fmla="*/ 7 w 47"/>
                <a:gd name="T3" fmla="*/ 24 h 27"/>
                <a:gd name="T4" fmla="*/ 6 w 47"/>
                <a:gd name="T5" fmla="*/ 24 h 27"/>
                <a:gd name="T6" fmla="*/ 4 w 47"/>
                <a:gd name="T7" fmla="*/ 23 h 27"/>
                <a:gd name="T8" fmla="*/ 4 w 47"/>
                <a:gd name="T9" fmla="*/ 21 h 27"/>
                <a:gd name="T10" fmla="*/ 8 w 47"/>
                <a:gd name="T11" fmla="*/ 13 h 27"/>
                <a:gd name="T12" fmla="*/ 15 w 47"/>
                <a:gd name="T13" fmla="*/ 7 h 27"/>
                <a:gd name="T14" fmla="*/ 29 w 47"/>
                <a:gd name="T15" fmla="*/ 3 h 27"/>
                <a:gd name="T16" fmla="*/ 29 w 47"/>
                <a:gd name="T17" fmla="*/ 3 h 27"/>
                <a:gd name="T18" fmla="*/ 29 w 47"/>
                <a:gd name="T19" fmla="*/ 3 h 27"/>
                <a:gd name="T20" fmla="*/ 41 w 47"/>
                <a:gd name="T21" fmla="*/ 8 h 27"/>
                <a:gd name="T22" fmla="*/ 44 w 47"/>
                <a:gd name="T23" fmla="*/ 12 h 27"/>
                <a:gd name="T24" fmla="*/ 44 w 47"/>
                <a:gd name="T25" fmla="*/ 12 h 27"/>
                <a:gd name="T26" fmla="*/ 43 w 47"/>
                <a:gd name="T27" fmla="*/ 13 h 27"/>
                <a:gd name="T28" fmla="*/ 42 w 47"/>
                <a:gd name="T29" fmla="*/ 14 h 27"/>
                <a:gd name="T30" fmla="*/ 42 w 47"/>
                <a:gd name="T31" fmla="*/ 14 h 27"/>
                <a:gd name="T32" fmla="*/ 42 w 47"/>
                <a:gd name="T33" fmla="*/ 14 h 27"/>
                <a:gd name="T34" fmla="*/ 40 w 47"/>
                <a:gd name="T35" fmla="*/ 13 h 27"/>
                <a:gd name="T36" fmla="*/ 39 w 47"/>
                <a:gd name="T37" fmla="*/ 15 h 27"/>
                <a:gd name="T38" fmla="*/ 40 w 47"/>
                <a:gd name="T39" fmla="*/ 13 h 27"/>
                <a:gd name="T40" fmla="*/ 31 w 47"/>
                <a:gd name="T41" fmla="*/ 11 h 27"/>
                <a:gd name="T42" fmla="*/ 18 w 47"/>
                <a:gd name="T43" fmla="*/ 16 h 27"/>
                <a:gd name="T44" fmla="*/ 12 w 47"/>
                <a:gd name="T45" fmla="*/ 22 h 27"/>
                <a:gd name="T46" fmla="*/ 7 w 47"/>
                <a:gd name="T47" fmla="*/ 24 h 27"/>
                <a:gd name="T48" fmla="*/ 29 w 47"/>
                <a:gd name="T49" fmla="*/ 0 h 27"/>
                <a:gd name="T50" fmla="*/ 28 w 47"/>
                <a:gd name="T51" fmla="*/ 0 h 27"/>
                <a:gd name="T52" fmla="*/ 28 w 47"/>
                <a:gd name="T53" fmla="*/ 0 h 27"/>
                <a:gd name="T54" fmla="*/ 14 w 47"/>
                <a:gd name="T55" fmla="*/ 4 h 27"/>
                <a:gd name="T56" fmla="*/ 6 w 47"/>
                <a:gd name="T57" fmla="*/ 11 h 27"/>
                <a:gd name="T58" fmla="*/ 1 w 47"/>
                <a:gd name="T59" fmla="*/ 21 h 27"/>
                <a:gd name="T60" fmla="*/ 1 w 47"/>
                <a:gd name="T61" fmla="*/ 24 h 27"/>
                <a:gd name="T62" fmla="*/ 4 w 47"/>
                <a:gd name="T63" fmla="*/ 27 h 27"/>
                <a:gd name="T64" fmla="*/ 7 w 47"/>
                <a:gd name="T65" fmla="*/ 27 h 27"/>
                <a:gd name="T66" fmla="*/ 14 w 47"/>
                <a:gd name="T67" fmla="*/ 25 h 27"/>
                <a:gd name="T68" fmla="*/ 20 w 47"/>
                <a:gd name="T69" fmla="*/ 19 h 27"/>
                <a:gd name="T70" fmla="*/ 31 w 47"/>
                <a:gd name="T71" fmla="*/ 14 h 27"/>
                <a:gd name="T72" fmla="*/ 31 w 47"/>
                <a:gd name="T73" fmla="*/ 14 h 27"/>
                <a:gd name="T74" fmla="*/ 39 w 47"/>
                <a:gd name="T75" fmla="*/ 16 h 27"/>
                <a:gd name="T76" fmla="*/ 41 w 47"/>
                <a:gd name="T77" fmla="*/ 17 h 27"/>
                <a:gd name="T78" fmla="*/ 41 w 47"/>
                <a:gd name="T79" fmla="*/ 17 h 27"/>
                <a:gd name="T80" fmla="*/ 42 w 47"/>
                <a:gd name="T81" fmla="*/ 17 h 27"/>
                <a:gd name="T82" fmla="*/ 45 w 47"/>
                <a:gd name="T83" fmla="*/ 15 h 27"/>
                <a:gd name="T84" fmla="*/ 47 w 47"/>
                <a:gd name="T85" fmla="*/ 12 h 27"/>
                <a:gd name="T86" fmla="*/ 47 w 47"/>
                <a:gd name="T87" fmla="*/ 12 h 27"/>
                <a:gd name="T88" fmla="*/ 43 w 47"/>
                <a:gd name="T89" fmla="*/ 5 h 27"/>
                <a:gd name="T90" fmla="*/ 29 w 47"/>
                <a:gd name="T91" fmla="*/ 0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27">
                  <a:moveTo>
                    <a:pt x="7" y="24"/>
                  </a:moveTo>
                  <a:cubicBezTo>
                    <a:pt x="7" y="24"/>
                    <a:pt x="7" y="24"/>
                    <a:pt x="7" y="24"/>
                  </a:cubicBezTo>
                  <a:cubicBezTo>
                    <a:pt x="6" y="24"/>
                    <a:pt x="6" y="24"/>
                    <a:pt x="6" y="24"/>
                  </a:cubicBezTo>
                  <a:cubicBezTo>
                    <a:pt x="5" y="24"/>
                    <a:pt x="4" y="23"/>
                    <a:pt x="4" y="23"/>
                  </a:cubicBezTo>
                  <a:cubicBezTo>
                    <a:pt x="4" y="22"/>
                    <a:pt x="4" y="22"/>
                    <a:pt x="4" y="21"/>
                  </a:cubicBezTo>
                  <a:cubicBezTo>
                    <a:pt x="4" y="19"/>
                    <a:pt x="6" y="15"/>
                    <a:pt x="8" y="13"/>
                  </a:cubicBezTo>
                  <a:cubicBezTo>
                    <a:pt x="11" y="10"/>
                    <a:pt x="14" y="8"/>
                    <a:pt x="15" y="7"/>
                  </a:cubicBezTo>
                  <a:cubicBezTo>
                    <a:pt x="19" y="5"/>
                    <a:pt x="24" y="3"/>
                    <a:pt x="29" y="3"/>
                  </a:cubicBezTo>
                  <a:cubicBezTo>
                    <a:pt x="29" y="3"/>
                    <a:pt x="29" y="3"/>
                    <a:pt x="29" y="3"/>
                  </a:cubicBezTo>
                  <a:cubicBezTo>
                    <a:pt x="29" y="3"/>
                    <a:pt x="29" y="3"/>
                    <a:pt x="29" y="3"/>
                  </a:cubicBezTo>
                  <a:cubicBezTo>
                    <a:pt x="33" y="3"/>
                    <a:pt x="38" y="5"/>
                    <a:pt x="41" y="8"/>
                  </a:cubicBezTo>
                  <a:cubicBezTo>
                    <a:pt x="43" y="9"/>
                    <a:pt x="44" y="10"/>
                    <a:pt x="44" y="12"/>
                  </a:cubicBezTo>
                  <a:cubicBezTo>
                    <a:pt x="44" y="12"/>
                    <a:pt x="44" y="12"/>
                    <a:pt x="44" y="12"/>
                  </a:cubicBezTo>
                  <a:cubicBezTo>
                    <a:pt x="44" y="12"/>
                    <a:pt x="43" y="13"/>
                    <a:pt x="43" y="13"/>
                  </a:cubicBezTo>
                  <a:cubicBezTo>
                    <a:pt x="43" y="14"/>
                    <a:pt x="42" y="14"/>
                    <a:pt x="42" y="14"/>
                  </a:cubicBezTo>
                  <a:cubicBezTo>
                    <a:pt x="42" y="14"/>
                    <a:pt x="42" y="14"/>
                    <a:pt x="42" y="14"/>
                  </a:cubicBezTo>
                  <a:cubicBezTo>
                    <a:pt x="42" y="14"/>
                    <a:pt x="42" y="14"/>
                    <a:pt x="42" y="14"/>
                  </a:cubicBezTo>
                  <a:cubicBezTo>
                    <a:pt x="41" y="14"/>
                    <a:pt x="41" y="14"/>
                    <a:pt x="40" y="13"/>
                  </a:cubicBezTo>
                  <a:cubicBezTo>
                    <a:pt x="39" y="15"/>
                    <a:pt x="39" y="15"/>
                    <a:pt x="39" y="15"/>
                  </a:cubicBezTo>
                  <a:cubicBezTo>
                    <a:pt x="40" y="13"/>
                    <a:pt x="40" y="13"/>
                    <a:pt x="40" y="13"/>
                  </a:cubicBezTo>
                  <a:cubicBezTo>
                    <a:pt x="37" y="12"/>
                    <a:pt x="34" y="11"/>
                    <a:pt x="31" y="11"/>
                  </a:cubicBezTo>
                  <a:cubicBezTo>
                    <a:pt x="26" y="11"/>
                    <a:pt x="21" y="13"/>
                    <a:pt x="18" y="16"/>
                  </a:cubicBezTo>
                  <a:cubicBezTo>
                    <a:pt x="16" y="18"/>
                    <a:pt x="14" y="21"/>
                    <a:pt x="12" y="22"/>
                  </a:cubicBezTo>
                  <a:cubicBezTo>
                    <a:pt x="10" y="23"/>
                    <a:pt x="8" y="24"/>
                    <a:pt x="7" y="24"/>
                  </a:cubicBezTo>
                  <a:moveTo>
                    <a:pt x="29" y="0"/>
                  </a:moveTo>
                  <a:cubicBezTo>
                    <a:pt x="28" y="0"/>
                    <a:pt x="28" y="0"/>
                    <a:pt x="28" y="0"/>
                  </a:cubicBezTo>
                  <a:cubicBezTo>
                    <a:pt x="28" y="0"/>
                    <a:pt x="28" y="0"/>
                    <a:pt x="28" y="0"/>
                  </a:cubicBezTo>
                  <a:cubicBezTo>
                    <a:pt x="23" y="0"/>
                    <a:pt x="18" y="2"/>
                    <a:pt x="14" y="4"/>
                  </a:cubicBezTo>
                  <a:cubicBezTo>
                    <a:pt x="12" y="5"/>
                    <a:pt x="9" y="8"/>
                    <a:pt x="6" y="11"/>
                  </a:cubicBezTo>
                  <a:cubicBezTo>
                    <a:pt x="3" y="14"/>
                    <a:pt x="1" y="17"/>
                    <a:pt x="1" y="21"/>
                  </a:cubicBezTo>
                  <a:cubicBezTo>
                    <a:pt x="0" y="22"/>
                    <a:pt x="1" y="23"/>
                    <a:pt x="1" y="24"/>
                  </a:cubicBezTo>
                  <a:cubicBezTo>
                    <a:pt x="2" y="25"/>
                    <a:pt x="3" y="26"/>
                    <a:pt x="4" y="27"/>
                  </a:cubicBezTo>
                  <a:cubicBezTo>
                    <a:pt x="5" y="27"/>
                    <a:pt x="6" y="27"/>
                    <a:pt x="7" y="27"/>
                  </a:cubicBezTo>
                  <a:cubicBezTo>
                    <a:pt x="10" y="27"/>
                    <a:pt x="12" y="26"/>
                    <a:pt x="14" y="25"/>
                  </a:cubicBezTo>
                  <a:cubicBezTo>
                    <a:pt x="16" y="23"/>
                    <a:pt x="18" y="20"/>
                    <a:pt x="20" y="19"/>
                  </a:cubicBezTo>
                  <a:cubicBezTo>
                    <a:pt x="23" y="16"/>
                    <a:pt x="27" y="14"/>
                    <a:pt x="31" y="14"/>
                  </a:cubicBezTo>
                  <a:cubicBezTo>
                    <a:pt x="31" y="14"/>
                    <a:pt x="31" y="14"/>
                    <a:pt x="31" y="14"/>
                  </a:cubicBezTo>
                  <a:cubicBezTo>
                    <a:pt x="34" y="14"/>
                    <a:pt x="36" y="15"/>
                    <a:pt x="39" y="16"/>
                  </a:cubicBezTo>
                  <a:cubicBezTo>
                    <a:pt x="39" y="16"/>
                    <a:pt x="40" y="17"/>
                    <a:pt x="41" y="17"/>
                  </a:cubicBezTo>
                  <a:cubicBezTo>
                    <a:pt x="41" y="17"/>
                    <a:pt x="41" y="17"/>
                    <a:pt x="41" y="17"/>
                  </a:cubicBezTo>
                  <a:cubicBezTo>
                    <a:pt x="42" y="17"/>
                    <a:pt x="42" y="17"/>
                    <a:pt x="42" y="17"/>
                  </a:cubicBezTo>
                  <a:cubicBezTo>
                    <a:pt x="43" y="17"/>
                    <a:pt x="45" y="16"/>
                    <a:pt x="45" y="15"/>
                  </a:cubicBezTo>
                  <a:cubicBezTo>
                    <a:pt x="46" y="14"/>
                    <a:pt x="47" y="13"/>
                    <a:pt x="47" y="12"/>
                  </a:cubicBezTo>
                  <a:cubicBezTo>
                    <a:pt x="47" y="12"/>
                    <a:pt x="47" y="12"/>
                    <a:pt x="47" y="12"/>
                  </a:cubicBezTo>
                  <a:cubicBezTo>
                    <a:pt x="47" y="9"/>
                    <a:pt x="45" y="7"/>
                    <a:pt x="43" y="5"/>
                  </a:cubicBezTo>
                  <a:cubicBezTo>
                    <a:pt x="39" y="2"/>
                    <a:pt x="34" y="0"/>
                    <a:pt x="2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19" name="Rectangle 850"/>
            <p:cNvSpPr>
              <a:spLocks noChangeArrowheads="1"/>
            </p:cNvSpPr>
            <p:nvPr/>
          </p:nvSpPr>
          <p:spPr bwMode="auto">
            <a:xfrm>
              <a:off x="2917" y="2979"/>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0" name="Freeform 851"/>
            <p:cNvSpPr>
              <a:spLocks/>
            </p:cNvSpPr>
            <p:nvPr/>
          </p:nvSpPr>
          <p:spPr bwMode="auto">
            <a:xfrm>
              <a:off x="2917" y="2979"/>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1" name="Freeform 852"/>
            <p:cNvSpPr>
              <a:spLocks noEditPoints="1"/>
            </p:cNvSpPr>
            <p:nvPr/>
          </p:nvSpPr>
          <p:spPr bwMode="auto">
            <a:xfrm>
              <a:off x="2900" y="2979"/>
              <a:ext cx="31" cy="31"/>
            </a:xfrm>
            <a:custGeom>
              <a:avLst/>
              <a:gdLst>
                <a:gd name="T0" fmla="*/ 6 w 13"/>
                <a:gd name="T1" fmla="*/ 10 h 13"/>
                <a:gd name="T2" fmla="*/ 6 w 13"/>
                <a:gd name="T3" fmla="*/ 10 h 13"/>
                <a:gd name="T4" fmla="*/ 5 w 13"/>
                <a:gd name="T5" fmla="*/ 10 h 13"/>
                <a:gd name="T6" fmla="*/ 3 w 13"/>
                <a:gd name="T7" fmla="*/ 7 h 13"/>
                <a:gd name="T8" fmla="*/ 4 w 13"/>
                <a:gd name="T9" fmla="*/ 5 h 13"/>
                <a:gd name="T10" fmla="*/ 7 w 13"/>
                <a:gd name="T11" fmla="*/ 3 h 13"/>
                <a:gd name="T12" fmla="*/ 7 w 13"/>
                <a:gd name="T13" fmla="*/ 3 h 13"/>
                <a:gd name="T14" fmla="*/ 7 w 13"/>
                <a:gd name="T15" fmla="*/ 3 h 13"/>
                <a:gd name="T16" fmla="*/ 7 w 13"/>
                <a:gd name="T17" fmla="*/ 3 h 13"/>
                <a:gd name="T18" fmla="*/ 10 w 13"/>
                <a:gd name="T19" fmla="*/ 5 h 13"/>
                <a:gd name="T20" fmla="*/ 10 w 13"/>
                <a:gd name="T21" fmla="*/ 5 h 13"/>
                <a:gd name="T22" fmla="*/ 10 w 13"/>
                <a:gd name="T23" fmla="*/ 6 h 13"/>
                <a:gd name="T24" fmla="*/ 10 w 13"/>
                <a:gd name="T25" fmla="*/ 6 h 13"/>
                <a:gd name="T26" fmla="*/ 8 w 13"/>
                <a:gd name="T27" fmla="*/ 9 h 13"/>
                <a:gd name="T28" fmla="*/ 6 w 13"/>
                <a:gd name="T29" fmla="*/ 10 h 13"/>
                <a:gd name="T30" fmla="*/ 7 w 13"/>
                <a:gd name="T31" fmla="*/ 0 h 13"/>
                <a:gd name="T32" fmla="*/ 7 w 13"/>
                <a:gd name="T33" fmla="*/ 0 h 13"/>
                <a:gd name="T34" fmla="*/ 7 w 13"/>
                <a:gd name="T35" fmla="*/ 0 h 13"/>
                <a:gd name="T36" fmla="*/ 7 w 13"/>
                <a:gd name="T37" fmla="*/ 0 h 13"/>
                <a:gd name="T38" fmla="*/ 1 w 13"/>
                <a:gd name="T39" fmla="*/ 4 h 13"/>
                <a:gd name="T40" fmla="*/ 0 w 13"/>
                <a:gd name="T41" fmla="*/ 7 h 13"/>
                <a:gd name="T42" fmla="*/ 3 w 13"/>
                <a:gd name="T43" fmla="*/ 12 h 13"/>
                <a:gd name="T44" fmla="*/ 6 w 13"/>
                <a:gd name="T45" fmla="*/ 13 h 13"/>
                <a:gd name="T46" fmla="*/ 10 w 13"/>
                <a:gd name="T47" fmla="*/ 12 h 13"/>
                <a:gd name="T48" fmla="*/ 13 w 13"/>
                <a:gd name="T49" fmla="*/ 7 h 13"/>
                <a:gd name="T50" fmla="*/ 13 w 13"/>
                <a:gd name="T51" fmla="*/ 6 h 13"/>
                <a:gd name="T52" fmla="*/ 13 w 13"/>
                <a:gd name="T53" fmla="*/ 4 h 13"/>
                <a:gd name="T54" fmla="*/ 7 w 13"/>
                <a:gd name="T55"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3" h="13">
                  <a:moveTo>
                    <a:pt x="6" y="10"/>
                  </a:moveTo>
                  <a:cubicBezTo>
                    <a:pt x="6" y="10"/>
                    <a:pt x="6" y="10"/>
                    <a:pt x="6" y="10"/>
                  </a:cubicBezTo>
                  <a:cubicBezTo>
                    <a:pt x="6" y="10"/>
                    <a:pt x="5" y="10"/>
                    <a:pt x="5" y="10"/>
                  </a:cubicBezTo>
                  <a:cubicBezTo>
                    <a:pt x="4" y="9"/>
                    <a:pt x="3" y="8"/>
                    <a:pt x="3" y="7"/>
                  </a:cubicBezTo>
                  <a:cubicBezTo>
                    <a:pt x="3" y="6"/>
                    <a:pt x="3" y="6"/>
                    <a:pt x="4" y="5"/>
                  </a:cubicBezTo>
                  <a:cubicBezTo>
                    <a:pt x="4" y="4"/>
                    <a:pt x="6" y="3"/>
                    <a:pt x="7" y="3"/>
                  </a:cubicBezTo>
                  <a:cubicBezTo>
                    <a:pt x="7" y="3"/>
                    <a:pt x="7" y="3"/>
                    <a:pt x="7" y="3"/>
                  </a:cubicBezTo>
                  <a:cubicBezTo>
                    <a:pt x="7" y="3"/>
                    <a:pt x="7" y="3"/>
                    <a:pt x="7" y="3"/>
                  </a:cubicBezTo>
                  <a:cubicBezTo>
                    <a:pt x="7" y="3"/>
                    <a:pt x="7" y="3"/>
                    <a:pt x="7" y="3"/>
                  </a:cubicBezTo>
                  <a:cubicBezTo>
                    <a:pt x="8" y="3"/>
                    <a:pt x="9" y="4"/>
                    <a:pt x="10" y="5"/>
                  </a:cubicBezTo>
                  <a:cubicBezTo>
                    <a:pt x="10" y="5"/>
                    <a:pt x="10" y="5"/>
                    <a:pt x="10" y="5"/>
                  </a:cubicBezTo>
                  <a:cubicBezTo>
                    <a:pt x="10" y="6"/>
                    <a:pt x="10" y="6"/>
                    <a:pt x="10" y="6"/>
                  </a:cubicBezTo>
                  <a:cubicBezTo>
                    <a:pt x="10" y="6"/>
                    <a:pt x="10" y="6"/>
                    <a:pt x="10" y="6"/>
                  </a:cubicBezTo>
                  <a:cubicBezTo>
                    <a:pt x="10" y="8"/>
                    <a:pt x="9" y="9"/>
                    <a:pt x="8" y="9"/>
                  </a:cubicBezTo>
                  <a:cubicBezTo>
                    <a:pt x="8" y="10"/>
                    <a:pt x="7" y="10"/>
                    <a:pt x="6" y="10"/>
                  </a:cubicBezTo>
                  <a:moveTo>
                    <a:pt x="7" y="0"/>
                  </a:moveTo>
                  <a:cubicBezTo>
                    <a:pt x="7" y="0"/>
                    <a:pt x="7" y="0"/>
                    <a:pt x="7" y="0"/>
                  </a:cubicBezTo>
                  <a:cubicBezTo>
                    <a:pt x="7" y="0"/>
                    <a:pt x="7" y="0"/>
                    <a:pt x="7" y="0"/>
                  </a:cubicBezTo>
                  <a:cubicBezTo>
                    <a:pt x="7" y="0"/>
                    <a:pt x="7" y="0"/>
                    <a:pt x="7" y="0"/>
                  </a:cubicBezTo>
                  <a:cubicBezTo>
                    <a:pt x="4" y="0"/>
                    <a:pt x="2" y="2"/>
                    <a:pt x="1" y="4"/>
                  </a:cubicBezTo>
                  <a:cubicBezTo>
                    <a:pt x="0" y="5"/>
                    <a:pt x="0" y="6"/>
                    <a:pt x="0" y="7"/>
                  </a:cubicBezTo>
                  <a:cubicBezTo>
                    <a:pt x="0" y="9"/>
                    <a:pt x="1" y="11"/>
                    <a:pt x="3" y="12"/>
                  </a:cubicBezTo>
                  <a:cubicBezTo>
                    <a:pt x="4" y="13"/>
                    <a:pt x="5" y="13"/>
                    <a:pt x="6" y="13"/>
                  </a:cubicBezTo>
                  <a:cubicBezTo>
                    <a:pt x="7" y="13"/>
                    <a:pt x="9" y="13"/>
                    <a:pt x="10" y="12"/>
                  </a:cubicBezTo>
                  <a:cubicBezTo>
                    <a:pt x="12" y="11"/>
                    <a:pt x="13" y="9"/>
                    <a:pt x="13" y="7"/>
                  </a:cubicBezTo>
                  <a:cubicBezTo>
                    <a:pt x="13" y="6"/>
                    <a:pt x="13" y="6"/>
                    <a:pt x="13" y="6"/>
                  </a:cubicBezTo>
                  <a:cubicBezTo>
                    <a:pt x="13" y="5"/>
                    <a:pt x="13" y="5"/>
                    <a:pt x="13" y="4"/>
                  </a:cubicBezTo>
                  <a:cubicBezTo>
                    <a:pt x="12" y="2"/>
                    <a:pt x="9" y="0"/>
                    <a:pt x="7"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2" name="Freeform 853"/>
            <p:cNvSpPr>
              <a:spLocks noEditPoints="1"/>
            </p:cNvSpPr>
            <p:nvPr/>
          </p:nvSpPr>
          <p:spPr bwMode="auto">
            <a:xfrm>
              <a:off x="5381" y="2456"/>
              <a:ext cx="190" cy="218"/>
            </a:xfrm>
            <a:custGeom>
              <a:avLst/>
              <a:gdLst>
                <a:gd name="T0" fmla="*/ 59 w 80"/>
                <a:gd name="T1" fmla="*/ 56 h 92"/>
                <a:gd name="T2" fmla="*/ 50 w 80"/>
                <a:gd name="T3" fmla="*/ 58 h 92"/>
                <a:gd name="T4" fmla="*/ 9 w 80"/>
                <a:gd name="T5" fmla="*/ 78 h 92"/>
                <a:gd name="T6" fmla="*/ 13 w 80"/>
                <a:gd name="T7" fmla="*/ 82 h 92"/>
                <a:gd name="T8" fmla="*/ 67 w 80"/>
                <a:gd name="T9" fmla="*/ 40 h 92"/>
                <a:gd name="T10" fmla="*/ 64 w 80"/>
                <a:gd name="T11" fmla="*/ 42 h 92"/>
                <a:gd name="T12" fmla="*/ 66 w 80"/>
                <a:gd name="T13" fmla="*/ 38 h 92"/>
                <a:gd name="T14" fmla="*/ 47 w 80"/>
                <a:gd name="T15" fmla="*/ 57 h 92"/>
                <a:gd name="T16" fmla="*/ 25 w 80"/>
                <a:gd name="T17" fmla="*/ 34 h 92"/>
                <a:gd name="T18" fmla="*/ 39 w 80"/>
                <a:gd name="T19" fmla="*/ 19 h 92"/>
                <a:gd name="T20" fmla="*/ 37 w 80"/>
                <a:gd name="T21" fmla="*/ 24 h 92"/>
                <a:gd name="T22" fmla="*/ 35 w 80"/>
                <a:gd name="T23" fmla="*/ 31 h 92"/>
                <a:gd name="T24" fmla="*/ 56 w 80"/>
                <a:gd name="T25" fmla="*/ 46 h 92"/>
                <a:gd name="T26" fmla="*/ 57 w 80"/>
                <a:gd name="T27" fmla="*/ 46 h 92"/>
                <a:gd name="T28" fmla="*/ 68 w 80"/>
                <a:gd name="T29" fmla="*/ 44 h 92"/>
                <a:gd name="T30" fmla="*/ 62 w 80"/>
                <a:gd name="T31" fmla="*/ 54 h 92"/>
                <a:gd name="T32" fmla="*/ 59 w 80"/>
                <a:gd name="T33" fmla="*/ 54 h 92"/>
                <a:gd name="T34" fmla="*/ 48 w 80"/>
                <a:gd name="T35" fmla="*/ 57 h 92"/>
                <a:gd name="T36" fmla="*/ 39 w 80"/>
                <a:gd name="T37" fmla="*/ 31 h 92"/>
                <a:gd name="T38" fmla="*/ 57 w 80"/>
                <a:gd name="T39" fmla="*/ 20 h 92"/>
                <a:gd name="T40" fmla="*/ 71 w 80"/>
                <a:gd name="T41" fmla="*/ 25 h 92"/>
                <a:gd name="T42" fmla="*/ 63 w 80"/>
                <a:gd name="T43" fmla="*/ 24 h 92"/>
                <a:gd name="T44" fmla="*/ 62 w 80"/>
                <a:gd name="T45" fmla="*/ 26 h 92"/>
                <a:gd name="T46" fmla="*/ 68 w 80"/>
                <a:gd name="T47" fmla="*/ 28 h 92"/>
                <a:gd name="T48" fmla="*/ 61 w 80"/>
                <a:gd name="T49" fmla="*/ 28 h 92"/>
                <a:gd name="T50" fmla="*/ 66 w 80"/>
                <a:gd name="T51" fmla="*/ 31 h 92"/>
                <a:gd name="T52" fmla="*/ 59 w 80"/>
                <a:gd name="T53" fmla="*/ 31 h 92"/>
                <a:gd name="T54" fmla="*/ 58 w 80"/>
                <a:gd name="T55" fmla="*/ 33 h 92"/>
                <a:gd name="T56" fmla="*/ 65 w 80"/>
                <a:gd name="T57" fmla="*/ 33 h 92"/>
                <a:gd name="T58" fmla="*/ 56 w 80"/>
                <a:gd name="T59" fmla="*/ 35 h 92"/>
                <a:gd name="T60" fmla="*/ 62 w 80"/>
                <a:gd name="T61" fmla="*/ 37 h 92"/>
                <a:gd name="T62" fmla="*/ 55 w 80"/>
                <a:gd name="T63" fmla="*/ 38 h 92"/>
                <a:gd name="T64" fmla="*/ 54 w 80"/>
                <a:gd name="T65" fmla="*/ 39 h 92"/>
                <a:gd name="T66" fmla="*/ 59 w 80"/>
                <a:gd name="T67" fmla="*/ 40 h 92"/>
                <a:gd name="T68" fmla="*/ 52 w 80"/>
                <a:gd name="T69" fmla="*/ 41 h 92"/>
                <a:gd name="T70" fmla="*/ 51 w 80"/>
                <a:gd name="T71" fmla="*/ 42 h 92"/>
                <a:gd name="T72" fmla="*/ 51 w 80"/>
                <a:gd name="T73" fmla="*/ 43 h 92"/>
                <a:gd name="T74" fmla="*/ 54 w 80"/>
                <a:gd name="T75" fmla="*/ 9 h 92"/>
                <a:gd name="T76" fmla="*/ 61 w 80"/>
                <a:gd name="T77" fmla="*/ 4 h 92"/>
                <a:gd name="T78" fmla="*/ 72 w 80"/>
                <a:gd name="T79" fmla="*/ 8 h 92"/>
                <a:gd name="T80" fmla="*/ 70 w 80"/>
                <a:gd name="T81" fmla="*/ 20 h 92"/>
                <a:gd name="T82" fmla="*/ 60 w 80"/>
                <a:gd name="T83" fmla="*/ 0 h 92"/>
                <a:gd name="T84" fmla="*/ 52 w 80"/>
                <a:gd name="T85" fmla="*/ 3 h 92"/>
                <a:gd name="T86" fmla="*/ 39 w 80"/>
                <a:gd name="T87" fmla="*/ 15 h 92"/>
                <a:gd name="T88" fmla="*/ 22 w 80"/>
                <a:gd name="T89" fmla="*/ 34 h 92"/>
                <a:gd name="T90" fmla="*/ 6 w 80"/>
                <a:gd name="T91" fmla="*/ 76 h 92"/>
                <a:gd name="T92" fmla="*/ 3 w 80"/>
                <a:gd name="T93" fmla="*/ 84 h 92"/>
                <a:gd name="T94" fmla="*/ 2 w 80"/>
                <a:gd name="T95" fmla="*/ 92 h 92"/>
                <a:gd name="T96" fmla="*/ 16 w 80"/>
                <a:gd name="T97" fmla="*/ 85 h 92"/>
                <a:gd name="T98" fmla="*/ 52 w 80"/>
                <a:gd name="T99" fmla="*/ 61 h 92"/>
                <a:gd name="T100" fmla="*/ 71 w 80"/>
                <a:gd name="T101" fmla="*/ 44 h 92"/>
                <a:gd name="T102" fmla="*/ 79 w 80"/>
                <a:gd name="T103" fmla="*/ 18 h 92"/>
                <a:gd name="T104" fmla="*/ 60 w 80"/>
                <a:gd name="T105" fmla="*/ 0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80" h="92">
                  <a:moveTo>
                    <a:pt x="50" y="58"/>
                  </a:moveTo>
                  <a:cubicBezTo>
                    <a:pt x="50" y="58"/>
                    <a:pt x="50" y="58"/>
                    <a:pt x="50" y="58"/>
                  </a:cubicBezTo>
                  <a:cubicBezTo>
                    <a:pt x="53" y="57"/>
                    <a:pt x="56" y="57"/>
                    <a:pt x="59" y="56"/>
                  </a:cubicBezTo>
                  <a:cubicBezTo>
                    <a:pt x="58" y="57"/>
                    <a:pt x="56" y="57"/>
                    <a:pt x="55" y="58"/>
                  </a:cubicBezTo>
                  <a:cubicBezTo>
                    <a:pt x="54" y="57"/>
                    <a:pt x="54" y="57"/>
                    <a:pt x="54" y="57"/>
                  </a:cubicBezTo>
                  <a:cubicBezTo>
                    <a:pt x="53" y="57"/>
                    <a:pt x="51" y="57"/>
                    <a:pt x="50" y="58"/>
                  </a:cubicBezTo>
                  <a:moveTo>
                    <a:pt x="6" y="86"/>
                  </a:moveTo>
                  <a:cubicBezTo>
                    <a:pt x="6" y="86"/>
                    <a:pt x="6" y="86"/>
                    <a:pt x="6" y="86"/>
                  </a:cubicBezTo>
                  <a:cubicBezTo>
                    <a:pt x="7" y="83"/>
                    <a:pt x="8" y="80"/>
                    <a:pt x="9" y="78"/>
                  </a:cubicBezTo>
                  <a:cubicBezTo>
                    <a:pt x="11" y="76"/>
                    <a:pt x="22" y="63"/>
                    <a:pt x="30" y="53"/>
                  </a:cubicBezTo>
                  <a:cubicBezTo>
                    <a:pt x="32" y="54"/>
                    <a:pt x="33" y="55"/>
                    <a:pt x="35" y="56"/>
                  </a:cubicBezTo>
                  <a:cubicBezTo>
                    <a:pt x="13" y="82"/>
                    <a:pt x="13" y="82"/>
                    <a:pt x="13" y="82"/>
                  </a:cubicBezTo>
                  <a:cubicBezTo>
                    <a:pt x="6" y="86"/>
                    <a:pt x="6" y="86"/>
                    <a:pt x="6" y="86"/>
                  </a:cubicBezTo>
                  <a:moveTo>
                    <a:pt x="64" y="42"/>
                  </a:moveTo>
                  <a:cubicBezTo>
                    <a:pt x="65" y="41"/>
                    <a:pt x="66" y="41"/>
                    <a:pt x="67" y="40"/>
                  </a:cubicBezTo>
                  <a:cubicBezTo>
                    <a:pt x="67" y="41"/>
                    <a:pt x="67" y="41"/>
                    <a:pt x="67" y="41"/>
                  </a:cubicBezTo>
                  <a:cubicBezTo>
                    <a:pt x="67" y="41"/>
                    <a:pt x="67" y="41"/>
                    <a:pt x="67" y="41"/>
                  </a:cubicBezTo>
                  <a:cubicBezTo>
                    <a:pt x="66" y="41"/>
                    <a:pt x="65" y="41"/>
                    <a:pt x="64" y="42"/>
                  </a:cubicBezTo>
                  <a:moveTo>
                    <a:pt x="65" y="39"/>
                  </a:moveTo>
                  <a:cubicBezTo>
                    <a:pt x="65" y="39"/>
                    <a:pt x="66" y="38"/>
                    <a:pt x="66" y="38"/>
                  </a:cubicBezTo>
                  <a:cubicBezTo>
                    <a:pt x="66" y="38"/>
                    <a:pt x="66" y="38"/>
                    <a:pt x="66" y="38"/>
                  </a:cubicBezTo>
                  <a:cubicBezTo>
                    <a:pt x="66" y="39"/>
                    <a:pt x="65" y="39"/>
                    <a:pt x="65" y="39"/>
                  </a:cubicBezTo>
                  <a:moveTo>
                    <a:pt x="48" y="57"/>
                  </a:moveTo>
                  <a:cubicBezTo>
                    <a:pt x="47" y="57"/>
                    <a:pt x="47" y="57"/>
                    <a:pt x="47" y="57"/>
                  </a:cubicBezTo>
                  <a:cubicBezTo>
                    <a:pt x="41" y="56"/>
                    <a:pt x="34" y="52"/>
                    <a:pt x="31" y="48"/>
                  </a:cubicBezTo>
                  <a:cubicBezTo>
                    <a:pt x="27" y="44"/>
                    <a:pt x="25" y="39"/>
                    <a:pt x="25" y="34"/>
                  </a:cubicBezTo>
                  <a:cubicBezTo>
                    <a:pt x="25" y="34"/>
                    <a:pt x="25" y="34"/>
                    <a:pt x="25" y="34"/>
                  </a:cubicBezTo>
                  <a:cubicBezTo>
                    <a:pt x="25" y="29"/>
                    <a:pt x="27" y="24"/>
                    <a:pt x="31" y="22"/>
                  </a:cubicBezTo>
                  <a:cubicBezTo>
                    <a:pt x="33" y="20"/>
                    <a:pt x="36" y="19"/>
                    <a:pt x="39" y="19"/>
                  </a:cubicBezTo>
                  <a:cubicBezTo>
                    <a:pt x="39" y="19"/>
                    <a:pt x="39" y="19"/>
                    <a:pt x="39" y="19"/>
                  </a:cubicBezTo>
                  <a:cubicBezTo>
                    <a:pt x="39" y="19"/>
                    <a:pt x="40" y="19"/>
                    <a:pt x="40" y="19"/>
                  </a:cubicBezTo>
                  <a:cubicBezTo>
                    <a:pt x="40" y="20"/>
                    <a:pt x="39" y="22"/>
                    <a:pt x="38" y="23"/>
                  </a:cubicBezTo>
                  <a:cubicBezTo>
                    <a:pt x="37" y="23"/>
                    <a:pt x="37" y="23"/>
                    <a:pt x="37" y="24"/>
                  </a:cubicBezTo>
                  <a:cubicBezTo>
                    <a:pt x="37" y="24"/>
                    <a:pt x="36" y="25"/>
                    <a:pt x="36" y="25"/>
                  </a:cubicBezTo>
                  <a:cubicBezTo>
                    <a:pt x="36" y="26"/>
                    <a:pt x="36" y="26"/>
                    <a:pt x="36" y="26"/>
                  </a:cubicBezTo>
                  <a:cubicBezTo>
                    <a:pt x="35" y="27"/>
                    <a:pt x="35" y="29"/>
                    <a:pt x="35" y="31"/>
                  </a:cubicBezTo>
                  <a:cubicBezTo>
                    <a:pt x="35" y="35"/>
                    <a:pt x="37" y="40"/>
                    <a:pt x="40" y="43"/>
                  </a:cubicBezTo>
                  <a:cubicBezTo>
                    <a:pt x="43" y="46"/>
                    <a:pt x="47" y="47"/>
                    <a:pt x="51" y="47"/>
                  </a:cubicBezTo>
                  <a:cubicBezTo>
                    <a:pt x="53" y="47"/>
                    <a:pt x="54" y="47"/>
                    <a:pt x="56" y="46"/>
                  </a:cubicBezTo>
                  <a:cubicBezTo>
                    <a:pt x="56" y="46"/>
                    <a:pt x="56" y="46"/>
                    <a:pt x="56" y="46"/>
                  </a:cubicBezTo>
                  <a:cubicBezTo>
                    <a:pt x="57" y="46"/>
                    <a:pt x="57" y="46"/>
                    <a:pt x="57" y="46"/>
                  </a:cubicBezTo>
                  <a:cubicBezTo>
                    <a:pt x="57" y="46"/>
                    <a:pt x="57" y="46"/>
                    <a:pt x="57" y="46"/>
                  </a:cubicBezTo>
                  <a:cubicBezTo>
                    <a:pt x="61" y="45"/>
                    <a:pt x="64" y="44"/>
                    <a:pt x="67" y="42"/>
                  </a:cubicBezTo>
                  <a:cubicBezTo>
                    <a:pt x="68" y="42"/>
                    <a:pt x="68" y="42"/>
                    <a:pt x="68" y="42"/>
                  </a:cubicBezTo>
                  <a:cubicBezTo>
                    <a:pt x="68" y="43"/>
                    <a:pt x="68" y="43"/>
                    <a:pt x="68" y="44"/>
                  </a:cubicBezTo>
                  <a:cubicBezTo>
                    <a:pt x="68" y="48"/>
                    <a:pt x="66" y="52"/>
                    <a:pt x="63" y="54"/>
                  </a:cubicBezTo>
                  <a:cubicBezTo>
                    <a:pt x="63" y="54"/>
                    <a:pt x="63" y="54"/>
                    <a:pt x="62" y="55"/>
                  </a:cubicBezTo>
                  <a:cubicBezTo>
                    <a:pt x="62" y="54"/>
                    <a:pt x="62" y="54"/>
                    <a:pt x="62" y="54"/>
                  </a:cubicBezTo>
                  <a:cubicBezTo>
                    <a:pt x="62" y="54"/>
                    <a:pt x="62" y="54"/>
                    <a:pt x="61" y="54"/>
                  </a:cubicBezTo>
                  <a:cubicBezTo>
                    <a:pt x="61" y="54"/>
                    <a:pt x="61" y="54"/>
                    <a:pt x="61" y="54"/>
                  </a:cubicBezTo>
                  <a:cubicBezTo>
                    <a:pt x="60" y="54"/>
                    <a:pt x="60" y="54"/>
                    <a:pt x="59" y="54"/>
                  </a:cubicBezTo>
                  <a:cubicBezTo>
                    <a:pt x="56" y="55"/>
                    <a:pt x="52" y="56"/>
                    <a:pt x="48" y="56"/>
                  </a:cubicBezTo>
                  <a:cubicBezTo>
                    <a:pt x="48" y="56"/>
                    <a:pt x="47" y="57"/>
                    <a:pt x="48" y="57"/>
                  </a:cubicBezTo>
                  <a:cubicBezTo>
                    <a:pt x="48" y="57"/>
                    <a:pt x="48" y="57"/>
                    <a:pt x="48" y="57"/>
                  </a:cubicBezTo>
                  <a:moveTo>
                    <a:pt x="51" y="43"/>
                  </a:moveTo>
                  <a:cubicBezTo>
                    <a:pt x="48" y="43"/>
                    <a:pt x="45" y="42"/>
                    <a:pt x="42" y="40"/>
                  </a:cubicBezTo>
                  <a:cubicBezTo>
                    <a:pt x="40" y="38"/>
                    <a:pt x="39" y="34"/>
                    <a:pt x="39" y="31"/>
                  </a:cubicBezTo>
                  <a:cubicBezTo>
                    <a:pt x="39" y="30"/>
                    <a:pt x="39" y="28"/>
                    <a:pt x="40" y="27"/>
                  </a:cubicBezTo>
                  <a:cubicBezTo>
                    <a:pt x="44" y="21"/>
                    <a:pt x="47" y="16"/>
                    <a:pt x="51" y="10"/>
                  </a:cubicBezTo>
                  <a:cubicBezTo>
                    <a:pt x="51" y="14"/>
                    <a:pt x="54" y="17"/>
                    <a:pt x="57" y="20"/>
                  </a:cubicBezTo>
                  <a:cubicBezTo>
                    <a:pt x="61" y="23"/>
                    <a:pt x="66" y="24"/>
                    <a:pt x="70" y="24"/>
                  </a:cubicBezTo>
                  <a:cubicBezTo>
                    <a:pt x="70" y="24"/>
                    <a:pt x="71" y="24"/>
                    <a:pt x="72" y="24"/>
                  </a:cubicBezTo>
                  <a:cubicBezTo>
                    <a:pt x="71" y="24"/>
                    <a:pt x="71" y="25"/>
                    <a:pt x="71" y="25"/>
                  </a:cubicBezTo>
                  <a:cubicBezTo>
                    <a:pt x="70" y="25"/>
                    <a:pt x="70" y="25"/>
                    <a:pt x="70" y="25"/>
                  </a:cubicBezTo>
                  <a:cubicBezTo>
                    <a:pt x="69" y="25"/>
                    <a:pt x="69" y="25"/>
                    <a:pt x="68" y="25"/>
                  </a:cubicBezTo>
                  <a:cubicBezTo>
                    <a:pt x="66" y="25"/>
                    <a:pt x="65" y="25"/>
                    <a:pt x="63" y="24"/>
                  </a:cubicBezTo>
                  <a:cubicBezTo>
                    <a:pt x="63" y="24"/>
                    <a:pt x="63" y="24"/>
                    <a:pt x="63" y="24"/>
                  </a:cubicBezTo>
                  <a:cubicBezTo>
                    <a:pt x="62" y="24"/>
                    <a:pt x="62" y="25"/>
                    <a:pt x="62" y="25"/>
                  </a:cubicBezTo>
                  <a:cubicBezTo>
                    <a:pt x="62" y="25"/>
                    <a:pt x="62" y="26"/>
                    <a:pt x="62" y="26"/>
                  </a:cubicBezTo>
                  <a:cubicBezTo>
                    <a:pt x="64" y="26"/>
                    <a:pt x="66" y="27"/>
                    <a:pt x="68" y="27"/>
                  </a:cubicBezTo>
                  <a:cubicBezTo>
                    <a:pt x="69" y="27"/>
                    <a:pt x="69" y="27"/>
                    <a:pt x="70" y="27"/>
                  </a:cubicBezTo>
                  <a:cubicBezTo>
                    <a:pt x="69" y="27"/>
                    <a:pt x="69" y="28"/>
                    <a:pt x="68" y="28"/>
                  </a:cubicBezTo>
                  <a:cubicBezTo>
                    <a:pt x="66" y="28"/>
                    <a:pt x="64" y="28"/>
                    <a:pt x="62" y="27"/>
                  </a:cubicBezTo>
                  <a:cubicBezTo>
                    <a:pt x="62" y="27"/>
                    <a:pt x="62" y="27"/>
                    <a:pt x="62" y="27"/>
                  </a:cubicBezTo>
                  <a:cubicBezTo>
                    <a:pt x="61" y="27"/>
                    <a:pt x="61" y="27"/>
                    <a:pt x="61" y="28"/>
                  </a:cubicBezTo>
                  <a:cubicBezTo>
                    <a:pt x="61" y="28"/>
                    <a:pt x="61" y="29"/>
                    <a:pt x="61" y="29"/>
                  </a:cubicBezTo>
                  <a:cubicBezTo>
                    <a:pt x="63" y="29"/>
                    <a:pt x="65" y="30"/>
                    <a:pt x="67" y="30"/>
                  </a:cubicBezTo>
                  <a:cubicBezTo>
                    <a:pt x="67" y="30"/>
                    <a:pt x="67" y="31"/>
                    <a:pt x="66" y="31"/>
                  </a:cubicBezTo>
                  <a:cubicBezTo>
                    <a:pt x="66" y="31"/>
                    <a:pt x="66" y="31"/>
                    <a:pt x="66" y="31"/>
                  </a:cubicBezTo>
                  <a:cubicBezTo>
                    <a:pt x="65" y="31"/>
                    <a:pt x="64" y="31"/>
                    <a:pt x="63" y="31"/>
                  </a:cubicBezTo>
                  <a:cubicBezTo>
                    <a:pt x="62" y="31"/>
                    <a:pt x="60" y="31"/>
                    <a:pt x="59" y="31"/>
                  </a:cubicBezTo>
                  <a:cubicBezTo>
                    <a:pt x="59" y="31"/>
                    <a:pt x="59" y="31"/>
                    <a:pt x="59" y="31"/>
                  </a:cubicBezTo>
                  <a:cubicBezTo>
                    <a:pt x="58" y="31"/>
                    <a:pt x="58" y="31"/>
                    <a:pt x="58" y="32"/>
                  </a:cubicBezTo>
                  <a:cubicBezTo>
                    <a:pt x="58" y="32"/>
                    <a:pt x="58" y="33"/>
                    <a:pt x="58" y="33"/>
                  </a:cubicBezTo>
                  <a:cubicBezTo>
                    <a:pt x="58" y="33"/>
                    <a:pt x="58" y="33"/>
                    <a:pt x="58" y="33"/>
                  </a:cubicBezTo>
                  <a:cubicBezTo>
                    <a:pt x="60" y="33"/>
                    <a:pt x="62" y="33"/>
                    <a:pt x="63" y="33"/>
                  </a:cubicBezTo>
                  <a:cubicBezTo>
                    <a:pt x="64" y="33"/>
                    <a:pt x="64" y="33"/>
                    <a:pt x="65" y="33"/>
                  </a:cubicBezTo>
                  <a:cubicBezTo>
                    <a:pt x="64" y="34"/>
                    <a:pt x="64" y="35"/>
                    <a:pt x="63" y="35"/>
                  </a:cubicBezTo>
                  <a:cubicBezTo>
                    <a:pt x="61" y="35"/>
                    <a:pt x="59" y="35"/>
                    <a:pt x="56" y="35"/>
                  </a:cubicBezTo>
                  <a:cubicBezTo>
                    <a:pt x="56" y="35"/>
                    <a:pt x="56" y="35"/>
                    <a:pt x="56" y="35"/>
                  </a:cubicBezTo>
                  <a:cubicBezTo>
                    <a:pt x="56" y="35"/>
                    <a:pt x="55" y="35"/>
                    <a:pt x="55" y="36"/>
                  </a:cubicBezTo>
                  <a:cubicBezTo>
                    <a:pt x="55" y="36"/>
                    <a:pt x="55" y="36"/>
                    <a:pt x="56" y="37"/>
                  </a:cubicBezTo>
                  <a:cubicBezTo>
                    <a:pt x="58" y="37"/>
                    <a:pt x="60" y="37"/>
                    <a:pt x="62" y="37"/>
                  </a:cubicBezTo>
                  <a:cubicBezTo>
                    <a:pt x="61" y="38"/>
                    <a:pt x="61" y="38"/>
                    <a:pt x="60" y="39"/>
                  </a:cubicBezTo>
                  <a:cubicBezTo>
                    <a:pt x="60" y="39"/>
                    <a:pt x="60" y="39"/>
                    <a:pt x="60" y="39"/>
                  </a:cubicBezTo>
                  <a:cubicBezTo>
                    <a:pt x="59" y="39"/>
                    <a:pt x="57" y="39"/>
                    <a:pt x="55" y="38"/>
                  </a:cubicBezTo>
                  <a:cubicBezTo>
                    <a:pt x="55" y="38"/>
                    <a:pt x="55" y="38"/>
                    <a:pt x="55" y="38"/>
                  </a:cubicBezTo>
                  <a:cubicBezTo>
                    <a:pt x="55" y="38"/>
                    <a:pt x="54" y="38"/>
                    <a:pt x="54" y="38"/>
                  </a:cubicBezTo>
                  <a:cubicBezTo>
                    <a:pt x="54" y="38"/>
                    <a:pt x="54" y="39"/>
                    <a:pt x="54" y="39"/>
                  </a:cubicBezTo>
                  <a:cubicBezTo>
                    <a:pt x="54" y="39"/>
                    <a:pt x="54" y="39"/>
                    <a:pt x="54" y="39"/>
                  </a:cubicBezTo>
                  <a:cubicBezTo>
                    <a:pt x="55" y="40"/>
                    <a:pt x="55" y="40"/>
                    <a:pt x="55" y="40"/>
                  </a:cubicBezTo>
                  <a:cubicBezTo>
                    <a:pt x="56" y="40"/>
                    <a:pt x="57" y="40"/>
                    <a:pt x="59" y="40"/>
                  </a:cubicBezTo>
                  <a:cubicBezTo>
                    <a:pt x="58" y="41"/>
                    <a:pt x="58" y="41"/>
                    <a:pt x="58" y="41"/>
                  </a:cubicBezTo>
                  <a:cubicBezTo>
                    <a:pt x="57" y="42"/>
                    <a:pt x="57" y="42"/>
                    <a:pt x="57" y="42"/>
                  </a:cubicBezTo>
                  <a:cubicBezTo>
                    <a:pt x="55" y="42"/>
                    <a:pt x="53" y="41"/>
                    <a:pt x="52" y="41"/>
                  </a:cubicBezTo>
                  <a:cubicBezTo>
                    <a:pt x="52" y="41"/>
                    <a:pt x="52" y="41"/>
                    <a:pt x="52" y="41"/>
                  </a:cubicBezTo>
                  <a:cubicBezTo>
                    <a:pt x="51" y="41"/>
                    <a:pt x="51" y="41"/>
                    <a:pt x="51" y="41"/>
                  </a:cubicBezTo>
                  <a:cubicBezTo>
                    <a:pt x="51" y="42"/>
                    <a:pt x="51" y="42"/>
                    <a:pt x="51" y="42"/>
                  </a:cubicBezTo>
                  <a:cubicBezTo>
                    <a:pt x="52" y="43"/>
                    <a:pt x="53" y="43"/>
                    <a:pt x="54" y="43"/>
                  </a:cubicBezTo>
                  <a:cubicBezTo>
                    <a:pt x="53" y="43"/>
                    <a:pt x="52" y="43"/>
                    <a:pt x="51" y="43"/>
                  </a:cubicBezTo>
                  <a:cubicBezTo>
                    <a:pt x="51" y="43"/>
                    <a:pt x="51" y="43"/>
                    <a:pt x="51" y="43"/>
                  </a:cubicBezTo>
                  <a:moveTo>
                    <a:pt x="70" y="20"/>
                  </a:moveTo>
                  <a:cubicBezTo>
                    <a:pt x="67" y="20"/>
                    <a:pt x="63" y="19"/>
                    <a:pt x="59" y="17"/>
                  </a:cubicBezTo>
                  <a:cubicBezTo>
                    <a:pt x="56" y="15"/>
                    <a:pt x="54" y="12"/>
                    <a:pt x="54" y="9"/>
                  </a:cubicBezTo>
                  <a:cubicBezTo>
                    <a:pt x="54" y="7"/>
                    <a:pt x="55" y="6"/>
                    <a:pt x="55" y="5"/>
                  </a:cubicBezTo>
                  <a:cubicBezTo>
                    <a:pt x="57" y="4"/>
                    <a:pt x="59" y="4"/>
                    <a:pt x="60" y="4"/>
                  </a:cubicBezTo>
                  <a:cubicBezTo>
                    <a:pt x="60" y="4"/>
                    <a:pt x="61" y="4"/>
                    <a:pt x="61" y="4"/>
                  </a:cubicBezTo>
                  <a:cubicBezTo>
                    <a:pt x="65" y="4"/>
                    <a:pt x="69" y="5"/>
                    <a:pt x="72" y="8"/>
                  </a:cubicBezTo>
                  <a:cubicBezTo>
                    <a:pt x="73" y="7"/>
                    <a:pt x="73" y="7"/>
                    <a:pt x="73" y="7"/>
                  </a:cubicBezTo>
                  <a:cubicBezTo>
                    <a:pt x="72" y="8"/>
                    <a:pt x="72" y="8"/>
                    <a:pt x="72" y="8"/>
                  </a:cubicBezTo>
                  <a:cubicBezTo>
                    <a:pt x="75" y="11"/>
                    <a:pt x="76" y="14"/>
                    <a:pt x="76" y="15"/>
                  </a:cubicBezTo>
                  <a:cubicBezTo>
                    <a:pt x="76" y="17"/>
                    <a:pt x="75" y="19"/>
                    <a:pt x="74" y="19"/>
                  </a:cubicBezTo>
                  <a:cubicBezTo>
                    <a:pt x="73" y="20"/>
                    <a:pt x="72" y="20"/>
                    <a:pt x="70" y="20"/>
                  </a:cubicBezTo>
                  <a:cubicBezTo>
                    <a:pt x="70" y="20"/>
                    <a:pt x="70" y="20"/>
                    <a:pt x="70" y="20"/>
                  </a:cubicBezTo>
                  <a:cubicBezTo>
                    <a:pt x="70" y="20"/>
                    <a:pt x="70" y="20"/>
                    <a:pt x="70" y="20"/>
                  </a:cubicBezTo>
                  <a:moveTo>
                    <a:pt x="60" y="0"/>
                  </a:moveTo>
                  <a:cubicBezTo>
                    <a:pt x="58" y="0"/>
                    <a:pt x="56" y="0"/>
                    <a:pt x="53" y="1"/>
                  </a:cubicBezTo>
                  <a:cubicBezTo>
                    <a:pt x="53" y="2"/>
                    <a:pt x="53" y="2"/>
                    <a:pt x="53" y="2"/>
                  </a:cubicBezTo>
                  <a:cubicBezTo>
                    <a:pt x="52" y="3"/>
                    <a:pt x="52" y="3"/>
                    <a:pt x="52" y="3"/>
                  </a:cubicBezTo>
                  <a:cubicBezTo>
                    <a:pt x="52" y="3"/>
                    <a:pt x="52" y="3"/>
                    <a:pt x="52" y="3"/>
                  </a:cubicBezTo>
                  <a:cubicBezTo>
                    <a:pt x="48" y="8"/>
                    <a:pt x="45" y="12"/>
                    <a:pt x="43" y="16"/>
                  </a:cubicBezTo>
                  <a:cubicBezTo>
                    <a:pt x="41" y="16"/>
                    <a:pt x="40" y="15"/>
                    <a:pt x="39" y="15"/>
                  </a:cubicBezTo>
                  <a:cubicBezTo>
                    <a:pt x="35" y="15"/>
                    <a:pt x="32" y="17"/>
                    <a:pt x="29" y="19"/>
                  </a:cubicBezTo>
                  <a:cubicBezTo>
                    <a:pt x="24" y="22"/>
                    <a:pt x="22" y="28"/>
                    <a:pt x="22" y="34"/>
                  </a:cubicBezTo>
                  <a:cubicBezTo>
                    <a:pt x="22" y="34"/>
                    <a:pt x="22" y="34"/>
                    <a:pt x="22" y="34"/>
                  </a:cubicBezTo>
                  <a:cubicBezTo>
                    <a:pt x="22" y="40"/>
                    <a:pt x="24" y="45"/>
                    <a:pt x="28" y="50"/>
                  </a:cubicBezTo>
                  <a:cubicBezTo>
                    <a:pt x="23" y="55"/>
                    <a:pt x="18" y="61"/>
                    <a:pt x="14" y="66"/>
                  </a:cubicBezTo>
                  <a:cubicBezTo>
                    <a:pt x="10" y="72"/>
                    <a:pt x="6" y="76"/>
                    <a:pt x="6" y="76"/>
                  </a:cubicBezTo>
                  <a:cubicBezTo>
                    <a:pt x="6" y="76"/>
                    <a:pt x="6" y="76"/>
                    <a:pt x="6" y="76"/>
                  </a:cubicBezTo>
                  <a:cubicBezTo>
                    <a:pt x="6" y="76"/>
                    <a:pt x="6" y="76"/>
                    <a:pt x="6" y="76"/>
                  </a:cubicBezTo>
                  <a:cubicBezTo>
                    <a:pt x="5" y="78"/>
                    <a:pt x="4" y="81"/>
                    <a:pt x="3" y="84"/>
                  </a:cubicBezTo>
                  <a:cubicBezTo>
                    <a:pt x="1" y="87"/>
                    <a:pt x="1" y="90"/>
                    <a:pt x="1" y="90"/>
                  </a:cubicBezTo>
                  <a:cubicBezTo>
                    <a:pt x="0" y="90"/>
                    <a:pt x="1" y="91"/>
                    <a:pt x="1" y="92"/>
                  </a:cubicBezTo>
                  <a:cubicBezTo>
                    <a:pt x="2" y="92"/>
                    <a:pt x="2" y="92"/>
                    <a:pt x="2" y="92"/>
                  </a:cubicBezTo>
                  <a:cubicBezTo>
                    <a:pt x="3" y="92"/>
                    <a:pt x="3" y="92"/>
                    <a:pt x="3" y="92"/>
                  </a:cubicBezTo>
                  <a:cubicBezTo>
                    <a:pt x="15" y="85"/>
                    <a:pt x="15" y="85"/>
                    <a:pt x="15" y="85"/>
                  </a:cubicBezTo>
                  <a:cubicBezTo>
                    <a:pt x="16" y="85"/>
                    <a:pt x="16" y="85"/>
                    <a:pt x="16" y="85"/>
                  </a:cubicBezTo>
                  <a:cubicBezTo>
                    <a:pt x="38" y="58"/>
                    <a:pt x="38" y="58"/>
                    <a:pt x="38" y="58"/>
                  </a:cubicBezTo>
                  <a:cubicBezTo>
                    <a:pt x="41" y="59"/>
                    <a:pt x="44" y="60"/>
                    <a:pt x="46" y="61"/>
                  </a:cubicBezTo>
                  <a:cubicBezTo>
                    <a:pt x="48" y="61"/>
                    <a:pt x="50" y="61"/>
                    <a:pt x="52" y="61"/>
                  </a:cubicBezTo>
                  <a:cubicBezTo>
                    <a:pt x="52" y="61"/>
                    <a:pt x="52" y="61"/>
                    <a:pt x="52" y="61"/>
                  </a:cubicBezTo>
                  <a:cubicBezTo>
                    <a:pt x="57" y="61"/>
                    <a:pt x="62" y="60"/>
                    <a:pt x="66" y="57"/>
                  </a:cubicBezTo>
                  <a:cubicBezTo>
                    <a:pt x="69" y="53"/>
                    <a:pt x="71" y="49"/>
                    <a:pt x="71" y="44"/>
                  </a:cubicBezTo>
                  <a:cubicBezTo>
                    <a:pt x="71" y="41"/>
                    <a:pt x="70" y="37"/>
                    <a:pt x="68" y="35"/>
                  </a:cubicBezTo>
                  <a:cubicBezTo>
                    <a:pt x="72" y="30"/>
                    <a:pt x="75" y="25"/>
                    <a:pt x="79" y="20"/>
                  </a:cubicBezTo>
                  <a:cubicBezTo>
                    <a:pt x="79" y="20"/>
                    <a:pt x="79" y="19"/>
                    <a:pt x="79" y="18"/>
                  </a:cubicBezTo>
                  <a:cubicBezTo>
                    <a:pt x="79" y="17"/>
                    <a:pt x="80" y="16"/>
                    <a:pt x="80" y="15"/>
                  </a:cubicBezTo>
                  <a:cubicBezTo>
                    <a:pt x="80" y="12"/>
                    <a:pt x="78" y="9"/>
                    <a:pt x="74" y="6"/>
                  </a:cubicBezTo>
                  <a:cubicBezTo>
                    <a:pt x="71" y="2"/>
                    <a:pt x="66"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3" name="Freeform 854"/>
            <p:cNvSpPr>
              <a:spLocks/>
            </p:cNvSpPr>
            <p:nvPr/>
          </p:nvSpPr>
          <p:spPr bwMode="auto">
            <a:xfrm>
              <a:off x="5507" y="2562"/>
              <a:ext cx="35" cy="10"/>
            </a:xfrm>
            <a:custGeom>
              <a:avLst/>
              <a:gdLst>
                <a:gd name="T0" fmla="*/ 14 w 15"/>
                <a:gd name="T1" fmla="*/ 0 h 4"/>
                <a:gd name="T2" fmla="*/ 13 w 15"/>
                <a:gd name="T3" fmla="*/ 0 h 4"/>
                <a:gd name="T4" fmla="*/ 1 w 15"/>
                <a:gd name="T5" fmla="*/ 3 h 4"/>
                <a:gd name="T6" fmla="*/ 0 w 15"/>
                <a:gd name="T7" fmla="*/ 4 h 4"/>
                <a:gd name="T8" fmla="*/ 1 w 15"/>
                <a:gd name="T9" fmla="*/ 4 h 4"/>
                <a:gd name="T10" fmla="*/ 1 w 15"/>
                <a:gd name="T11" fmla="*/ 4 h 4"/>
                <a:gd name="T12" fmla="*/ 14 w 15"/>
                <a:gd name="T13" fmla="*/ 1 h 4"/>
                <a:gd name="T14" fmla="*/ 14 w 15"/>
                <a:gd name="T15" fmla="*/ 0 h 4"/>
                <a:gd name="T16" fmla="*/ 14 w 15"/>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5" h="4">
                  <a:moveTo>
                    <a:pt x="14" y="0"/>
                  </a:moveTo>
                  <a:cubicBezTo>
                    <a:pt x="13" y="0"/>
                    <a:pt x="13" y="0"/>
                    <a:pt x="13" y="0"/>
                  </a:cubicBezTo>
                  <a:cubicBezTo>
                    <a:pt x="9" y="1"/>
                    <a:pt x="5" y="2"/>
                    <a:pt x="1" y="3"/>
                  </a:cubicBezTo>
                  <a:cubicBezTo>
                    <a:pt x="1" y="3"/>
                    <a:pt x="0" y="3"/>
                    <a:pt x="0" y="4"/>
                  </a:cubicBezTo>
                  <a:cubicBezTo>
                    <a:pt x="0" y="4"/>
                    <a:pt x="1" y="4"/>
                    <a:pt x="1" y="4"/>
                  </a:cubicBezTo>
                  <a:cubicBezTo>
                    <a:pt x="1" y="4"/>
                    <a:pt x="1" y="4"/>
                    <a:pt x="1" y="4"/>
                  </a:cubicBezTo>
                  <a:cubicBezTo>
                    <a:pt x="6" y="4"/>
                    <a:pt x="10" y="3"/>
                    <a:pt x="14" y="1"/>
                  </a:cubicBezTo>
                  <a:cubicBezTo>
                    <a:pt x="14" y="1"/>
                    <a:pt x="15" y="0"/>
                    <a:pt x="14" y="0"/>
                  </a:cubicBezTo>
                  <a:cubicBezTo>
                    <a:pt x="14" y="0"/>
                    <a:pt x="14" y="0"/>
                    <a:pt x="1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4" name="Freeform 855"/>
            <p:cNvSpPr>
              <a:spLocks/>
            </p:cNvSpPr>
            <p:nvPr/>
          </p:nvSpPr>
          <p:spPr bwMode="auto">
            <a:xfrm>
              <a:off x="5504" y="2572"/>
              <a:ext cx="34" cy="9"/>
            </a:xfrm>
            <a:custGeom>
              <a:avLst/>
              <a:gdLst>
                <a:gd name="T0" fmla="*/ 13 w 14"/>
                <a:gd name="T1" fmla="*/ 0 h 4"/>
                <a:gd name="T2" fmla="*/ 13 w 14"/>
                <a:gd name="T3" fmla="*/ 0 h 4"/>
                <a:gd name="T4" fmla="*/ 1 w 14"/>
                <a:gd name="T5" fmla="*/ 3 h 4"/>
                <a:gd name="T6" fmla="*/ 0 w 14"/>
                <a:gd name="T7" fmla="*/ 4 h 4"/>
                <a:gd name="T8" fmla="*/ 1 w 14"/>
                <a:gd name="T9" fmla="*/ 4 h 4"/>
                <a:gd name="T10" fmla="*/ 1 w 14"/>
                <a:gd name="T11" fmla="*/ 4 h 4"/>
                <a:gd name="T12" fmla="*/ 13 w 14"/>
                <a:gd name="T13" fmla="*/ 2 h 4"/>
                <a:gd name="T14" fmla="*/ 14 w 14"/>
                <a:gd name="T15" fmla="*/ 1 h 4"/>
                <a:gd name="T16" fmla="*/ 13 w 14"/>
                <a:gd name="T17" fmla="*/ 0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 h="4">
                  <a:moveTo>
                    <a:pt x="13" y="0"/>
                  </a:moveTo>
                  <a:cubicBezTo>
                    <a:pt x="13" y="0"/>
                    <a:pt x="13" y="0"/>
                    <a:pt x="13" y="0"/>
                  </a:cubicBezTo>
                  <a:cubicBezTo>
                    <a:pt x="9" y="2"/>
                    <a:pt x="5" y="2"/>
                    <a:pt x="1" y="3"/>
                  </a:cubicBezTo>
                  <a:cubicBezTo>
                    <a:pt x="1" y="3"/>
                    <a:pt x="0" y="3"/>
                    <a:pt x="0" y="4"/>
                  </a:cubicBezTo>
                  <a:cubicBezTo>
                    <a:pt x="0" y="4"/>
                    <a:pt x="1" y="4"/>
                    <a:pt x="1" y="4"/>
                  </a:cubicBezTo>
                  <a:cubicBezTo>
                    <a:pt x="1" y="4"/>
                    <a:pt x="1" y="4"/>
                    <a:pt x="1" y="4"/>
                  </a:cubicBezTo>
                  <a:cubicBezTo>
                    <a:pt x="5" y="4"/>
                    <a:pt x="9" y="3"/>
                    <a:pt x="13" y="2"/>
                  </a:cubicBezTo>
                  <a:cubicBezTo>
                    <a:pt x="14" y="2"/>
                    <a:pt x="14" y="1"/>
                    <a:pt x="14" y="1"/>
                  </a:cubicBezTo>
                  <a:cubicBezTo>
                    <a:pt x="14" y="0"/>
                    <a:pt x="13"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5" name="Freeform 856"/>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6" name="Freeform 857"/>
            <p:cNvSpPr>
              <a:spLocks/>
            </p:cNvSpPr>
            <p:nvPr/>
          </p:nvSpPr>
          <p:spPr bwMode="auto">
            <a:xfrm>
              <a:off x="5445" y="1753"/>
              <a:ext cx="0" cy="0"/>
            </a:xfrm>
            <a:custGeom>
              <a:avLst/>
              <a:gdLst/>
              <a:ahLst/>
              <a:cxnLst>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7" name="Freeform 858"/>
            <p:cNvSpPr>
              <a:spLocks noEditPoints="1"/>
            </p:cNvSpPr>
            <p:nvPr/>
          </p:nvSpPr>
          <p:spPr bwMode="auto">
            <a:xfrm>
              <a:off x="5182" y="1649"/>
              <a:ext cx="296" cy="199"/>
            </a:xfrm>
            <a:custGeom>
              <a:avLst/>
              <a:gdLst>
                <a:gd name="T0" fmla="*/ 20 w 125"/>
                <a:gd name="T1" fmla="*/ 58 h 84"/>
                <a:gd name="T2" fmla="*/ 27 w 125"/>
                <a:gd name="T3" fmla="*/ 78 h 84"/>
                <a:gd name="T4" fmla="*/ 53 w 125"/>
                <a:gd name="T5" fmla="*/ 46 h 84"/>
                <a:gd name="T6" fmla="*/ 46 w 125"/>
                <a:gd name="T7" fmla="*/ 75 h 84"/>
                <a:gd name="T8" fmla="*/ 29 w 125"/>
                <a:gd name="T9" fmla="*/ 79 h 84"/>
                <a:gd name="T10" fmla="*/ 37 w 125"/>
                <a:gd name="T11" fmla="*/ 51 h 84"/>
                <a:gd name="T12" fmla="*/ 48 w 125"/>
                <a:gd name="T13" fmla="*/ 46 h 84"/>
                <a:gd name="T14" fmla="*/ 51 w 125"/>
                <a:gd name="T15" fmla="*/ 46 h 84"/>
                <a:gd name="T16" fmla="*/ 31 w 125"/>
                <a:gd name="T17" fmla="*/ 79 h 84"/>
                <a:gd name="T18" fmla="*/ 97 w 125"/>
                <a:gd name="T19" fmla="*/ 25 h 84"/>
                <a:gd name="T20" fmla="*/ 104 w 125"/>
                <a:gd name="T21" fmla="*/ 23 h 84"/>
                <a:gd name="T22" fmla="*/ 101 w 125"/>
                <a:gd name="T23" fmla="*/ 50 h 84"/>
                <a:gd name="T24" fmla="*/ 108 w 125"/>
                <a:gd name="T25" fmla="*/ 24 h 84"/>
                <a:gd name="T26" fmla="*/ 111 w 125"/>
                <a:gd name="T27" fmla="*/ 43 h 84"/>
                <a:gd name="T28" fmla="*/ 111 w 125"/>
                <a:gd name="T29" fmla="*/ 44 h 84"/>
                <a:gd name="T30" fmla="*/ 110 w 125"/>
                <a:gd name="T31" fmla="*/ 44 h 84"/>
                <a:gd name="T32" fmla="*/ 85 w 125"/>
                <a:gd name="T33" fmla="*/ 56 h 84"/>
                <a:gd name="T34" fmla="*/ 74 w 125"/>
                <a:gd name="T35" fmla="*/ 35 h 84"/>
                <a:gd name="T36" fmla="*/ 88 w 125"/>
                <a:gd name="T37" fmla="*/ 54 h 84"/>
                <a:gd name="T38" fmla="*/ 82 w 125"/>
                <a:gd name="T39" fmla="*/ 0 h 84"/>
                <a:gd name="T40" fmla="*/ 82 w 125"/>
                <a:gd name="T41" fmla="*/ 19 h 84"/>
                <a:gd name="T42" fmla="*/ 83 w 125"/>
                <a:gd name="T43" fmla="*/ 11 h 84"/>
                <a:gd name="T44" fmla="*/ 87 w 125"/>
                <a:gd name="T45" fmla="*/ 6 h 84"/>
                <a:gd name="T46" fmla="*/ 105 w 125"/>
                <a:gd name="T47" fmla="*/ 17 h 84"/>
                <a:gd name="T48" fmla="*/ 72 w 125"/>
                <a:gd name="T49" fmla="*/ 30 h 84"/>
                <a:gd name="T50" fmla="*/ 59 w 125"/>
                <a:gd name="T51" fmla="*/ 41 h 84"/>
                <a:gd name="T52" fmla="*/ 50 w 125"/>
                <a:gd name="T53" fmla="*/ 40 h 84"/>
                <a:gd name="T54" fmla="*/ 33 w 125"/>
                <a:gd name="T55" fmla="*/ 46 h 84"/>
                <a:gd name="T56" fmla="*/ 19 w 125"/>
                <a:gd name="T57" fmla="*/ 34 h 84"/>
                <a:gd name="T58" fmla="*/ 24 w 125"/>
                <a:gd name="T59" fmla="*/ 37 h 84"/>
                <a:gd name="T60" fmla="*/ 29 w 125"/>
                <a:gd name="T61" fmla="*/ 41 h 84"/>
                <a:gd name="T62" fmla="*/ 15 w 125"/>
                <a:gd name="T63" fmla="*/ 28 h 84"/>
                <a:gd name="T64" fmla="*/ 4 w 125"/>
                <a:gd name="T65" fmla="*/ 60 h 84"/>
                <a:gd name="T66" fmla="*/ 5 w 125"/>
                <a:gd name="T67" fmla="*/ 71 h 84"/>
                <a:gd name="T68" fmla="*/ 11 w 125"/>
                <a:gd name="T69" fmla="*/ 68 h 84"/>
                <a:gd name="T70" fmla="*/ 18 w 125"/>
                <a:gd name="T71" fmla="*/ 79 h 84"/>
                <a:gd name="T72" fmla="*/ 55 w 125"/>
                <a:gd name="T73" fmla="*/ 76 h 84"/>
                <a:gd name="T74" fmla="*/ 65 w 125"/>
                <a:gd name="T75" fmla="*/ 45 h 84"/>
                <a:gd name="T76" fmla="*/ 72 w 125"/>
                <a:gd name="T77" fmla="*/ 55 h 84"/>
                <a:gd name="T78" fmla="*/ 110 w 125"/>
                <a:gd name="T79" fmla="*/ 52 h 84"/>
                <a:gd name="T80" fmla="*/ 118 w 125"/>
                <a:gd name="T81" fmla="*/ 23 h 84"/>
                <a:gd name="T82" fmla="*/ 96 w 125"/>
                <a:gd name="T83" fmla="*/ 4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5" h="84">
                  <a:moveTo>
                    <a:pt x="27" y="78"/>
                  </a:moveTo>
                  <a:cubicBezTo>
                    <a:pt x="20" y="74"/>
                    <a:pt x="10" y="62"/>
                    <a:pt x="20" y="58"/>
                  </a:cubicBezTo>
                  <a:cubicBezTo>
                    <a:pt x="25" y="56"/>
                    <a:pt x="30" y="54"/>
                    <a:pt x="36" y="51"/>
                  </a:cubicBezTo>
                  <a:cubicBezTo>
                    <a:pt x="33" y="60"/>
                    <a:pt x="30" y="69"/>
                    <a:pt x="27" y="78"/>
                  </a:cubicBezTo>
                  <a:moveTo>
                    <a:pt x="46" y="75"/>
                  </a:moveTo>
                  <a:cubicBezTo>
                    <a:pt x="48" y="65"/>
                    <a:pt x="50" y="56"/>
                    <a:pt x="53" y="46"/>
                  </a:cubicBezTo>
                  <a:cubicBezTo>
                    <a:pt x="58" y="50"/>
                    <a:pt x="59" y="64"/>
                    <a:pt x="55" y="68"/>
                  </a:cubicBezTo>
                  <a:cubicBezTo>
                    <a:pt x="53" y="70"/>
                    <a:pt x="50" y="73"/>
                    <a:pt x="46" y="75"/>
                  </a:cubicBezTo>
                  <a:moveTo>
                    <a:pt x="31" y="79"/>
                  </a:moveTo>
                  <a:cubicBezTo>
                    <a:pt x="30" y="79"/>
                    <a:pt x="29" y="79"/>
                    <a:pt x="29" y="79"/>
                  </a:cubicBezTo>
                  <a:cubicBezTo>
                    <a:pt x="28" y="79"/>
                    <a:pt x="28" y="79"/>
                    <a:pt x="28" y="79"/>
                  </a:cubicBezTo>
                  <a:cubicBezTo>
                    <a:pt x="31" y="70"/>
                    <a:pt x="34" y="60"/>
                    <a:pt x="37" y="51"/>
                  </a:cubicBezTo>
                  <a:cubicBezTo>
                    <a:pt x="37" y="51"/>
                    <a:pt x="37" y="51"/>
                    <a:pt x="37" y="51"/>
                  </a:cubicBezTo>
                  <a:cubicBezTo>
                    <a:pt x="40" y="49"/>
                    <a:pt x="44" y="48"/>
                    <a:pt x="48" y="46"/>
                  </a:cubicBezTo>
                  <a:cubicBezTo>
                    <a:pt x="49" y="46"/>
                    <a:pt x="49" y="46"/>
                    <a:pt x="50" y="46"/>
                  </a:cubicBezTo>
                  <a:cubicBezTo>
                    <a:pt x="51" y="46"/>
                    <a:pt x="51" y="46"/>
                    <a:pt x="51" y="46"/>
                  </a:cubicBezTo>
                  <a:cubicBezTo>
                    <a:pt x="49" y="56"/>
                    <a:pt x="46" y="66"/>
                    <a:pt x="43" y="76"/>
                  </a:cubicBezTo>
                  <a:cubicBezTo>
                    <a:pt x="39" y="78"/>
                    <a:pt x="35" y="79"/>
                    <a:pt x="31" y="79"/>
                  </a:cubicBezTo>
                  <a:moveTo>
                    <a:pt x="89" y="55"/>
                  </a:moveTo>
                  <a:cubicBezTo>
                    <a:pt x="92" y="45"/>
                    <a:pt x="95" y="35"/>
                    <a:pt x="97" y="25"/>
                  </a:cubicBezTo>
                  <a:cubicBezTo>
                    <a:pt x="99" y="25"/>
                    <a:pt x="100" y="24"/>
                    <a:pt x="101" y="23"/>
                  </a:cubicBezTo>
                  <a:cubicBezTo>
                    <a:pt x="102" y="23"/>
                    <a:pt x="103" y="23"/>
                    <a:pt x="104" y="23"/>
                  </a:cubicBezTo>
                  <a:cubicBezTo>
                    <a:pt x="105" y="23"/>
                    <a:pt x="106" y="23"/>
                    <a:pt x="106" y="23"/>
                  </a:cubicBezTo>
                  <a:cubicBezTo>
                    <a:pt x="104" y="32"/>
                    <a:pt x="103" y="41"/>
                    <a:pt x="101" y="50"/>
                  </a:cubicBezTo>
                  <a:cubicBezTo>
                    <a:pt x="103" y="50"/>
                    <a:pt x="103" y="50"/>
                    <a:pt x="103" y="50"/>
                  </a:cubicBezTo>
                  <a:cubicBezTo>
                    <a:pt x="104" y="41"/>
                    <a:pt x="106" y="33"/>
                    <a:pt x="108" y="24"/>
                  </a:cubicBezTo>
                  <a:cubicBezTo>
                    <a:pt x="113" y="27"/>
                    <a:pt x="113" y="39"/>
                    <a:pt x="111" y="44"/>
                  </a:cubicBezTo>
                  <a:cubicBezTo>
                    <a:pt x="111" y="43"/>
                    <a:pt x="111" y="43"/>
                    <a:pt x="111" y="43"/>
                  </a:cubicBezTo>
                  <a:cubicBezTo>
                    <a:pt x="111" y="43"/>
                    <a:pt x="111" y="43"/>
                    <a:pt x="111" y="44"/>
                  </a:cubicBezTo>
                  <a:cubicBezTo>
                    <a:pt x="111" y="44"/>
                    <a:pt x="111" y="44"/>
                    <a:pt x="111" y="44"/>
                  </a:cubicBezTo>
                  <a:cubicBezTo>
                    <a:pt x="111" y="44"/>
                    <a:pt x="111" y="44"/>
                    <a:pt x="111" y="44"/>
                  </a:cubicBezTo>
                  <a:cubicBezTo>
                    <a:pt x="110" y="44"/>
                    <a:pt x="110" y="44"/>
                    <a:pt x="110" y="44"/>
                  </a:cubicBezTo>
                  <a:cubicBezTo>
                    <a:pt x="110" y="44"/>
                    <a:pt x="110" y="44"/>
                    <a:pt x="111" y="44"/>
                  </a:cubicBezTo>
                  <a:cubicBezTo>
                    <a:pt x="107" y="50"/>
                    <a:pt x="92" y="56"/>
                    <a:pt x="85" y="56"/>
                  </a:cubicBezTo>
                  <a:cubicBezTo>
                    <a:pt x="85" y="56"/>
                    <a:pt x="85" y="56"/>
                    <a:pt x="85" y="55"/>
                  </a:cubicBezTo>
                  <a:cubicBezTo>
                    <a:pt x="78" y="55"/>
                    <a:pt x="63" y="40"/>
                    <a:pt x="74" y="35"/>
                  </a:cubicBezTo>
                  <a:cubicBezTo>
                    <a:pt x="81" y="32"/>
                    <a:pt x="88" y="29"/>
                    <a:pt x="95" y="26"/>
                  </a:cubicBezTo>
                  <a:cubicBezTo>
                    <a:pt x="93" y="35"/>
                    <a:pt x="90" y="45"/>
                    <a:pt x="88" y="54"/>
                  </a:cubicBezTo>
                  <a:cubicBezTo>
                    <a:pt x="89" y="55"/>
                    <a:pt x="89" y="55"/>
                    <a:pt x="89" y="55"/>
                  </a:cubicBezTo>
                  <a:moveTo>
                    <a:pt x="82" y="0"/>
                  </a:moveTo>
                  <a:cubicBezTo>
                    <a:pt x="78" y="0"/>
                    <a:pt x="75" y="3"/>
                    <a:pt x="77" y="12"/>
                  </a:cubicBezTo>
                  <a:cubicBezTo>
                    <a:pt x="78" y="14"/>
                    <a:pt x="79" y="19"/>
                    <a:pt x="82" y="19"/>
                  </a:cubicBezTo>
                  <a:cubicBezTo>
                    <a:pt x="82" y="19"/>
                    <a:pt x="82" y="19"/>
                    <a:pt x="83" y="18"/>
                  </a:cubicBezTo>
                  <a:cubicBezTo>
                    <a:pt x="86" y="17"/>
                    <a:pt x="83" y="13"/>
                    <a:pt x="83" y="11"/>
                  </a:cubicBezTo>
                  <a:cubicBezTo>
                    <a:pt x="82" y="7"/>
                    <a:pt x="82" y="6"/>
                    <a:pt x="84" y="6"/>
                  </a:cubicBezTo>
                  <a:cubicBezTo>
                    <a:pt x="85" y="6"/>
                    <a:pt x="86" y="6"/>
                    <a:pt x="87" y="6"/>
                  </a:cubicBezTo>
                  <a:cubicBezTo>
                    <a:pt x="95" y="11"/>
                    <a:pt x="104" y="15"/>
                    <a:pt x="112" y="19"/>
                  </a:cubicBezTo>
                  <a:cubicBezTo>
                    <a:pt x="110" y="18"/>
                    <a:pt x="107" y="17"/>
                    <a:pt x="105" y="17"/>
                  </a:cubicBezTo>
                  <a:cubicBezTo>
                    <a:pt x="99" y="17"/>
                    <a:pt x="93" y="21"/>
                    <a:pt x="86" y="23"/>
                  </a:cubicBezTo>
                  <a:cubicBezTo>
                    <a:pt x="82" y="25"/>
                    <a:pt x="77" y="28"/>
                    <a:pt x="72" y="30"/>
                  </a:cubicBezTo>
                  <a:cubicBezTo>
                    <a:pt x="66" y="32"/>
                    <a:pt x="66" y="39"/>
                    <a:pt x="62" y="40"/>
                  </a:cubicBezTo>
                  <a:cubicBezTo>
                    <a:pt x="61" y="41"/>
                    <a:pt x="60" y="41"/>
                    <a:pt x="59" y="41"/>
                  </a:cubicBezTo>
                  <a:cubicBezTo>
                    <a:pt x="57" y="41"/>
                    <a:pt x="56" y="41"/>
                    <a:pt x="55" y="40"/>
                  </a:cubicBezTo>
                  <a:cubicBezTo>
                    <a:pt x="53" y="40"/>
                    <a:pt x="52" y="40"/>
                    <a:pt x="50" y="40"/>
                  </a:cubicBezTo>
                  <a:cubicBezTo>
                    <a:pt x="49" y="40"/>
                    <a:pt x="48" y="40"/>
                    <a:pt x="47" y="40"/>
                  </a:cubicBezTo>
                  <a:cubicBezTo>
                    <a:pt x="42" y="42"/>
                    <a:pt x="37" y="44"/>
                    <a:pt x="33" y="46"/>
                  </a:cubicBezTo>
                  <a:cubicBezTo>
                    <a:pt x="23" y="50"/>
                    <a:pt x="13" y="53"/>
                    <a:pt x="9" y="63"/>
                  </a:cubicBezTo>
                  <a:cubicBezTo>
                    <a:pt x="12" y="53"/>
                    <a:pt x="16" y="43"/>
                    <a:pt x="19" y="34"/>
                  </a:cubicBezTo>
                  <a:cubicBezTo>
                    <a:pt x="19" y="33"/>
                    <a:pt x="19" y="33"/>
                    <a:pt x="20" y="33"/>
                  </a:cubicBezTo>
                  <a:cubicBezTo>
                    <a:pt x="21" y="33"/>
                    <a:pt x="22" y="35"/>
                    <a:pt x="24" y="37"/>
                  </a:cubicBezTo>
                  <a:cubicBezTo>
                    <a:pt x="26" y="39"/>
                    <a:pt x="28" y="41"/>
                    <a:pt x="29" y="41"/>
                  </a:cubicBezTo>
                  <a:cubicBezTo>
                    <a:pt x="29" y="41"/>
                    <a:pt x="29" y="41"/>
                    <a:pt x="29" y="41"/>
                  </a:cubicBezTo>
                  <a:cubicBezTo>
                    <a:pt x="34" y="40"/>
                    <a:pt x="27" y="27"/>
                    <a:pt x="19" y="27"/>
                  </a:cubicBezTo>
                  <a:cubicBezTo>
                    <a:pt x="18" y="27"/>
                    <a:pt x="16" y="27"/>
                    <a:pt x="15" y="28"/>
                  </a:cubicBezTo>
                  <a:cubicBezTo>
                    <a:pt x="12" y="30"/>
                    <a:pt x="12" y="37"/>
                    <a:pt x="11" y="39"/>
                  </a:cubicBezTo>
                  <a:cubicBezTo>
                    <a:pt x="9" y="46"/>
                    <a:pt x="6" y="53"/>
                    <a:pt x="4" y="60"/>
                  </a:cubicBezTo>
                  <a:cubicBezTo>
                    <a:pt x="3" y="63"/>
                    <a:pt x="0" y="69"/>
                    <a:pt x="4" y="71"/>
                  </a:cubicBezTo>
                  <a:cubicBezTo>
                    <a:pt x="4" y="71"/>
                    <a:pt x="4" y="71"/>
                    <a:pt x="5" y="71"/>
                  </a:cubicBezTo>
                  <a:cubicBezTo>
                    <a:pt x="6" y="71"/>
                    <a:pt x="7" y="70"/>
                    <a:pt x="8" y="70"/>
                  </a:cubicBezTo>
                  <a:cubicBezTo>
                    <a:pt x="9" y="69"/>
                    <a:pt x="10" y="68"/>
                    <a:pt x="11" y="68"/>
                  </a:cubicBezTo>
                  <a:cubicBezTo>
                    <a:pt x="11" y="68"/>
                    <a:pt x="11" y="68"/>
                    <a:pt x="11" y="68"/>
                  </a:cubicBezTo>
                  <a:cubicBezTo>
                    <a:pt x="13" y="72"/>
                    <a:pt x="16" y="75"/>
                    <a:pt x="18" y="79"/>
                  </a:cubicBezTo>
                  <a:cubicBezTo>
                    <a:pt x="22" y="83"/>
                    <a:pt x="27" y="84"/>
                    <a:pt x="32" y="84"/>
                  </a:cubicBezTo>
                  <a:cubicBezTo>
                    <a:pt x="40" y="84"/>
                    <a:pt x="48" y="80"/>
                    <a:pt x="55" y="76"/>
                  </a:cubicBezTo>
                  <a:cubicBezTo>
                    <a:pt x="64" y="70"/>
                    <a:pt x="64" y="62"/>
                    <a:pt x="62" y="52"/>
                  </a:cubicBezTo>
                  <a:cubicBezTo>
                    <a:pt x="61" y="47"/>
                    <a:pt x="60" y="47"/>
                    <a:pt x="65" y="45"/>
                  </a:cubicBezTo>
                  <a:cubicBezTo>
                    <a:pt x="65" y="45"/>
                    <a:pt x="65" y="45"/>
                    <a:pt x="65" y="45"/>
                  </a:cubicBezTo>
                  <a:cubicBezTo>
                    <a:pt x="67" y="45"/>
                    <a:pt x="71" y="53"/>
                    <a:pt x="72" y="55"/>
                  </a:cubicBezTo>
                  <a:cubicBezTo>
                    <a:pt x="76" y="59"/>
                    <a:pt x="81" y="61"/>
                    <a:pt x="86" y="61"/>
                  </a:cubicBezTo>
                  <a:cubicBezTo>
                    <a:pt x="94" y="61"/>
                    <a:pt x="104" y="56"/>
                    <a:pt x="110" y="52"/>
                  </a:cubicBezTo>
                  <a:cubicBezTo>
                    <a:pt x="118" y="47"/>
                    <a:pt x="118" y="39"/>
                    <a:pt x="117" y="31"/>
                  </a:cubicBezTo>
                  <a:cubicBezTo>
                    <a:pt x="116" y="27"/>
                    <a:pt x="114" y="24"/>
                    <a:pt x="118" y="23"/>
                  </a:cubicBezTo>
                  <a:cubicBezTo>
                    <a:pt x="120" y="22"/>
                    <a:pt x="125" y="19"/>
                    <a:pt x="120" y="17"/>
                  </a:cubicBezTo>
                  <a:cubicBezTo>
                    <a:pt x="116" y="11"/>
                    <a:pt x="102" y="7"/>
                    <a:pt x="96" y="4"/>
                  </a:cubicBezTo>
                  <a:cubicBezTo>
                    <a:pt x="92" y="3"/>
                    <a:pt x="87" y="0"/>
                    <a:pt x="8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8" name="Freeform 859"/>
            <p:cNvSpPr>
              <a:spLocks/>
            </p:cNvSpPr>
            <p:nvPr/>
          </p:nvSpPr>
          <p:spPr bwMode="auto">
            <a:xfrm>
              <a:off x="5466" y="1687"/>
              <a:ext cx="3" cy="2"/>
            </a:xfrm>
            <a:custGeom>
              <a:avLst/>
              <a:gdLst>
                <a:gd name="T0" fmla="*/ 0 w 1"/>
                <a:gd name="T1" fmla="*/ 0 h 1"/>
                <a:gd name="T2" fmla="*/ 0 w 1"/>
                <a:gd name="T3" fmla="*/ 1 h 1"/>
                <a:gd name="T4" fmla="*/ 1 w 1"/>
                <a:gd name="T5" fmla="*/ 1 h 1"/>
                <a:gd name="T6" fmla="*/ 1 w 1"/>
                <a:gd name="T7" fmla="*/ 1 h 1"/>
                <a:gd name="T8" fmla="*/ 0 w 1"/>
                <a:gd name="T9" fmla="*/ 0 h 1"/>
              </a:gdLst>
              <a:ahLst/>
              <a:cxnLst>
                <a:cxn ang="0">
                  <a:pos x="T0" y="T1"/>
                </a:cxn>
                <a:cxn ang="0">
                  <a:pos x="T2" y="T3"/>
                </a:cxn>
                <a:cxn ang="0">
                  <a:pos x="T4" y="T5"/>
                </a:cxn>
                <a:cxn ang="0">
                  <a:pos x="T6" y="T7"/>
                </a:cxn>
                <a:cxn ang="0">
                  <a:pos x="T8" y="T9"/>
                </a:cxn>
              </a:cxnLst>
              <a:rect l="0" t="0" r="r" b="b"/>
              <a:pathLst>
                <a:path w="1" h="1">
                  <a:moveTo>
                    <a:pt x="0" y="0"/>
                  </a:moveTo>
                  <a:cubicBezTo>
                    <a:pt x="0" y="0"/>
                    <a:pt x="0" y="1"/>
                    <a:pt x="0" y="1"/>
                  </a:cubicBezTo>
                  <a:cubicBezTo>
                    <a:pt x="1" y="1"/>
                    <a:pt x="1" y="1"/>
                    <a:pt x="1" y="1"/>
                  </a:cubicBezTo>
                  <a:cubicBezTo>
                    <a:pt x="1" y="1"/>
                    <a:pt x="1" y="1"/>
                    <a:pt x="1" y="1"/>
                  </a:cubicBezTo>
                  <a:cubicBezTo>
                    <a:pt x="1" y="1"/>
                    <a:pt x="0" y="0"/>
                    <a:pt x="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29" name="Freeform 860"/>
            <p:cNvSpPr>
              <a:spLocks noEditPoints="1"/>
            </p:cNvSpPr>
            <p:nvPr/>
          </p:nvSpPr>
          <p:spPr bwMode="auto">
            <a:xfrm>
              <a:off x="2389" y="873"/>
              <a:ext cx="258" cy="821"/>
            </a:xfrm>
            <a:custGeom>
              <a:avLst/>
              <a:gdLst>
                <a:gd name="T0" fmla="*/ 103 w 109"/>
                <a:gd name="T1" fmla="*/ 299 h 347"/>
                <a:gd name="T2" fmla="*/ 74 w 109"/>
                <a:gd name="T3" fmla="*/ 302 h 347"/>
                <a:gd name="T4" fmla="*/ 52 w 109"/>
                <a:gd name="T5" fmla="*/ 209 h 347"/>
                <a:gd name="T6" fmla="*/ 50 w 109"/>
                <a:gd name="T7" fmla="*/ 210 h 347"/>
                <a:gd name="T8" fmla="*/ 69 w 109"/>
                <a:gd name="T9" fmla="*/ 204 h 347"/>
                <a:gd name="T10" fmla="*/ 41 w 109"/>
                <a:gd name="T11" fmla="*/ 200 h 347"/>
                <a:gd name="T12" fmla="*/ 49 w 109"/>
                <a:gd name="T13" fmla="*/ 204 h 347"/>
                <a:gd name="T14" fmla="*/ 57 w 109"/>
                <a:gd name="T15" fmla="*/ 190 h 347"/>
                <a:gd name="T16" fmla="*/ 45 w 109"/>
                <a:gd name="T17" fmla="*/ 147 h 347"/>
                <a:gd name="T18" fmla="*/ 41 w 109"/>
                <a:gd name="T19" fmla="*/ 145 h 347"/>
                <a:gd name="T20" fmla="*/ 45 w 109"/>
                <a:gd name="T21" fmla="*/ 180 h 347"/>
                <a:gd name="T22" fmla="*/ 32 w 109"/>
                <a:gd name="T23" fmla="*/ 185 h 347"/>
                <a:gd name="T24" fmla="*/ 34 w 109"/>
                <a:gd name="T25" fmla="*/ 173 h 347"/>
                <a:gd name="T26" fmla="*/ 77 w 109"/>
                <a:gd name="T27" fmla="*/ 143 h 347"/>
                <a:gd name="T28" fmla="*/ 52 w 109"/>
                <a:gd name="T29" fmla="*/ 142 h 347"/>
                <a:gd name="T30" fmla="*/ 5 w 109"/>
                <a:gd name="T31" fmla="*/ 190 h 347"/>
                <a:gd name="T32" fmla="*/ 36 w 109"/>
                <a:gd name="T33" fmla="*/ 137 h 347"/>
                <a:gd name="T34" fmla="*/ 32 w 109"/>
                <a:gd name="T35" fmla="*/ 199 h 347"/>
                <a:gd name="T36" fmla="*/ 71 w 109"/>
                <a:gd name="T37" fmla="*/ 198 h 347"/>
                <a:gd name="T38" fmla="*/ 89 w 109"/>
                <a:gd name="T39" fmla="*/ 197 h 347"/>
                <a:gd name="T40" fmla="*/ 95 w 109"/>
                <a:gd name="T41" fmla="*/ 291 h 347"/>
                <a:gd name="T42" fmla="*/ 38 w 109"/>
                <a:gd name="T43" fmla="*/ 292 h 347"/>
                <a:gd name="T44" fmla="*/ 43 w 109"/>
                <a:gd name="T45" fmla="*/ 271 h 347"/>
                <a:gd name="T46" fmla="*/ 22 w 109"/>
                <a:gd name="T47" fmla="*/ 235 h 347"/>
                <a:gd name="T48" fmla="*/ 15 w 109"/>
                <a:gd name="T49" fmla="*/ 213 h 347"/>
                <a:gd name="T50" fmla="*/ 52 w 109"/>
                <a:gd name="T51" fmla="*/ 136 h 347"/>
                <a:gd name="T52" fmla="*/ 79 w 109"/>
                <a:gd name="T53" fmla="*/ 124 h 347"/>
                <a:gd name="T54" fmla="*/ 43 w 109"/>
                <a:gd name="T55" fmla="*/ 129 h 347"/>
                <a:gd name="T56" fmla="*/ 51 w 109"/>
                <a:gd name="T57" fmla="*/ 122 h 347"/>
                <a:gd name="T58" fmla="*/ 51 w 109"/>
                <a:gd name="T59" fmla="*/ 115 h 347"/>
                <a:gd name="T60" fmla="*/ 62 w 109"/>
                <a:gd name="T61" fmla="*/ 115 h 347"/>
                <a:gd name="T62" fmla="*/ 60 w 109"/>
                <a:gd name="T63" fmla="*/ 110 h 347"/>
                <a:gd name="T64" fmla="*/ 60 w 109"/>
                <a:gd name="T65" fmla="*/ 110 h 347"/>
                <a:gd name="T66" fmla="*/ 53 w 109"/>
                <a:gd name="T67" fmla="*/ 72 h 347"/>
                <a:gd name="T68" fmla="*/ 48 w 109"/>
                <a:gd name="T69" fmla="*/ 49 h 347"/>
                <a:gd name="T70" fmla="*/ 69 w 109"/>
                <a:gd name="T71" fmla="*/ 44 h 347"/>
                <a:gd name="T72" fmla="*/ 29 w 109"/>
                <a:gd name="T73" fmla="*/ 18 h 347"/>
                <a:gd name="T74" fmla="*/ 80 w 109"/>
                <a:gd name="T75" fmla="*/ 111 h 347"/>
                <a:gd name="T76" fmla="*/ 82 w 109"/>
                <a:gd name="T77" fmla="*/ 41 h 347"/>
                <a:gd name="T78" fmla="*/ 71 w 109"/>
                <a:gd name="T79" fmla="*/ 40 h 347"/>
                <a:gd name="T80" fmla="*/ 57 w 109"/>
                <a:gd name="T81" fmla="*/ 73 h 347"/>
                <a:gd name="T82" fmla="*/ 54 w 109"/>
                <a:gd name="T83" fmla="*/ 76 h 347"/>
                <a:gd name="T84" fmla="*/ 14 w 109"/>
                <a:gd name="T85" fmla="*/ 51 h 347"/>
                <a:gd name="T86" fmla="*/ 40 w 109"/>
                <a:gd name="T87" fmla="*/ 130 h 347"/>
                <a:gd name="T88" fmla="*/ 32 w 109"/>
                <a:gd name="T89" fmla="*/ 130 h 347"/>
                <a:gd name="T90" fmla="*/ 14 w 109"/>
                <a:gd name="T91" fmla="*/ 222 h 347"/>
                <a:gd name="T92" fmla="*/ 32 w 109"/>
                <a:gd name="T93" fmla="*/ 291 h 347"/>
                <a:gd name="T94" fmla="*/ 29 w 109"/>
                <a:gd name="T95" fmla="*/ 308 h 347"/>
                <a:gd name="T96" fmla="*/ 76 w 109"/>
                <a:gd name="T97" fmla="*/ 317 h 347"/>
                <a:gd name="T98" fmla="*/ 101 w 109"/>
                <a:gd name="T99" fmla="*/ 307 h 347"/>
                <a:gd name="T100" fmla="*/ 84 w 109"/>
                <a:gd name="T101" fmla="*/ 332 h 347"/>
                <a:gd name="T102" fmla="*/ 98 w 109"/>
                <a:gd name="T103" fmla="*/ 347 h 347"/>
                <a:gd name="T104" fmla="*/ 106 w 109"/>
                <a:gd name="T105" fmla="*/ 298 h 347"/>
                <a:gd name="T106" fmla="*/ 106 w 109"/>
                <a:gd name="T107" fmla="*/ 244 h 347"/>
                <a:gd name="T108" fmla="*/ 80 w 109"/>
                <a:gd name="T109" fmla="*/ 151 h 347"/>
                <a:gd name="T110" fmla="*/ 84 w 109"/>
                <a:gd name="T111" fmla="*/ 135 h 347"/>
                <a:gd name="T112" fmla="*/ 83 w 109"/>
                <a:gd name="T113" fmla="*/ 127 h 347"/>
                <a:gd name="T114" fmla="*/ 109 w 109"/>
                <a:gd name="T115" fmla="*/ 47 h 3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9" h="347">
                  <a:moveTo>
                    <a:pt x="32" y="305"/>
                  </a:moveTo>
                  <a:cubicBezTo>
                    <a:pt x="32" y="305"/>
                    <a:pt x="32" y="305"/>
                    <a:pt x="32" y="305"/>
                  </a:cubicBezTo>
                  <a:cubicBezTo>
                    <a:pt x="31" y="305"/>
                    <a:pt x="31" y="305"/>
                    <a:pt x="30" y="304"/>
                  </a:cubicBezTo>
                  <a:cubicBezTo>
                    <a:pt x="30" y="304"/>
                    <a:pt x="29" y="304"/>
                    <a:pt x="29" y="304"/>
                  </a:cubicBezTo>
                  <a:cubicBezTo>
                    <a:pt x="29" y="303"/>
                    <a:pt x="29" y="303"/>
                    <a:pt x="29" y="303"/>
                  </a:cubicBezTo>
                  <a:cubicBezTo>
                    <a:pt x="29" y="303"/>
                    <a:pt x="30" y="302"/>
                    <a:pt x="30" y="302"/>
                  </a:cubicBezTo>
                  <a:cubicBezTo>
                    <a:pt x="31" y="301"/>
                    <a:pt x="31" y="301"/>
                    <a:pt x="32" y="301"/>
                  </a:cubicBezTo>
                  <a:cubicBezTo>
                    <a:pt x="32" y="302"/>
                    <a:pt x="32" y="304"/>
                    <a:pt x="32" y="305"/>
                  </a:cubicBezTo>
                  <a:moveTo>
                    <a:pt x="103" y="301"/>
                  </a:moveTo>
                  <a:cubicBezTo>
                    <a:pt x="103" y="301"/>
                    <a:pt x="103" y="300"/>
                    <a:pt x="103" y="299"/>
                  </a:cubicBezTo>
                  <a:cubicBezTo>
                    <a:pt x="103" y="299"/>
                    <a:pt x="103" y="299"/>
                    <a:pt x="103" y="299"/>
                  </a:cubicBezTo>
                  <a:cubicBezTo>
                    <a:pt x="103" y="299"/>
                    <a:pt x="103" y="299"/>
                    <a:pt x="103" y="299"/>
                  </a:cubicBezTo>
                  <a:cubicBezTo>
                    <a:pt x="103" y="300"/>
                    <a:pt x="103" y="300"/>
                    <a:pt x="103" y="300"/>
                  </a:cubicBezTo>
                  <a:cubicBezTo>
                    <a:pt x="103" y="300"/>
                    <a:pt x="103" y="301"/>
                    <a:pt x="103" y="301"/>
                  </a:cubicBezTo>
                  <a:cubicBezTo>
                    <a:pt x="103" y="301"/>
                    <a:pt x="103" y="301"/>
                    <a:pt x="103" y="301"/>
                  </a:cubicBezTo>
                  <a:moveTo>
                    <a:pt x="60" y="310"/>
                  </a:moveTo>
                  <a:cubicBezTo>
                    <a:pt x="51" y="310"/>
                    <a:pt x="43" y="310"/>
                    <a:pt x="36" y="307"/>
                  </a:cubicBezTo>
                  <a:cubicBezTo>
                    <a:pt x="36" y="303"/>
                    <a:pt x="36" y="299"/>
                    <a:pt x="36" y="295"/>
                  </a:cubicBezTo>
                  <a:cubicBezTo>
                    <a:pt x="39" y="298"/>
                    <a:pt x="47" y="300"/>
                    <a:pt x="61" y="302"/>
                  </a:cubicBezTo>
                  <a:cubicBezTo>
                    <a:pt x="65" y="302"/>
                    <a:pt x="70" y="302"/>
                    <a:pt x="74" y="302"/>
                  </a:cubicBezTo>
                  <a:cubicBezTo>
                    <a:pt x="77" y="302"/>
                    <a:pt x="80" y="302"/>
                    <a:pt x="83" y="302"/>
                  </a:cubicBezTo>
                  <a:cubicBezTo>
                    <a:pt x="85" y="301"/>
                    <a:pt x="90" y="300"/>
                    <a:pt x="95" y="298"/>
                  </a:cubicBezTo>
                  <a:cubicBezTo>
                    <a:pt x="96" y="298"/>
                    <a:pt x="98" y="297"/>
                    <a:pt x="99" y="296"/>
                  </a:cubicBezTo>
                  <a:cubicBezTo>
                    <a:pt x="99" y="298"/>
                    <a:pt x="99" y="301"/>
                    <a:pt x="99" y="304"/>
                  </a:cubicBezTo>
                  <a:cubicBezTo>
                    <a:pt x="92" y="308"/>
                    <a:pt x="82" y="309"/>
                    <a:pt x="73" y="310"/>
                  </a:cubicBezTo>
                  <a:cubicBezTo>
                    <a:pt x="69" y="310"/>
                    <a:pt x="64" y="310"/>
                    <a:pt x="60" y="310"/>
                  </a:cubicBezTo>
                  <a:cubicBezTo>
                    <a:pt x="60" y="310"/>
                    <a:pt x="60" y="310"/>
                    <a:pt x="60" y="310"/>
                  </a:cubicBezTo>
                  <a:moveTo>
                    <a:pt x="53" y="212"/>
                  </a:moveTo>
                  <a:cubicBezTo>
                    <a:pt x="53" y="212"/>
                    <a:pt x="52" y="212"/>
                    <a:pt x="51" y="212"/>
                  </a:cubicBezTo>
                  <a:cubicBezTo>
                    <a:pt x="51" y="211"/>
                    <a:pt x="52" y="210"/>
                    <a:pt x="52" y="209"/>
                  </a:cubicBezTo>
                  <a:cubicBezTo>
                    <a:pt x="53" y="210"/>
                    <a:pt x="53" y="211"/>
                    <a:pt x="54" y="212"/>
                  </a:cubicBezTo>
                  <a:cubicBezTo>
                    <a:pt x="53" y="212"/>
                    <a:pt x="53" y="212"/>
                    <a:pt x="53" y="212"/>
                  </a:cubicBezTo>
                  <a:moveTo>
                    <a:pt x="50" y="210"/>
                  </a:moveTo>
                  <a:cubicBezTo>
                    <a:pt x="50" y="209"/>
                    <a:pt x="50" y="208"/>
                    <a:pt x="49" y="208"/>
                  </a:cubicBezTo>
                  <a:cubicBezTo>
                    <a:pt x="49" y="208"/>
                    <a:pt x="49" y="208"/>
                    <a:pt x="49" y="208"/>
                  </a:cubicBezTo>
                  <a:cubicBezTo>
                    <a:pt x="49" y="208"/>
                    <a:pt x="49" y="208"/>
                    <a:pt x="49" y="208"/>
                  </a:cubicBezTo>
                  <a:cubicBezTo>
                    <a:pt x="49" y="207"/>
                    <a:pt x="49" y="207"/>
                    <a:pt x="50" y="206"/>
                  </a:cubicBezTo>
                  <a:cubicBezTo>
                    <a:pt x="50" y="206"/>
                    <a:pt x="50" y="206"/>
                    <a:pt x="50" y="206"/>
                  </a:cubicBezTo>
                  <a:cubicBezTo>
                    <a:pt x="50" y="207"/>
                    <a:pt x="51" y="207"/>
                    <a:pt x="51" y="208"/>
                  </a:cubicBezTo>
                  <a:cubicBezTo>
                    <a:pt x="51" y="208"/>
                    <a:pt x="50" y="209"/>
                    <a:pt x="50" y="210"/>
                  </a:cubicBezTo>
                  <a:moveTo>
                    <a:pt x="59" y="211"/>
                  </a:moveTo>
                  <a:cubicBezTo>
                    <a:pt x="59" y="210"/>
                    <a:pt x="59" y="210"/>
                    <a:pt x="59" y="210"/>
                  </a:cubicBezTo>
                  <a:cubicBezTo>
                    <a:pt x="58" y="210"/>
                    <a:pt x="57" y="210"/>
                    <a:pt x="57" y="209"/>
                  </a:cubicBezTo>
                  <a:cubicBezTo>
                    <a:pt x="56" y="208"/>
                    <a:pt x="55" y="208"/>
                    <a:pt x="55" y="207"/>
                  </a:cubicBezTo>
                  <a:cubicBezTo>
                    <a:pt x="54" y="206"/>
                    <a:pt x="53" y="205"/>
                    <a:pt x="53" y="204"/>
                  </a:cubicBezTo>
                  <a:cubicBezTo>
                    <a:pt x="52" y="204"/>
                    <a:pt x="52" y="204"/>
                    <a:pt x="52" y="204"/>
                  </a:cubicBezTo>
                  <a:cubicBezTo>
                    <a:pt x="53" y="204"/>
                    <a:pt x="53" y="204"/>
                    <a:pt x="53" y="204"/>
                  </a:cubicBezTo>
                  <a:cubicBezTo>
                    <a:pt x="55" y="197"/>
                    <a:pt x="60" y="192"/>
                    <a:pt x="65" y="189"/>
                  </a:cubicBezTo>
                  <a:cubicBezTo>
                    <a:pt x="66" y="192"/>
                    <a:pt x="67" y="196"/>
                    <a:pt x="68" y="199"/>
                  </a:cubicBezTo>
                  <a:cubicBezTo>
                    <a:pt x="68" y="201"/>
                    <a:pt x="69" y="203"/>
                    <a:pt x="69" y="204"/>
                  </a:cubicBezTo>
                  <a:cubicBezTo>
                    <a:pt x="69" y="206"/>
                    <a:pt x="68" y="207"/>
                    <a:pt x="67" y="208"/>
                  </a:cubicBezTo>
                  <a:cubicBezTo>
                    <a:pt x="67" y="209"/>
                    <a:pt x="65" y="210"/>
                    <a:pt x="64" y="210"/>
                  </a:cubicBezTo>
                  <a:cubicBezTo>
                    <a:pt x="62" y="211"/>
                    <a:pt x="60" y="211"/>
                    <a:pt x="59" y="211"/>
                  </a:cubicBezTo>
                  <a:moveTo>
                    <a:pt x="62" y="187"/>
                  </a:moveTo>
                  <a:cubicBezTo>
                    <a:pt x="63" y="185"/>
                    <a:pt x="64" y="183"/>
                    <a:pt x="64" y="181"/>
                  </a:cubicBezTo>
                  <a:cubicBezTo>
                    <a:pt x="64" y="183"/>
                    <a:pt x="64" y="184"/>
                    <a:pt x="65" y="185"/>
                  </a:cubicBezTo>
                  <a:cubicBezTo>
                    <a:pt x="64" y="186"/>
                    <a:pt x="63" y="186"/>
                    <a:pt x="62" y="187"/>
                  </a:cubicBezTo>
                  <a:moveTo>
                    <a:pt x="48" y="206"/>
                  </a:moveTo>
                  <a:cubicBezTo>
                    <a:pt x="47" y="205"/>
                    <a:pt x="47" y="204"/>
                    <a:pt x="46" y="204"/>
                  </a:cubicBezTo>
                  <a:cubicBezTo>
                    <a:pt x="45" y="202"/>
                    <a:pt x="43" y="201"/>
                    <a:pt x="41" y="200"/>
                  </a:cubicBezTo>
                  <a:cubicBezTo>
                    <a:pt x="42" y="194"/>
                    <a:pt x="43" y="189"/>
                    <a:pt x="45" y="184"/>
                  </a:cubicBezTo>
                  <a:cubicBezTo>
                    <a:pt x="47" y="184"/>
                    <a:pt x="48" y="183"/>
                    <a:pt x="49" y="183"/>
                  </a:cubicBezTo>
                  <a:cubicBezTo>
                    <a:pt x="53" y="182"/>
                    <a:pt x="56" y="180"/>
                    <a:pt x="60" y="179"/>
                  </a:cubicBezTo>
                  <a:cubicBezTo>
                    <a:pt x="58" y="183"/>
                    <a:pt x="56" y="187"/>
                    <a:pt x="55" y="192"/>
                  </a:cubicBezTo>
                  <a:cubicBezTo>
                    <a:pt x="56" y="192"/>
                    <a:pt x="56" y="192"/>
                    <a:pt x="56" y="192"/>
                  </a:cubicBezTo>
                  <a:cubicBezTo>
                    <a:pt x="53" y="195"/>
                    <a:pt x="51" y="199"/>
                    <a:pt x="49" y="203"/>
                  </a:cubicBezTo>
                  <a:cubicBezTo>
                    <a:pt x="49" y="203"/>
                    <a:pt x="49" y="203"/>
                    <a:pt x="49" y="203"/>
                  </a:cubicBezTo>
                  <a:cubicBezTo>
                    <a:pt x="49" y="204"/>
                    <a:pt x="49" y="204"/>
                    <a:pt x="49" y="204"/>
                  </a:cubicBezTo>
                  <a:cubicBezTo>
                    <a:pt x="49" y="204"/>
                    <a:pt x="49" y="204"/>
                    <a:pt x="49" y="204"/>
                  </a:cubicBezTo>
                  <a:cubicBezTo>
                    <a:pt x="49" y="204"/>
                    <a:pt x="49" y="204"/>
                    <a:pt x="49" y="204"/>
                  </a:cubicBezTo>
                  <a:cubicBezTo>
                    <a:pt x="48" y="205"/>
                    <a:pt x="48" y="205"/>
                    <a:pt x="48" y="206"/>
                  </a:cubicBezTo>
                  <a:moveTo>
                    <a:pt x="57" y="190"/>
                  </a:moveTo>
                  <a:cubicBezTo>
                    <a:pt x="59" y="186"/>
                    <a:pt x="60" y="182"/>
                    <a:pt x="62" y="178"/>
                  </a:cubicBezTo>
                  <a:cubicBezTo>
                    <a:pt x="63" y="178"/>
                    <a:pt x="63" y="177"/>
                    <a:pt x="64" y="177"/>
                  </a:cubicBezTo>
                  <a:cubicBezTo>
                    <a:pt x="64" y="177"/>
                    <a:pt x="64" y="177"/>
                    <a:pt x="64" y="177"/>
                  </a:cubicBezTo>
                  <a:cubicBezTo>
                    <a:pt x="64" y="178"/>
                    <a:pt x="64" y="178"/>
                    <a:pt x="64" y="178"/>
                  </a:cubicBezTo>
                  <a:cubicBezTo>
                    <a:pt x="63" y="178"/>
                    <a:pt x="63" y="178"/>
                    <a:pt x="63" y="178"/>
                  </a:cubicBezTo>
                  <a:cubicBezTo>
                    <a:pt x="63" y="181"/>
                    <a:pt x="61" y="185"/>
                    <a:pt x="59" y="188"/>
                  </a:cubicBezTo>
                  <a:cubicBezTo>
                    <a:pt x="59" y="189"/>
                    <a:pt x="59" y="189"/>
                    <a:pt x="59" y="189"/>
                  </a:cubicBezTo>
                  <a:cubicBezTo>
                    <a:pt x="59" y="189"/>
                    <a:pt x="58" y="190"/>
                    <a:pt x="57" y="190"/>
                  </a:cubicBezTo>
                  <a:moveTo>
                    <a:pt x="62" y="149"/>
                  </a:moveTo>
                  <a:cubicBezTo>
                    <a:pt x="68" y="149"/>
                    <a:pt x="74" y="148"/>
                    <a:pt x="78" y="147"/>
                  </a:cubicBezTo>
                  <a:cubicBezTo>
                    <a:pt x="78" y="147"/>
                    <a:pt x="78" y="147"/>
                    <a:pt x="78" y="147"/>
                  </a:cubicBezTo>
                  <a:cubicBezTo>
                    <a:pt x="77" y="149"/>
                    <a:pt x="74" y="153"/>
                    <a:pt x="72" y="154"/>
                  </a:cubicBezTo>
                  <a:cubicBezTo>
                    <a:pt x="70" y="156"/>
                    <a:pt x="66" y="157"/>
                    <a:pt x="62" y="157"/>
                  </a:cubicBezTo>
                  <a:cubicBezTo>
                    <a:pt x="62" y="157"/>
                    <a:pt x="62" y="157"/>
                    <a:pt x="62" y="157"/>
                  </a:cubicBezTo>
                  <a:cubicBezTo>
                    <a:pt x="62" y="157"/>
                    <a:pt x="62" y="157"/>
                    <a:pt x="62" y="157"/>
                  </a:cubicBezTo>
                  <a:cubicBezTo>
                    <a:pt x="62" y="157"/>
                    <a:pt x="61" y="157"/>
                    <a:pt x="61" y="156"/>
                  </a:cubicBezTo>
                  <a:cubicBezTo>
                    <a:pt x="57" y="156"/>
                    <a:pt x="54" y="155"/>
                    <a:pt x="51" y="153"/>
                  </a:cubicBezTo>
                  <a:cubicBezTo>
                    <a:pt x="48" y="151"/>
                    <a:pt x="46" y="149"/>
                    <a:pt x="45" y="147"/>
                  </a:cubicBezTo>
                  <a:cubicBezTo>
                    <a:pt x="46" y="147"/>
                    <a:pt x="47" y="147"/>
                    <a:pt x="48" y="148"/>
                  </a:cubicBezTo>
                  <a:cubicBezTo>
                    <a:pt x="53" y="148"/>
                    <a:pt x="58" y="149"/>
                    <a:pt x="62" y="149"/>
                  </a:cubicBezTo>
                  <a:moveTo>
                    <a:pt x="30" y="181"/>
                  </a:moveTo>
                  <a:cubicBezTo>
                    <a:pt x="30" y="180"/>
                    <a:pt x="29" y="179"/>
                    <a:pt x="29" y="179"/>
                  </a:cubicBezTo>
                  <a:cubicBezTo>
                    <a:pt x="32" y="174"/>
                    <a:pt x="34" y="166"/>
                    <a:pt x="37" y="159"/>
                  </a:cubicBezTo>
                  <a:cubicBezTo>
                    <a:pt x="38" y="155"/>
                    <a:pt x="39" y="151"/>
                    <a:pt x="40" y="148"/>
                  </a:cubicBezTo>
                  <a:cubicBezTo>
                    <a:pt x="40" y="147"/>
                    <a:pt x="40" y="145"/>
                    <a:pt x="40" y="144"/>
                  </a:cubicBezTo>
                  <a:cubicBezTo>
                    <a:pt x="40" y="144"/>
                    <a:pt x="40" y="144"/>
                    <a:pt x="40" y="144"/>
                  </a:cubicBezTo>
                  <a:cubicBezTo>
                    <a:pt x="41" y="144"/>
                    <a:pt x="41" y="144"/>
                    <a:pt x="41" y="144"/>
                  </a:cubicBezTo>
                  <a:cubicBezTo>
                    <a:pt x="41" y="145"/>
                    <a:pt x="41" y="145"/>
                    <a:pt x="41" y="145"/>
                  </a:cubicBezTo>
                  <a:cubicBezTo>
                    <a:pt x="41" y="150"/>
                    <a:pt x="45" y="153"/>
                    <a:pt x="49" y="156"/>
                  </a:cubicBezTo>
                  <a:cubicBezTo>
                    <a:pt x="52" y="158"/>
                    <a:pt x="56" y="160"/>
                    <a:pt x="60" y="160"/>
                  </a:cubicBezTo>
                  <a:cubicBezTo>
                    <a:pt x="61" y="160"/>
                    <a:pt x="62" y="160"/>
                    <a:pt x="62" y="160"/>
                  </a:cubicBezTo>
                  <a:cubicBezTo>
                    <a:pt x="65" y="160"/>
                    <a:pt x="67" y="160"/>
                    <a:pt x="70" y="159"/>
                  </a:cubicBezTo>
                  <a:cubicBezTo>
                    <a:pt x="68" y="161"/>
                    <a:pt x="66" y="164"/>
                    <a:pt x="65" y="168"/>
                  </a:cubicBezTo>
                  <a:cubicBezTo>
                    <a:pt x="65" y="170"/>
                    <a:pt x="64" y="171"/>
                    <a:pt x="64" y="173"/>
                  </a:cubicBezTo>
                  <a:cubicBezTo>
                    <a:pt x="64" y="173"/>
                    <a:pt x="64" y="173"/>
                    <a:pt x="64" y="173"/>
                  </a:cubicBezTo>
                  <a:cubicBezTo>
                    <a:pt x="59" y="175"/>
                    <a:pt x="53" y="177"/>
                    <a:pt x="48" y="180"/>
                  </a:cubicBezTo>
                  <a:cubicBezTo>
                    <a:pt x="47" y="180"/>
                    <a:pt x="46" y="180"/>
                    <a:pt x="45" y="180"/>
                  </a:cubicBezTo>
                  <a:cubicBezTo>
                    <a:pt x="45" y="180"/>
                    <a:pt x="45" y="180"/>
                    <a:pt x="45" y="180"/>
                  </a:cubicBezTo>
                  <a:cubicBezTo>
                    <a:pt x="44" y="180"/>
                    <a:pt x="44" y="180"/>
                    <a:pt x="44" y="180"/>
                  </a:cubicBezTo>
                  <a:cubicBezTo>
                    <a:pt x="43" y="180"/>
                    <a:pt x="43" y="180"/>
                    <a:pt x="43" y="180"/>
                  </a:cubicBezTo>
                  <a:cubicBezTo>
                    <a:pt x="42" y="182"/>
                    <a:pt x="42" y="182"/>
                    <a:pt x="42" y="182"/>
                  </a:cubicBezTo>
                  <a:cubicBezTo>
                    <a:pt x="40" y="187"/>
                    <a:pt x="39" y="193"/>
                    <a:pt x="38" y="198"/>
                  </a:cubicBezTo>
                  <a:cubicBezTo>
                    <a:pt x="37" y="198"/>
                    <a:pt x="37" y="198"/>
                    <a:pt x="37" y="198"/>
                  </a:cubicBezTo>
                  <a:cubicBezTo>
                    <a:pt x="36" y="198"/>
                    <a:pt x="35" y="197"/>
                    <a:pt x="35" y="197"/>
                  </a:cubicBezTo>
                  <a:cubicBezTo>
                    <a:pt x="34" y="196"/>
                    <a:pt x="34" y="195"/>
                    <a:pt x="34" y="194"/>
                  </a:cubicBezTo>
                  <a:cubicBezTo>
                    <a:pt x="33" y="191"/>
                    <a:pt x="32" y="189"/>
                    <a:pt x="32" y="186"/>
                  </a:cubicBezTo>
                  <a:cubicBezTo>
                    <a:pt x="32" y="185"/>
                    <a:pt x="32" y="185"/>
                    <a:pt x="32" y="185"/>
                  </a:cubicBezTo>
                  <a:cubicBezTo>
                    <a:pt x="32" y="185"/>
                    <a:pt x="32" y="185"/>
                    <a:pt x="32" y="185"/>
                  </a:cubicBezTo>
                  <a:cubicBezTo>
                    <a:pt x="33" y="183"/>
                    <a:pt x="36" y="177"/>
                    <a:pt x="37" y="174"/>
                  </a:cubicBezTo>
                  <a:cubicBezTo>
                    <a:pt x="37" y="173"/>
                    <a:pt x="37" y="173"/>
                    <a:pt x="37" y="173"/>
                  </a:cubicBezTo>
                  <a:cubicBezTo>
                    <a:pt x="38" y="173"/>
                    <a:pt x="38" y="172"/>
                    <a:pt x="39" y="172"/>
                  </a:cubicBezTo>
                  <a:cubicBezTo>
                    <a:pt x="42" y="170"/>
                    <a:pt x="45" y="169"/>
                    <a:pt x="47" y="167"/>
                  </a:cubicBezTo>
                  <a:cubicBezTo>
                    <a:pt x="50" y="166"/>
                    <a:pt x="53" y="164"/>
                    <a:pt x="56" y="162"/>
                  </a:cubicBezTo>
                  <a:cubicBezTo>
                    <a:pt x="54" y="159"/>
                    <a:pt x="54" y="159"/>
                    <a:pt x="54" y="159"/>
                  </a:cubicBezTo>
                  <a:cubicBezTo>
                    <a:pt x="51" y="161"/>
                    <a:pt x="49" y="163"/>
                    <a:pt x="46" y="164"/>
                  </a:cubicBezTo>
                  <a:cubicBezTo>
                    <a:pt x="43" y="165"/>
                    <a:pt x="40" y="167"/>
                    <a:pt x="37" y="169"/>
                  </a:cubicBezTo>
                  <a:cubicBezTo>
                    <a:pt x="36" y="169"/>
                    <a:pt x="35" y="170"/>
                    <a:pt x="35" y="171"/>
                  </a:cubicBezTo>
                  <a:cubicBezTo>
                    <a:pt x="34" y="171"/>
                    <a:pt x="34" y="172"/>
                    <a:pt x="34" y="173"/>
                  </a:cubicBezTo>
                  <a:cubicBezTo>
                    <a:pt x="33" y="174"/>
                    <a:pt x="31" y="178"/>
                    <a:pt x="30" y="181"/>
                  </a:cubicBezTo>
                  <a:moveTo>
                    <a:pt x="62" y="145"/>
                  </a:moveTo>
                  <a:cubicBezTo>
                    <a:pt x="61" y="145"/>
                    <a:pt x="60" y="145"/>
                    <a:pt x="59" y="145"/>
                  </a:cubicBezTo>
                  <a:cubicBezTo>
                    <a:pt x="66" y="144"/>
                    <a:pt x="72" y="143"/>
                    <a:pt x="79" y="141"/>
                  </a:cubicBezTo>
                  <a:cubicBezTo>
                    <a:pt x="79" y="141"/>
                    <a:pt x="79" y="141"/>
                    <a:pt x="79" y="141"/>
                  </a:cubicBezTo>
                  <a:cubicBezTo>
                    <a:pt x="80" y="141"/>
                    <a:pt x="80" y="141"/>
                    <a:pt x="80" y="141"/>
                  </a:cubicBezTo>
                  <a:cubicBezTo>
                    <a:pt x="80" y="142"/>
                    <a:pt x="80" y="142"/>
                    <a:pt x="80" y="142"/>
                  </a:cubicBezTo>
                  <a:cubicBezTo>
                    <a:pt x="80" y="142"/>
                    <a:pt x="80" y="142"/>
                    <a:pt x="80" y="142"/>
                  </a:cubicBezTo>
                  <a:cubicBezTo>
                    <a:pt x="80" y="142"/>
                    <a:pt x="80" y="142"/>
                    <a:pt x="79" y="143"/>
                  </a:cubicBezTo>
                  <a:cubicBezTo>
                    <a:pt x="79" y="143"/>
                    <a:pt x="78" y="143"/>
                    <a:pt x="77" y="143"/>
                  </a:cubicBezTo>
                  <a:cubicBezTo>
                    <a:pt x="73" y="145"/>
                    <a:pt x="68" y="145"/>
                    <a:pt x="62" y="145"/>
                  </a:cubicBezTo>
                  <a:moveTo>
                    <a:pt x="40" y="138"/>
                  </a:moveTo>
                  <a:cubicBezTo>
                    <a:pt x="40" y="137"/>
                    <a:pt x="40" y="137"/>
                    <a:pt x="40" y="137"/>
                  </a:cubicBezTo>
                  <a:cubicBezTo>
                    <a:pt x="40" y="138"/>
                    <a:pt x="40" y="138"/>
                    <a:pt x="40" y="138"/>
                  </a:cubicBezTo>
                  <a:cubicBezTo>
                    <a:pt x="40" y="138"/>
                    <a:pt x="40" y="138"/>
                    <a:pt x="40" y="138"/>
                  </a:cubicBezTo>
                  <a:moveTo>
                    <a:pt x="52" y="140"/>
                  </a:moveTo>
                  <a:cubicBezTo>
                    <a:pt x="56" y="140"/>
                    <a:pt x="61" y="139"/>
                    <a:pt x="66" y="139"/>
                  </a:cubicBezTo>
                  <a:cubicBezTo>
                    <a:pt x="70" y="138"/>
                    <a:pt x="75" y="138"/>
                    <a:pt x="79" y="137"/>
                  </a:cubicBezTo>
                  <a:cubicBezTo>
                    <a:pt x="79" y="137"/>
                    <a:pt x="79" y="137"/>
                    <a:pt x="79" y="137"/>
                  </a:cubicBezTo>
                  <a:cubicBezTo>
                    <a:pt x="70" y="140"/>
                    <a:pt x="61" y="142"/>
                    <a:pt x="52" y="142"/>
                  </a:cubicBezTo>
                  <a:cubicBezTo>
                    <a:pt x="52" y="142"/>
                    <a:pt x="52" y="142"/>
                    <a:pt x="52" y="142"/>
                  </a:cubicBezTo>
                  <a:cubicBezTo>
                    <a:pt x="49" y="142"/>
                    <a:pt x="47" y="142"/>
                    <a:pt x="44" y="141"/>
                  </a:cubicBezTo>
                  <a:cubicBezTo>
                    <a:pt x="43" y="141"/>
                    <a:pt x="43" y="141"/>
                    <a:pt x="43" y="141"/>
                  </a:cubicBezTo>
                  <a:cubicBezTo>
                    <a:pt x="43" y="141"/>
                    <a:pt x="43" y="141"/>
                    <a:pt x="43" y="141"/>
                  </a:cubicBezTo>
                  <a:cubicBezTo>
                    <a:pt x="43" y="141"/>
                    <a:pt x="43" y="141"/>
                    <a:pt x="43" y="141"/>
                  </a:cubicBezTo>
                  <a:cubicBezTo>
                    <a:pt x="43" y="140"/>
                    <a:pt x="43" y="139"/>
                    <a:pt x="43" y="139"/>
                  </a:cubicBezTo>
                  <a:cubicBezTo>
                    <a:pt x="46" y="140"/>
                    <a:pt x="49" y="140"/>
                    <a:pt x="52" y="140"/>
                  </a:cubicBezTo>
                  <a:moveTo>
                    <a:pt x="15" y="213"/>
                  </a:moveTo>
                  <a:cubicBezTo>
                    <a:pt x="14" y="210"/>
                    <a:pt x="12" y="206"/>
                    <a:pt x="10" y="202"/>
                  </a:cubicBezTo>
                  <a:cubicBezTo>
                    <a:pt x="8" y="198"/>
                    <a:pt x="6" y="194"/>
                    <a:pt x="5" y="190"/>
                  </a:cubicBezTo>
                  <a:cubicBezTo>
                    <a:pt x="4" y="188"/>
                    <a:pt x="4" y="186"/>
                    <a:pt x="4" y="185"/>
                  </a:cubicBezTo>
                  <a:cubicBezTo>
                    <a:pt x="4" y="184"/>
                    <a:pt x="4" y="183"/>
                    <a:pt x="4" y="183"/>
                  </a:cubicBezTo>
                  <a:cubicBezTo>
                    <a:pt x="4" y="182"/>
                    <a:pt x="5" y="181"/>
                    <a:pt x="5" y="180"/>
                  </a:cubicBezTo>
                  <a:cubicBezTo>
                    <a:pt x="6" y="179"/>
                    <a:pt x="7" y="178"/>
                    <a:pt x="7" y="177"/>
                  </a:cubicBezTo>
                  <a:cubicBezTo>
                    <a:pt x="14" y="163"/>
                    <a:pt x="18" y="152"/>
                    <a:pt x="25" y="138"/>
                  </a:cubicBezTo>
                  <a:cubicBezTo>
                    <a:pt x="25" y="137"/>
                    <a:pt x="27" y="136"/>
                    <a:pt x="28" y="135"/>
                  </a:cubicBezTo>
                  <a:cubicBezTo>
                    <a:pt x="29" y="134"/>
                    <a:pt x="31" y="134"/>
                    <a:pt x="32" y="134"/>
                  </a:cubicBezTo>
                  <a:cubicBezTo>
                    <a:pt x="32" y="134"/>
                    <a:pt x="32" y="134"/>
                    <a:pt x="32" y="134"/>
                  </a:cubicBezTo>
                  <a:cubicBezTo>
                    <a:pt x="33" y="134"/>
                    <a:pt x="33" y="134"/>
                    <a:pt x="33" y="134"/>
                  </a:cubicBezTo>
                  <a:cubicBezTo>
                    <a:pt x="34" y="134"/>
                    <a:pt x="35" y="136"/>
                    <a:pt x="36" y="137"/>
                  </a:cubicBezTo>
                  <a:cubicBezTo>
                    <a:pt x="37" y="138"/>
                    <a:pt x="37" y="140"/>
                    <a:pt x="37" y="142"/>
                  </a:cubicBezTo>
                  <a:cubicBezTo>
                    <a:pt x="37" y="142"/>
                    <a:pt x="37" y="142"/>
                    <a:pt x="37" y="142"/>
                  </a:cubicBezTo>
                  <a:cubicBezTo>
                    <a:pt x="37" y="142"/>
                    <a:pt x="37" y="143"/>
                    <a:pt x="37" y="144"/>
                  </a:cubicBezTo>
                  <a:cubicBezTo>
                    <a:pt x="36" y="147"/>
                    <a:pt x="35" y="154"/>
                    <a:pt x="32" y="161"/>
                  </a:cubicBezTo>
                  <a:cubicBezTo>
                    <a:pt x="30" y="168"/>
                    <a:pt x="28" y="174"/>
                    <a:pt x="25" y="178"/>
                  </a:cubicBezTo>
                  <a:cubicBezTo>
                    <a:pt x="25" y="179"/>
                    <a:pt x="25" y="179"/>
                    <a:pt x="25" y="179"/>
                  </a:cubicBezTo>
                  <a:cubicBezTo>
                    <a:pt x="25" y="180"/>
                    <a:pt x="25" y="180"/>
                    <a:pt x="25" y="180"/>
                  </a:cubicBezTo>
                  <a:cubicBezTo>
                    <a:pt x="27" y="182"/>
                    <a:pt x="28" y="184"/>
                    <a:pt x="28" y="187"/>
                  </a:cubicBezTo>
                  <a:cubicBezTo>
                    <a:pt x="29" y="189"/>
                    <a:pt x="29" y="192"/>
                    <a:pt x="30" y="195"/>
                  </a:cubicBezTo>
                  <a:cubicBezTo>
                    <a:pt x="30" y="196"/>
                    <a:pt x="31" y="198"/>
                    <a:pt x="32" y="199"/>
                  </a:cubicBezTo>
                  <a:cubicBezTo>
                    <a:pt x="33" y="201"/>
                    <a:pt x="35" y="201"/>
                    <a:pt x="36" y="202"/>
                  </a:cubicBezTo>
                  <a:cubicBezTo>
                    <a:pt x="39" y="202"/>
                    <a:pt x="42" y="204"/>
                    <a:pt x="44" y="206"/>
                  </a:cubicBezTo>
                  <a:cubicBezTo>
                    <a:pt x="46" y="208"/>
                    <a:pt x="47" y="211"/>
                    <a:pt x="47" y="213"/>
                  </a:cubicBezTo>
                  <a:cubicBezTo>
                    <a:pt x="47" y="215"/>
                    <a:pt x="47" y="215"/>
                    <a:pt x="47" y="215"/>
                  </a:cubicBezTo>
                  <a:cubicBezTo>
                    <a:pt x="49" y="215"/>
                    <a:pt x="49" y="215"/>
                    <a:pt x="49" y="215"/>
                  </a:cubicBezTo>
                  <a:cubicBezTo>
                    <a:pt x="50" y="215"/>
                    <a:pt x="52" y="215"/>
                    <a:pt x="53" y="215"/>
                  </a:cubicBezTo>
                  <a:cubicBezTo>
                    <a:pt x="57" y="215"/>
                    <a:pt x="61" y="215"/>
                    <a:pt x="65" y="213"/>
                  </a:cubicBezTo>
                  <a:cubicBezTo>
                    <a:pt x="67" y="213"/>
                    <a:pt x="68" y="212"/>
                    <a:pt x="70" y="211"/>
                  </a:cubicBezTo>
                  <a:cubicBezTo>
                    <a:pt x="72" y="209"/>
                    <a:pt x="72" y="207"/>
                    <a:pt x="72" y="204"/>
                  </a:cubicBezTo>
                  <a:cubicBezTo>
                    <a:pt x="72" y="202"/>
                    <a:pt x="72" y="200"/>
                    <a:pt x="71" y="198"/>
                  </a:cubicBezTo>
                  <a:cubicBezTo>
                    <a:pt x="70" y="191"/>
                    <a:pt x="67" y="184"/>
                    <a:pt x="67" y="177"/>
                  </a:cubicBezTo>
                  <a:cubicBezTo>
                    <a:pt x="67" y="175"/>
                    <a:pt x="68" y="172"/>
                    <a:pt x="69" y="169"/>
                  </a:cubicBezTo>
                  <a:cubicBezTo>
                    <a:pt x="70" y="165"/>
                    <a:pt x="72" y="162"/>
                    <a:pt x="74" y="160"/>
                  </a:cubicBezTo>
                  <a:cubicBezTo>
                    <a:pt x="76" y="158"/>
                    <a:pt x="77" y="158"/>
                    <a:pt x="79" y="158"/>
                  </a:cubicBezTo>
                  <a:cubicBezTo>
                    <a:pt x="79" y="158"/>
                    <a:pt x="79" y="158"/>
                    <a:pt x="79" y="158"/>
                  </a:cubicBezTo>
                  <a:cubicBezTo>
                    <a:pt x="81" y="158"/>
                    <a:pt x="82" y="158"/>
                    <a:pt x="83" y="159"/>
                  </a:cubicBezTo>
                  <a:cubicBezTo>
                    <a:pt x="84" y="160"/>
                    <a:pt x="85" y="161"/>
                    <a:pt x="85" y="162"/>
                  </a:cubicBezTo>
                  <a:cubicBezTo>
                    <a:pt x="85" y="162"/>
                    <a:pt x="85" y="162"/>
                    <a:pt x="85" y="162"/>
                  </a:cubicBezTo>
                  <a:cubicBezTo>
                    <a:pt x="85" y="164"/>
                    <a:pt x="85" y="166"/>
                    <a:pt x="85" y="169"/>
                  </a:cubicBezTo>
                  <a:cubicBezTo>
                    <a:pt x="85" y="178"/>
                    <a:pt x="86" y="188"/>
                    <a:pt x="89" y="197"/>
                  </a:cubicBezTo>
                  <a:cubicBezTo>
                    <a:pt x="94" y="213"/>
                    <a:pt x="98" y="220"/>
                    <a:pt x="102" y="235"/>
                  </a:cubicBezTo>
                  <a:cubicBezTo>
                    <a:pt x="102" y="239"/>
                    <a:pt x="103" y="241"/>
                    <a:pt x="103" y="244"/>
                  </a:cubicBezTo>
                  <a:cubicBezTo>
                    <a:pt x="103" y="250"/>
                    <a:pt x="101" y="255"/>
                    <a:pt x="98" y="259"/>
                  </a:cubicBezTo>
                  <a:cubicBezTo>
                    <a:pt x="96" y="263"/>
                    <a:pt x="93" y="267"/>
                    <a:pt x="92" y="272"/>
                  </a:cubicBezTo>
                  <a:cubicBezTo>
                    <a:pt x="92" y="272"/>
                    <a:pt x="92" y="272"/>
                    <a:pt x="92" y="272"/>
                  </a:cubicBezTo>
                  <a:cubicBezTo>
                    <a:pt x="92" y="275"/>
                    <a:pt x="92" y="278"/>
                    <a:pt x="92" y="281"/>
                  </a:cubicBezTo>
                  <a:cubicBezTo>
                    <a:pt x="91" y="281"/>
                    <a:pt x="91" y="282"/>
                    <a:pt x="91" y="283"/>
                  </a:cubicBezTo>
                  <a:cubicBezTo>
                    <a:pt x="92" y="283"/>
                    <a:pt x="92" y="283"/>
                    <a:pt x="92" y="283"/>
                  </a:cubicBezTo>
                  <a:cubicBezTo>
                    <a:pt x="91" y="286"/>
                    <a:pt x="91" y="288"/>
                    <a:pt x="91" y="291"/>
                  </a:cubicBezTo>
                  <a:cubicBezTo>
                    <a:pt x="95" y="291"/>
                    <a:pt x="95" y="291"/>
                    <a:pt x="95" y="291"/>
                  </a:cubicBezTo>
                  <a:cubicBezTo>
                    <a:pt x="95" y="289"/>
                    <a:pt x="95" y="286"/>
                    <a:pt x="95" y="284"/>
                  </a:cubicBezTo>
                  <a:cubicBezTo>
                    <a:pt x="97" y="284"/>
                    <a:pt x="98" y="285"/>
                    <a:pt x="99" y="286"/>
                  </a:cubicBezTo>
                  <a:cubicBezTo>
                    <a:pt x="100" y="287"/>
                    <a:pt x="100" y="288"/>
                    <a:pt x="100" y="289"/>
                  </a:cubicBezTo>
                  <a:cubicBezTo>
                    <a:pt x="100" y="290"/>
                    <a:pt x="99" y="291"/>
                    <a:pt x="98" y="292"/>
                  </a:cubicBezTo>
                  <a:cubicBezTo>
                    <a:pt x="96" y="294"/>
                    <a:pt x="93" y="295"/>
                    <a:pt x="90" y="296"/>
                  </a:cubicBezTo>
                  <a:cubicBezTo>
                    <a:pt x="87" y="297"/>
                    <a:pt x="84" y="298"/>
                    <a:pt x="82" y="298"/>
                  </a:cubicBezTo>
                  <a:cubicBezTo>
                    <a:pt x="79" y="299"/>
                    <a:pt x="77" y="299"/>
                    <a:pt x="74" y="299"/>
                  </a:cubicBezTo>
                  <a:cubicBezTo>
                    <a:pt x="74" y="299"/>
                    <a:pt x="74" y="299"/>
                    <a:pt x="74" y="299"/>
                  </a:cubicBezTo>
                  <a:cubicBezTo>
                    <a:pt x="70" y="299"/>
                    <a:pt x="66" y="298"/>
                    <a:pt x="61" y="298"/>
                  </a:cubicBezTo>
                  <a:cubicBezTo>
                    <a:pt x="48" y="297"/>
                    <a:pt x="41" y="294"/>
                    <a:pt x="38" y="292"/>
                  </a:cubicBezTo>
                  <a:cubicBezTo>
                    <a:pt x="37" y="292"/>
                    <a:pt x="36" y="291"/>
                    <a:pt x="36" y="290"/>
                  </a:cubicBezTo>
                  <a:cubicBezTo>
                    <a:pt x="36" y="290"/>
                    <a:pt x="36" y="289"/>
                    <a:pt x="36" y="288"/>
                  </a:cubicBezTo>
                  <a:cubicBezTo>
                    <a:pt x="36" y="288"/>
                    <a:pt x="36" y="288"/>
                    <a:pt x="36" y="288"/>
                  </a:cubicBezTo>
                  <a:cubicBezTo>
                    <a:pt x="36" y="287"/>
                    <a:pt x="36" y="287"/>
                    <a:pt x="36" y="287"/>
                  </a:cubicBezTo>
                  <a:cubicBezTo>
                    <a:pt x="37" y="287"/>
                    <a:pt x="38" y="286"/>
                    <a:pt x="40" y="285"/>
                  </a:cubicBezTo>
                  <a:cubicBezTo>
                    <a:pt x="40" y="286"/>
                    <a:pt x="40" y="286"/>
                    <a:pt x="40" y="286"/>
                  </a:cubicBezTo>
                  <a:cubicBezTo>
                    <a:pt x="40" y="288"/>
                    <a:pt x="40" y="289"/>
                    <a:pt x="40" y="291"/>
                  </a:cubicBezTo>
                  <a:cubicBezTo>
                    <a:pt x="44" y="291"/>
                    <a:pt x="44" y="291"/>
                    <a:pt x="44" y="291"/>
                  </a:cubicBezTo>
                  <a:cubicBezTo>
                    <a:pt x="44" y="290"/>
                    <a:pt x="44" y="288"/>
                    <a:pt x="44" y="286"/>
                  </a:cubicBezTo>
                  <a:cubicBezTo>
                    <a:pt x="44" y="281"/>
                    <a:pt x="44" y="276"/>
                    <a:pt x="43" y="271"/>
                  </a:cubicBezTo>
                  <a:cubicBezTo>
                    <a:pt x="43" y="271"/>
                    <a:pt x="43" y="271"/>
                    <a:pt x="43" y="271"/>
                  </a:cubicBezTo>
                  <a:cubicBezTo>
                    <a:pt x="40" y="272"/>
                    <a:pt x="40" y="272"/>
                    <a:pt x="40" y="272"/>
                  </a:cubicBezTo>
                  <a:cubicBezTo>
                    <a:pt x="43" y="271"/>
                    <a:pt x="43" y="271"/>
                    <a:pt x="43" y="271"/>
                  </a:cubicBezTo>
                  <a:cubicBezTo>
                    <a:pt x="43" y="271"/>
                    <a:pt x="43" y="271"/>
                    <a:pt x="43" y="271"/>
                  </a:cubicBezTo>
                  <a:cubicBezTo>
                    <a:pt x="38" y="264"/>
                    <a:pt x="34" y="257"/>
                    <a:pt x="30" y="251"/>
                  </a:cubicBezTo>
                  <a:cubicBezTo>
                    <a:pt x="26" y="245"/>
                    <a:pt x="24" y="241"/>
                    <a:pt x="23" y="239"/>
                  </a:cubicBezTo>
                  <a:cubicBezTo>
                    <a:pt x="21" y="237"/>
                    <a:pt x="21" y="235"/>
                    <a:pt x="20" y="232"/>
                  </a:cubicBezTo>
                  <a:cubicBezTo>
                    <a:pt x="20" y="233"/>
                    <a:pt x="21" y="234"/>
                    <a:pt x="21" y="235"/>
                  </a:cubicBezTo>
                  <a:cubicBezTo>
                    <a:pt x="21" y="235"/>
                    <a:pt x="21" y="235"/>
                    <a:pt x="21" y="235"/>
                  </a:cubicBezTo>
                  <a:cubicBezTo>
                    <a:pt x="22" y="235"/>
                    <a:pt x="22" y="235"/>
                    <a:pt x="22" y="235"/>
                  </a:cubicBezTo>
                  <a:cubicBezTo>
                    <a:pt x="25" y="238"/>
                    <a:pt x="25" y="238"/>
                    <a:pt x="25" y="238"/>
                  </a:cubicBezTo>
                  <a:cubicBezTo>
                    <a:pt x="25" y="234"/>
                    <a:pt x="25" y="234"/>
                    <a:pt x="25" y="234"/>
                  </a:cubicBezTo>
                  <a:cubicBezTo>
                    <a:pt x="24" y="234"/>
                    <a:pt x="24" y="234"/>
                    <a:pt x="24" y="234"/>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4" y="233"/>
                    <a:pt x="24" y="233"/>
                    <a:pt x="24" y="233"/>
                  </a:cubicBezTo>
                  <a:cubicBezTo>
                    <a:pt x="21" y="226"/>
                    <a:pt x="18" y="220"/>
                    <a:pt x="15" y="214"/>
                  </a:cubicBezTo>
                  <a:cubicBezTo>
                    <a:pt x="15" y="213"/>
                    <a:pt x="15" y="213"/>
                    <a:pt x="15" y="213"/>
                  </a:cubicBezTo>
                  <a:cubicBezTo>
                    <a:pt x="15" y="213"/>
                    <a:pt x="15" y="213"/>
                    <a:pt x="15" y="213"/>
                  </a:cubicBezTo>
                  <a:moveTo>
                    <a:pt x="44" y="133"/>
                  </a:moveTo>
                  <a:cubicBezTo>
                    <a:pt x="45" y="133"/>
                    <a:pt x="45" y="133"/>
                    <a:pt x="45" y="133"/>
                  </a:cubicBezTo>
                  <a:cubicBezTo>
                    <a:pt x="45" y="133"/>
                    <a:pt x="45" y="133"/>
                    <a:pt x="45" y="133"/>
                  </a:cubicBezTo>
                  <a:cubicBezTo>
                    <a:pt x="57" y="133"/>
                    <a:pt x="68" y="131"/>
                    <a:pt x="80" y="129"/>
                  </a:cubicBezTo>
                  <a:cubicBezTo>
                    <a:pt x="79" y="130"/>
                    <a:pt x="79" y="130"/>
                    <a:pt x="79" y="130"/>
                  </a:cubicBezTo>
                  <a:cubicBezTo>
                    <a:pt x="79" y="131"/>
                    <a:pt x="78" y="132"/>
                    <a:pt x="78" y="133"/>
                  </a:cubicBezTo>
                  <a:cubicBezTo>
                    <a:pt x="78" y="133"/>
                    <a:pt x="78" y="133"/>
                    <a:pt x="78" y="133"/>
                  </a:cubicBezTo>
                  <a:cubicBezTo>
                    <a:pt x="74" y="134"/>
                    <a:pt x="70" y="135"/>
                    <a:pt x="65" y="135"/>
                  </a:cubicBezTo>
                  <a:cubicBezTo>
                    <a:pt x="61" y="136"/>
                    <a:pt x="56" y="136"/>
                    <a:pt x="52" y="136"/>
                  </a:cubicBezTo>
                  <a:cubicBezTo>
                    <a:pt x="52" y="136"/>
                    <a:pt x="52" y="136"/>
                    <a:pt x="52" y="136"/>
                  </a:cubicBezTo>
                  <a:cubicBezTo>
                    <a:pt x="52" y="136"/>
                    <a:pt x="52" y="136"/>
                    <a:pt x="52" y="136"/>
                  </a:cubicBezTo>
                  <a:cubicBezTo>
                    <a:pt x="49" y="136"/>
                    <a:pt x="46" y="136"/>
                    <a:pt x="44" y="135"/>
                  </a:cubicBezTo>
                  <a:cubicBezTo>
                    <a:pt x="44" y="135"/>
                    <a:pt x="44" y="135"/>
                    <a:pt x="44" y="135"/>
                  </a:cubicBezTo>
                  <a:cubicBezTo>
                    <a:pt x="43" y="135"/>
                    <a:pt x="43" y="135"/>
                    <a:pt x="43" y="135"/>
                  </a:cubicBezTo>
                  <a:cubicBezTo>
                    <a:pt x="43" y="134"/>
                    <a:pt x="43" y="134"/>
                    <a:pt x="43" y="133"/>
                  </a:cubicBezTo>
                  <a:cubicBezTo>
                    <a:pt x="44" y="133"/>
                    <a:pt x="44" y="133"/>
                    <a:pt x="44" y="133"/>
                  </a:cubicBezTo>
                  <a:moveTo>
                    <a:pt x="48" y="126"/>
                  </a:moveTo>
                  <a:cubicBezTo>
                    <a:pt x="49" y="126"/>
                    <a:pt x="50" y="126"/>
                    <a:pt x="51" y="125"/>
                  </a:cubicBezTo>
                  <a:cubicBezTo>
                    <a:pt x="60" y="125"/>
                    <a:pt x="70" y="124"/>
                    <a:pt x="79" y="124"/>
                  </a:cubicBezTo>
                  <a:cubicBezTo>
                    <a:pt x="79" y="124"/>
                    <a:pt x="79" y="124"/>
                    <a:pt x="79" y="124"/>
                  </a:cubicBezTo>
                  <a:cubicBezTo>
                    <a:pt x="79" y="125"/>
                    <a:pt x="79" y="125"/>
                    <a:pt x="78" y="125"/>
                  </a:cubicBezTo>
                  <a:cubicBezTo>
                    <a:pt x="78" y="126"/>
                    <a:pt x="78" y="126"/>
                    <a:pt x="78" y="126"/>
                  </a:cubicBezTo>
                  <a:cubicBezTo>
                    <a:pt x="78" y="126"/>
                    <a:pt x="78" y="126"/>
                    <a:pt x="78" y="126"/>
                  </a:cubicBezTo>
                  <a:cubicBezTo>
                    <a:pt x="67" y="127"/>
                    <a:pt x="56" y="129"/>
                    <a:pt x="45" y="130"/>
                  </a:cubicBezTo>
                  <a:cubicBezTo>
                    <a:pt x="45" y="130"/>
                    <a:pt x="45" y="130"/>
                    <a:pt x="45" y="130"/>
                  </a:cubicBezTo>
                  <a:cubicBezTo>
                    <a:pt x="44" y="130"/>
                    <a:pt x="44" y="130"/>
                    <a:pt x="44" y="130"/>
                  </a:cubicBezTo>
                  <a:cubicBezTo>
                    <a:pt x="44" y="130"/>
                    <a:pt x="44" y="130"/>
                    <a:pt x="44" y="130"/>
                  </a:cubicBezTo>
                  <a:cubicBezTo>
                    <a:pt x="43" y="129"/>
                    <a:pt x="43" y="129"/>
                    <a:pt x="43" y="129"/>
                  </a:cubicBezTo>
                  <a:cubicBezTo>
                    <a:pt x="43" y="129"/>
                    <a:pt x="43" y="129"/>
                    <a:pt x="43" y="129"/>
                  </a:cubicBezTo>
                  <a:cubicBezTo>
                    <a:pt x="43" y="129"/>
                    <a:pt x="43" y="129"/>
                    <a:pt x="43" y="129"/>
                  </a:cubicBezTo>
                  <a:cubicBezTo>
                    <a:pt x="43" y="129"/>
                    <a:pt x="43" y="128"/>
                    <a:pt x="43" y="128"/>
                  </a:cubicBezTo>
                  <a:cubicBezTo>
                    <a:pt x="43" y="127"/>
                    <a:pt x="43" y="126"/>
                    <a:pt x="43" y="125"/>
                  </a:cubicBezTo>
                  <a:cubicBezTo>
                    <a:pt x="44" y="125"/>
                    <a:pt x="46" y="126"/>
                    <a:pt x="48" y="126"/>
                  </a:cubicBezTo>
                  <a:moveTo>
                    <a:pt x="62" y="119"/>
                  </a:moveTo>
                  <a:cubicBezTo>
                    <a:pt x="66" y="119"/>
                    <a:pt x="69" y="119"/>
                    <a:pt x="73" y="118"/>
                  </a:cubicBezTo>
                  <a:cubicBezTo>
                    <a:pt x="75" y="118"/>
                    <a:pt x="77" y="118"/>
                    <a:pt x="79" y="117"/>
                  </a:cubicBezTo>
                  <a:cubicBezTo>
                    <a:pt x="79" y="118"/>
                    <a:pt x="79" y="119"/>
                    <a:pt x="79" y="120"/>
                  </a:cubicBezTo>
                  <a:cubicBezTo>
                    <a:pt x="79" y="120"/>
                    <a:pt x="79" y="120"/>
                    <a:pt x="79" y="120"/>
                  </a:cubicBezTo>
                  <a:cubicBezTo>
                    <a:pt x="70" y="121"/>
                    <a:pt x="60" y="121"/>
                    <a:pt x="51" y="122"/>
                  </a:cubicBezTo>
                  <a:cubicBezTo>
                    <a:pt x="50" y="122"/>
                    <a:pt x="49" y="122"/>
                    <a:pt x="48" y="122"/>
                  </a:cubicBezTo>
                  <a:cubicBezTo>
                    <a:pt x="48" y="122"/>
                    <a:pt x="48" y="122"/>
                    <a:pt x="48" y="122"/>
                  </a:cubicBezTo>
                  <a:cubicBezTo>
                    <a:pt x="46" y="122"/>
                    <a:pt x="44" y="122"/>
                    <a:pt x="42" y="121"/>
                  </a:cubicBezTo>
                  <a:cubicBezTo>
                    <a:pt x="42" y="121"/>
                    <a:pt x="42" y="120"/>
                    <a:pt x="42" y="120"/>
                  </a:cubicBezTo>
                  <a:cubicBezTo>
                    <a:pt x="42" y="119"/>
                    <a:pt x="42" y="119"/>
                    <a:pt x="42" y="118"/>
                  </a:cubicBezTo>
                  <a:cubicBezTo>
                    <a:pt x="43" y="118"/>
                    <a:pt x="43" y="118"/>
                    <a:pt x="43" y="118"/>
                  </a:cubicBezTo>
                  <a:cubicBezTo>
                    <a:pt x="43" y="118"/>
                    <a:pt x="43" y="118"/>
                    <a:pt x="43" y="118"/>
                  </a:cubicBezTo>
                  <a:cubicBezTo>
                    <a:pt x="49" y="118"/>
                    <a:pt x="56" y="119"/>
                    <a:pt x="62" y="119"/>
                  </a:cubicBezTo>
                  <a:moveTo>
                    <a:pt x="57" y="115"/>
                  </a:moveTo>
                  <a:cubicBezTo>
                    <a:pt x="55" y="115"/>
                    <a:pt x="53" y="115"/>
                    <a:pt x="51" y="115"/>
                  </a:cubicBezTo>
                  <a:cubicBezTo>
                    <a:pt x="53" y="114"/>
                    <a:pt x="55" y="114"/>
                    <a:pt x="57" y="114"/>
                  </a:cubicBezTo>
                  <a:cubicBezTo>
                    <a:pt x="57" y="115"/>
                    <a:pt x="57" y="115"/>
                    <a:pt x="57" y="115"/>
                  </a:cubicBezTo>
                  <a:cubicBezTo>
                    <a:pt x="57" y="115"/>
                    <a:pt x="57" y="115"/>
                    <a:pt x="57" y="115"/>
                  </a:cubicBezTo>
                  <a:moveTo>
                    <a:pt x="70" y="115"/>
                  </a:moveTo>
                  <a:cubicBezTo>
                    <a:pt x="70" y="114"/>
                    <a:pt x="70" y="114"/>
                    <a:pt x="70" y="114"/>
                  </a:cubicBezTo>
                  <a:cubicBezTo>
                    <a:pt x="70" y="114"/>
                    <a:pt x="70" y="114"/>
                    <a:pt x="70" y="114"/>
                  </a:cubicBezTo>
                  <a:cubicBezTo>
                    <a:pt x="73" y="114"/>
                    <a:pt x="75" y="114"/>
                    <a:pt x="77" y="114"/>
                  </a:cubicBezTo>
                  <a:cubicBezTo>
                    <a:pt x="75" y="115"/>
                    <a:pt x="74" y="115"/>
                    <a:pt x="72" y="115"/>
                  </a:cubicBezTo>
                  <a:cubicBezTo>
                    <a:pt x="72" y="115"/>
                    <a:pt x="71" y="115"/>
                    <a:pt x="70" y="115"/>
                  </a:cubicBezTo>
                  <a:moveTo>
                    <a:pt x="62" y="115"/>
                  </a:moveTo>
                  <a:cubicBezTo>
                    <a:pt x="62" y="115"/>
                    <a:pt x="61" y="115"/>
                    <a:pt x="60" y="115"/>
                  </a:cubicBezTo>
                  <a:cubicBezTo>
                    <a:pt x="60" y="115"/>
                    <a:pt x="60" y="115"/>
                    <a:pt x="60" y="115"/>
                  </a:cubicBezTo>
                  <a:cubicBezTo>
                    <a:pt x="60" y="114"/>
                    <a:pt x="60" y="114"/>
                    <a:pt x="60" y="114"/>
                  </a:cubicBezTo>
                  <a:cubicBezTo>
                    <a:pt x="61" y="113"/>
                    <a:pt x="62" y="113"/>
                    <a:pt x="63" y="113"/>
                  </a:cubicBezTo>
                  <a:cubicBezTo>
                    <a:pt x="63" y="113"/>
                    <a:pt x="63" y="113"/>
                    <a:pt x="63" y="113"/>
                  </a:cubicBezTo>
                  <a:cubicBezTo>
                    <a:pt x="65" y="113"/>
                    <a:pt x="66" y="114"/>
                    <a:pt x="67" y="114"/>
                  </a:cubicBezTo>
                  <a:cubicBezTo>
                    <a:pt x="67" y="114"/>
                    <a:pt x="67" y="114"/>
                    <a:pt x="67" y="114"/>
                  </a:cubicBezTo>
                  <a:cubicBezTo>
                    <a:pt x="67" y="115"/>
                    <a:pt x="67" y="115"/>
                    <a:pt x="67" y="115"/>
                  </a:cubicBezTo>
                  <a:cubicBezTo>
                    <a:pt x="66" y="115"/>
                    <a:pt x="64" y="115"/>
                    <a:pt x="62" y="115"/>
                  </a:cubicBezTo>
                  <a:moveTo>
                    <a:pt x="60" y="110"/>
                  </a:moveTo>
                  <a:cubicBezTo>
                    <a:pt x="60" y="99"/>
                    <a:pt x="59" y="88"/>
                    <a:pt x="58" y="77"/>
                  </a:cubicBezTo>
                  <a:cubicBezTo>
                    <a:pt x="58" y="77"/>
                    <a:pt x="58" y="77"/>
                    <a:pt x="58" y="77"/>
                  </a:cubicBezTo>
                  <a:cubicBezTo>
                    <a:pt x="60" y="76"/>
                    <a:pt x="62" y="75"/>
                    <a:pt x="63" y="74"/>
                  </a:cubicBezTo>
                  <a:cubicBezTo>
                    <a:pt x="63" y="73"/>
                    <a:pt x="63" y="73"/>
                    <a:pt x="64" y="72"/>
                  </a:cubicBezTo>
                  <a:cubicBezTo>
                    <a:pt x="64" y="72"/>
                    <a:pt x="64" y="72"/>
                    <a:pt x="64" y="72"/>
                  </a:cubicBezTo>
                  <a:cubicBezTo>
                    <a:pt x="65" y="74"/>
                    <a:pt x="67" y="74"/>
                    <a:pt x="69" y="75"/>
                  </a:cubicBezTo>
                  <a:cubicBezTo>
                    <a:pt x="67" y="84"/>
                    <a:pt x="67" y="94"/>
                    <a:pt x="67" y="103"/>
                  </a:cubicBezTo>
                  <a:cubicBezTo>
                    <a:pt x="67" y="105"/>
                    <a:pt x="67" y="108"/>
                    <a:pt x="67" y="110"/>
                  </a:cubicBezTo>
                  <a:cubicBezTo>
                    <a:pt x="66" y="110"/>
                    <a:pt x="65" y="110"/>
                    <a:pt x="63" y="110"/>
                  </a:cubicBezTo>
                  <a:cubicBezTo>
                    <a:pt x="62" y="110"/>
                    <a:pt x="61" y="110"/>
                    <a:pt x="60" y="110"/>
                  </a:cubicBezTo>
                  <a:moveTo>
                    <a:pt x="74" y="70"/>
                  </a:moveTo>
                  <a:cubicBezTo>
                    <a:pt x="75" y="62"/>
                    <a:pt x="77" y="55"/>
                    <a:pt x="80" y="47"/>
                  </a:cubicBezTo>
                  <a:cubicBezTo>
                    <a:pt x="80" y="46"/>
                    <a:pt x="81" y="45"/>
                    <a:pt x="81" y="44"/>
                  </a:cubicBezTo>
                  <a:cubicBezTo>
                    <a:pt x="82" y="44"/>
                    <a:pt x="82" y="44"/>
                    <a:pt x="82" y="44"/>
                  </a:cubicBezTo>
                  <a:cubicBezTo>
                    <a:pt x="83" y="44"/>
                    <a:pt x="83" y="44"/>
                    <a:pt x="83" y="44"/>
                  </a:cubicBezTo>
                  <a:cubicBezTo>
                    <a:pt x="83" y="44"/>
                    <a:pt x="83" y="45"/>
                    <a:pt x="83" y="46"/>
                  </a:cubicBezTo>
                  <a:cubicBezTo>
                    <a:pt x="83" y="46"/>
                    <a:pt x="83" y="46"/>
                    <a:pt x="83" y="46"/>
                  </a:cubicBezTo>
                  <a:cubicBezTo>
                    <a:pt x="83" y="52"/>
                    <a:pt x="81" y="59"/>
                    <a:pt x="78" y="65"/>
                  </a:cubicBezTo>
                  <a:cubicBezTo>
                    <a:pt x="77" y="67"/>
                    <a:pt x="75" y="69"/>
                    <a:pt x="74" y="70"/>
                  </a:cubicBezTo>
                  <a:moveTo>
                    <a:pt x="53" y="72"/>
                  </a:moveTo>
                  <a:cubicBezTo>
                    <a:pt x="53" y="71"/>
                    <a:pt x="52" y="71"/>
                    <a:pt x="51" y="71"/>
                  </a:cubicBezTo>
                  <a:cubicBezTo>
                    <a:pt x="46" y="66"/>
                    <a:pt x="42" y="60"/>
                    <a:pt x="38" y="54"/>
                  </a:cubicBezTo>
                  <a:cubicBezTo>
                    <a:pt x="37" y="52"/>
                    <a:pt x="36" y="50"/>
                    <a:pt x="36" y="48"/>
                  </a:cubicBezTo>
                  <a:cubicBezTo>
                    <a:pt x="36" y="48"/>
                    <a:pt x="36" y="48"/>
                    <a:pt x="36" y="48"/>
                  </a:cubicBezTo>
                  <a:cubicBezTo>
                    <a:pt x="36" y="46"/>
                    <a:pt x="37" y="44"/>
                    <a:pt x="39" y="43"/>
                  </a:cubicBezTo>
                  <a:cubicBezTo>
                    <a:pt x="40" y="43"/>
                    <a:pt x="41" y="42"/>
                    <a:pt x="42" y="42"/>
                  </a:cubicBezTo>
                  <a:cubicBezTo>
                    <a:pt x="42" y="42"/>
                    <a:pt x="42" y="42"/>
                    <a:pt x="42" y="42"/>
                  </a:cubicBezTo>
                  <a:cubicBezTo>
                    <a:pt x="42" y="42"/>
                    <a:pt x="42" y="42"/>
                    <a:pt x="42" y="42"/>
                  </a:cubicBezTo>
                  <a:cubicBezTo>
                    <a:pt x="43" y="42"/>
                    <a:pt x="43" y="43"/>
                    <a:pt x="44" y="43"/>
                  </a:cubicBezTo>
                  <a:cubicBezTo>
                    <a:pt x="46" y="44"/>
                    <a:pt x="47" y="46"/>
                    <a:pt x="48" y="49"/>
                  </a:cubicBezTo>
                  <a:cubicBezTo>
                    <a:pt x="50" y="57"/>
                    <a:pt x="52" y="64"/>
                    <a:pt x="53" y="72"/>
                  </a:cubicBezTo>
                  <a:moveTo>
                    <a:pt x="64" y="63"/>
                  </a:moveTo>
                  <a:cubicBezTo>
                    <a:pt x="63" y="60"/>
                    <a:pt x="63" y="57"/>
                    <a:pt x="63" y="54"/>
                  </a:cubicBezTo>
                  <a:cubicBezTo>
                    <a:pt x="63" y="51"/>
                    <a:pt x="64" y="47"/>
                    <a:pt x="64" y="43"/>
                  </a:cubicBezTo>
                  <a:cubicBezTo>
                    <a:pt x="65" y="43"/>
                    <a:pt x="65" y="42"/>
                    <a:pt x="65" y="42"/>
                  </a:cubicBezTo>
                  <a:cubicBezTo>
                    <a:pt x="65" y="41"/>
                    <a:pt x="66" y="41"/>
                    <a:pt x="66" y="41"/>
                  </a:cubicBezTo>
                  <a:cubicBezTo>
                    <a:pt x="66" y="41"/>
                    <a:pt x="66" y="41"/>
                    <a:pt x="66" y="41"/>
                  </a:cubicBezTo>
                  <a:cubicBezTo>
                    <a:pt x="66" y="41"/>
                    <a:pt x="66" y="41"/>
                    <a:pt x="66" y="41"/>
                  </a:cubicBezTo>
                  <a:cubicBezTo>
                    <a:pt x="67" y="41"/>
                    <a:pt x="68" y="41"/>
                    <a:pt x="68" y="42"/>
                  </a:cubicBezTo>
                  <a:cubicBezTo>
                    <a:pt x="68" y="43"/>
                    <a:pt x="69" y="43"/>
                    <a:pt x="69" y="44"/>
                  </a:cubicBezTo>
                  <a:cubicBezTo>
                    <a:pt x="69" y="45"/>
                    <a:pt x="68" y="46"/>
                    <a:pt x="68" y="47"/>
                  </a:cubicBezTo>
                  <a:cubicBezTo>
                    <a:pt x="68" y="52"/>
                    <a:pt x="66" y="58"/>
                    <a:pt x="64" y="63"/>
                  </a:cubicBezTo>
                  <a:moveTo>
                    <a:pt x="41" y="114"/>
                  </a:moveTo>
                  <a:cubicBezTo>
                    <a:pt x="41" y="113"/>
                    <a:pt x="41" y="113"/>
                    <a:pt x="41" y="113"/>
                  </a:cubicBezTo>
                  <a:cubicBezTo>
                    <a:pt x="38" y="110"/>
                    <a:pt x="37" y="107"/>
                    <a:pt x="36" y="104"/>
                  </a:cubicBezTo>
                  <a:cubicBezTo>
                    <a:pt x="36" y="102"/>
                    <a:pt x="36" y="100"/>
                    <a:pt x="36" y="98"/>
                  </a:cubicBezTo>
                  <a:cubicBezTo>
                    <a:pt x="35" y="93"/>
                    <a:pt x="33" y="89"/>
                    <a:pt x="30" y="85"/>
                  </a:cubicBezTo>
                  <a:cubicBezTo>
                    <a:pt x="28" y="81"/>
                    <a:pt x="25" y="78"/>
                    <a:pt x="23" y="73"/>
                  </a:cubicBezTo>
                  <a:cubicBezTo>
                    <a:pt x="20" y="66"/>
                    <a:pt x="18" y="59"/>
                    <a:pt x="18" y="51"/>
                  </a:cubicBezTo>
                  <a:cubicBezTo>
                    <a:pt x="18" y="39"/>
                    <a:pt x="22" y="27"/>
                    <a:pt x="29" y="18"/>
                  </a:cubicBezTo>
                  <a:cubicBezTo>
                    <a:pt x="36" y="10"/>
                    <a:pt x="47" y="4"/>
                    <a:pt x="60" y="4"/>
                  </a:cubicBezTo>
                  <a:cubicBezTo>
                    <a:pt x="61" y="4"/>
                    <a:pt x="61" y="4"/>
                    <a:pt x="62" y="4"/>
                  </a:cubicBezTo>
                  <a:cubicBezTo>
                    <a:pt x="79" y="5"/>
                    <a:pt x="89" y="10"/>
                    <a:pt x="96" y="18"/>
                  </a:cubicBezTo>
                  <a:cubicBezTo>
                    <a:pt x="103" y="26"/>
                    <a:pt x="105" y="37"/>
                    <a:pt x="105" y="47"/>
                  </a:cubicBezTo>
                  <a:cubicBezTo>
                    <a:pt x="105" y="59"/>
                    <a:pt x="101" y="72"/>
                    <a:pt x="96" y="78"/>
                  </a:cubicBezTo>
                  <a:cubicBezTo>
                    <a:pt x="90" y="86"/>
                    <a:pt x="89" y="91"/>
                    <a:pt x="88" y="97"/>
                  </a:cubicBezTo>
                  <a:cubicBezTo>
                    <a:pt x="86" y="100"/>
                    <a:pt x="86" y="103"/>
                    <a:pt x="85" y="106"/>
                  </a:cubicBezTo>
                  <a:cubicBezTo>
                    <a:pt x="85" y="108"/>
                    <a:pt x="84" y="110"/>
                    <a:pt x="82" y="112"/>
                  </a:cubicBezTo>
                  <a:cubicBezTo>
                    <a:pt x="82" y="112"/>
                    <a:pt x="82" y="112"/>
                    <a:pt x="81" y="111"/>
                  </a:cubicBezTo>
                  <a:cubicBezTo>
                    <a:pt x="81" y="111"/>
                    <a:pt x="81" y="111"/>
                    <a:pt x="80" y="111"/>
                  </a:cubicBezTo>
                  <a:cubicBezTo>
                    <a:pt x="77" y="111"/>
                    <a:pt x="74" y="110"/>
                    <a:pt x="70" y="110"/>
                  </a:cubicBezTo>
                  <a:cubicBezTo>
                    <a:pt x="70" y="108"/>
                    <a:pt x="70" y="106"/>
                    <a:pt x="70" y="103"/>
                  </a:cubicBezTo>
                  <a:cubicBezTo>
                    <a:pt x="70" y="93"/>
                    <a:pt x="71" y="84"/>
                    <a:pt x="73" y="74"/>
                  </a:cubicBezTo>
                  <a:cubicBezTo>
                    <a:pt x="73" y="74"/>
                    <a:pt x="74" y="74"/>
                    <a:pt x="74" y="73"/>
                  </a:cubicBezTo>
                  <a:cubicBezTo>
                    <a:pt x="77" y="72"/>
                    <a:pt x="79" y="69"/>
                    <a:pt x="81" y="67"/>
                  </a:cubicBezTo>
                  <a:cubicBezTo>
                    <a:pt x="85" y="60"/>
                    <a:pt x="87" y="53"/>
                    <a:pt x="87" y="46"/>
                  </a:cubicBezTo>
                  <a:cubicBezTo>
                    <a:pt x="87" y="46"/>
                    <a:pt x="87" y="46"/>
                    <a:pt x="87" y="46"/>
                  </a:cubicBezTo>
                  <a:cubicBezTo>
                    <a:pt x="86" y="45"/>
                    <a:pt x="87" y="43"/>
                    <a:pt x="85" y="42"/>
                  </a:cubicBezTo>
                  <a:cubicBezTo>
                    <a:pt x="85" y="41"/>
                    <a:pt x="83" y="41"/>
                    <a:pt x="82" y="41"/>
                  </a:cubicBezTo>
                  <a:cubicBezTo>
                    <a:pt x="82" y="41"/>
                    <a:pt x="82" y="41"/>
                    <a:pt x="82" y="41"/>
                  </a:cubicBezTo>
                  <a:cubicBezTo>
                    <a:pt x="81" y="41"/>
                    <a:pt x="80" y="41"/>
                    <a:pt x="79" y="42"/>
                  </a:cubicBezTo>
                  <a:cubicBezTo>
                    <a:pt x="77" y="43"/>
                    <a:pt x="77" y="45"/>
                    <a:pt x="76" y="46"/>
                  </a:cubicBezTo>
                  <a:cubicBezTo>
                    <a:pt x="73" y="54"/>
                    <a:pt x="71" y="63"/>
                    <a:pt x="70" y="71"/>
                  </a:cubicBezTo>
                  <a:cubicBezTo>
                    <a:pt x="70" y="71"/>
                    <a:pt x="70" y="71"/>
                    <a:pt x="70" y="71"/>
                  </a:cubicBezTo>
                  <a:cubicBezTo>
                    <a:pt x="70" y="71"/>
                    <a:pt x="70" y="71"/>
                    <a:pt x="70" y="71"/>
                  </a:cubicBezTo>
                  <a:cubicBezTo>
                    <a:pt x="68" y="71"/>
                    <a:pt x="67" y="71"/>
                    <a:pt x="66" y="70"/>
                  </a:cubicBezTo>
                  <a:cubicBezTo>
                    <a:pt x="66" y="70"/>
                    <a:pt x="66" y="69"/>
                    <a:pt x="66" y="69"/>
                  </a:cubicBezTo>
                  <a:cubicBezTo>
                    <a:pt x="69" y="62"/>
                    <a:pt x="71" y="55"/>
                    <a:pt x="72" y="47"/>
                  </a:cubicBezTo>
                  <a:cubicBezTo>
                    <a:pt x="72" y="46"/>
                    <a:pt x="72" y="45"/>
                    <a:pt x="72" y="44"/>
                  </a:cubicBezTo>
                  <a:cubicBezTo>
                    <a:pt x="72" y="43"/>
                    <a:pt x="72" y="42"/>
                    <a:pt x="71" y="40"/>
                  </a:cubicBezTo>
                  <a:cubicBezTo>
                    <a:pt x="70" y="39"/>
                    <a:pt x="69" y="37"/>
                    <a:pt x="66" y="37"/>
                  </a:cubicBezTo>
                  <a:cubicBezTo>
                    <a:pt x="66" y="37"/>
                    <a:pt x="66" y="37"/>
                    <a:pt x="66" y="37"/>
                  </a:cubicBezTo>
                  <a:cubicBezTo>
                    <a:pt x="66" y="37"/>
                    <a:pt x="65" y="37"/>
                    <a:pt x="64" y="37"/>
                  </a:cubicBezTo>
                  <a:cubicBezTo>
                    <a:pt x="63" y="38"/>
                    <a:pt x="62" y="39"/>
                    <a:pt x="62" y="40"/>
                  </a:cubicBezTo>
                  <a:cubicBezTo>
                    <a:pt x="61" y="41"/>
                    <a:pt x="61" y="42"/>
                    <a:pt x="61" y="43"/>
                  </a:cubicBezTo>
                  <a:cubicBezTo>
                    <a:pt x="60" y="46"/>
                    <a:pt x="60" y="50"/>
                    <a:pt x="60" y="54"/>
                  </a:cubicBezTo>
                  <a:cubicBezTo>
                    <a:pt x="60" y="58"/>
                    <a:pt x="60" y="63"/>
                    <a:pt x="61" y="67"/>
                  </a:cubicBezTo>
                  <a:cubicBezTo>
                    <a:pt x="61" y="67"/>
                    <a:pt x="61" y="68"/>
                    <a:pt x="62" y="69"/>
                  </a:cubicBezTo>
                  <a:cubicBezTo>
                    <a:pt x="61" y="70"/>
                    <a:pt x="61" y="71"/>
                    <a:pt x="60" y="72"/>
                  </a:cubicBezTo>
                  <a:cubicBezTo>
                    <a:pt x="59" y="72"/>
                    <a:pt x="58" y="73"/>
                    <a:pt x="57" y="73"/>
                  </a:cubicBezTo>
                  <a:cubicBezTo>
                    <a:pt x="57" y="73"/>
                    <a:pt x="57" y="73"/>
                    <a:pt x="57" y="73"/>
                  </a:cubicBezTo>
                  <a:cubicBezTo>
                    <a:pt x="55" y="65"/>
                    <a:pt x="54" y="56"/>
                    <a:pt x="51" y="48"/>
                  </a:cubicBezTo>
                  <a:cubicBezTo>
                    <a:pt x="50" y="45"/>
                    <a:pt x="49" y="42"/>
                    <a:pt x="46" y="40"/>
                  </a:cubicBezTo>
                  <a:cubicBezTo>
                    <a:pt x="45" y="39"/>
                    <a:pt x="43" y="39"/>
                    <a:pt x="42" y="39"/>
                  </a:cubicBezTo>
                  <a:cubicBezTo>
                    <a:pt x="40" y="39"/>
                    <a:pt x="38" y="39"/>
                    <a:pt x="37" y="40"/>
                  </a:cubicBezTo>
                  <a:cubicBezTo>
                    <a:pt x="34" y="42"/>
                    <a:pt x="33" y="45"/>
                    <a:pt x="33" y="48"/>
                  </a:cubicBezTo>
                  <a:cubicBezTo>
                    <a:pt x="33" y="48"/>
                    <a:pt x="33" y="48"/>
                    <a:pt x="33" y="48"/>
                  </a:cubicBezTo>
                  <a:cubicBezTo>
                    <a:pt x="33" y="51"/>
                    <a:pt x="34" y="53"/>
                    <a:pt x="35" y="55"/>
                  </a:cubicBezTo>
                  <a:cubicBezTo>
                    <a:pt x="39" y="62"/>
                    <a:pt x="43" y="68"/>
                    <a:pt x="49" y="73"/>
                  </a:cubicBezTo>
                  <a:cubicBezTo>
                    <a:pt x="50" y="74"/>
                    <a:pt x="52" y="76"/>
                    <a:pt x="54" y="76"/>
                  </a:cubicBezTo>
                  <a:cubicBezTo>
                    <a:pt x="56" y="88"/>
                    <a:pt x="57" y="99"/>
                    <a:pt x="57" y="110"/>
                  </a:cubicBezTo>
                  <a:cubicBezTo>
                    <a:pt x="52" y="111"/>
                    <a:pt x="47" y="112"/>
                    <a:pt x="43" y="114"/>
                  </a:cubicBezTo>
                  <a:cubicBezTo>
                    <a:pt x="42" y="114"/>
                    <a:pt x="42" y="114"/>
                    <a:pt x="42" y="114"/>
                  </a:cubicBezTo>
                  <a:cubicBezTo>
                    <a:pt x="41" y="114"/>
                    <a:pt x="41" y="114"/>
                    <a:pt x="41" y="114"/>
                  </a:cubicBezTo>
                  <a:cubicBezTo>
                    <a:pt x="41" y="114"/>
                    <a:pt x="41" y="114"/>
                    <a:pt x="41" y="114"/>
                  </a:cubicBezTo>
                  <a:cubicBezTo>
                    <a:pt x="41" y="114"/>
                    <a:pt x="41" y="114"/>
                    <a:pt x="41" y="114"/>
                  </a:cubicBezTo>
                  <a:moveTo>
                    <a:pt x="60" y="0"/>
                  </a:moveTo>
                  <a:cubicBezTo>
                    <a:pt x="60" y="0"/>
                    <a:pt x="60" y="0"/>
                    <a:pt x="60" y="0"/>
                  </a:cubicBezTo>
                  <a:cubicBezTo>
                    <a:pt x="46" y="0"/>
                    <a:pt x="34" y="7"/>
                    <a:pt x="26" y="16"/>
                  </a:cubicBezTo>
                  <a:cubicBezTo>
                    <a:pt x="19" y="26"/>
                    <a:pt x="14" y="38"/>
                    <a:pt x="14" y="51"/>
                  </a:cubicBezTo>
                  <a:cubicBezTo>
                    <a:pt x="14" y="59"/>
                    <a:pt x="16" y="67"/>
                    <a:pt x="20" y="75"/>
                  </a:cubicBezTo>
                  <a:cubicBezTo>
                    <a:pt x="22" y="79"/>
                    <a:pt x="25" y="83"/>
                    <a:pt x="27" y="87"/>
                  </a:cubicBezTo>
                  <a:cubicBezTo>
                    <a:pt x="30" y="91"/>
                    <a:pt x="32" y="95"/>
                    <a:pt x="32" y="99"/>
                  </a:cubicBezTo>
                  <a:cubicBezTo>
                    <a:pt x="33" y="100"/>
                    <a:pt x="32" y="102"/>
                    <a:pt x="33" y="104"/>
                  </a:cubicBezTo>
                  <a:cubicBezTo>
                    <a:pt x="33" y="109"/>
                    <a:pt x="35" y="112"/>
                    <a:pt x="38" y="115"/>
                  </a:cubicBezTo>
                  <a:cubicBezTo>
                    <a:pt x="39" y="117"/>
                    <a:pt x="39" y="118"/>
                    <a:pt x="39" y="120"/>
                  </a:cubicBezTo>
                  <a:cubicBezTo>
                    <a:pt x="39" y="121"/>
                    <a:pt x="39" y="121"/>
                    <a:pt x="39" y="122"/>
                  </a:cubicBezTo>
                  <a:cubicBezTo>
                    <a:pt x="39" y="123"/>
                    <a:pt x="39" y="124"/>
                    <a:pt x="39" y="125"/>
                  </a:cubicBezTo>
                  <a:cubicBezTo>
                    <a:pt x="39" y="126"/>
                    <a:pt x="39" y="127"/>
                    <a:pt x="39" y="128"/>
                  </a:cubicBezTo>
                  <a:cubicBezTo>
                    <a:pt x="39" y="129"/>
                    <a:pt x="39" y="129"/>
                    <a:pt x="40" y="130"/>
                  </a:cubicBezTo>
                  <a:cubicBezTo>
                    <a:pt x="40" y="130"/>
                    <a:pt x="40" y="131"/>
                    <a:pt x="40" y="131"/>
                  </a:cubicBezTo>
                  <a:cubicBezTo>
                    <a:pt x="40" y="132"/>
                    <a:pt x="39" y="134"/>
                    <a:pt x="39" y="135"/>
                  </a:cubicBezTo>
                  <a:cubicBezTo>
                    <a:pt x="39" y="136"/>
                    <a:pt x="39" y="136"/>
                    <a:pt x="39" y="136"/>
                  </a:cubicBezTo>
                  <a:cubicBezTo>
                    <a:pt x="39" y="136"/>
                    <a:pt x="39" y="136"/>
                    <a:pt x="39" y="135"/>
                  </a:cubicBezTo>
                  <a:cubicBezTo>
                    <a:pt x="38" y="133"/>
                    <a:pt x="36" y="132"/>
                    <a:pt x="34" y="131"/>
                  </a:cubicBezTo>
                  <a:cubicBezTo>
                    <a:pt x="34" y="131"/>
                    <a:pt x="34" y="131"/>
                    <a:pt x="34" y="131"/>
                  </a:cubicBezTo>
                  <a:cubicBezTo>
                    <a:pt x="34" y="131"/>
                    <a:pt x="34" y="131"/>
                    <a:pt x="34" y="131"/>
                  </a:cubicBezTo>
                  <a:cubicBezTo>
                    <a:pt x="34" y="131"/>
                    <a:pt x="34" y="131"/>
                    <a:pt x="34" y="131"/>
                  </a:cubicBezTo>
                  <a:cubicBezTo>
                    <a:pt x="33" y="130"/>
                    <a:pt x="33" y="130"/>
                    <a:pt x="32" y="130"/>
                  </a:cubicBezTo>
                  <a:cubicBezTo>
                    <a:pt x="32" y="130"/>
                    <a:pt x="32" y="130"/>
                    <a:pt x="32" y="130"/>
                  </a:cubicBezTo>
                  <a:cubicBezTo>
                    <a:pt x="30" y="130"/>
                    <a:pt x="28" y="131"/>
                    <a:pt x="26" y="132"/>
                  </a:cubicBezTo>
                  <a:cubicBezTo>
                    <a:pt x="24" y="134"/>
                    <a:pt x="23" y="135"/>
                    <a:pt x="22" y="137"/>
                  </a:cubicBezTo>
                  <a:cubicBezTo>
                    <a:pt x="14" y="151"/>
                    <a:pt x="11" y="162"/>
                    <a:pt x="4" y="175"/>
                  </a:cubicBezTo>
                  <a:cubicBezTo>
                    <a:pt x="3" y="176"/>
                    <a:pt x="3" y="177"/>
                    <a:pt x="2" y="178"/>
                  </a:cubicBezTo>
                  <a:cubicBezTo>
                    <a:pt x="2" y="180"/>
                    <a:pt x="1" y="181"/>
                    <a:pt x="1" y="182"/>
                  </a:cubicBezTo>
                  <a:cubicBezTo>
                    <a:pt x="0" y="183"/>
                    <a:pt x="0" y="184"/>
                    <a:pt x="0" y="185"/>
                  </a:cubicBezTo>
                  <a:cubicBezTo>
                    <a:pt x="0" y="187"/>
                    <a:pt x="1" y="189"/>
                    <a:pt x="1" y="191"/>
                  </a:cubicBezTo>
                  <a:cubicBezTo>
                    <a:pt x="3" y="195"/>
                    <a:pt x="5" y="200"/>
                    <a:pt x="7" y="204"/>
                  </a:cubicBezTo>
                  <a:cubicBezTo>
                    <a:pt x="9" y="208"/>
                    <a:pt x="10" y="211"/>
                    <a:pt x="12" y="215"/>
                  </a:cubicBezTo>
                  <a:cubicBezTo>
                    <a:pt x="12" y="217"/>
                    <a:pt x="13" y="220"/>
                    <a:pt x="14" y="222"/>
                  </a:cubicBezTo>
                  <a:cubicBezTo>
                    <a:pt x="15" y="225"/>
                    <a:pt x="16" y="228"/>
                    <a:pt x="16" y="230"/>
                  </a:cubicBezTo>
                  <a:cubicBezTo>
                    <a:pt x="17" y="234"/>
                    <a:pt x="17" y="238"/>
                    <a:pt x="20" y="241"/>
                  </a:cubicBezTo>
                  <a:cubicBezTo>
                    <a:pt x="21" y="243"/>
                    <a:pt x="23" y="247"/>
                    <a:pt x="27" y="253"/>
                  </a:cubicBezTo>
                  <a:cubicBezTo>
                    <a:pt x="30" y="259"/>
                    <a:pt x="35" y="266"/>
                    <a:pt x="40" y="273"/>
                  </a:cubicBezTo>
                  <a:cubicBezTo>
                    <a:pt x="40" y="276"/>
                    <a:pt x="40" y="279"/>
                    <a:pt x="40" y="282"/>
                  </a:cubicBezTo>
                  <a:cubicBezTo>
                    <a:pt x="37" y="282"/>
                    <a:pt x="35" y="283"/>
                    <a:pt x="34" y="285"/>
                  </a:cubicBezTo>
                  <a:cubicBezTo>
                    <a:pt x="32" y="286"/>
                    <a:pt x="32" y="288"/>
                    <a:pt x="32" y="289"/>
                  </a:cubicBezTo>
                  <a:cubicBezTo>
                    <a:pt x="32" y="290"/>
                    <a:pt x="32" y="290"/>
                    <a:pt x="32" y="290"/>
                  </a:cubicBezTo>
                  <a:cubicBezTo>
                    <a:pt x="32" y="290"/>
                    <a:pt x="32" y="290"/>
                    <a:pt x="32" y="290"/>
                  </a:cubicBezTo>
                  <a:cubicBezTo>
                    <a:pt x="32" y="290"/>
                    <a:pt x="32" y="291"/>
                    <a:pt x="32" y="291"/>
                  </a:cubicBezTo>
                  <a:cubicBezTo>
                    <a:pt x="32" y="293"/>
                    <a:pt x="32" y="295"/>
                    <a:pt x="32" y="297"/>
                  </a:cubicBezTo>
                  <a:cubicBezTo>
                    <a:pt x="31" y="298"/>
                    <a:pt x="29" y="298"/>
                    <a:pt x="28" y="299"/>
                  </a:cubicBezTo>
                  <a:cubicBezTo>
                    <a:pt x="27" y="300"/>
                    <a:pt x="26" y="302"/>
                    <a:pt x="26" y="303"/>
                  </a:cubicBezTo>
                  <a:cubicBezTo>
                    <a:pt x="26" y="304"/>
                    <a:pt x="26" y="305"/>
                    <a:pt x="26" y="305"/>
                  </a:cubicBezTo>
                  <a:cubicBezTo>
                    <a:pt x="26" y="305"/>
                    <a:pt x="26" y="305"/>
                    <a:pt x="26" y="305"/>
                  </a:cubicBezTo>
                  <a:cubicBezTo>
                    <a:pt x="25" y="316"/>
                    <a:pt x="24" y="327"/>
                    <a:pt x="24" y="337"/>
                  </a:cubicBezTo>
                  <a:cubicBezTo>
                    <a:pt x="24" y="338"/>
                    <a:pt x="25" y="339"/>
                    <a:pt x="26" y="339"/>
                  </a:cubicBezTo>
                  <a:cubicBezTo>
                    <a:pt x="26" y="339"/>
                    <a:pt x="26" y="339"/>
                    <a:pt x="26" y="339"/>
                  </a:cubicBezTo>
                  <a:cubicBezTo>
                    <a:pt x="27" y="339"/>
                    <a:pt x="28" y="338"/>
                    <a:pt x="28" y="337"/>
                  </a:cubicBezTo>
                  <a:cubicBezTo>
                    <a:pt x="28" y="328"/>
                    <a:pt x="29" y="318"/>
                    <a:pt x="29" y="308"/>
                  </a:cubicBezTo>
                  <a:cubicBezTo>
                    <a:pt x="30" y="309"/>
                    <a:pt x="31" y="309"/>
                    <a:pt x="32" y="309"/>
                  </a:cubicBezTo>
                  <a:cubicBezTo>
                    <a:pt x="32" y="310"/>
                    <a:pt x="32" y="310"/>
                    <a:pt x="32" y="310"/>
                  </a:cubicBezTo>
                  <a:cubicBezTo>
                    <a:pt x="32" y="311"/>
                    <a:pt x="33" y="311"/>
                    <a:pt x="34" y="311"/>
                  </a:cubicBezTo>
                  <a:cubicBezTo>
                    <a:pt x="34" y="311"/>
                    <a:pt x="34" y="311"/>
                    <a:pt x="34" y="311"/>
                  </a:cubicBezTo>
                  <a:cubicBezTo>
                    <a:pt x="34" y="311"/>
                    <a:pt x="35" y="311"/>
                    <a:pt x="35" y="311"/>
                  </a:cubicBezTo>
                  <a:cubicBezTo>
                    <a:pt x="43" y="313"/>
                    <a:pt x="51" y="314"/>
                    <a:pt x="60" y="314"/>
                  </a:cubicBezTo>
                  <a:cubicBezTo>
                    <a:pt x="64" y="314"/>
                    <a:pt x="69" y="314"/>
                    <a:pt x="74" y="313"/>
                  </a:cubicBezTo>
                  <a:cubicBezTo>
                    <a:pt x="75" y="313"/>
                    <a:pt x="76" y="313"/>
                    <a:pt x="77" y="313"/>
                  </a:cubicBezTo>
                  <a:cubicBezTo>
                    <a:pt x="77" y="314"/>
                    <a:pt x="76" y="315"/>
                    <a:pt x="75" y="316"/>
                  </a:cubicBezTo>
                  <a:cubicBezTo>
                    <a:pt x="76" y="317"/>
                    <a:pt x="76" y="317"/>
                    <a:pt x="76" y="317"/>
                  </a:cubicBezTo>
                  <a:cubicBezTo>
                    <a:pt x="77" y="316"/>
                    <a:pt x="79" y="314"/>
                    <a:pt x="80" y="313"/>
                  </a:cubicBezTo>
                  <a:cubicBezTo>
                    <a:pt x="81" y="313"/>
                    <a:pt x="83" y="313"/>
                    <a:pt x="84" y="312"/>
                  </a:cubicBezTo>
                  <a:cubicBezTo>
                    <a:pt x="82" y="314"/>
                    <a:pt x="81" y="316"/>
                    <a:pt x="79" y="319"/>
                  </a:cubicBezTo>
                  <a:cubicBezTo>
                    <a:pt x="80" y="320"/>
                    <a:pt x="80" y="320"/>
                    <a:pt x="80" y="320"/>
                  </a:cubicBezTo>
                  <a:cubicBezTo>
                    <a:pt x="82" y="317"/>
                    <a:pt x="85" y="314"/>
                    <a:pt x="87" y="312"/>
                  </a:cubicBezTo>
                  <a:cubicBezTo>
                    <a:pt x="90" y="311"/>
                    <a:pt x="92" y="311"/>
                    <a:pt x="95" y="310"/>
                  </a:cubicBezTo>
                  <a:cubicBezTo>
                    <a:pt x="90" y="315"/>
                    <a:pt x="85" y="321"/>
                    <a:pt x="81" y="327"/>
                  </a:cubicBezTo>
                  <a:cubicBezTo>
                    <a:pt x="82" y="328"/>
                    <a:pt x="82" y="328"/>
                    <a:pt x="82" y="328"/>
                  </a:cubicBezTo>
                  <a:cubicBezTo>
                    <a:pt x="88" y="321"/>
                    <a:pt x="93" y="315"/>
                    <a:pt x="99" y="308"/>
                  </a:cubicBezTo>
                  <a:cubicBezTo>
                    <a:pt x="99" y="308"/>
                    <a:pt x="100" y="308"/>
                    <a:pt x="101" y="307"/>
                  </a:cubicBezTo>
                  <a:cubicBezTo>
                    <a:pt x="101" y="307"/>
                    <a:pt x="101" y="307"/>
                    <a:pt x="101" y="307"/>
                  </a:cubicBezTo>
                  <a:cubicBezTo>
                    <a:pt x="101" y="307"/>
                    <a:pt x="101" y="307"/>
                    <a:pt x="101" y="307"/>
                  </a:cubicBezTo>
                  <a:cubicBezTo>
                    <a:pt x="101" y="307"/>
                    <a:pt x="102" y="307"/>
                    <a:pt x="102" y="306"/>
                  </a:cubicBezTo>
                  <a:cubicBezTo>
                    <a:pt x="103" y="306"/>
                    <a:pt x="103" y="306"/>
                    <a:pt x="103" y="306"/>
                  </a:cubicBezTo>
                  <a:cubicBezTo>
                    <a:pt x="103" y="307"/>
                    <a:pt x="103" y="307"/>
                    <a:pt x="103" y="308"/>
                  </a:cubicBezTo>
                  <a:cubicBezTo>
                    <a:pt x="102" y="308"/>
                    <a:pt x="102" y="308"/>
                    <a:pt x="102" y="308"/>
                  </a:cubicBezTo>
                  <a:cubicBezTo>
                    <a:pt x="96" y="315"/>
                    <a:pt x="90" y="322"/>
                    <a:pt x="84" y="329"/>
                  </a:cubicBezTo>
                  <a:cubicBezTo>
                    <a:pt x="84" y="329"/>
                    <a:pt x="84" y="329"/>
                    <a:pt x="84" y="329"/>
                  </a:cubicBezTo>
                  <a:cubicBezTo>
                    <a:pt x="84" y="330"/>
                    <a:pt x="84" y="330"/>
                    <a:pt x="84" y="330"/>
                  </a:cubicBezTo>
                  <a:cubicBezTo>
                    <a:pt x="84" y="332"/>
                    <a:pt x="84" y="332"/>
                    <a:pt x="84" y="332"/>
                  </a:cubicBezTo>
                  <a:cubicBezTo>
                    <a:pt x="85" y="331"/>
                    <a:pt x="85" y="331"/>
                    <a:pt x="85" y="331"/>
                  </a:cubicBezTo>
                  <a:cubicBezTo>
                    <a:pt x="85" y="331"/>
                    <a:pt x="85" y="331"/>
                    <a:pt x="85" y="331"/>
                  </a:cubicBezTo>
                  <a:cubicBezTo>
                    <a:pt x="86" y="331"/>
                    <a:pt x="86" y="331"/>
                    <a:pt x="86" y="331"/>
                  </a:cubicBezTo>
                  <a:cubicBezTo>
                    <a:pt x="86" y="330"/>
                    <a:pt x="86" y="330"/>
                    <a:pt x="86" y="330"/>
                  </a:cubicBezTo>
                  <a:cubicBezTo>
                    <a:pt x="92" y="324"/>
                    <a:pt x="97" y="317"/>
                    <a:pt x="103" y="310"/>
                  </a:cubicBezTo>
                  <a:cubicBezTo>
                    <a:pt x="103" y="318"/>
                    <a:pt x="103" y="326"/>
                    <a:pt x="103" y="334"/>
                  </a:cubicBezTo>
                  <a:cubicBezTo>
                    <a:pt x="103" y="335"/>
                    <a:pt x="103" y="337"/>
                    <a:pt x="103" y="339"/>
                  </a:cubicBezTo>
                  <a:cubicBezTo>
                    <a:pt x="102" y="338"/>
                    <a:pt x="102" y="338"/>
                    <a:pt x="102" y="338"/>
                  </a:cubicBezTo>
                  <a:cubicBezTo>
                    <a:pt x="99" y="340"/>
                    <a:pt x="97" y="343"/>
                    <a:pt x="96" y="347"/>
                  </a:cubicBezTo>
                  <a:cubicBezTo>
                    <a:pt x="98" y="347"/>
                    <a:pt x="98" y="347"/>
                    <a:pt x="98" y="347"/>
                  </a:cubicBezTo>
                  <a:cubicBezTo>
                    <a:pt x="99" y="344"/>
                    <a:pt x="101" y="342"/>
                    <a:pt x="103" y="339"/>
                  </a:cubicBezTo>
                  <a:cubicBezTo>
                    <a:pt x="103" y="340"/>
                    <a:pt x="103" y="341"/>
                    <a:pt x="103" y="341"/>
                  </a:cubicBezTo>
                  <a:cubicBezTo>
                    <a:pt x="103" y="342"/>
                    <a:pt x="104" y="343"/>
                    <a:pt x="105" y="343"/>
                  </a:cubicBezTo>
                  <a:cubicBezTo>
                    <a:pt x="105" y="343"/>
                    <a:pt x="105" y="343"/>
                    <a:pt x="105" y="343"/>
                  </a:cubicBezTo>
                  <a:cubicBezTo>
                    <a:pt x="106" y="343"/>
                    <a:pt x="106" y="342"/>
                    <a:pt x="106" y="341"/>
                  </a:cubicBezTo>
                  <a:cubicBezTo>
                    <a:pt x="106" y="339"/>
                    <a:pt x="106" y="336"/>
                    <a:pt x="106" y="334"/>
                  </a:cubicBezTo>
                  <a:cubicBezTo>
                    <a:pt x="106" y="326"/>
                    <a:pt x="106" y="318"/>
                    <a:pt x="106" y="310"/>
                  </a:cubicBezTo>
                  <a:cubicBezTo>
                    <a:pt x="106" y="307"/>
                    <a:pt x="106" y="305"/>
                    <a:pt x="106" y="302"/>
                  </a:cubicBezTo>
                  <a:cubicBezTo>
                    <a:pt x="107" y="302"/>
                    <a:pt x="107" y="301"/>
                    <a:pt x="107" y="300"/>
                  </a:cubicBezTo>
                  <a:cubicBezTo>
                    <a:pt x="107" y="299"/>
                    <a:pt x="107" y="299"/>
                    <a:pt x="106" y="298"/>
                  </a:cubicBezTo>
                  <a:cubicBezTo>
                    <a:pt x="106" y="298"/>
                    <a:pt x="106" y="297"/>
                    <a:pt x="105" y="296"/>
                  </a:cubicBezTo>
                  <a:cubicBezTo>
                    <a:pt x="105" y="296"/>
                    <a:pt x="104" y="296"/>
                    <a:pt x="103" y="295"/>
                  </a:cubicBezTo>
                  <a:cubicBezTo>
                    <a:pt x="103" y="294"/>
                    <a:pt x="104" y="292"/>
                    <a:pt x="104" y="290"/>
                  </a:cubicBezTo>
                  <a:cubicBezTo>
                    <a:pt x="104" y="289"/>
                    <a:pt x="104" y="289"/>
                    <a:pt x="104" y="289"/>
                  </a:cubicBezTo>
                  <a:cubicBezTo>
                    <a:pt x="104" y="287"/>
                    <a:pt x="103" y="285"/>
                    <a:pt x="102" y="284"/>
                  </a:cubicBezTo>
                  <a:cubicBezTo>
                    <a:pt x="100" y="282"/>
                    <a:pt x="98" y="280"/>
                    <a:pt x="95" y="280"/>
                  </a:cubicBezTo>
                  <a:cubicBezTo>
                    <a:pt x="96" y="277"/>
                    <a:pt x="96" y="275"/>
                    <a:pt x="96" y="272"/>
                  </a:cubicBezTo>
                  <a:cubicBezTo>
                    <a:pt x="96" y="272"/>
                    <a:pt x="96" y="272"/>
                    <a:pt x="96" y="272"/>
                  </a:cubicBezTo>
                  <a:cubicBezTo>
                    <a:pt x="97" y="268"/>
                    <a:pt x="99" y="265"/>
                    <a:pt x="101" y="261"/>
                  </a:cubicBezTo>
                  <a:cubicBezTo>
                    <a:pt x="104" y="256"/>
                    <a:pt x="106" y="251"/>
                    <a:pt x="106" y="244"/>
                  </a:cubicBezTo>
                  <a:cubicBezTo>
                    <a:pt x="106" y="241"/>
                    <a:pt x="106" y="238"/>
                    <a:pt x="105" y="235"/>
                  </a:cubicBezTo>
                  <a:cubicBezTo>
                    <a:pt x="102" y="219"/>
                    <a:pt x="97" y="211"/>
                    <a:pt x="92" y="196"/>
                  </a:cubicBezTo>
                  <a:cubicBezTo>
                    <a:pt x="90" y="187"/>
                    <a:pt x="88" y="178"/>
                    <a:pt x="88" y="169"/>
                  </a:cubicBezTo>
                  <a:cubicBezTo>
                    <a:pt x="88" y="166"/>
                    <a:pt x="88" y="164"/>
                    <a:pt x="88" y="162"/>
                  </a:cubicBezTo>
                  <a:cubicBezTo>
                    <a:pt x="88" y="162"/>
                    <a:pt x="88" y="162"/>
                    <a:pt x="88" y="162"/>
                  </a:cubicBezTo>
                  <a:cubicBezTo>
                    <a:pt x="88" y="160"/>
                    <a:pt x="87" y="158"/>
                    <a:pt x="85" y="156"/>
                  </a:cubicBezTo>
                  <a:cubicBezTo>
                    <a:pt x="84" y="155"/>
                    <a:pt x="81" y="154"/>
                    <a:pt x="79" y="154"/>
                  </a:cubicBezTo>
                  <a:cubicBezTo>
                    <a:pt x="79" y="154"/>
                    <a:pt x="79" y="154"/>
                    <a:pt x="79" y="154"/>
                  </a:cubicBezTo>
                  <a:cubicBezTo>
                    <a:pt x="78" y="154"/>
                    <a:pt x="77" y="154"/>
                    <a:pt x="77" y="154"/>
                  </a:cubicBezTo>
                  <a:cubicBezTo>
                    <a:pt x="78" y="153"/>
                    <a:pt x="79" y="152"/>
                    <a:pt x="80" y="151"/>
                  </a:cubicBezTo>
                  <a:cubicBezTo>
                    <a:pt x="80" y="150"/>
                    <a:pt x="81" y="149"/>
                    <a:pt x="82" y="148"/>
                  </a:cubicBezTo>
                  <a:cubicBezTo>
                    <a:pt x="82" y="147"/>
                    <a:pt x="83" y="145"/>
                    <a:pt x="83" y="144"/>
                  </a:cubicBezTo>
                  <a:cubicBezTo>
                    <a:pt x="83" y="144"/>
                    <a:pt x="83" y="144"/>
                    <a:pt x="83" y="144"/>
                  </a:cubicBezTo>
                  <a:cubicBezTo>
                    <a:pt x="83" y="144"/>
                    <a:pt x="83" y="144"/>
                    <a:pt x="83" y="144"/>
                  </a:cubicBezTo>
                  <a:cubicBezTo>
                    <a:pt x="83" y="143"/>
                    <a:pt x="84" y="143"/>
                    <a:pt x="84" y="142"/>
                  </a:cubicBezTo>
                  <a:cubicBezTo>
                    <a:pt x="84" y="141"/>
                    <a:pt x="83" y="141"/>
                    <a:pt x="83" y="140"/>
                  </a:cubicBezTo>
                  <a:cubicBezTo>
                    <a:pt x="84" y="140"/>
                    <a:pt x="85" y="139"/>
                    <a:pt x="84" y="138"/>
                  </a:cubicBezTo>
                  <a:cubicBezTo>
                    <a:pt x="84" y="137"/>
                    <a:pt x="84" y="137"/>
                    <a:pt x="83" y="137"/>
                  </a:cubicBezTo>
                  <a:cubicBezTo>
                    <a:pt x="84" y="136"/>
                    <a:pt x="84" y="136"/>
                    <a:pt x="84" y="136"/>
                  </a:cubicBezTo>
                  <a:cubicBezTo>
                    <a:pt x="84" y="135"/>
                    <a:pt x="84" y="135"/>
                    <a:pt x="84" y="135"/>
                  </a:cubicBezTo>
                  <a:cubicBezTo>
                    <a:pt x="84" y="134"/>
                    <a:pt x="83" y="134"/>
                    <a:pt x="83" y="133"/>
                  </a:cubicBezTo>
                  <a:cubicBezTo>
                    <a:pt x="83" y="133"/>
                    <a:pt x="83" y="133"/>
                    <a:pt x="83" y="133"/>
                  </a:cubicBezTo>
                  <a:cubicBezTo>
                    <a:pt x="82" y="133"/>
                    <a:pt x="82" y="133"/>
                    <a:pt x="82" y="133"/>
                  </a:cubicBezTo>
                  <a:cubicBezTo>
                    <a:pt x="82" y="133"/>
                    <a:pt x="82" y="133"/>
                    <a:pt x="82" y="133"/>
                  </a:cubicBezTo>
                  <a:cubicBezTo>
                    <a:pt x="82" y="133"/>
                    <a:pt x="82" y="133"/>
                    <a:pt x="82" y="133"/>
                  </a:cubicBezTo>
                  <a:cubicBezTo>
                    <a:pt x="82" y="132"/>
                    <a:pt x="82" y="132"/>
                    <a:pt x="82" y="132"/>
                  </a:cubicBezTo>
                  <a:cubicBezTo>
                    <a:pt x="82" y="132"/>
                    <a:pt x="82" y="132"/>
                    <a:pt x="82" y="132"/>
                  </a:cubicBezTo>
                  <a:cubicBezTo>
                    <a:pt x="83" y="132"/>
                    <a:pt x="84" y="131"/>
                    <a:pt x="84" y="130"/>
                  </a:cubicBezTo>
                  <a:cubicBezTo>
                    <a:pt x="84" y="129"/>
                    <a:pt x="84" y="129"/>
                    <a:pt x="84" y="129"/>
                  </a:cubicBezTo>
                  <a:cubicBezTo>
                    <a:pt x="84" y="128"/>
                    <a:pt x="83" y="127"/>
                    <a:pt x="83" y="127"/>
                  </a:cubicBezTo>
                  <a:cubicBezTo>
                    <a:pt x="82" y="126"/>
                    <a:pt x="82" y="126"/>
                    <a:pt x="82" y="126"/>
                  </a:cubicBezTo>
                  <a:cubicBezTo>
                    <a:pt x="82" y="126"/>
                    <a:pt x="83" y="125"/>
                    <a:pt x="83" y="125"/>
                  </a:cubicBezTo>
                  <a:cubicBezTo>
                    <a:pt x="83" y="124"/>
                    <a:pt x="83" y="124"/>
                    <a:pt x="83" y="123"/>
                  </a:cubicBezTo>
                  <a:cubicBezTo>
                    <a:pt x="83" y="123"/>
                    <a:pt x="83" y="123"/>
                    <a:pt x="83" y="123"/>
                  </a:cubicBezTo>
                  <a:cubicBezTo>
                    <a:pt x="83" y="121"/>
                    <a:pt x="83" y="119"/>
                    <a:pt x="83" y="118"/>
                  </a:cubicBezTo>
                  <a:cubicBezTo>
                    <a:pt x="83" y="117"/>
                    <a:pt x="83" y="117"/>
                    <a:pt x="83" y="117"/>
                  </a:cubicBezTo>
                  <a:cubicBezTo>
                    <a:pt x="86" y="114"/>
                    <a:pt x="88" y="111"/>
                    <a:pt x="89" y="107"/>
                  </a:cubicBezTo>
                  <a:cubicBezTo>
                    <a:pt x="90" y="104"/>
                    <a:pt x="90" y="100"/>
                    <a:pt x="91" y="98"/>
                  </a:cubicBezTo>
                  <a:cubicBezTo>
                    <a:pt x="93" y="92"/>
                    <a:pt x="94" y="88"/>
                    <a:pt x="99" y="80"/>
                  </a:cubicBezTo>
                  <a:cubicBezTo>
                    <a:pt x="105" y="73"/>
                    <a:pt x="109" y="60"/>
                    <a:pt x="109" y="47"/>
                  </a:cubicBezTo>
                  <a:cubicBezTo>
                    <a:pt x="109" y="36"/>
                    <a:pt x="106" y="25"/>
                    <a:pt x="99" y="16"/>
                  </a:cubicBezTo>
                  <a:cubicBezTo>
                    <a:pt x="91" y="7"/>
                    <a:pt x="80" y="1"/>
                    <a:pt x="62" y="0"/>
                  </a:cubicBezTo>
                  <a:cubicBezTo>
                    <a:pt x="62" y="0"/>
                    <a:pt x="61" y="0"/>
                    <a:pt x="6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0" name="Freeform 861"/>
            <p:cNvSpPr>
              <a:spLocks/>
            </p:cNvSpPr>
            <p:nvPr/>
          </p:nvSpPr>
          <p:spPr bwMode="auto">
            <a:xfrm>
              <a:off x="2519" y="754"/>
              <a:ext cx="14" cy="95"/>
            </a:xfrm>
            <a:custGeom>
              <a:avLst/>
              <a:gdLst>
                <a:gd name="T0" fmla="*/ 2 w 6"/>
                <a:gd name="T1" fmla="*/ 0 h 40"/>
                <a:gd name="T2" fmla="*/ 2 w 6"/>
                <a:gd name="T3" fmla="*/ 0 h 40"/>
                <a:gd name="T4" fmla="*/ 0 w 6"/>
                <a:gd name="T5" fmla="*/ 1 h 40"/>
                <a:gd name="T6" fmla="*/ 0 w 6"/>
                <a:gd name="T7" fmla="*/ 8 h 40"/>
                <a:gd name="T8" fmla="*/ 2 w 6"/>
                <a:gd name="T9" fmla="*/ 39 h 40"/>
                <a:gd name="T10" fmla="*/ 4 w 6"/>
                <a:gd name="T11" fmla="*/ 40 h 40"/>
                <a:gd name="T12" fmla="*/ 4 w 6"/>
                <a:gd name="T13" fmla="*/ 40 h 40"/>
                <a:gd name="T14" fmla="*/ 6 w 6"/>
                <a:gd name="T15" fmla="*/ 38 h 40"/>
                <a:gd name="T16" fmla="*/ 4 w 6"/>
                <a:gd name="T17" fmla="*/ 8 h 40"/>
                <a:gd name="T18" fmla="*/ 4 w 6"/>
                <a:gd name="T19" fmla="*/ 2 h 40"/>
                <a:gd name="T20" fmla="*/ 2 w 6"/>
                <a:gd name="T21" fmla="*/ 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 h="40">
                  <a:moveTo>
                    <a:pt x="2" y="0"/>
                  </a:moveTo>
                  <a:cubicBezTo>
                    <a:pt x="2" y="0"/>
                    <a:pt x="2" y="0"/>
                    <a:pt x="2" y="0"/>
                  </a:cubicBezTo>
                  <a:cubicBezTo>
                    <a:pt x="1" y="0"/>
                    <a:pt x="0" y="0"/>
                    <a:pt x="0" y="1"/>
                  </a:cubicBezTo>
                  <a:cubicBezTo>
                    <a:pt x="0" y="4"/>
                    <a:pt x="0" y="6"/>
                    <a:pt x="0" y="8"/>
                  </a:cubicBezTo>
                  <a:cubicBezTo>
                    <a:pt x="0" y="18"/>
                    <a:pt x="1" y="29"/>
                    <a:pt x="2" y="39"/>
                  </a:cubicBezTo>
                  <a:cubicBezTo>
                    <a:pt x="2" y="40"/>
                    <a:pt x="3" y="40"/>
                    <a:pt x="4" y="40"/>
                  </a:cubicBezTo>
                  <a:cubicBezTo>
                    <a:pt x="4" y="40"/>
                    <a:pt x="4" y="40"/>
                    <a:pt x="4" y="40"/>
                  </a:cubicBezTo>
                  <a:cubicBezTo>
                    <a:pt x="5" y="40"/>
                    <a:pt x="6" y="39"/>
                    <a:pt x="6" y="38"/>
                  </a:cubicBezTo>
                  <a:cubicBezTo>
                    <a:pt x="4" y="28"/>
                    <a:pt x="4" y="18"/>
                    <a:pt x="4" y="8"/>
                  </a:cubicBezTo>
                  <a:cubicBezTo>
                    <a:pt x="4" y="6"/>
                    <a:pt x="4" y="4"/>
                    <a:pt x="4" y="2"/>
                  </a:cubicBezTo>
                  <a:cubicBezTo>
                    <a:pt x="4" y="1"/>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1" name="Freeform 862"/>
            <p:cNvSpPr>
              <a:spLocks/>
            </p:cNvSpPr>
            <p:nvPr/>
          </p:nvSpPr>
          <p:spPr bwMode="auto">
            <a:xfrm>
              <a:off x="2637" y="818"/>
              <a:ext cx="64" cy="48"/>
            </a:xfrm>
            <a:custGeom>
              <a:avLst/>
              <a:gdLst>
                <a:gd name="T0" fmla="*/ 25 w 27"/>
                <a:gd name="T1" fmla="*/ 0 h 20"/>
                <a:gd name="T2" fmla="*/ 24 w 27"/>
                <a:gd name="T3" fmla="*/ 1 h 20"/>
                <a:gd name="T4" fmla="*/ 1 w 27"/>
                <a:gd name="T5" fmla="*/ 17 h 20"/>
                <a:gd name="T6" fmla="*/ 0 w 27"/>
                <a:gd name="T7" fmla="*/ 20 h 20"/>
                <a:gd name="T8" fmla="*/ 2 w 27"/>
                <a:gd name="T9" fmla="*/ 20 h 20"/>
                <a:gd name="T10" fmla="*/ 3 w 27"/>
                <a:gd name="T11" fmla="*/ 20 h 20"/>
                <a:gd name="T12" fmla="*/ 26 w 27"/>
                <a:gd name="T13" fmla="*/ 3 h 20"/>
                <a:gd name="T14" fmla="*/ 26 w 27"/>
                <a:gd name="T15" fmla="*/ 1 h 20"/>
                <a:gd name="T16" fmla="*/ 25 w 27"/>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20">
                  <a:moveTo>
                    <a:pt x="25" y="0"/>
                  </a:moveTo>
                  <a:cubicBezTo>
                    <a:pt x="24" y="0"/>
                    <a:pt x="24" y="0"/>
                    <a:pt x="24" y="1"/>
                  </a:cubicBezTo>
                  <a:cubicBezTo>
                    <a:pt x="16" y="6"/>
                    <a:pt x="8" y="12"/>
                    <a:pt x="1" y="17"/>
                  </a:cubicBezTo>
                  <a:cubicBezTo>
                    <a:pt x="0" y="18"/>
                    <a:pt x="0" y="19"/>
                    <a:pt x="0" y="20"/>
                  </a:cubicBezTo>
                  <a:cubicBezTo>
                    <a:pt x="1" y="20"/>
                    <a:pt x="1" y="20"/>
                    <a:pt x="2" y="20"/>
                  </a:cubicBezTo>
                  <a:cubicBezTo>
                    <a:pt x="2" y="20"/>
                    <a:pt x="3" y="20"/>
                    <a:pt x="3" y="20"/>
                  </a:cubicBezTo>
                  <a:cubicBezTo>
                    <a:pt x="11" y="14"/>
                    <a:pt x="18" y="9"/>
                    <a:pt x="26" y="3"/>
                  </a:cubicBezTo>
                  <a:cubicBezTo>
                    <a:pt x="27" y="3"/>
                    <a:pt x="27" y="2"/>
                    <a:pt x="26" y="1"/>
                  </a:cubicBezTo>
                  <a:cubicBezTo>
                    <a:pt x="26" y="0"/>
                    <a:pt x="25" y="0"/>
                    <a:pt x="2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2" name="Freeform 863"/>
            <p:cNvSpPr>
              <a:spLocks/>
            </p:cNvSpPr>
            <p:nvPr/>
          </p:nvSpPr>
          <p:spPr bwMode="auto">
            <a:xfrm>
              <a:off x="2678" y="944"/>
              <a:ext cx="66" cy="23"/>
            </a:xfrm>
            <a:custGeom>
              <a:avLst/>
              <a:gdLst>
                <a:gd name="T0" fmla="*/ 26 w 28"/>
                <a:gd name="T1" fmla="*/ 0 h 10"/>
                <a:gd name="T2" fmla="*/ 26 w 28"/>
                <a:gd name="T3" fmla="*/ 0 h 10"/>
                <a:gd name="T4" fmla="*/ 2 w 28"/>
                <a:gd name="T5" fmla="*/ 6 h 10"/>
                <a:gd name="T6" fmla="*/ 0 w 28"/>
                <a:gd name="T7" fmla="*/ 8 h 10"/>
                <a:gd name="T8" fmla="*/ 2 w 28"/>
                <a:gd name="T9" fmla="*/ 10 h 10"/>
                <a:gd name="T10" fmla="*/ 2 w 28"/>
                <a:gd name="T11" fmla="*/ 10 h 10"/>
                <a:gd name="T12" fmla="*/ 27 w 28"/>
                <a:gd name="T13" fmla="*/ 4 h 10"/>
                <a:gd name="T14" fmla="*/ 28 w 28"/>
                <a:gd name="T15" fmla="*/ 1 h 10"/>
                <a:gd name="T16" fmla="*/ 26 w 28"/>
                <a:gd name="T17"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8" h="10">
                  <a:moveTo>
                    <a:pt x="26" y="0"/>
                  </a:moveTo>
                  <a:cubicBezTo>
                    <a:pt x="26" y="0"/>
                    <a:pt x="26" y="0"/>
                    <a:pt x="26" y="0"/>
                  </a:cubicBezTo>
                  <a:cubicBezTo>
                    <a:pt x="18" y="4"/>
                    <a:pt x="10" y="6"/>
                    <a:pt x="2" y="6"/>
                  </a:cubicBezTo>
                  <a:cubicBezTo>
                    <a:pt x="1" y="6"/>
                    <a:pt x="0" y="7"/>
                    <a:pt x="0" y="8"/>
                  </a:cubicBezTo>
                  <a:cubicBezTo>
                    <a:pt x="0" y="9"/>
                    <a:pt x="1" y="10"/>
                    <a:pt x="2" y="10"/>
                  </a:cubicBezTo>
                  <a:cubicBezTo>
                    <a:pt x="2" y="10"/>
                    <a:pt x="2" y="10"/>
                    <a:pt x="2" y="10"/>
                  </a:cubicBezTo>
                  <a:cubicBezTo>
                    <a:pt x="10" y="10"/>
                    <a:pt x="19" y="8"/>
                    <a:pt x="27" y="4"/>
                  </a:cubicBezTo>
                  <a:cubicBezTo>
                    <a:pt x="28" y="3"/>
                    <a:pt x="28" y="2"/>
                    <a:pt x="28" y="1"/>
                  </a:cubicBezTo>
                  <a:cubicBezTo>
                    <a:pt x="28" y="1"/>
                    <a:pt x="27" y="0"/>
                    <a:pt x="26"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3" name="Freeform 864"/>
            <p:cNvSpPr>
              <a:spLocks/>
            </p:cNvSpPr>
            <p:nvPr/>
          </p:nvSpPr>
          <p:spPr bwMode="auto">
            <a:xfrm>
              <a:off x="2668" y="1048"/>
              <a:ext cx="55" cy="47"/>
            </a:xfrm>
            <a:custGeom>
              <a:avLst/>
              <a:gdLst>
                <a:gd name="T0" fmla="*/ 2 w 23"/>
                <a:gd name="T1" fmla="*/ 0 h 20"/>
                <a:gd name="T2" fmla="*/ 1 w 23"/>
                <a:gd name="T3" fmla="*/ 1 h 20"/>
                <a:gd name="T4" fmla="*/ 1 w 23"/>
                <a:gd name="T5" fmla="*/ 3 h 20"/>
                <a:gd name="T6" fmla="*/ 20 w 23"/>
                <a:gd name="T7" fmla="*/ 19 h 20"/>
                <a:gd name="T8" fmla="*/ 21 w 23"/>
                <a:gd name="T9" fmla="*/ 20 h 20"/>
                <a:gd name="T10" fmla="*/ 22 w 23"/>
                <a:gd name="T11" fmla="*/ 19 h 20"/>
                <a:gd name="T12" fmla="*/ 22 w 23"/>
                <a:gd name="T13" fmla="*/ 17 h 20"/>
                <a:gd name="T14" fmla="*/ 3 w 23"/>
                <a:gd name="T15" fmla="*/ 1 h 20"/>
                <a:gd name="T16" fmla="*/ 2 w 23"/>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3" h="20">
                  <a:moveTo>
                    <a:pt x="2" y="0"/>
                  </a:moveTo>
                  <a:cubicBezTo>
                    <a:pt x="2" y="0"/>
                    <a:pt x="1" y="1"/>
                    <a:pt x="1" y="1"/>
                  </a:cubicBezTo>
                  <a:cubicBezTo>
                    <a:pt x="0" y="2"/>
                    <a:pt x="0" y="3"/>
                    <a:pt x="1" y="3"/>
                  </a:cubicBezTo>
                  <a:cubicBezTo>
                    <a:pt x="7" y="9"/>
                    <a:pt x="14" y="14"/>
                    <a:pt x="20" y="19"/>
                  </a:cubicBezTo>
                  <a:cubicBezTo>
                    <a:pt x="20" y="20"/>
                    <a:pt x="21" y="20"/>
                    <a:pt x="21" y="20"/>
                  </a:cubicBezTo>
                  <a:cubicBezTo>
                    <a:pt x="22" y="20"/>
                    <a:pt x="22" y="19"/>
                    <a:pt x="22" y="19"/>
                  </a:cubicBezTo>
                  <a:cubicBezTo>
                    <a:pt x="23" y="18"/>
                    <a:pt x="23" y="17"/>
                    <a:pt x="22" y="17"/>
                  </a:cubicBezTo>
                  <a:cubicBezTo>
                    <a:pt x="16" y="11"/>
                    <a:pt x="10" y="6"/>
                    <a:pt x="3" y="1"/>
                  </a:cubicBezTo>
                  <a:cubicBezTo>
                    <a:pt x="3" y="0"/>
                    <a:pt x="3"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4" name="Freeform 865"/>
            <p:cNvSpPr>
              <a:spLocks/>
            </p:cNvSpPr>
            <p:nvPr/>
          </p:nvSpPr>
          <p:spPr bwMode="auto">
            <a:xfrm>
              <a:off x="2372" y="818"/>
              <a:ext cx="52" cy="50"/>
            </a:xfrm>
            <a:custGeom>
              <a:avLst/>
              <a:gdLst>
                <a:gd name="T0" fmla="*/ 2 w 22"/>
                <a:gd name="T1" fmla="*/ 0 h 21"/>
                <a:gd name="T2" fmla="*/ 1 w 22"/>
                <a:gd name="T3" fmla="*/ 1 h 21"/>
                <a:gd name="T4" fmla="*/ 1 w 22"/>
                <a:gd name="T5" fmla="*/ 3 h 21"/>
                <a:gd name="T6" fmla="*/ 18 w 22"/>
                <a:gd name="T7" fmla="*/ 21 h 21"/>
                <a:gd name="T8" fmla="*/ 20 w 22"/>
                <a:gd name="T9" fmla="*/ 21 h 21"/>
                <a:gd name="T10" fmla="*/ 21 w 22"/>
                <a:gd name="T11" fmla="*/ 21 h 21"/>
                <a:gd name="T12" fmla="*/ 21 w 22"/>
                <a:gd name="T13" fmla="*/ 19 h 21"/>
                <a:gd name="T14" fmla="*/ 3 w 22"/>
                <a:gd name="T15" fmla="*/ 0 h 21"/>
                <a:gd name="T16" fmla="*/ 2 w 22"/>
                <a:gd name="T1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2" h="21">
                  <a:moveTo>
                    <a:pt x="2" y="0"/>
                  </a:moveTo>
                  <a:cubicBezTo>
                    <a:pt x="2" y="0"/>
                    <a:pt x="1" y="0"/>
                    <a:pt x="1" y="1"/>
                  </a:cubicBezTo>
                  <a:cubicBezTo>
                    <a:pt x="0" y="2"/>
                    <a:pt x="0" y="3"/>
                    <a:pt x="1" y="3"/>
                  </a:cubicBezTo>
                  <a:cubicBezTo>
                    <a:pt x="8" y="8"/>
                    <a:pt x="14" y="14"/>
                    <a:pt x="18" y="21"/>
                  </a:cubicBezTo>
                  <a:cubicBezTo>
                    <a:pt x="19" y="21"/>
                    <a:pt x="19" y="21"/>
                    <a:pt x="20" y="21"/>
                  </a:cubicBezTo>
                  <a:cubicBezTo>
                    <a:pt x="21" y="21"/>
                    <a:pt x="21" y="21"/>
                    <a:pt x="21" y="21"/>
                  </a:cubicBezTo>
                  <a:cubicBezTo>
                    <a:pt x="22" y="21"/>
                    <a:pt x="22" y="20"/>
                    <a:pt x="21" y="19"/>
                  </a:cubicBezTo>
                  <a:cubicBezTo>
                    <a:pt x="17" y="11"/>
                    <a:pt x="10" y="5"/>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5" name="Freeform 866"/>
            <p:cNvSpPr>
              <a:spLocks/>
            </p:cNvSpPr>
            <p:nvPr/>
          </p:nvSpPr>
          <p:spPr bwMode="auto">
            <a:xfrm>
              <a:off x="2332" y="948"/>
              <a:ext cx="64" cy="22"/>
            </a:xfrm>
            <a:custGeom>
              <a:avLst/>
              <a:gdLst>
                <a:gd name="T0" fmla="*/ 2 w 27"/>
                <a:gd name="T1" fmla="*/ 0 h 9"/>
                <a:gd name="T2" fmla="*/ 1 w 27"/>
                <a:gd name="T3" fmla="*/ 1 h 9"/>
                <a:gd name="T4" fmla="*/ 2 w 27"/>
                <a:gd name="T5" fmla="*/ 3 h 9"/>
                <a:gd name="T6" fmla="*/ 24 w 27"/>
                <a:gd name="T7" fmla="*/ 9 h 9"/>
                <a:gd name="T8" fmla="*/ 25 w 27"/>
                <a:gd name="T9" fmla="*/ 9 h 9"/>
                <a:gd name="T10" fmla="*/ 27 w 27"/>
                <a:gd name="T11" fmla="*/ 8 h 9"/>
                <a:gd name="T12" fmla="*/ 26 w 27"/>
                <a:gd name="T13" fmla="*/ 5 h 9"/>
                <a:gd name="T14" fmla="*/ 3 w 27"/>
                <a:gd name="T15" fmla="*/ 0 h 9"/>
                <a:gd name="T16" fmla="*/ 2 w 27"/>
                <a:gd name="T17"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7" h="9">
                  <a:moveTo>
                    <a:pt x="2" y="0"/>
                  </a:moveTo>
                  <a:cubicBezTo>
                    <a:pt x="1" y="0"/>
                    <a:pt x="1" y="0"/>
                    <a:pt x="1" y="1"/>
                  </a:cubicBezTo>
                  <a:cubicBezTo>
                    <a:pt x="0" y="2"/>
                    <a:pt x="1" y="3"/>
                    <a:pt x="2" y="3"/>
                  </a:cubicBezTo>
                  <a:cubicBezTo>
                    <a:pt x="10" y="4"/>
                    <a:pt x="17" y="6"/>
                    <a:pt x="24" y="9"/>
                  </a:cubicBezTo>
                  <a:cubicBezTo>
                    <a:pt x="25" y="9"/>
                    <a:pt x="25" y="9"/>
                    <a:pt x="25" y="9"/>
                  </a:cubicBezTo>
                  <a:cubicBezTo>
                    <a:pt x="26" y="9"/>
                    <a:pt x="26" y="8"/>
                    <a:pt x="27" y="8"/>
                  </a:cubicBezTo>
                  <a:cubicBezTo>
                    <a:pt x="27" y="7"/>
                    <a:pt x="27" y="6"/>
                    <a:pt x="26" y="5"/>
                  </a:cubicBezTo>
                  <a:cubicBezTo>
                    <a:pt x="18" y="3"/>
                    <a:pt x="10" y="1"/>
                    <a:pt x="3" y="0"/>
                  </a:cubicBezTo>
                  <a:cubicBezTo>
                    <a:pt x="2" y="0"/>
                    <a:pt x="2" y="0"/>
                    <a:pt x="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6" name="Freeform 867"/>
            <p:cNvSpPr>
              <a:spLocks/>
            </p:cNvSpPr>
            <p:nvPr/>
          </p:nvSpPr>
          <p:spPr bwMode="auto">
            <a:xfrm>
              <a:off x="2351" y="1067"/>
              <a:ext cx="59" cy="49"/>
            </a:xfrm>
            <a:custGeom>
              <a:avLst/>
              <a:gdLst>
                <a:gd name="T0" fmla="*/ 23 w 25"/>
                <a:gd name="T1" fmla="*/ 0 h 21"/>
                <a:gd name="T2" fmla="*/ 22 w 25"/>
                <a:gd name="T3" fmla="*/ 0 h 21"/>
                <a:gd name="T4" fmla="*/ 12 w 25"/>
                <a:gd name="T5" fmla="*/ 9 h 21"/>
                <a:gd name="T6" fmla="*/ 1 w 25"/>
                <a:gd name="T7" fmla="*/ 18 h 21"/>
                <a:gd name="T8" fmla="*/ 1 w 25"/>
                <a:gd name="T9" fmla="*/ 21 h 21"/>
                <a:gd name="T10" fmla="*/ 2 w 25"/>
                <a:gd name="T11" fmla="*/ 21 h 21"/>
                <a:gd name="T12" fmla="*/ 4 w 25"/>
                <a:gd name="T13" fmla="*/ 21 h 21"/>
                <a:gd name="T14" fmla="*/ 14 w 25"/>
                <a:gd name="T15" fmla="*/ 12 h 21"/>
                <a:gd name="T16" fmla="*/ 24 w 25"/>
                <a:gd name="T17" fmla="*/ 3 h 21"/>
                <a:gd name="T18" fmla="*/ 24 w 25"/>
                <a:gd name="T19" fmla="*/ 0 h 21"/>
                <a:gd name="T20" fmla="*/ 23 w 25"/>
                <a:gd name="T21"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5" h="21">
                  <a:moveTo>
                    <a:pt x="23" y="0"/>
                  </a:moveTo>
                  <a:cubicBezTo>
                    <a:pt x="22" y="0"/>
                    <a:pt x="22" y="0"/>
                    <a:pt x="22" y="0"/>
                  </a:cubicBezTo>
                  <a:cubicBezTo>
                    <a:pt x="18" y="4"/>
                    <a:pt x="15" y="7"/>
                    <a:pt x="12" y="9"/>
                  </a:cubicBezTo>
                  <a:cubicBezTo>
                    <a:pt x="8" y="11"/>
                    <a:pt x="5" y="14"/>
                    <a:pt x="1" y="18"/>
                  </a:cubicBezTo>
                  <a:cubicBezTo>
                    <a:pt x="0" y="19"/>
                    <a:pt x="1" y="20"/>
                    <a:pt x="1" y="21"/>
                  </a:cubicBezTo>
                  <a:cubicBezTo>
                    <a:pt x="2" y="21"/>
                    <a:pt x="2" y="21"/>
                    <a:pt x="2" y="21"/>
                  </a:cubicBezTo>
                  <a:cubicBezTo>
                    <a:pt x="3" y="21"/>
                    <a:pt x="3" y="21"/>
                    <a:pt x="4" y="21"/>
                  </a:cubicBezTo>
                  <a:cubicBezTo>
                    <a:pt x="8" y="16"/>
                    <a:pt x="11" y="14"/>
                    <a:pt x="14" y="12"/>
                  </a:cubicBezTo>
                  <a:cubicBezTo>
                    <a:pt x="17" y="10"/>
                    <a:pt x="20" y="7"/>
                    <a:pt x="24" y="3"/>
                  </a:cubicBezTo>
                  <a:cubicBezTo>
                    <a:pt x="25" y="2"/>
                    <a:pt x="25" y="1"/>
                    <a:pt x="24" y="0"/>
                  </a:cubicBezTo>
                  <a:cubicBezTo>
                    <a:pt x="24" y="0"/>
                    <a:pt x="23" y="0"/>
                    <a:pt x="2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7" name="Rectangle 868"/>
            <p:cNvSpPr>
              <a:spLocks noChangeArrowheads="1"/>
            </p:cNvSpPr>
            <p:nvPr/>
          </p:nvSpPr>
          <p:spPr bwMode="auto">
            <a:xfrm>
              <a:off x="2469" y="1183"/>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8" name="Freeform 869"/>
            <p:cNvSpPr>
              <a:spLocks/>
            </p:cNvSpPr>
            <p:nvPr/>
          </p:nvSpPr>
          <p:spPr bwMode="auto">
            <a:xfrm>
              <a:off x="2469" y="1183"/>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39" name="Freeform 870"/>
            <p:cNvSpPr>
              <a:spLocks/>
            </p:cNvSpPr>
            <p:nvPr/>
          </p:nvSpPr>
          <p:spPr bwMode="auto">
            <a:xfrm>
              <a:off x="2585" y="1618"/>
              <a:ext cx="45" cy="59"/>
            </a:xfrm>
            <a:custGeom>
              <a:avLst/>
              <a:gdLst>
                <a:gd name="T0" fmla="*/ 18 w 19"/>
                <a:gd name="T1" fmla="*/ 0 h 25"/>
                <a:gd name="T2" fmla="*/ 0 w 19"/>
                <a:gd name="T3" fmla="*/ 24 h 25"/>
                <a:gd name="T4" fmla="*/ 2 w 19"/>
                <a:gd name="T5" fmla="*/ 25 h 25"/>
                <a:gd name="T6" fmla="*/ 19 w 19"/>
                <a:gd name="T7" fmla="*/ 1 h 25"/>
                <a:gd name="T8" fmla="*/ 18 w 19"/>
                <a:gd name="T9" fmla="*/ 0 h 25"/>
              </a:gdLst>
              <a:ahLst/>
              <a:cxnLst>
                <a:cxn ang="0">
                  <a:pos x="T0" y="T1"/>
                </a:cxn>
                <a:cxn ang="0">
                  <a:pos x="T2" y="T3"/>
                </a:cxn>
                <a:cxn ang="0">
                  <a:pos x="T4" y="T5"/>
                </a:cxn>
                <a:cxn ang="0">
                  <a:pos x="T6" y="T7"/>
                </a:cxn>
                <a:cxn ang="0">
                  <a:pos x="T8" y="T9"/>
                </a:cxn>
              </a:cxnLst>
              <a:rect l="0" t="0" r="r" b="b"/>
              <a:pathLst>
                <a:path w="19" h="25">
                  <a:moveTo>
                    <a:pt x="18" y="0"/>
                  </a:moveTo>
                  <a:cubicBezTo>
                    <a:pt x="12" y="8"/>
                    <a:pt x="6" y="16"/>
                    <a:pt x="0" y="24"/>
                  </a:cubicBezTo>
                  <a:cubicBezTo>
                    <a:pt x="2" y="25"/>
                    <a:pt x="2" y="25"/>
                    <a:pt x="2" y="25"/>
                  </a:cubicBezTo>
                  <a:cubicBezTo>
                    <a:pt x="8" y="17"/>
                    <a:pt x="14" y="9"/>
                    <a:pt x="19" y="1"/>
                  </a:cubicBezTo>
                  <a:cubicBezTo>
                    <a:pt x="18" y="0"/>
                    <a:pt x="18" y="0"/>
                    <a:pt x="18"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0" name="Freeform 871"/>
            <p:cNvSpPr>
              <a:spLocks/>
            </p:cNvSpPr>
            <p:nvPr/>
          </p:nvSpPr>
          <p:spPr bwMode="auto">
            <a:xfrm>
              <a:off x="2592" y="1639"/>
              <a:ext cx="38" cy="48"/>
            </a:xfrm>
            <a:custGeom>
              <a:avLst/>
              <a:gdLst>
                <a:gd name="T0" fmla="*/ 15 w 16"/>
                <a:gd name="T1" fmla="*/ 0 h 20"/>
                <a:gd name="T2" fmla="*/ 0 w 16"/>
                <a:gd name="T3" fmla="*/ 19 h 20"/>
                <a:gd name="T4" fmla="*/ 2 w 16"/>
                <a:gd name="T5" fmla="*/ 20 h 20"/>
                <a:gd name="T6" fmla="*/ 16 w 16"/>
                <a:gd name="T7" fmla="*/ 1 h 20"/>
                <a:gd name="T8" fmla="*/ 15 w 16"/>
                <a:gd name="T9" fmla="*/ 0 h 20"/>
              </a:gdLst>
              <a:ahLst/>
              <a:cxnLst>
                <a:cxn ang="0">
                  <a:pos x="T0" y="T1"/>
                </a:cxn>
                <a:cxn ang="0">
                  <a:pos x="T2" y="T3"/>
                </a:cxn>
                <a:cxn ang="0">
                  <a:pos x="T4" y="T5"/>
                </a:cxn>
                <a:cxn ang="0">
                  <a:pos x="T6" y="T7"/>
                </a:cxn>
                <a:cxn ang="0">
                  <a:pos x="T8" y="T9"/>
                </a:cxn>
              </a:cxnLst>
              <a:rect l="0" t="0" r="r" b="b"/>
              <a:pathLst>
                <a:path w="16" h="20">
                  <a:moveTo>
                    <a:pt x="15" y="0"/>
                  </a:moveTo>
                  <a:cubicBezTo>
                    <a:pt x="10" y="7"/>
                    <a:pt x="5" y="13"/>
                    <a:pt x="0" y="19"/>
                  </a:cubicBezTo>
                  <a:cubicBezTo>
                    <a:pt x="2" y="20"/>
                    <a:pt x="2" y="20"/>
                    <a:pt x="2" y="20"/>
                  </a:cubicBezTo>
                  <a:cubicBezTo>
                    <a:pt x="6" y="14"/>
                    <a:pt x="11" y="8"/>
                    <a:pt x="16" y="1"/>
                  </a:cubicBezTo>
                  <a:cubicBezTo>
                    <a:pt x="15" y="0"/>
                    <a:pt x="15" y="0"/>
                    <a:pt x="15"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1" name="Freeform 872"/>
            <p:cNvSpPr>
              <a:spLocks/>
            </p:cNvSpPr>
            <p:nvPr/>
          </p:nvSpPr>
          <p:spPr bwMode="auto">
            <a:xfrm>
              <a:off x="2602" y="1658"/>
              <a:ext cx="28" cy="41"/>
            </a:xfrm>
            <a:custGeom>
              <a:avLst/>
              <a:gdLst>
                <a:gd name="T0" fmla="*/ 10 w 12"/>
                <a:gd name="T1" fmla="*/ 0 h 17"/>
                <a:gd name="T2" fmla="*/ 1 w 12"/>
                <a:gd name="T3" fmla="*/ 12 h 17"/>
                <a:gd name="T4" fmla="*/ 1 w 12"/>
                <a:gd name="T5" fmla="*/ 13 h 17"/>
                <a:gd name="T6" fmla="*/ 1 w 12"/>
                <a:gd name="T7" fmla="*/ 14 h 17"/>
                <a:gd name="T8" fmla="*/ 0 w 12"/>
                <a:gd name="T9" fmla="*/ 17 h 17"/>
                <a:gd name="T10" fmla="*/ 2 w 12"/>
                <a:gd name="T11" fmla="*/ 14 h 17"/>
                <a:gd name="T12" fmla="*/ 2 w 12"/>
                <a:gd name="T13" fmla="*/ 14 h 17"/>
                <a:gd name="T14" fmla="*/ 3 w 12"/>
                <a:gd name="T15" fmla="*/ 14 h 17"/>
                <a:gd name="T16" fmla="*/ 12 w 12"/>
                <a:gd name="T17" fmla="*/ 1 h 17"/>
                <a:gd name="T18" fmla="*/ 10 w 12"/>
                <a:gd name="T19"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7">
                  <a:moveTo>
                    <a:pt x="10" y="0"/>
                  </a:moveTo>
                  <a:cubicBezTo>
                    <a:pt x="8" y="5"/>
                    <a:pt x="5" y="9"/>
                    <a:pt x="1" y="12"/>
                  </a:cubicBezTo>
                  <a:cubicBezTo>
                    <a:pt x="1" y="13"/>
                    <a:pt x="1" y="13"/>
                    <a:pt x="1" y="13"/>
                  </a:cubicBezTo>
                  <a:cubicBezTo>
                    <a:pt x="1" y="14"/>
                    <a:pt x="1" y="14"/>
                    <a:pt x="1" y="14"/>
                  </a:cubicBezTo>
                  <a:cubicBezTo>
                    <a:pt x="0" y="17"/>
                    <a:pt x="0" y="17"/>
                    <a:pt x="0" y="17"/>
                  </a:cubicBezTo>
                  <a:cubicBezTo>
                    <a:pt x="2" y="14"/>
                    <a:pt x="2" y="14"/>
                    <a:pt x="2" y="14"/>
                  </a:cubicBezTo>
                  <a:cubicBezTo>
                    <a:pt x="2" y="14"/>
                    <a:pt x="2" y="14"/>
                    <a:pt x="2" y="14"/>
                  </a:cubicBezTo>
                  <a:cubicBezTo>
                    <a:pt x="3" y="14"/>
                    <a:pt x="3" y="14"/>
                    <a:pt x="3" y="14"/>
                  </a:cubicBezTo>
                  <a:cubicBezTo>
                    <a:pt x="6" y="10"/>
                    <a:pt x="9" y="5"/>
                    <a:pt x="12" y="1"/>
                  </a:cubicBezTo>
                  <a:cubicBezTo>
                    <a:pt x="10" y="0"/>
                    <a:pt x="10" y="0"/>
                    <a:pt x="10"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2" name="Freeform 873"/>
            <p:cNvSpPr>
              <a:spLocks noEditPoints="1"/>
            </p:cNvSpPr>
            <p:nvPr/>
          </p:nvSpPr>
          <p:spPr bwMode="auto">
            <a:xfrm>
              <a:off x="2706" y="2020"/>
              <a:ext cx="367" cy="486"/>
            </a:xfrm>
            <a:custGeom>
              <a:avLst/>
              <a:gdLst>
                <a:gd name="T0" fmla="*/ 125 w 155"/>
                <a:gd name="T1" fmla="*/ 178 h 205"/>
                <a:gd name="T2" fmla="*/ 124 w 155"/>
                <a:gd name="T3" fmla="*/ 189 h 205"/>
                <a:gd name="T4" fmla="*/ 115 w 155"/>
                <a:gd name="T5" fmla="*/ 187 h 205"/>
                <a:gd name="T6" fmla="*/ 60 w 155"/>
                <a:gd name="T7" fmla="*/ 175 h 205"/>
                <a:gd name="T8" fmla="*/ 71 w 155"/>
                <a:gd name="T9" fmla="*/ 158 h 205"/>
                <a:gd name="T10" fmla="*/ 73 w 155"/>
                <a:gd name="T11" fmla="*/ 158 h 205"/>
                <a:gd name="T12" fmla="*/ 88 w 155"/>
                <a:gd name="T13" fmla="*/ 153 h 205"/>
                <a:gd name="T14" fmla="*/ 124 w 155"/>
                <a:gd name="T15" fmla="*/ 140 h 205"/>
                <a:gd name="T16" fmla="*/ 133 w 155"/>
                <a:gd name="T17" fmla="*/ 137 h 205"/>
                <a:gd name="T18" fmla="*/ 141 w 155"/>
                <a:gd name="T19" fmla="*/ 134 h 205"/>
                <a:gd name="T20" fmla="*/ 146 w 155"/>
                <a:gd name="T21" fmla="*/ 144 h 205"/>
                <a:gd name="T22" fmla="*/ 35 w 155"/>
                <a:gd name="T23" fmla="*/ 131 h 205"/>
                <a:gd name="T24" fmla="*/ 44 w 155"/>
                <a:gd name="T25" fmla="*/ 128 h 205"/>
                <a:gd name="T26" fmla="*/ 75 w 155"/>
                <a:gd name="T27" fmla="*/ 122 h 205"/>
                <a:gd name="T28" fmla="*/ 56 w 155"/>
                <a:gd name="T29" fmla="*/ 123 h 205"/>
                <a:gd name="T30" fmla="*/ 69 w 155"/>
                <a:gd name="T31" fmla="*/ 124 h 205"/>
                <a:gd name="T32" fmla="*/ 107 w 155"/>
                <a:gd name="T33" fmla="*/ 112 h 205"/>
                <a:gd name="T34" fmla="*/ 108 w 155"/>
                <a:gd name="T35" fmla="*/ 105 h 205"/>
                <a:gd name="T36" fmla="*/ 115 w 155"/>
                <a:gd name="T37" fmla="*/ 97 h 205"/>
                <a:gd name="T38" fmla="*/ 47 w 155"/>
                <a:gd name="T39" fmla="*/ 94 h 205"/>
                <a:gd name="T40" fmla="*/ 117 w 155"/>
                <a:gd name="T41" fmla="*/ 101 h 205"/>
                <a:gd name="T42" fmla="*/ 133 w 155"/>
                <a:gd name="T43" fmla="*/ 88 h 205"/>
                <a:gd name="T44" fmla="*/ 39 w 155"/>
                <a:gd name="T45" fmla="*/ 87 h 205"/>
                <a:gd name="T46" fmla="*/ 30 w 155"/>
                <a:gd name="T47" fmla="*/ 78 h 205"/>
                <a:gd name="T48" fmla="*/ 23 w 155"/>
                <a:gd name="T49" fmla="*/ 71 h 205"/>
                <a:gd name="T50" fmla="*/ 21 w 155"/>
                <a:gd name="T51" fmla="*/ 78 h 205"/>
                <a:gd name="T52" fmla="*/ 7 w 155"/>
                <a:gd name="T53" fmla="*/ 59 h 205"/>
                <a:gd name="T54" fmla="*/ 119 w 155"/>
                <a:gd name="T55" fmla="*/ 53 h 205"/>
                <a:gd name="T56" fmla="*/ 122 w 155"/>
                <a:gd name="T57" fmla="*/ 22 h 205"/>
                <a:gd name="T58" fmla="*/ 80 w 155"/>
                <a:gd name="T59" fmla="*/ 72 h 205"/>
                <a:gd name="T60" fmla="*/ 108 w 155"/>
                <a:gd name="T61" fmla="*/ 73 h 205"/>
                <a:gd name="T62" fmla="*/ 103 w 155"/>
                <a:gd name="T63" fmla="*/ 94 h 205"/>
                <a:gd name="T64" fmla="*/ 101 w 155"/>
                <a:gd name="T65" fmla="*/ 107 h 205"/>
                <a:gd name="T66" fmla="*/ 106 w 155"/>
                <a:gd name="T67" fmla="*/ 117 h 205"/>
                <a:gd name="T68" fmla="*/ 115 w 155"/>
                <a:gd name="T69" fmla="*/ 139 h 205"/>
                <a:gd name="T70" fmla="*/ 89 w 155"/>
                <a:gd name="T71" fmla="*/ 148 h 205"/>
                <a:gd name="T72" fmla="*/ 79 w 155"/>
                <a:gd name="T73" fmla="*/ 127 h 205"/>
                <a:gd name="T74" fmla="*/ 73 w 155"/>
                <a:gd name="T75" fmla="*/ 111 h 205"/>
                <a:gd name="T76" fmla="*/ 31 w 155"/>
                <a:gd name="T77" fmla="*/ 121 h 205"/>
                <a:gd name="T78" fmla="*/ 52 w 155"/>
                <a:gd name="T79" fmla="*/ 97 h 205"/>
                <a:gd name="T80" fmla="*/ 53 w 155"/>
                <a:gd name="T81" fmla="*/ 93 h 205"/>
                <a:gd name="T82" fmla="*/ 59 w 155"/>
                <a:gd name="T83" fmla="*/ 64 h 205"/>
                <a:gd name="T84" fmla="*/ 76 w 155"/>
                <a:gd name="T85" fmla="*/ 77 h 205"/>
                <a:gd name="T86" fmla="*/ 0 w 155"/>
                <a:gd name="T87" fmla="*/ 48 h 205"/>
                <a:gd name="T88" fmla="*/ 8 w 155"/>
                <a:gd name="T89" fmla="*/ 71 h 205"/>
                <a:gd name="T90" fmla="*/ 35 w 155"/>
                <a:gd name="T91" fmla="*/ 98 h 205"/>
                <a:gd name="T92" fmla="*/ 43 w 155"/>
                <a:gd name="T93" fmla="*/ 132 h 205"/>
                <a:gd name="T94" fmla="*/ 66 w 155"/>
                <a:gd name="T95" fmla="*/ 127 h 205"/>
                <a:gd name="T96" fmla="*/ 46 w 155"/>
                <a:gd name="T97" fmla="*/ 165 h 205"/>
                <a:gd name="T98" fmla="*/ 106 w 155"/>
                <a:gd name="T99" fmla="*/ 203 h 205"/>
                <a:gd name="T100" fmla="*/ 110 w 155"/>
                <a:gd name="T101" fmla="*/ 204 h 205"/>
                <a:gd name="T102" fmla="*/ 125 w 155"/>
                <a:gd name="T103" fmla="*/ 196 h 205"/>
                <a:gd name="T104" fmla="*/ 124 w 155"/>
                <a:gd name="T105" fmla="*/ 157 h 205"/>
                <a:gd name="T106" fmla="*/ 152 w 155"/>
                <a:gd name="T107" fmla="*/ 127 h 205"/>
                <a:gd name="T108" fmla="*/ 111 w 155"/>
                <a:gd name="T109" fmla="*/ 109 h 205"/>
                <a:gd name="T110" fmla="*/ 137 w 155"/>
                <a:gd name="T111" fmla="*/ 99 h 205"/>
                <a:gd name="T112" fmla="*/ 133 w 155"/>
                <a:gd name="T113" fmla="*/ 59 h 205"/>
                <a:gd name="T114" fmla="*/ 125 w 155"/>
                <a:gd name="T115" fmla="*/ 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55" h="205">
                  <a:moveTo>
                    <a:pt x="108" y="199"/>
                  </a:moveTo>
                  <a:cubicBezTo>
                    <a:pt x="106" y="193"/>
                    <a:pt x="104" y="188"/>
                    <a:pt x="102" y="182"/>
                  </a:cubicBezTo>
                  <a:cubicBezTo>
                    <a:pt x="104" y="180"/>
                    <a:pt x="106" y="179"/>
                    <a:pt x="108" y="178"/>
                  </a:cubicBezTo>
                  <a:cubicBezTo>
                    <a:pt x="108" y="185"/>
                    <a:pt x="108" y="192"/>
                    <a:pt x="109" y="199"/>
                  </a:cubicBezTo>
                  <a:cubicBezTo>
                    <a:pt x="108" y="199"/>
                    <a:pt x="108" y="199"/>
                    <a:pt x="108" y="199"/>
                  </a:cubicBezTo>
                  <a:moveTo>
                    <a:pt x="126" y="191"/>
                  </a:moveTo>
                  <a:cubicBezTo>
                    <a:pt x="126" y="190"/>
                    <a:pt x="126" y="190"/>
                    <a:pt x="126" y="189"/>
                  </a:cubicBezTo>
                  <a:cubicBezTo>
                    <a:pt x="126" y="185"/>
                    <a:pt x="125" y="181"/>
                    <a:pt x="125" y="178"/>
                  </a:cubicBezTo>
                  <a:cubicBezTo>
                    <a:pt x="126" y="182"/>
                    <a:pt x="128" y="185"/>
                    <a:pt x="131" y="189"/>
                  </a:cubicBezTo>
                  <a:cubicBezTo>
                    <a:pt x="129" y="190"/>
                    <a:pt x="127" y="190"/>
                    <a:pt x="126" y="191"/>
                  </a:cubicBezTo>
                  <a:moveTo>
                    <a:pt x="111" y="198"/>
                  </a:moveTo>
                  <a:cubicBezTo>
                    <a:pt x="110" y="191"/>
                    <a:pt x="110" y="184"/>
                    <a:pt x="110" y="177"/>
                  </a:cubicBezTo>
                  <a:cubicBezTo>
                    <a:pt x="110" y="177"/>
                    <a:pt x="110" y="177"/>
                    <a:pt x="110" y="177"/>
                  </a:cubicBezTo>
                  <a:cubicBezTo>
                    <a:pt x="114" y="175"/>
                    <a:pt x="118" y="174"/>
                    <a:pt x="122" y="173"/>
                  </a:cubicBezTo>
                  <a:cubicBezTo>
                    <a:pt x="122" y="174"/>
                    <a:pt x="122" y="174"/>
                    <a:pt x="122" y="174"/>
                  </a:cubicBezTo>
                  <a:cubicBezTo>
                    <a:pt x="123" y="179"/>
                    <a:pt x="124" y="184"/>
                    <a:pt x="124" y="189"/>
                  </a:cubicBezTo>
                  <a:cubicBezTo>
                    <a:pt x="124" y="190"/>
                    <a:pt x="124" y="191"/>
                    <a:pt x="124" y="192"/>
                  </a:cubicBezTo>
                  <a:cubicBezTo>
                    <a:pt x="121" y="193"/>
                    <a:pt x="119" y="194"/>
                    <a:pt x="117" y="195"/>
                  </a:cubicBezTo>
                  <a:cubicBezTo>
                    <a:pt x="117" y="192"/>
                    <a:pt x="117" y="190"/>
                    <a:pt x="117" y="187"/>
                  </a:cubicBezTo>
                  <a:cubicBezTo>
                    <a:pt x="117" y="183"/>
                    <a:pt x="117" y="180"/>
                    <a:pt x="117" y="176"/>
                  </a:cubicBezTo>
                  <a:cubicBezTo>
                    <a:pt x="117" y="176"/>
                    <a:pt x="116" y="175"/>
                    <a:pt x="116" y="175"/>
                  </a:cubicBezTo>
                  <a:cubicBezTo>
                    <a:pt x="116" y="175"/>
                    <a:pt x="116" y="175"/>
                    <a:pt x="116" y="175"/>
                  </a:cubicBezTo>
                  <a:cubicBezTo>
                    <a:pt x="115" y="175"/>
                    <a:pt x="115" y="176"/>
                    <a:pt x="115" y="176"/>
                  </a:cubicBezTo>
                  <a:cubicBezTo>
                    <a:pt x="115" y="180"/>
                    <a:pt x="115" y="183"/>
                    <a:pt x="115" y="187"/>
                  </a:cubicBezTo>
                  <a:cubicBezTo>
                    <a:pt x="115" y="190"/>
                    <a:pt x="115" y="193"/>
                    <a:pt x="115" y="196"/>
                  </a:cubicBezTo>
                  <a:cubicBezTo>
                    <a:pt x="113" y="197"/>
                    <a:pt x="112" y="197"/>
                    <a:pt x="111" y="198"/>
                  </a:cubicBezTo>
                  <a:moveTo>
                    <a:pt x="58" y="174"/>
                  </a:moveTo>
                  <a:cubicBezTo>
                    <a:pt x="56" y="171"/>
                    <a:pt x="54" y="168"/>
                    <a:pt x="51" y="165"/>
                  </a:cubicBezTo>
                  <a:cubicBezTo>
                    <a:pt x="52" y="165"/>
                    <a:pt x="54" y="164"/>
                    <a:pt x="56" y="164"/>
                  </a:cubicBezTo>
                  <a:cubicBezTo>
                    <a:pt x="57" y="167"/>
                    <a:pt x="57" y="171"/>
                    <a:pt x="58" y="174"/>
                  </a:cubicBezTo>
                  <a:moveTo>
                    <a:pt x="59" y="175"/>
                  </a:moveTo>
                  <a:cubicBezTo>
                    <a:pt x="60" y="175"/>
                    <a:pt x="60" y="175"/>
                    <a:pt x="60" y="175"/>
                  </a:cubicBezTo>
                  <a:cubicBezTo>
                    <a:pt x="59" y="171"/>
                    <a:pt x="59" y="167"/>
                    <a:pt x="58" y="163"/>
                  </a:cubicBezTo>
                  <a:cubicBezTo>
                    <a:pt x="60" y="162"/>
                    <a:pt x="62" y="162"/>
                    <a:pt x="64" y="161"/>
                  </a:cubicBezTo>
                  <a:cubicBezTo>
                    <a:pt x="64" y="165"/>
                    <a:pt x="64" y="169"/>
                    <a:pt x="64" y="173"/>
                  </a:cubicBezTo>
                  <a:cubicBezTo>
                    <a:pt x="63" y="174"/>
                    <a:pt x="61" y="174"/>
                    <a:pt x="59" y="175"/>
                  </a:cubicBezTo>
                  <a:moveTo>
                    <a:pt x="66" y="172"/>
                  </a:moveTo>
                  <a:cubicBezTo>
                    <a:pt x="66" y="168"/>
                    <a:pt x="66" y="164"/>
                    <a:pt x="66" y="161"/>
                  </a:cubicBezTo>
                  <a:cubicBezTo>
                    <a:pt x="66" y="160"/>
                    <a:pt x="66" y="160"/>
                    <a:pt x="66" y="160"/>
                  </a:cubicBezTo>
                  <a:cubicBezTo>
                    <a:pt x="67" y="160"/>
                    <a:pt x="69" y="159"/>
                    <a:pt x="71" y="158"/>
                  </a:cubicBezTo>
                  <a:cubicBezTo>
                    <a:pt x="71" y="160"/>
                    <a:pt x="71" y="162"/>
                    <a:pt x="71" y="164"/>
                  </a:cubicBezTo>
                  <a:cubicBezTo>
                    <a:pt x="71" y="166"/>
                    <a:pt x="71" y="168"/>
                    <a:pt x="72" y="169"/>
                  </a:cubicBezTo>
                  <a:cubicBezTo>
                    <a:pt x="72" y="170"/>
                    <a:pt x="72" y="170"/>
                    <a:pt x="72" y="170"/>
                  </a:cubicBezTo>
                  <a:cubicBezTo>
                    <a:pt x="70" y="170"/>
                    <a:pt x="68" y="171"/>
                    <a:pt x="66" y="172"/>
                  </a:cubicBezTo>
                  <a:moveTo>
                    <a:pt x="74" y="169"/>
                  </a:moveTo>
                  <a:cubicBezTo>
                    <a:pt x="73" y="167"/>
                    <a:pt x="73" y="165"/>
                    <a:pt x="73" y="164"/>
                  </a:cubicBezTo>
                  <a:cubicBezTo>
                    <a:pt x="73" y="162"/>
                    <a:pt x="73" y="160"/>
                    <a:pt x="73" y="159"/>
                  </a:cubicBezTo>
                  <a:cubicBezTo>
                    <a:pt x="73" y="158"/>
                    <a:pt x="73" y="158"/>
                    <a:pt x="73" y="158"/>
                  </a:cubicBezTo>
                  <a:cubicBezTo>
                    <a:pt x="76" y="157"/>
                    <a:pt x="79" y="156"/>
                    <a:pt x="82" y="155"/>
                  </a:cubicBezTo>
                  <a:cubicBezTo>
                    <a:pt x="82" y="155"/>
                    <a:pt x="82" y="155"/>
                    <a:pt x="82" y="155"/>
                  </a:cubicBezTo>
                  <a:cubicBezTo>
                    <a:pt x="82" y="159"/>
                    <a:pt x="81" y="163"/>
                    <a:pt x="81" y="166"/>
                  </a:cubicBezTo>
                  <a:cubicBezTo>
                    <a:pt x="78" y="167"/>
                    <a:pt x="76" y="168"/>
                    <a:pt x="74" y="169"/>
                  </a:cubicBezTo>
                  <a:moveTo>
                    <a:pt x="83" y="166"/>
                  </a:moveTo>
                  <a:cubicBezTo>
                    <a:pt x="83" y="162"/>
                    <a:pt x="84" y="159"/>
                    <a:pt x="84" y="155"/>
                  </a:cubicBezTo>
                  <a:cubicBezTo>
                    <a:pt x="84" y="155"/>
                    <a:pt x="84" y="155"/>
                    <a:pt x="83" y="154"/>
                  </a:cubicBezTo>
                  <a:cubicBezTo>
                    <a:pt x="85" y="154"/>
                    <a:pt x="86" y="153"/>
                    <a:pt x="88" y="153"/>
                  </a:cubicBezTo>
                  <a:cubicBezTo>
                    <a:pt x="90" y="160"/>
                    <a:pt x="92" y="165"/>
                    <a:pt x="95" y="171"/>
                  </a:cubicBezTo>
                  <a:cubicBezTo>
                    <a:pt x="93" y="169"/>
                    <a:pt x="92" y="167"/>
                    <a:pt x="91" y="165"/>
                  </a:cubicBezTo>
                  <a:cubicBezTo>
                    <a:pt x="91" y="165"/>
                    <a:pt x="90" y="164"/>
                    <a:pt x="89" y="164"/>
                  </a:cubicBezTo>
                  <a:cubicBezTo>
                    <a:pt x="89" y="164"/>
                    <a:pt x="89" y="164"/>
                    <a:pt x="89" y="164"/>
                  </a:cubicBezTo>
                  <a:cubicBezTo>
                    <a:pt x="87" y="165"/>
                    <a:pt x="85" y="165"/>
                    <a:pt x="83" y="166"/>
                  </a:cubicBezTo>
                  <a:moveTo>
                    <a:pt x="123" y="154"/>
                  </a:moveTo>
                  <a:cubicBezTo>
                    <a:pt x="121" y="150"/>
                    <a:pt x="120" y="146"/>
                    <a:pt x="118" y="142"/>
                  </a:cubicBezTo>
                  <a:cubicBezTo>
                    <a:pt x="120" y="141"/>
                    <a:pt x="122" y="140"/>
                    <a:pt x="124" y="140"/>
                  </a:cubicBezTo>
                  <a:cubicBezTo>
                    <a:pt x="124" y="144"/>
                    <a:pt x="124" y="148"/>
                    <a:pt x="125" y="152"/>
                  </a:cubicBezTo>
                  <a:cubicBezTo>
                    <a:pt x="124" y="153"/>
                    <a:pt x="124" y="153"/>
                    <a:pt x="124" y="153"/>
                  </a:cubicBezTo>
                  <a:cubicBezTo>
                    <a:pt x="123" y="153"/>
                    <a:pt x="123" y="153"/>
                    <a:pt x="123" y="153"/>
                  </a:cubicBezTo>
                  <a:cubicBezTo>
                    <a:pt x="123" y="154"/>
                    <a:pt x="123" y="154"/>
                    <a:pt x="123" y="154"/>
                  </a:cubicBezTo>
                  <a:moveTo>
                    <a:pt x="127" y="152"/>
                  </a:moveTo>
                  <a:cubicBezTo>
                    <a:pt x="126" y="147"/>
                    <a:pt x="126" y="143"/>
                    <a:pt x="125" y="139"/>
                  </a:cubicBezTo>
                  <a:cubicBezTo>
                    <a:pt x="128" y="138"/>
                    <a:pt x="131" y="137"/>
                    <a:pt x="133" y="136"/>
                  </a:cubicBezTo>
                  <a:cubicBezTo>
                    <a:pt x="133" y="137"/>
                    <a:pt x="133" y="137"/>
                    <a:pt x="133" y="137"/>
                  </a:cubicBezTo>
                  <a:cubicBezTo>
                    <a:pt x="133" y="141"/>
                    <a:pt x="133" y="145"/>
                    <a:pt x="133" y="149"/>
                  </a:cubicBezTo>
                  <a:cubicBezTo>
                    <a:pt x="133" y="149"/>
                    <a:pt x="132" y="149"/>
                    <a:pt x="132" y="149"/>
                  </a:cubicBezTo>
                  <a:cubicBezTo>
                    <a:pt x="130" y="150"/>
                    <a:pt x="128" y="151"/>
                    <a:pt x="127" y="152"/>
                  </a:cubicBezTo>
                  <a:moveTo>
                    <a:pt x="135" y="148"/>
                  </a:moveTo>
                  <a:cubicBezTo>
                    <a:pt x="135" y="144"/>
                    <a:pt x="135" y="140"/>
                    <a:pt x="135" y="137"/>
                  </a:cubicBezTo>
                  <a:cubicBezTo>
                    <a:pt x="135" y="136"/>
                    <a:pt x="135" y="136"/>
                    <a:pt x="134" y="136"/>
                  </a:cubicBezTo>
                  <a:cubicBezTo>
                    <a:pt x="137" y="135"/>
                    <a:pt x="140" y="134"/>
                    <a:pt x="142" y="133"/>
                  </a:cubicBezTo>
                  <a:cubicBezTo>
                    <a:pt x="141" y="134"/>
                    <a:pt x="141" y="134"/>
                    <a:pt x="141" y="134"/>
                  </a:cubicBezTo>
                  <a:cubicBezTo>
                    <a:pt x="141" y="138"/>
                    <a:pt x="141" y="142"/>
                    <a:pt x="141" y="146"/>
                  </a:cubicBezTo>
                  <a:cubicBezTo>
                    <a:pt x="139" y="147"/>
                    <a:pt x="137" y="147"/>
                    <a:pt x="135" y="148"/>
                  </a:cubicBezTo>
                  <a:moveTo>
                    <a:pt x="143" y="145"/>
                  </a:moveTo>
                  <a:cubicBezTo>
                    <a:pt x="143" y="141"/>
                    <a:pt x="143" y="138"/>
                    <a:pt x="143" y="134"/>
                  </a:cubicBezTo>
                  <a:cubicBezTo>
                    <a:pt x="144" y="133"/>
                    <a:pt x="143" y="133"/>
                    <a:pt x="143" y="133"/>
                  </a:cubicBezTo>
                  <a:cubicBezTo>
                    <a:pt x="145" y="132"/>
                    <a:pt x="147" y="131"/>
                    <a:pt x="148" y="131"/>
                  </a:cubicBezTo>
                  <a:cubicBezTo>
                    <a:pt x="149" y="135"/>
                    <a:pt x="149" y="139"/>
                    <a:pt x="150" y="142"/>
                  </a:cubicBezTo>
                  <a:cubicBezTo>
                    <a:pt x="149" y="143"/>
                    <a:pt x="148" y="143"/>
                    <a:pt x="146" y="144"/>
                  </a:cubicBezTo>
                  <a:cubicBezTo>
                    <a:pt x="145" y="144"/>
                    <a:pt x="144" y="145"/>
                    <a:pt x="143" y="145"/>
                  </a:cubicBezTo>
                  <a:moveTo>
                    <a:pt x="35" y="131"/>
                  </a:moveTo>
                  <a:cubicBezTo>
                    <a:pt x="33" y="129"/>
                    <a:pt x="32" y="128"/>
                    <a:pt x="31" y="125"/>
                  </a:cubicBezTo>
                  <a:cubicBezTo>
                    <a:pt x="32" y="125"/>
                    <a:pt x="32" y="125"/>
                    <a:pt x="32" y="125"/>
                  </a:cubicBezTo>
                  <a:cubicBezTo>
                    <a:pt x="33" y="125"/>
                    <a:pt x="35" y="124"/>
                    <a:pt x="36" y="124"/>
                  </a:cubicBezTo>
                  <a:cubicBezTo>
                    <a:pt x="36" y="125"/>
                    <a:pt x="36" y="126"/>
                    <a:pt x="36" y="127"/>
                  </a:cubicBezTo>
                  <a:cubicBezTo>
                    <a:pt x="36" y="128"/>
                    <a:pt x="36" y="129"/>
                    <a:pt x="36" y="130"/>
                  </a:cubicBezTo>
                  <a:cubicBezTo>
                    <a:pt x="35" y="131"/>
                    <a:pt x="35" y="131"/>
                    <a:pt x="35" y="131"/>
                  </a:cubicBezTo>
                  <a:moveTo>
                    <a:pt x="38" y="130"/>
                  </a:moveTo>
                  <a:cubicBezTo>
                    <a:pt x="38" y="129"/>
                    <a:pt x="38" y="128"/>
                    <a:pt x="38" y="127"/>
                  </a:cubicBezTo>
                  <a:cubicBezTo>
                    <a:pt x="38" y="126"/>
                    <a:pt x="38" y="124"/>
                    <a:pt x="38" y="123"/>
                  </a:cubicBezTo>
                  <a:cubicBezTo>
                    <a:pt x="38" y="123"/>
                    <a:pt x="38" y="123"/>
                    <a:pt x="38" y="123"/>
                  </a:cubicBezTo>
                  <a:cubicBezTo>
                    <a:pt x="39" y="123"/>
                    <a:pt x="40" y="122"/>
                    <a:pt x="41" y="122"/>
                  </a:cubicBezTo>
                  <a:cubicBezTo>
                    <a:pt x="41" y="124"/>
                    <a:pt x="42" y="126"/>
                    <a:pt x="42" y="128"/>
                  </a:cubicBezTo>
                  <a:cubicBezTo>
                    <a:pt x="40" y="129"/>
                    <a:pt x="39" y="129"/>
                    <a:pt x="38" y="130"/>
                  </a:cubicBezTo>
                  <a:moveTo>
                    <a:pt x="44" y="128"/>
                  </a:moveTo>
                  <a:cubicBezTo>
                    <a:pt x="44" y="125"/>
                    <a:pt x="43" y="123"/>
                    <a:pt x="43" y="121"/>
                  </a:cubicBezTo>
                  <a:cubicBezTo>
                    <a:pt x="46" y="120"/>
                    <a:pt x="50" y="119"/>
                    <a:pt x="53" y="118"/>
                  </a:cubicBezTo>
                  <a:cubicBezTo>
                    <a:pt x="53" y="120"/>
                    <a:pt x="52" y="122"/>
                    <a:pt x="52" y="125"/>
                  </a:cubicBezTo>
                  <a:cubicBezTo>
                    <a:pt x="48" y="126"/>
                    <a:pt x="46" y="127"/>
                    <a:pt x="44" y="128"/>
                  </a:cubicBezTo>
                  <a:moveTo>
                    <a:pt x="70" y="126"/>
                  </a:moveTo>
                  <a:cubicBezTo>
                    <a:pt x="71" y="123"/>
                    <a:pt x="72" y="119"/>
                    <a:pt x="73" y="116"/>
                  </a:cubicBezTo>
                  <a:cubicBezTo>
                    <a:pt x="73" y="116"/>
                    <a:pt x="73" y="116"/>
                    <a:pt x="73" y="116"/>
                  </a:cubicBezTo>
                  <a:cubicBezTo>
                    <a:pt x="73" y="118"/>
                    <a:pt x="74" y="120"/>
                    <a:pt x="75" y="122"/>
                  </a:cubicBezTo>
                  <a:cubicBezTo>
                    <a:pt x="75" y="122"/>
                    <a:pt x="76" y="123"/>
                    <a:pt x="76" y="124"/>
                  </a:cubicBezTo>
                  <a:cubicBezTo>
                    <a:pt x="74" y="125"/>
                    <a:pt x="72" y="125"/>
                    <a:pt x="70" y="126"/>
                  </a:cubicBezTo>
                  <a:moveTo>
                    <a:pt x="54" y="124"/>
                  </a:moveTo>
                  <a:cubicBezTo>
                    <a:pt x="55" y="122"/>
                    <a:pt x="55" y="119"/>
                    <a:pt x="55" y="117"/>
                  </a:cubicBezTo>
                  <a:cubicBezTo>
                    <a:pt x="58" y="116"/>
                    <a:pt x="60" y="115"/>
                    <a:pt x="63" y="114"/>
                  </a:cubicBezTo>
                  <a:cubicBezTo>
                    <a:pt x="62" y="117"/>
                    <a:pt x="62" y="119"/>
                    <a:pt x="62" y="121"/>
                  </a:cubicBezTo>
                  <a:cubicBezTo>
                    <a:pt x="61" y="122"/>
                    <a:pt x="60" y="122"/>
                    <a:pt x="58" y="122"/>
                  </a:cubicBezTo>
                  <a:cubicBezTo>
                    <a:pt x="57" y="123"/>
                    <a:pt x="57" y="123"/>
                    <a:pt x="56" y="123"/>
                  </a:cubicBezTo>
                  <a:cubicBezTo>
                    <a:pt x="55" y="124"/>
                    <a:pt x="55" y="124"/>
                    <a:pt x="55" y="124"/>
                  </a:cubicBezTo>
                  <a:cubicBezTo>
                    <a:pt x="54" y="124"/>
                    <a:pt x="54" y="124"/>
                    <a:pt x="54" y="124"/>
                  </a:cubicBezTo>
                  <a:moveTo>
                    <a:pt x="64" y="121"/>
                  </a:moveTo>
                  <a:cubicBezTo>
                    <a:pt x="64" y="118"/>
                    <a:pt x="64" y="116"/>
                    <a:pt x="65" y="114"/>
                  </a:cubicBezTo>
                  <a:cubicBezTo>
                    <a:pt x="66" y="113"/>
                    <a:pt x="68" y="113"/>
                    <a:pt x="69" y="112"/>
                  </a:cubicBezTo>
                  <a:cubicBezTo>
                    <a:pt x="70" y="113"/>
                    <a:pt x="70" y="113"/>
                    <a:pt x="70" y="114"/>
                  </a:cubicBezTo>
                  <a:cubicBezTo>
                    <a:pt x="71" y="114"/>
                    <a:pt x="71" y="114"/>
                    <a:pt x="71" y="114"/>
                  </a:cubicBezTo>
                  <a:cubicBezTo>
                    <a:pt x="70" y="117"/>
                    <a:pt x="69" y="121"/>
                    <a:pt x="69" y="124"/>
                  </a:cubicBezTo>
                  <a:cubicBezTo>
                    <a:pt x="68" y="123"/>
                    <a:pt x="68" y="123"/>
                    <a:pt x="68" y="123"/>
                  </a:cubicBezTo>
                  <a:cubicBezTo>
                    <a:pt x="68" y="122"/>
                    <a:pt x="67" y="121"/>
                    <a:pt x="66" y="121"/>
                  </a:cubicBezTo>
                  <a:cubicBezTo>
                    <a:pt x="66" y="121"/>
                    <a:pt x="66" y="121"/>
                    <a:pt x="66" y="121"/>
                  </a:cubicBezTo>
                  <a:cubicBezTo>
                    <a:pt x="66" y="121"/>
                    <a:pt x="66" y="121"/>
                    <a:pt x="66" y="121"/>
                  </a:cubicBezTo>
                  <a:cubicBezTo>
                    <a:pt x="66" y="121"/>
                    <a:pt x="66" y="121"/>
                    <a:pt x="66" y="121"/>
                  </a:cubicBezTo>
                  <a:cubicBezTo>
                    <a:pt x="66" y="120"/>
                    <a:pt x="65" y="120"/>
                    <a:pt x="65" y="120"/>
                  </a:cubicBezTo>
                  <a:cubicBezTo>
                    <a:pt x="65" y="120"/>
                    <a:pt x="64" y="121"/>
                    <a:pt x="64" y="121"/>
                  </a:cubicBezTo>
                  <a:moveTo>
                    <a:pt x="107" y="112"/>
                  </a:moveTo>
                  <a:cubicBezTo>
                    <a:pt x="107" y="111"/>
                    <a:pt x="106" y="110"/>
                    <a:pt x="106" y="109"/>
                  </a:cubicBezTo>
                  <a:cubicBezTo>
                    <a:pt x="106" y="108"/>
                    <a:pt x="105" y="107"/>
                    <a:pt x="105" y="106"/>
                  </a:cubicBezTo>
                  <a:cubicBezTo>
                    <a:pt x="105" y="105"/>
                    <a:pt x="105" y="104"/>
                    <a:pt x="105" y="104"/>
                  </a:cubicBezTo>
                  <a:cubicBezTo>
                    <a:pt x="105" y="103"/>
                    <a:pt x="105" y="103"/>
                    <a:pt x="105" y="103"/>
                  </a:cubicBezTo>
                  <a:cubicBezTo>
                    <a:pt x="105" y="102"/>
                    <a:pt x="105" y="100"/>
                    <a:pt x="106" y="97"/>
                  </a:cubicBezTo>
                  <a:cubicBezTo>
                    <a:pt x="106" y="97"/>
                    <a:pt x="107" y="97"/>
                    <a:pt x="107" y="96"/>
                  </a:cubicBezTo>
                  <a:cubicBezTo>
                    <a:pt x="109" y="99"/>
                    <a:pt x="109" y="102"/>
                    <a:pt x="109" y="105"/>
                  </a:cubicBezTo>
                  <a:cubicBezTo>
                    <a:pt x="109" y="105"/>
                    <a:pt x="108" y="105"/>
                    <a:pt x="108" y="105"/>
                  </a:cubicBezTo>
                  <a:cubicBezTo>
                    <a:pt x="107" y="106"/>
                    <a:pt x="107" y="106"/>
                    <a:pt x="107" y="107"/>
                  </a:cubicBezTo>
                  <a:cubicBezTo>
                    <a:pt x="107" y="107"/>
                    <a:pt x="107" y="107"/>
                    <a:pt x="107" y="107"/>
                  </a:cubicBezTo>
                  <a:cubicBezTo>
                    <a:pt x="107" y="109"/>
                    <a:pt x="107" y="110"/>
                    <a:pt x="107" y="112"/>
                  </a:cubicBezTo>
                  <a:moveTo>
                    <a:pt x="111" y="104"/>
                  </a:moveTo>
                  <a:cubicBezTo>
                    <a:pt x="111" y="101"/>
                    <a:pt x="110" y="98"/>
                    <a:pt x="109" y="96"/>
                  </a:cubicBezTo>
                  <a:cubicBezTo>
                    <a:pt x="111" y="95"/>
                    <a:pt x="112" y="95"/>
                    <a:pt x="113" y="94"/>
                  </a:cubicBezTo>
                  <a:cubicBezTo>
                    <a:pt x="114" y="94"/>
                    <a:pt x="115" y="94"/>
                    <a:pt x="115" y="94"/>
                  </a:cubicBezTo>
                  <a:cubicBezTo>
                    <a:pt x="115" y="95"/>
                    <a:pt x="115" y="96"/>
                    <a:pt x="115" y="97"/>
                  </a:cubicBezTo>
                  <a:cubicBezTo>
                    <a:pt x="115" y="99"/>
                    <a:pt x="115" y="100"/>
                    <a:pt x="115" y="102"/>
                  </a:cubicBezTo>
                  <a:cubicBezTo>
                    <a:pt x="114" y="103"/>
                    <a:pt x="113" y="103"/>
                    <a:pt x="111" y="104"/>
                  </a:cubicBezTo>
                  <a:moveTo>
                    <a:pt x="53" y="94"/>
                  </a:moveTo>
                  <a:cubicBezTo>
                    <a:pt x="53" y="94"/>
                    <a:pt x="53" y="94"/>
                    <a:pt x="53" y="94"/>
                  </a:cubicBezTo>
                  <a:cubicBezTo>
                    <a:pt x="53" y="94"/>
                    <a:pt x="53" y="94"/>
                    <a:pt x="53" y="94"/>
                  </a:cubicBezTo>
                  <a:moveTo>
                    <a:pt x="45" y="95"/>
                  </a:moveTo>
                  <a:cubicBezTo>
                    <a:pt x="45" y="94"/>
                    <a:pt x="45" y="93"/>
                    <a:pt x="45" y="92"/>
                  </a:cubicBezTo>
                  <a:cubicBezTo>
                    <a:pt x="46" y="93"/>
                    <a:pt x="47" y="94"/>
                    <a:pt x="47" y="94"/>
                  </a:cubicBezTo>
                  <a:cubicBezTo>
                    <a:pt x="47" y="95"/>
                    <a:pt x="46" y="95"/>
                    <a:pt x="45" y="95"/>
                  </a:cubicBezTo>
                  <a:moveTo>
                    <a:pt x="117" y="101"/>
                  </a:moveTo>
                  <a:cubicBezTo>
                    <a:pt x="117" y="100"/>
                    <a:pt x="117" y="99"/>
                    <a:pt x="117" y="97"/>
                  </a:cubicBezTo>
                  <a:cubicBezTo>
                    <a:pt x="117" y="96"/>
                    <a:pt x="117" y="94"/>
                    <a:pt x="117" y="93"/>
                  </a:cubicBezTo>
                  <a:cubicBezTo>
                    <a:pt x="119" y="92"/>
                    <a:pt x="122" y="92"/>
                    <a:pt x="124" y="91"/>
                  </a:cubicBezTo>
                  <a:cubicBezTo>
                    <a:pt x="124" y="92"/>
                    <a:pt x="124" y="92"/>
                    <a:pt x="124" y="92"/>
                  </a:cubicBezTo>
                  <a:cubicBezTo>
                    <a:pt x="124" y="94"/>
                    <a:pt x="124" y="97"/>
                    <a:pt x="123" y="99"/>
                  </a:cubicBezTo>
                  <a:cubicBezTo>
                    <a:pt x="121" y="100"/>
                    <a:pt x="119" y="101"/>
                    <a:pt x="117" y="101"/>
                  </a:cubicBezTo>
                  <a:moveTo>
                    <a:pt x="125" y="98"/>
                  </a:moveTo>
                  <a:cubicBezTo>
                    <a:pt x="126" y="96"/>
                    <a:pt x="126" y="94"/>
                    <a:pt x="126" y="92"/>
                  </a:cubicBezTo>
                  <a:cubicBezTo>
                    <a:pt x="126" y="91"/>
                    <a:pt x="126" y="91"/>
                    <a:pt x="126" y="90"/>
                  </a:cubicBezTo>
                  <a:cubicBezTo>
                    <a:pt x="128" y="90"/>
                    <a:pt x="129" y="89"/>
                    <a:pt x="131" y="89"/>
                  </a:cubicBezTo>
                  <a:cubicBezTo>
                    <a:pt x="131" y="91"/>
                    <a:pt x="130" y="94"/>
                    <a:pt x="130" y="97"/>
                  </a:cubicBezTo>
                  <a:cubicBezTo>
                    <a:pt x="129" y="97"/>
                    <a:pt x="127" y="98"/>
                    <a:pt x="125" y="98"/>
                  </a:cubicBezTo>
                  <a:moveTo>
                    <a:pt x="132" y="96"/>
                  </a:moveTo>
                  <a:cubicBezTo>
                    <a:pt x="133" y="93"/>
                    <a:pt x="133" y="91"/>
                    <a:pt x="133" y="88"/>
                  </a:cubicBezTo>
                  <a:cubicBezTo>
                    <a:pt x="134" y="88"/>
                    <a:pt x="135" y="88"/>
                    <a:pt x="135" y="87"/>
                  </a:cubicBezTo>
                  <a:cubicBezTo>
                    <a:pt x="136" y="89"/>
                    <a:pt x="136" y="91"/>
                    <a:pt x="136" y="93"/>
                  </a:cubicBezTo>
                  <a:cubicBezTo>
                    <a:pt x="136" y="94"/>
                    <a:pt x="136" y="95"/>
                    <a:pt x="136" y="95"/>
                  </a:cubicBezTo>
                  <a:cubicBezTo>
                    <a:pt x="136" y="95"/>
                    <a:pt x="136" y="95"/>
                    <a:pt x="136" y="95"/>
                  </a:cubicBezTo>
                  <a:cubicBezTo>
                    <a:pt x="134" y="95"/>
                    <a:pt x="133" y="96"/>
                    <a:pt x="132" y="96"/>
                  </a:cubicBezTo>
                  <a:moveTo>
                    <a:pt x="39" y="97"/>
                  </a:moveTo>
                  <a:cubicBezTo>
                    <a:pt x="39" y="96"/>
                    <a:pt x="39" y="96"/>
                    <a:pt x="39" y="96"/>
                  </a:cubicBezTo>
                  <a:cubicBezTo>
                    <a:pt x="39" y="93"/>
                    <a:pt x="39" y="90"/>
                    <a:pt x="39" y="87"/>
                  </a:cubicBezTo>
                  <a:cubicBezTo>
                    <a:pt x="41" y="88"/>
                    <a:pt x="42" y="90"/>
                    <a:pt x="44" y="91"/>
                  </a:cubicBezTo>
                  <a:cubicBezTo>
                    <a:pt x="44" y="91"/>
                    <a:pt x="44" y="91"/>
                    <a:pt x="44" y="91"/>
                  </a:cubicBezTo>
                  <a:cubicBezTo>
                    <a:pt x="43" y="93"/>
                    <a:pt x="43" y="94"/>
                    <a:pt x="43" y="96"/>
                  </a:cubicBezTo>
                  <a:cubicBezTo>
                    <a:pt x="42" y="96"/>
                    <a:pt x="41" y="96"/>
                    <a:pt x="40" y="97"/>
                  </a:cubicBezTo>
                  <a:cubicBezTo>
                    <a:pt x="39" y="97"/>
                    <a:pt x="39" y="97"/>
                    <a:pt x="39" y="97"/>
                  </a:cubicBezTo>
                  <a:moveTo>
                    <a:pt x="37" y="94"/>
                  </a:moveTo>
                  <a:cubicBezTo>
                    <a:pt x="35" y="92"/>
                    <a:pt x="33" y="90"/>
                    <a:pt x="31" y="88"/>
                  </a:cubicBezTo>
                  <a:cubicBezTo>
                    <a:pt x="31" y="85"/>
                    <a:pt x="30" y="81"/>
                    <a:pt x="30" y="78"/>
                  </a:cubicBezTo>
                  <a:cubicBezTo>
                    <a:pt x="33" y="81"/>
                    <a:pt x="35" y="83"/>
                    <a:pt x="37" y="85"/>
                  </a:cubicBezTo>
                  <a:cubicBezTo>
                    <a:pt x="37" y="86"/>
                    <a:pt x="37" y="86"/>
                    <a:pt x="37" y="86"/>
                  </a:cubicBezTo>
                  <a:cubicBezTo>
                    <a:pt x="37" y="89"/>
                    <a:pt x="37" y="91"/>
                    <a:pt x="37" y="94"/>
                  </a:cubicBezTo>
                  <a:moveTo>
                    <a:pt x="29" y="85"/>
                  </a:moveTo>
                  <a:cubicBezTo>
                    <a:pt x="27" y="84"/>
                    <a:pt x="25" y="82"/>
                    <a:pt x="24" y="81"/>
                  </a:cubicBezTo>
                  <a:cubicBezTo>
                    <a:pt x="23" y="80"/>
                    <a:pt x="23" y="80"/>
                    <a:pt x="23" y="80"/>
                  </a:cubicBezTo>
                  <a:cubicBezTo>
                    <a:pt x="23" y="80"/>
                    <a:pt x="23" y="80"/>
                    <a:pt x="23" y="80"/>
                  </a:cubicBezTo>
                  <a:cubicBezTo>
                    <a:pt x="23" y="77"/>
                    <a:pt x="23" y="74"/>
                    <a:pt x="23" y="71"/>
                  </a:cubicBezTo>
                  <a:cubicBezTo>
                    <a:pt x="25" y="73"/>
                    <a:pt x="26" y="75"/>
                    <a:pt x="28" y="76"/>
                  </a:cubicBezTo>
                  <a:cubicBezTo>
                    <a:pt x="28" y="77"/>
                    <a:pt x="28" y="77"/>
                    <a:pt x="28" y="77"/>
                  </a:cubicBezTo>
                  <a:cubicBezTo>
                    <a:pt x="28" y="80"/>
                    <a:pt x="28" y="83"/>
                    <a:pt x="29" y="85"/>
                  </a:cubicBezTo>
                  <a:moveTo>
                    <a:pt x="21" y="78"/>
                  </a:moveTo>
                  <a:cubicBezTo>
                    <a:pt x="19" y="76"/>
                    <a:pt x="17" y="74"/>
                    <a:pt x="16" y="73"/>
                  </a:cubicBezTo>
                  <a:cubicBezTo>
                    <a:pt x="16" y="70"/>
                    <a:pt x="15" y="66"/>
                    <a:pt x="15" y="63"/>
                  </a:cubicBezTo>
                  <a:cubicBezTo>
                    <a:pt x="17" y="65"/>
                    <a:pt x="19" y="67"/>
                    <a:pt x="21" y="69"/>
                  </a:cubicBezTo>
                  <a:cubicBezTo>
                    <a:pt x="21" y="72"/>
                    <a:pt x="21" y="75"/>
                    <a:pt x="21" y="78"/>
                  </a:cubicBezTo>
                  <a:moveTo>
                    <a:pt x="111" y="68"/>
                  </a:moveTo>
                  <a:cubicBezTo>
                    <a:pt x="112" y="65"/>
                    <a:pt x="113" y="62"/>
                    <a:pt x="113" y="59"/>
                  </a:cubicBezTo>
                  <a:cubicBezTo>
                    <a:pt x="114" y="61"/>
                    <a:pt x="114" y="64"/>
                    <a:pt x="115" y="66"/>
                  </a:cubicBezTo>
                  <a:cubicBezTo>
                    <a:pt x="113" y="67"/>
                    <a:pt x="112" y="67"/>
                    <a:pt x="111" y="68"/>
                  </a:cubicBezTo>
                  <a:moveTo>
                    <a:pt x="14" y="71"/>
                  </a:moveTo>
                  <a:cubicBezTo>
                    <a:pt x="13" y="71"/>
                    <a:pt x="13" y="70"/>
                    <a:pt x="12" y="70"/>
                  </a:cubicBezTo>
                  <a:cubicBezTo>
                    <a:pt x="12" y="69"/>
                    <a:pt x="11" y="69"/>
                    <a:pt x="11" y="68"/>
                  </a:cubicBezTo>
                  <a:cubicBezTo>
                    <a:pt x="9" y="63"/>
                    <a:pt x="7" y="61"/>
                    <a:pt x="7" y="59"/>
                  </a:cubicBezTo>
                  <a:cubicBezTo>
                    <a:pt x="6" y="57"/>
                    <a:pt x="6" y="56"/>
                    <a:pt x="5" y="53"/>
                  </a:cubicBezTo>
                  <a:cubicBezTo>
                    <a:pt x="7" y="56"/>
                    <a:pt x="10" y="58"/>
                    <a:pt x="12" y="61"/>
                  </a:cubicBezTo>
                  <a:cubicBezTo>
                    <a:pt x="13" y="64"/>
                    <a:pt x="13" y="68"/>
                    <a:pt x="14" y="71"/>
                  </a:cubicBezTo>
                  <a:moveTo>
                    <a:pt x="116" y="63"/>
                  </a:moveTo>
                  <a:cubicBezTo>
                    <a:pt x="116" y="60"/>
                    <a:pt x="115" y="57"/>
                    <a:pt x="114" y="55"/>
                  </a:cubicBezTo>
                  <a:cubicBezTo>
                    <a:pt x="115" y="51"/>
                    <a:pt x="116" y="47"/>
                    <a:pt x="117" y="43"/>
                  </a:cubicBezTo>
                  <a:cubicBezTo>
                    <a:pt x="117" y="46"/>
                    <a:pt x="118" y="49"/>
                    <a:pt x="118" y="53"/>
                  </a:cubicBezTo>
                  <a:cubicBezTo>
                    <a:pt x="119" y="53"/>
                    <a:pt x="119" y="53"/>
                    <a:pt x="119" y="53"/>
                  </a:cubicBezTo>
                  <a:cubicBezTo>
                    <a:pt x="118" y="56"/>
                    <a:pt x="117" y="60"/>
                    <a:pt x="116" y="63"/>
                  </a:cubicBezTo>
                  <a:moveTo>
                    <a:pt x="120" y="48"/>
                  </a:moveTo>
                  <a:cubicBezTo>
                    <a:pt x="119" y="45"/>
                    <a:pt x="119" y="41"/>
                    <a:pt x="118" y="37"/>
                  </a:cubicBezTo>
                  <a:cubicBezTo>
                    <a:pt x="119" y="33"/>
                    <a:pt x="120" y="30"/>
                    <a:pt x="121" y="26"/>
                  </a:cubicBezTo>
                  <a:cubicBezTo>
                    <a:pt x="122" y="30"/>
                    <a:pt x="122" y="34"/>
                    <a:pt x="122" y="37"/>
                  </a:cubicBezTo>
                  <a:cubicBezTo>
                    <a:pt x="121" y="41"/>
                    <a:pt x="120" y="45"/>
                    <a:pt x="120" y="48"/>
                  </a:cubicBezTo>
                  <a:moveTo>
                    <a:pt x="124" y="32"/>
                  </a:moveTo>
                  <a:cubicBezTo>
                    <a:pt x="123" y="28"/>
                    <a:pt x="123" y="25"/>
                    <a:pt x="122" y="22"/>
                  </a:cubicBezTo>
                  <a:cubicBezTo>
                    <a:pt x="122" y="19"/>
                    <a:pt x="123" y="17"/>
                    <a:pt x="123" y="14"/>
                  </a:cubicBezTo>
                  <a:cubicBezTo>
                    <a:pt x="124" y="17"/>
                    <a:pt x="124" y="21"/>
                    <a:pt x="124" y="24"/>
                  </a:cubicBezTo>
                  <a:cubicBezTo>
                    <a:pt x="124" y="25"/>
                    <a:pt x="124" y="25"/>
                    <a:pt x="124" y="26"/>
                  </a:cubicBezTo>
                  <a:cubicBezTo>
                    <a:pt x="124" y="28"/>
                    <a:pt x="124" y="30"/>
                    <a:pt x="124" y="32"/>
                  </a:cubicBezTo>
                  <a:moveTo>
                    <a:pt x="78" y="85"/>
                  </a:moveTo>
                  <a:cubicBezTo>
                    <a:pt x="79" y="85"/>
                    <a:pt x="79" y="85"/>
                    <a:pt x="79" y="85"/>
                  </a:cubicBezTo>
                  <a:cubicBezTo>
                    <a:pt x="80" y="85"/>
                    <a:pt x="80" y="84"/>
                    <a:pt x="80" y="83"/>
                  </a:cubicBezTo>
                  <a:cubicBezTo>
                    <a:pt x="80" y="79"/>
                    <a:pt x="80" y="76"/>
                    <a:pt x="80" y="72"/>
                  </a:cubicBezTo>
                  <a:cubicBezTo>
                    <a:pt x="80" y="55"/>
                    <a:pt x="82" y="38"/>
                    <a:pt x="84" y="20"/>
                  </a:cubicBezTo>
                  <a:cubicBezTo>
                    <a:pt x="97" y="15"/>
                    <a:pt x="109" y="10"/>
                    <a:pt x="121" y="5"/>
                  </a:cubicBezTo>
                  <a:cubicBezTo>
                    <a:pt x="116" y="27"/>
                    <a:pt x="112" y="48"/>
                    <a:pt x="107" y="70"/>
                  </a:cubicBezTo>
                  <a:cubicBezTo>
                    <a:pt x="106" y="70"/>
                    <a:pt x="106" y="71"/>
                    <a:pt x="106" y="71"/>
                  </a:cubicBezTo>
                  <a:cubicBezTo>
                    <a:pt x="107" y="72"/>
                    <a:pt x="107" y="72"/>
                    <a:pt x="108" y="73"/>
                  </a:cubicBezTo>
                  <a:cubicBezTo>
                    <a:pt x="108" y="73"/>
                    <a:pt x="108" y="73"/>
                    <a:pt x="108" y="73"/>
                  </a:cubicBezTo>
                  <a:cubicBezTo>
                    <a:pt x="108" y="73"/>
                    <a:pt x="108" y="73"/>
                    <a:pt x="108" y="73"/>
                  </a:cubicBezTo>
                  <a:cubicBezTo>
                    <a:pt x="108" y="73"/>
                    <a:pt x="108" y="73"/>
                    <a:pt x="108" y="73"/>
                  </a:cubicBezTo>
                  <a:cubicBezTo>
                    <a:pt x="108" y="73"/>
                    <a:pt x="108" y="73"/>
                    <a:pt x="109" y="73"/>
                  </a:cubicBezTo>
                  <a:cubicBezTo>
                    <a:pt x="109" y="73"/>
                    <a:pt x="109" y="73"/>
                    <a:pt x="110" y="72"/>
                  </a:cubicBezTo>
                  <a:cubicBezTo>
                    <a:pt x="117" y="70"/>
                    <a:pt x="124" y="67"/>
                    <a:pt x="131" y="64"/>
                  </a:cubicBezTo>
                  <a:cubicBezTo>
                    <a:pt x="133" y="70"/>
                    <a:pt x="134" y="76"/>
                    <a:pt x="135" y="82"/>
                  </a:cubicBezTo>
                  <a:cubicBezTo>
                    <a:pt x="135" y="82"/>
                    <a:pt x="134" y="83"/>
                    <a:pt x="134" y="83"/>
                  </a:cubicBezTo>
                  <a:cubicBezTo>
                    <a:pt x="127" y="86"/>
                    <a:pt x="119" y="88"/>
                    <a:pt x="112" y="90"/>
                  </a:cubicBezTo>
                  <a:cubicBezTo>
                    <a:pt x="109" y="91"/>
                    <a:pt x="106" y="92"/>
                    <a:pt x="103" y="94"/>
                  </a:cubicBezTo>
                  <a:cubicBezTo>
                    <a:pt x="103" y="94"/>
                    <a:pt x="103" y="94"/>
                    <a:pt x="103" y="94"/>
                  </a:cubicBezTo>
                  <a:cubicBezTo>
                    <a:pt x="102" y="95"/>
                    <a:pt x="102" y="95"/>
                    <a:pt x="102" y="95"/>
                  </a:cubicBezTo>
                  <a:cubicBezTo>
                    <a:pt x="102" y="95"/>
                    <a:pt x="102" y="95"/>
                    <a:pt x="102" y="95"/>
                  </a:cubicBezTo>
                  <a:cubicBezTo>
                    <a:pt x="102" y="95"/>
                    <a:pt x="102" y="95"/>
                    <a:pt x="102" y="95"/>
                  </a:cubicBezTo>
                  <a:cubicBezTo>
                    <a:pt x="102" y="96"/>
                    <a:pt x="102" y="96"/>
                    <a:pt x="102" y="96"/>
                  </a:cubicBezTo>
                  <a:cubicBezTo>
                    <a:pt x="102" y="96"/>
                    <a:pt x="102" y="96"/>
                    <a:pt x="102" y="96"/>
                  </a:cubicBezTo>
                  <a:cubicBezTo>
                    <a:pt x="102" y="98"/>
                    <a:pt x="101" y="100"/>
                    <a:pt x="101" y="103"/>
                  </a:cubicBezTo>
                  <a:cubicBezTo>
                    <a:pt x="101" y="104"/>
                    <a:pt x="101" y="104"/>
                    <a:pt x="101" y="105"/>
                  </a:cubicBezTo>
                  <a:cubicBezTo>
                    <a:pt x="101" y="105"/>
                    <a:pt x="101" y="106"/>
                    <a:pt x="101" y="107"/>
                  </a:cubicBezTo>
                  <a:cubicBezTo>
                    <a:pt x="102" y="109"/>
                    <a:pt x="102" y="110"/>
                    <a:pt x="103" y="112"/>
                  </a:cubicBezTo>
                  <a:cubicBezTo>
                    <a:pt x="103" y="113"/>
                    <a:pt x="103" y="114"/>
                    <a:pt x="103" y="115"/>
                  </a:cubicBezTo>
                  <a:cubicBezTo>
                    <a:pt x="103" y="115"/>
                    <a:pt x="103" y="116"/>
                    <a:pt x="104" y="116"/>
                  </a:cubicBezTo>
                  <a:cubicBezTo>
                    <a:pt x="104" y="117"/>
                    <a:pt x="105" y="117"/>
                    <a:pt x="105" y="117"/>
                  </a:cubicBezTo>
                  <a:cubicBezTo>
                    <a:pt x="106" y="117"/>
                    <a:pt x="106" y="117"/>
                    <a:pt x="106" y="117"/>
                  </a:cubicBezTo>
                  <a:cubicBezTo>
                    <a:pt x="106" y="117"/>
                    <a:pt x="106" y="117"/>
                    <a:pt x="106" y="117"/>
                  </a:cubicBezTo>
                  <a:cubicBezTo>
                    <a:pt x="106" y="117"/>
                    <a:pt x="106" y="117"/>
                    <a:pt x="106" y="117"/>
                  </a:cubicBezTo>
                  <a:cubicBezTo>
                    <a:pt x="106" y="117"/>
                    <a:pt x="106" y="117"/>
                    <a:pt x="106" y="117"/>
                  </a:cubicBezTo>
                  <a:cubicBezTo>
                    <a:pt x="119" y="112"/>
                    <a:pt x="127" y="110"/>
                    <a:pt x="133" y="108"/>
                  </a:cubicBezTo>
                  <a:cubicBezTo>
                    <a:pt x="136" y="107"/>
                    <a:pt x="138" y="106"/>
                    <a:pt x="139" y="105"/>
                  </a:cubicBezTo>
                  <a:cubicBezTo>
                    <a:pt x="140" y="105"/>
                    <a:pt x="140" y="105"/>
                    <a:pt x="141" y="105"/>
                  </a:cubicBezTo>
                  <a:cubicBezTo>
                    <a:pt x="142" y="108"/>
                    <a:pt x="144" y="113"/>
                    <a:pt x="145" y="118"/>
                  </a:cubicBezTo>
                  <a:cubicBezTo>
                    <a:pt x="146" y="121"/>
                    <a:pt x="147" y="124"/>
                    <a:pt x="148" y="126"/>
                  </a:cubicBezTo>
                  <a:cubicBezTo>
                    <a:pt x="147" y="127"/>
                    <a:pt x="144" y="128"/>
                    <a:pt x="141" y="129"/>
                  </a:cubicBezTo>
                  <a:cubicBezTo>
                    <a:pt x="136" y="131"/>
                    <a:pt x="127" y="134"/>
                    <a:pt x="115" y="139"/>
                  </a:cubicBezTo>
                  <a:cubicBezTo>
                    <a:pt x="115" y="139"/>
                    <a:pt x="115" y="139"/>
                    <a:pt x="115" y="139"/>
                  </a:cubicBezTo>
                  <a:cubicBezTo>
                    <a:pt x="115" y="139"/>
                    <a:pt x="115" y="139"/>
                    <a:pt x="115" y="139"/>
                  </a:cubicBezTo>
                  <a:cubicBezTo>
                    <a:pt x="114" y="139"/>
                    <a:pt x="114" y="139"/>
                    <a:pt x="114" y="139"/>
                  </a:cubicBezTo>
                  <a:cubicBezTo>
                    <a:pt x="113" y="139"/>
                    <a:pt x="112" y="141"/>
                    <a:pt x="113" y="142"/>
                  </a:cubicBezTo>
                  <a:cubicBezTo>
                    <a:pt x="113" y="142"/>
                    <a:pt x="114" y="143"/>
                    <a:pt x="114" y="143"/>
                  </a:cubicBezTo>
                  <a:cubicBezTo>
                    <a:pt x="118" y="153"/>
                    <a:pt x="121" y="159"/>
                    <a:pt x="124" y="169"/>
                  </a:cubicBezTo>
                  <a:cubicBezTo>
                    <a:pt x="116" y="169"/>
                    <a:pt x="108" y="172"/>
                    <a:pt x="101" y="178"/>
                  </a:cubicBezTo>
                  <a:cubicBezTo>
                    <a:pt x="97" y="167"/>
                    <a:pt x="95" y="161"/>
                    <a:pt x="91" y="150"/>
                  </a:cubicBezTo>
                  <a:cubicBezTo>
                    <a:pt x="90" y="149"/>
                    <a:pt x="90" y="148"/>
                    <a:pt x="89" y="148"/>
                  </a:cubicBezTo>
                  <a:cubicBezTo>
                    <a:pt x="89" y="148"/>
                    <a:pt x="88" y="148"/>
                    <a:pt x="88" y="148"/>
                  </a:cubicBezTo>
                  <a:cubicBezTo>
                    <a:pt x="88" y="149"/>
                    <a:pt x="88" y="149"/>
                    <a:pt x="88" y="149"/>
                  </a:cubicBezTo>
                  <a:cubicBezTo>
                    <a:pt x="88" y="149"/>
                    <a:pt x="88" y="149"/>
                    <a:pt x="88" y="149"/>
                  </a:cubicBezTo>
                  <a:cubicBezTo>
                    <a:pt x="66" y="156"/>
                    <a:pt x="54" y="160"/>
                    <a:pt x="49" y="162"/>
                  </a:cubicBezTo>
                  <a:cubicBezTo>
                    <a:pt x="48" y="154"/>
                    <a:pt x="46" y="147"/>
                    <a:pt x="43" y="140"/>
                  </a:cubicBezTo>
                  <a:cubicBezTo>
                    <a:pt x="44" y="140"/>
                    <a:pt x="44" y="139"/>
                    <a:pt x="44" y="139"/>
                  </a:cubicBezTo>
                  <a:cubicBezTo>
                    <a:pt x="49" y="138"/>
                    <a:pt x="60" y="134"/>
                    <a:pt x="79" y="127"/>
                  </a:cubicBezTo>
                  <a:cubicBezTo>
                    <a:pt x="79" y="127"/>
                    <a:pt x="79" y="127"/>
                    <a:pt x="79" y="127"/>
                  </a:cubicBezTo>
                  <a:cubicBezTo>
                    <a:pt x="79" y="127"/>
                    <a:pt x="79" y="127"/>
                    <a:pt x="79" y="127"/>
                  </a:cubicBezTo>
                  <a:cubicBezTo>
                    <a:pt x="80" y="127"/>
                    <a:pt x="80" y="127"/>
                    <a:pt x="80" y="127"/>
                  </a:cubicBezTo>
                  <a:cubicBezTo>
                    <a:pt x="81" y="126"/>
                    <a:pt x="81" y="125"/>
                    <a:pt x="81" y="124"/>
                  </a:cubicBezTo>
                  <a:cubicBezTo>
                    <a:pt x="81" y="124"/>
                    <a:pt x="80" y="124"/>
                    <a:pt x="80" y="123"/>
                  </a:cubicBezTo>
                  <a:cubicBezTo>
                    <a:pt x="80" y="122"/>
                    <a:pt x="79" y="120"/>
                    <a:pt x="78" y="118"/>
                  </a:cubicBezTo>
                  <a:cubicBezTo>
                    <a:pt x="77" y="117"/>
                    <a:pt x="77" y="116"/>
                    <a:pt x="76" y="115"/>
                  </a:cubicBezTo>
                  <a:cubicBezTo>
                    <a:pt x="76" y="114"/>
                    <a:pt x="75" y="113"/>
                    <a:pt x="75" y="112"/>
                  </a:cubicBezTo>
                  <a:cubicBezTo>
                    <a:pt x="74" y="112"/>
                    <a:pt x="74" y="111"/>
                    <a:pt x="73" y="111"/>
                  </a:cubicBezTo>
                  <a:cubicBezTo>
                    <a:pt x="73" y="110"/>
                    <a:pt x="72" y="110"/>
                    <a:pt x="72" y="110"/>
                  </a:cubicBezTo>
                  <a:cubicBezTo>
                    <a:pt x="72" y="110"/>
                    <a:pt x="72" y="110"/>
                    <a:pt x="72" y="110"/>
                  </a:cubicBezTo>
                  <a:cubicBezTo>
                    <a:pt x="72" y="109"/>
                    <a:pt x="71" y="108"/>
                    <a:pt x="70" y="108"/>
                  </a:cubicBezTo>
                  <a:cubicBezTo>
                    <a:pt x="70" y="108"/>
                    <a:pt x="70" y="108"/>
                    <a:pt x="70" y="108"/>
                  </a:cubicBezTo>
                  <a:cubicBezTo>
                    <a:pt x="70" y="108"/>
                    <a:pt x="69" y="108"/>
                    <a:pt x="69" y="108"/>
                  </a:cubicBezTo>
                  <a:cubicBezTo>
                    <a:pt x="68" y="108"/>
                    <a:pt x="68" y="108"/>
                    <a:pt x="67" y="108"/>
                  </a:cubicBezTo>
                  <a:cubicBezTo>
                    <a:pt x="67" y="109"/>
                    <a:pt x="67" y="109"/>
                    <a:pt x="67" y="109"/>
                  </a:cubicBezTo>
                  <a:cubicBezTo>
                    <a:pt x="53" y="113"/>
                    <a:pt x="43" y="116"/>
                    <a:pt x="31" y="121"/>
                  </a:cubicBezTo>
                  <a:cubicBezTo>
                    <a:pt x="30" y="116"/>
                    <a:pt x="28" y="110"/>
                    <a:pt x="28" y="104"/>
                  </a:cubicBezTo>
                  <a:cubicBezTo>
                    <a:pt x="31" y="103"/>
                    <a:pt x="35" y="102"/>
                    <a:pt x="37" y="101"/>
                  </a:cubicBezTo>
                  <a:cubicBezTo>
                    <a:pt x="38" y="102"/>
                    <a:pt x="38" y="102"/>
                    <a:pt x="38" y="102"/>
                  </a:cubicBezTo>
                  <a:cubicBezTo>
                    <a:pt x="38" y="102"/>
                    <a:pt x="38" y="102"/>
                    <a:pt x="38" y="102"/>
                  </a:cubicBezTo>
                  <a:cubicBezTo>
                    <a:pt x="38" y="102"/>
                    <a:pt x="39" y="102"/>
                    <a:pt x="39" y="101"/>
                  </a:cubicBezTo>
                  <a:cubicBezTo>
                    <a:pt x="39" y="101"/>
                    <a:pt x="39" y="101"/>
                    <a:pt x="39" y="101"/>
                  </a:cubicBezTo>
                  <a:cubicBezTo>
                    <a:pt x="40" y="101"/>
                    <a:pt x="40" y="101"/>
                    <a:pt x="41" y="101"/>
                  </a:cubicBezTo>
                  <a:cubicBezTo>
                    <a:pt x="45" y="100"/>
                    <a:pt x="48" y="99"/>
                    <a:pt x="52" y="97"/>
                  </a:cubicBezTo>
                  <a:cubicBezTo>
                    <a:pt x="52" y="97"/>
                    <a:pt x="52" y="97"/>
                    <a:pt x="52" y="97"/>
                  </a:cubicBezTo>
                  <a:cubicBezTo>
                    <a:pt x="52" y="97"/>
                    <a:pt x="52" y="97"/>
                    <a:pt x="52" y="97"/>
                  </a:cubicBezTo>
                  <a:cubicBezTo>
                    <a:pt x="52" y="97"/>
                    <a:pt x="52" y="97"/>
                    <a:pt x="52" y="97"/>
                  </a:cubicBezTo>
                  <a:cubicBezTo>
                    <a:pt x="52" y="97"/>
                    <a:pt x="52" y="97"/>
                    <a:pt x="52" y="97"/>
                  </a:cubicBezTo>
                  <a:cubicBezTo>
                    <a:pt x="52" y="96"/>
                    <a:pt x="52" y="96"/>
                    <a:pt x="52" y="96"/>
                  </a:cubicBezTo>
                  <a:cubicBezTo>
                    <a:pt x="53" y="96"/>
                    <a:pt x="53" y="96"/>
                    <a:pt x="53" y="96"/>
                  </a:cubicBezTo>
                  <a:cubicBezTo>
                    <a:pt x="53" y="96"/>
                    <a:pt x="53" y="95"/>
                    <a:pt x="53" y="95"/>
                  </a:cubicBezTo>
                  <a:cubicBezTo>
                    <a:pt x="53" y="94"/>
                    <a:pt x="53" y="94"/>
                    <a:pt x="53" y="93"/>
                  </a:cubicBezTo>
                  <a:cubicBezTo>
                    <a:pt x="52" y="93"/>
                    <a:pt x="52" y="93"/>
                    <a:pt x="52" y="93"/>
                  </a:cubicBezTo>
                  <a:cubicBezTo>
                    <a:pt x="37" y="80"/>
                    <a:pt x="19" y="62"/>
                    <a:pt x="5" y="47"/>
                  </a:cubicBezTo>
                  <a:cubicBezTo>
                    <a:pt x="6" y="46"/>
                    <a:pt x="9" y="45"/>
                    <a:pt x="11" y="44"/>
                  </a:cubicBezTo>
                  <a:cubicBezTo>
                    <a:pt x="16" y="42"/>
                    <a:pt x="22" y="41"/>
                    <a:pt x="26" y="40"/>
                  </a:cubicBezTo>
                  <a:cubicBezTo>
                    <a:pt x="29" y="39"/>
                    <a:pt x="31" y="39"/>
                    <a:pt x="32" y="38"/>
                  </a:cubicBezTo>
                  <a:cubicBezTo>
                    <a:pt x="32" y="38"/>
                    <a:pt x="33" y="38"/>
                    <a:pt x="33" y="38"/>
                  </a:cubicBezTo>
                  <a:cubicBezTo>
                    <a:pt x="34" y="39"/>
                    <a:pt x="36" y="41"/>
                    <a:pt x="38" y="43"/>
                  </a:cubicBezTo>
                  <a:cubicBezTo>
                    <a:pt x="43" y="48"/>
                    <a:pt x="51" y="56"/>
                    <a:pt x="59" y="64"/>
                  </a:cubicBezTo>
                  <a:cubicBezTo>
                    <a:pt x="66" y="72"/>
                    <a:pt x="73" y="80"/>
                    <a:pt x="77" y="84"/>
                  </a:cubicBezTo>
                  <a:cubicBezTo>
                    <a:pt x="77" y="85"/>
                    <a:pt x="78" y="85"/>
                    <a:pt x="78" y="85"/>
                  </a:cubicBezTo>
                  <a:moveTo>
                    <a:pt x="124" y="0"/>
                  </a:moveTo>
                  <a:cubicBezTo>
                    <a:pt x="124" y="0"/>
                    <a:pt x="124" y="0"/>
                    <a:pt x="123" y="0"/>
                  </a:cubicBezTo>
                  <a:cubicBezTo>
                    <a:pt x="109" y="6"/>
                    <a:pt x="96" y="11"/>
                    <a:pt x="82" y="17"/>
                  </a:cubicBezTo>
                  <a:cubicBezTo>
                    <a:pt x="81" y="17"/>
                    <a:pt x="81" y="18"/>
                    <a:pt x="81" y="19"/>
                  </a:cubicBezTo>
                  <a:cubicBezTo>
                    <a:pt x="78" y="36"/>
                    <a:pt x="76" y="54"/>
                    <a:pt x="76" y="72"/>
                  </a:cubicBezTo>
                  <a:cubicBezTo>
                    <a:pt x="76" y="74"/>
                    <a:pt x="76" y="76"/>
                    <a:pt x="76" y="77"/>
                  </a:cubicBezTo>
                  <a:cubicBezTo>
                    <a:pt x="71" y="71"/>
                    <a:pt x="62" y="62"/>
                    <a:pt x="54" y="54"/>
                  </a:cubicBezTo>
                  <a:cubicBezTo>
                    <a:pt x="44" y="43"/>
                    <a:pt x="35" y="34"/>
                    <a:pt x="35" y="34"/>
                  </a:cubicBezTo>
                  <a:cubicBezTo>
                    <a:pt x="35" y="34"/>
                    <a:pt x="34" y="34"/>
                    <a:pt x="34" y="34"/>
                  </a:cubicBezTo>
                  <a:cubicBezTo>
                    <a:pt x="34" y="34"/>
                    <a:pt x="34" y="34"/>
                    <a:pt x="34" y="34"/>
                  </a:cubicBezTo>
                  <a:cubicBezTo>
                    <a:pt x="33" y="34"/>
                    <a:pt x="27" y="35"/>
                    <a:pt x="20" y="37"/>
                  </a:cubicBezTo>
                  <a:cubicBezTo>
                    <a:pt x="17" y="38"/>
                    <a:pt x="13" y="39"/>
                    <a:pt x="9" y="40"/>
                  </a:cubicBezTo>
                  <a:cubicBezTo>
                    <a:pt x="6" y="42"/>
                    <a:pt x="3" y="44"/>
                    <a:pt x="1" y="46"/>
                  </a:cubicBezTo>
                  <a:cubicBezTo>
                    <a:pt x="0" y="46"/>
                    <a:pt x="0" y="47"/>
                    <a:pt x="0" y="48"/>
                  </a:cubicBezTo>
                  <a:cubicBezTo>
                    <a:pt x="0" y="48"/>
                    <a:pt x="0" y="49"/>
                    <a:pt x="0" y="49"/>
                  </a:cubicBezTo>
                  <a:cubicBezTo>
                    <a:pt x="1" y="55"/>
                    <a:pt x="2" y="57"/>
                    <a:pt x="3" y="60"/>
                  </a:cubicBezTo>
                  <a:cubicBezTo>
                    <a:pt x="3" y="61"/>
                    <a:pt x="4" y="63"/>
                    <a:pt x="5" y="64"/>
                  </a:cubicBezTo>
                  <a:cubicBezTo>
                    <a:pt x="5" y="65"/>
                    <a:pt x="5" y="65"/>
                    <a:pt x="5" y="65"/>
                  </a:cubicBezTo>
                  <a:cubicBezTo>
                    <a:pt x="5" y="65"/>
                    <a:pt x="5" y="65"/>
                    <a:pt x="5" y="65"/>
                  </a:cubicBezTo>
                  <a:cubicBezTo>
                    <a:pt x="5" y="66"/>
                    <a:pt x="5" y="66"/>
                    <a:pt x="5" y="67"/>
                  </a:cubicBezTo>
                  <a:cubicBezTo>
                    <a:pt x="5" y="68"/>
                    <a:pt x="6" y="69"/>
                    <a:pt x="7" y="70"/>
                  </a:cubicBezTo>
                  <a:cubicBezTo>
                    <a:pt x="8" y="71"/>
                    <a:pt x="8" y="71"/>
                    <a:pt x="8" y="71"/>
                  </a:cubicBezTo>
                  <a:cubicBezTo>
                    <a:pt x="8" y="71"/>
                    <a:pt x="8" y="71"/>
                    <a:pt x="8" y="71"/>
                  </a:cubicBezTo>
                  <a:cubicBezTo>
                    <a:pt x="8" y="72"/>
                    <a:pt x="9" y="72"/>
                    <a:pt x="9" y="73"/>
                  </a:cubicBezTo>
                  <a:cubicBezTo>
                    <a:pt x="14" y="77"/>
                    <a:pt x="21" y="83"/>
                    <a:pt x="29" y="92"/>
                  </a:cubicBezTo>
                  <a:cubicBezTo>
                    <a:pt x="29" y="92"/>
                    <a:pt x="29" y="93"/>
                    <a:pt x="29" y="93"/>
                  </a:cubicBezTo>
                  <a:cubicBezTo>
                    <a:pt x="29" y="94"/>
                    <a:pt x="30" y="94"/>
                    <a:pt x="30" y="94"/>
                  </a:cubicBezTo>
                  <a:cubicBezTo>
                    <a:pt x="30" y="94"/>
                    <a:pt x="30" y="94"/>
                    <a:pt x="30" y="94"/>
                  </a:cubicBezTo>
                  <a:cubicBezTo>
                    <a:pt x="31" y="94"/>
                    <a:pt x="31" y="94"/>
                    <a:pt x="31" y="94"/>
                  </a:cubicBezTo>
                  <a:cubicBezTo>
                    <a:pt x="32" y="95"/>
                    <a:pt x="34" y="96"/>
                    <a:pt x="35" y="98"/>
                  </a:cubicBezTo>
                  <a:cubicBezTo>
                    <a:pt x="32" y="99"/>
                    <a:pt x="29" y="100"/>
                    <a:pt x="25" y="101"/>
                  </a:cubicBezTo>
                  <a:cubicBezTo>
                    <a:pt x="24" y="102"/>
                    <a:pt x="23" y="102"/>
                    <a:pt x="23" y="103"/>
                  </a:cubicBezTo>
                  <a:cubicBezTo>
                    <a:pt x="24" y="110"/>
                    <a:pt x="26" y="117"/>
                    <a:pt x="28" y="123"/>
                  </a:cubicBezTo>
                  <a:cubicBezTo>
                    <a:pt x="27" y="124"/>
                    <a:pt x="27" y="124"/>
                    <a:pt x="27" y="125"/>
                  </a:cubicBezTo>
                  <a:cubicBezTo>
                    <a:pt x="28" y="129"/>
                    <a:pt x="30" y="132"/>
                    <a:pt x="33" y="135"/>
                  </a:cubicBezTo>
                  <a:cubicBezTo>
                    <a:pt x="33" y="135"/>
                    <a:pt x="34" y="135"/>
                    <a:pt x="34" y="135"/>
                  </a:cubicBezTo>
                  <a:cubicBezTo>
                    <a:pt x="34" y="135"/>
                    <a:pt x="35" y="135"/>
                    <a:pt x="35" y="135"/>
                  </a:cubicBezTo>
                  <a:cubicBezTo>
                    <a:pt x="38" y="134"/>
                    <a:pt x="41" y="133"/>
                    <a:pt x="43" y="132"/>
                  </a:cubicBezTo>
                  <a:cubicBezTo>
                    <a:pt x="46" y="131"/>
                    <a:pt x="49" y="130"/>
                    <a:pt x="56" y="128"/>
                  </a:cubicBezTo>
                  <a:cubicBezTo>
                    <a:pt x="56" y="128"/>
                    <a:pt x="57" y="127"/>
                    <a:pt x="58" y="127"/>
                  </a:cubicBezTo>
                  <a:cubicBezTo>
                    <a:pt x="59" y="127"/>
                    <a:pt x="61" y="126"/>
                    <a:pt x="62" y="125"/>
                  </a:cubicBezTo>
                  <a:cubicBezTo>
                    <a:pt x="63" y="125"/>
                    <a:pt x="64" y="125"/>
                    <a:pt x="64" y="125"/>
                  </a:cubicBezTo>
                  <a:cubicBezTo>
                    <a:pt x="65" y="125"/>
                    <a:pt x="65" y="125"/>
                    <a:pt x="65" y="125"/>
                  </a:cubicBezTo>
                  <a:cubicBezTo>
                    <a:pt x="65" y="125"/>
                    <a:pt x="65" y="125"/>
                    <a:pt x="65" y="125"/>
                  </a:cubicBezTo>
                  <a:cubicBezTo>
                    <a:pt x="65" y="125"/>
                    <a:pt x="65" y="126"/>
                    <a:pt x="65" y="126"/>
                  </a:cubicBezTo>
                  <a:cubicBezTo>
                    <a:pt x="66" y="127"/>
                    <a:pt x="66" y="127"/>
                    <a:pt x="66" y="127"/>
                  </a:cubicBezTo>
                  <a:cubicBezTo>
                    <a:pt x="59" y="130"/>
                    <a:pt x="54" y="132"/>
                    <a:pt x="50" y="133"/>
                  </a:cubicBezTo>
                  <a:cubicBezTo>
                    <a:pt x="47" y="134"/>
                    <a:pt x="45" y="135"/>
                    <a:pt x="43" y="135"/>
                  </a:cubicBezTo>
                  <a:cubicBezTo>
                    <a:pt x="42" y="136"/>
                    <a:pt x="40" y="136"/>
                    <a:pt x="40" y="136"/>
                  </a:cubicBezTo>
                  <a:cubicBezTo>
                    <a:pt x="40" y="136"/>
                    <a:pt x="39" y="137"/>
                    <a:pt x="39" y="137"/>
                  </a:cubicBezTo>
                  <a:cubicBezTo>
                    <a:pt x="39" y="138"/>
                    <a:pt x="39" y="138"/>
                    <a:pt x="39" y="139"/>
                  </a:cubicBezTo>
                  <a:cubicBezTo>
                    <a:pt x="41" y="146"/>
                    <a:pt x="44" y="155"/>
                    <a:pt x="46" y="162"/>
                  </a:cubicBezTo>
                  <a:cubicBezTo>
                    <a:pt x="45" y="162"/>
                    <a:pt x="45" y="162"/>
                    <a:pt x="45" y="162"/>
                  </a:cubicBezTo>
                  <a:cubicBezTo>
                    <a:pt x="45" y="163"/>
                    <a:pt x="45" y="164"/>
                    <a:pt x="46" y="165"/>
                  </a:cubicBezTo>
                  <a:cubicBezTo>
                    <a:pt x="50" y="169"/>
                    <a:pt x="53" y="174"/>
                    <a:pt x="56" y="179"/>
                  </a:cubicBezTo>
                  <a:cubicBezTo>
                    <a:pt x="56" y="180"/>
                    <a:pt x="57" y="180"/>
                    <a:pt x="58" y="180"/>
                  </a:cubicBezTo>
                  <a:cubicBezTo>
                    <a:pt x="58" y="180"/>
                    <a:pt x="58" y="180"/>
                    <a:pt x="58" y="180"/>
                  </a:cubicBezTo>
                  <a:cubicBezTo>
                    <a:pt x="69" y="175"/>
                    <a:pt x="77" y="171"/>
                    <a:pt x="88" y="169"/>
                  </a:cubicBezTo>
                  <a:cubicBezTo>
                    <a:pt x="91" y="173"/>
                    <a:pt x="94" y="178"/>
                    <a:pt x="96" y="184"/>
                  </a:cubicBezTo>
                  <a:cubicBezTo>
                    <a:pt x="99" y="191"/>
                    <a:pt x="102" y="198"/>
                    <a:pt x="104" y="202"/>
                  </a:cubicBezTo>
                  <a:cubicBezTo>
                    <a:pt x="104" y="203"/>
                    <a:pt x="105" y="203"/>
                    <a:pt x="106" y="203"/>
                  </a:cubicBezTo>
                  <a:cubicBezTo>
                    <a:pt x="106" y="203"/>
                    <a:pt x="106" y="203"/>
                    <a:pt x="106" y="203"/>
                  </a:cubicBezTo>
                  <a:cubicBezTo>
                    <a:pt x="107" y="204"/>
                    <a:pt x="107" y="204"/>
                    <a:pt x="107" y="204"/>
                  </a:cubicBezTo>
                  <a:cubicBezTo>
                    <a:pt x="108" y="204"/>
                    <a:pt x="108" y="204"/>
                    <a:pt x="108" y="203"/>
                  </a:cubicBezTo>
                  <a:cubicBezTo>
                    <a:pt x="109" y="203"/>
                    <a:pt x="109" y="203"/>
                    <a:pt x="109" y="203"/>
                  </a:cubicBezTo>
                  <a:cubicBezTo>
                    <a:pt x="109" y="204"/>
                    <a:pt x="109" y="204"/>
                    <a:pt x="109" y="204"/>
                  </a:cubicBezTo>
                  <a:cubicBezTo>
                    <a:pt x="109" y="204"/>
                    <a:pt x="109" y="204"/>
                    <a:pt x="109" y="204"/>
                  </a:cubicBezTo>
                  <a:cubicBezTo>
                    <a:pt x="109" y="204"/>
                    <a:pt x="109" y="204"/>
                    <a:pt x="109" y="204"/>
                  </a:cubicBezTo>
                  <a:cubicBezTo>
                    <a:pt x="110" y="205"/>
                    <a:pt x="110" y="205"/>
                    <a:pt x="110" y="205"/>
                  </a:cubicBezTo>
                  <a:cubicBezTo>
                    <a:pt x="110" y="204"/>
                    <a:pt x="110" y="204"/>
                    <a:pt x="110" y="204"/>
                  </a:cubicBezTo>
                  <a:cubicBezTo>
                    <a:pt x="110" y="204"/>
                    <a:pt x="110" y="204"/>
                    <a:pt x="110" y="204"/>
                  </a:cubicBezTo>
                  <a:cubicBezTo>
                    <a:pt x="110" y="204"/>
                    <a:pt x="110" y="204"/>
                    <a:pt x="110" y="204"/>
                  </a:cubicBezTo>
                  <a:cubicBezTo>
                    <a:pt x="111" y="204"/>
                    <a:pt x="111" y="204"/>
                    <a:pt x="111" y="204"/>
                  </a:cubicBezTo>
                  <a:cubicBezTo>
                    <a:pt x="111" y="203"/>
                    <a:pt x="111" y="203"/>
                    <a:pt x="111" y="202"/>
                  </a:cubicBezTo>
                  <a:cubicBezTo>
                    <a:pt x="115" y="200"/>
                    <a:pt x="119" y="198"/>
                    <a:pt x="124" y="196"/>
                  </a:cubicBezTo>
                  <a:cubicBezTo>
                    <a:pt x="124" y="197"/>
                    <a:pt x="124" y="197"/>
                    <a:pt x="124" y="197"/>
                  </a:cubicBezTo>
                  <a:cubicBezTo>
                    <a:pt x="124" y="197"/>
                    <a:pt x="124" y="197"/>
                    <a:pt x="124" y="197"/>
                  </a:cubicBezTo>
                  <a:cubicBezTo>
                    <a:pt x="125" y="197"/>
                    <a:pt x="125" y="197"/>
                    <a:pt x="125" y="196"/>
                  </a:cubicBezTo>
                  <a:cubicBezTo>
                    <a:pt x="126" y="195"/>
                    <a:pt x="126" y="195"/>
                    <a:pt x="126" y="195"/>
                  </a:cubicBezTo>
                  <a:cubicBezTo>
                    <a:pt x="129" y="194"/>
                    <a:pt x="132" y="193"/>
                    <a:pt x="134" y="192"/>
                  </a:cubicBezTo>
                  <a:cubicBezTo>
                    <a:pt x="135" y="191"/>
                    <a:pt x="135" y="191"/>
                    <a:pt x="136" y="190"/>
                  </a:cubicBezTo>
                  <a:cubicBezTo>
                    <a:pt x="136" y="190"/>
                    <a:pt x="136" y="189"/>
                    <a:pt x="135" y="189"/>
                  </a:cubicBezTo>
                  <a:cubicBezTo>
                    <a:pt x="132" y="184"/>
                    <a:pt x="129" y="179"/>
                    <a:pt x="128" y="173"/>
                  </a:cubicBezTo>
                  <a:cubicBezTo>
                    <a:pt x="128" y="173"/>
                    <a:pt x="129" y="173"/>
                    <a:pt x="129" y="172"/>
                  </a:cubicBezTo>
                  <a:cubicBezTo>
                    <a:pt x="129" y="172"/>
                    <a:pt x="129" y="171"/>
                    <a:pt x="129" y="170"/>
                  </a:cubicBezTo>
                  <a:cubicBezTo>
                    <a:pt x="127" y="165"/>
                    <a:pt x="126" y="161"/>
                    <a:pt x="124" y="157"/>
                  </a:cubicBezTo>
                  <a:cubicBezTo>
                    <a:pt x="125" y="157"/>
                    <a:pt x="125" y="157"/>
                    <a:pt x="125" y="157"/>
                  </a:cubicBezTo>
                  <a:cubicBezTo>
                    <a:pt x="125" y="157"/>
                    <a:pt x="125" y="156"/>
                    <a:pt x="126" y="156"/>
                  </a:cubicBezTo>
                  <a:cubicBezTo>
                    <a:pt x="129" y="155"/>
                    <a:pt x="135" y="152"/>
                    <a:pt x="141" y="150"/>
                  </a:cubicBezTo>
                  <a:cubicBezTo>
                    <a:pt x="143" y="149"/>
                    <a:pt x="146" y="148"/>
                    <a:pt x="148" y="147"/>
                  </a:cubicBezTo>
                  <a:cubicBezTo>
                    <a:pt x="151" y="147"/>
                    <a:pt x="152" y="146"/>
                    <a:pt x="153" y="146"/>
                  </a:cubicBezTo>
                  <a:cubicBezTo>
                    <a:pt x="154" y="146"/>
                    <a:pt x="155" y="145"/>
                    <a:pt x="155" y="143"/>
                  </a:cubicBezTo>
                  <a:cubicBezTo>
                    <a:pt x="154" y="139"/>
                    <a:pt x="153" y="134"/>
                    <a:pt x="152" y="129"/>
                  </a:cubicBezTo>
                  <a:cubicBezTo>
                    <a:pt x="152" y="129"/>
                    <a:pt x="153" y="128"/>
                    <a:pt x="152" y="127"/>
                  </a:cubicBezTo>
                  <a:cubicBezTo>
                    <a:pt x="152" y="127"/>
                    <a:pt x="151" y="122"/>
                    <a:pt x="149" y="117"/>
                  </a:cubicBezTo>
                  <a:cubicBezTo>
                    <a:pt x="147" y="111"/>
                    <a:pt x="145" y="105"/>
                    <a:pt x="144" y="101"/>
                  </a:cubicBezTo>
                  <a:cubicBezTo>
                    <a:pt x="143" y="101"/>
                    <a:pt x="143" y="100"/>
                    <a:pt x="142" y="100"/>
                  </a:cubicBezTo>
                  <a:cubicBezTo>
                    <a:pt x="142" y="100"/>
                    <a:pt x="142" y="100"/>
                    <a:pt x="142" y="100"/>
                  </a:cubicBezTo>
                  <a:cubicBezTo>
                    <a:pt x="141" y="100"/>
                    <a:pt x="141" y="100"/>
                    <a:pt x="141" y="100"/>
                  </a:cubicBezTo>
                  <a:cubicBezTo>
                    <a:pt x="140" y="101"/>
                    <a:pt x="140" y="101"/>
                    <a:pt x="138" y="102"/>
                  </a:cubicBezTo>
                  <a:cubicBezTo>
                    <a:pt x="134" y="103"/>
                    <a:pt x="126" y="106"/>
                    <a:pt x="111" y="111"/>
                  </a:cubicBezTo>
                  <a:cubicBezTo>
                    <a:pt x="111" y="110"/>
                    <a:pt x="111" y="110"/>
                    <a:pt x="111" y="109"/>
                  </a:cubicBezTo>
                  <a:cubicBezTo>
                    <a:pt x="111" y="108"/>
                    <a:pt x="111" y="108"/>
                    <a:pt x="111" y="108"/>
                  </a:cubicBezTo>
                  <a:cubicBezTo>
                    <a:pt x="111" y="108"/>
                    <a:pt x="111" y="108"/>
                    <a:pt x="111" y="108"/>
                  </a:cubicBezTo>
                  <a:cubicBezTo>
                    <a:pt x="116" y="106"/>
                    <a:pt x="123" y="103"/>
                    <a:pt x="130" y="101"/>
                  </a:cubicBezTo>
                  <a:cubicBezTo>
                    <a:pt x="130" y="102"/>
                    <a:pt x="130" y="102"/>
                    <a:pt x="130" y="102"/>
                  </a:cubicBezTo>
                  <a:cubicBezTo>
                    <a:pt x="131" y="102"/>
                    <a:pt x="131" y="102"/>
                    <a:pt x="131" y="102"/>
                  </a:cubicBezTo>
                  <a:cubicBezTo>
                    <a:pt x="131" y="102"/>
                    <a:pt x="132" y="102"/>
                    <a:pt x="132" y="101"/>
                  </a:cubicBezTo>
                  <a:cubicBezTo>
                    <a:pt x="132" y="101"/>
                    <a:pt x="132" y="101"/>
                    <a:pt x="132" y="101"/>
                  </a:cubicBezTo>
                  <a:cubicBezTo>
                    <a:pt x="134" y="100"/>
                    <a:pt x="135" y="99"/>
                    <a:pt x="137" y="99"/>
                  </a:cubicBezTo>
                  <a:cubicBezTo>
                    <a:pt x="138" y="98"/>
                    <a:pt x="138" y="98"/>
                    <a:pt x="139" y="97"/>
                  </a:cubicBezTo>
                  <a:cubicBezTo>
                    <a:pt x="140" y="96"/>
                    <a:pt x="140" y="95"/>
                    <a:pt x="140" y="93"/>
                  </a:cubicBezTo>
                  <a:cubicBezTo>
                    <a:pt x="140" y="91"/>
                    <a:pt x="140" y="89"/>
                    <a:pt x="139" y="87"/>
                  </a:cubicBezTo>
                  <a:cubicBezTo>
                    <a:pt x="139" y="87"/>
                    <a:pt x="139" y="86"/>
                    <a:pt x="139" y="86"/>
                  </a:cubicBezTo>
                  <a:cubicBezTo>
                    <a:pt x="139" y="85"/>
                    <a:pt x="140" y="85"/>
                    <a:pt x="139" y="84"/>
                  </a:cubicBezTo>
                  <a:cubicBezTo>
                    <a:pt x="138" y="76"/>
                    <a:pt x="137" y="69"/>
                    <a:pt x="135" y="61"/>
                  </a:cubicBezTo>
                  <a:cubicBezTo>
                    <a:pt x="135" y="60"/>
                    <a:pt x="134" y="60"/>
                    <a:pt x="134" y="60"/>
                  </a:cubicBezTo>
                  <a:cubicBezTo>
                    <a:pt x="133" y="59"/>
                    <a:pt x="133" y="59"/>
                    <a:pt x="133" y="59"/>
                  </a:cubicBezTo>
                  <a:cubicBezTo>
                    <a:pt x="133" y="59"/>
                    <a:pt x="132" y="59"/>
                    <a:pt x="132" y="59"/>
                  </a:cubicBezTo>
                  <a:cubicBezTo>
                    <a:pt x="128" y="61"/>
                    <a:pt x="124" y="63"/>
                    <a:pt x="120" y="65"/>
                  </a:cubicBezTo>
                  <a:cubicBezTo>
                    <a:pt x="121" y="61"/>
                    <a:pt x="122" y="57"/>
                    <a:pt x="123" y="53"/>
                  </a:cubicBezTo>
                  <a:cubicBezTo>
                    <a:pt x="124" y="48"/>
                    <a:pt x="125" y="43"/>
                    <a:pt x="127" y="36"/>
                  </a:cubicBezTo>
                  <a:cubicBezTo>
                    <a:pt x="128" y="33"/>
                    <a:pt x="128" y="29"/>
                    <a:pt x="128" y="26"/>
                  </a:cubicBezTo>
                  <a:cubicBezTo>
                    <a:pt x="128" y="25"/>
                    <a:pt x="128" y="25"/>
                    <a:pt x="128" y="24"/>
                  </a:cubicBezTo>
                  <a:cubicBezTo>
                    <a:pt x="128" y="17"/>
                    <a:pt x="127" y="9"/>
                    <a:pt x="126" y="2"/>
                  </a:cubicBezTo>
                  <a:cubicBezTo>
                    <a:pt x="126" y="1"/>
                    <a:pt x="126" y="1"/>
                    <a:pt x="125" y="0"/>
                  </a:cubicBezTo>
                  <a:cubicBezTo>
                    <a:pt x="125" y="0"/>
                    <a:pt x="125" y="0"/>
                    <a:pt x="125" y="0"/>
                  </a:cubicBezTo>
                  <a:cubicBezTo>
                    <a:pt x="125" y="0"/>
                    <a:pt x="124" y="0"/>
                    <a:pt x="12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3" name="Rectangle 874"/>
            <p:cNvSpPr>
              <a:spLocks noChangeArrowheads="1"/>
            </p:cNvSpPr>
            <p:nvPr/>
          </p:nvSpPr>
          <p:spPr bwMode="auto">
            <a:xfrm>
              <a:off x="2862" y="2307"/>
              <a:ext cx="1" cy="1"/>
            </a:xfrm>
            <a:prstGeom prst="rect">
              <a:avLst/>
            </a:prstGeom>
            <a:solidFill>
              <a:srgbClr val="B2B2B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4" name="Freeform 875"/>
            <p:cNvSpPr>
              <a:spLocks/>
            </p:cNvSpPr>
            <p:nvPr/>
          </p:nvSpPr>
          <p:spPr bwMode="auto">
            <a:xfrm>
              <a:off x="2862" y="2307"/>
              <a:ext cx="0" cy="0"/>
            </a:xfrm>
            <a:custGeom>
              <a:avLst/>
              <a:gdLst/>
              <a:ahLst/>
              <a:cxnLst>
                <a:cxn ang="0">
                  <a:pos x="0" y="0"/>
                </a:cxn>
                <a:cxn ang="0">
                  <a:pos x="0" y="0"/>
                </a:cxn>
                <a:cxn ang="0">
                  <a:pos x="0" y="0"/>
                </a:cxn>
                <a:cxn ang="0">
                  <a:pos x="0" y="0"/>
                </a:cxn>
              </a:cxnLst>
              <a:rect l="0" t="0" r="r" b="b"/>
              <a:pathLst>
                <a:path>
                  <a:moveTo>
                    <a:pt x="0" y="0"/>
                  </a:moveTo>
                  <a:lnTo>
                    <a:pt x="0" y="0"/>
                  </a:ln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5" name="Freeform 876"/>
            <p:cNvSpPr>
              <a:spLocks noEditPoints="1"/>
            </p:cNvSpPr>
            <p:nvPr/>
          </p:nvSpPr>
          <p:spPr bwMode="auto">
            <a:xfrm>
              <a:off x="4389" y="981"/>
              <a:ext cx="299" cy="417"/>
            </a:xfrm>
            <a:custGeom>
              <a:avLst/>
              <a:gdLst>
                <a:gd name="T0" fmla="*/ 96 w 126"/>
                <a:gd name="T1" fmla="*/ 172 h 176"/>
                <a:gd name="T2" fmla="*/ 94 w 126"/>
                <a:gd name="T3" fmla="*/ 160 h 176"/>
                <a:gd name="T4" fmla="*/ 80 w 126"/>
                <a:gd name="T5" fmla="*/ 170 h 176"/>
                <a:gd name="T6" fmla="*/ 70 w 126"/>
                <a:gd name="T7" fmla="*/ 155 h 176"/>
                <a:gd name="T8" fmla="*/ 121 w 126"/>
                <a:gd name="T9" fmla="*/ 158 h 176"/>
                <a:gd name="T10" fmla="*/ 63 w 126"/>
                <a:gd name="T11" fmla="*/ 164 h 176"/>
                <a:gd name="T12" fmla="*/ 50 w 126"/>
                <a:gd name="T13" fmla="*/ 157 h 176"/>
                <a:gd name="T14" fmla="*/ 49 w 126"/>
                <a:gd name="T15" fmla="*/ 154 h 176"/>
                <a:gd name="T16" fmla="*/ 45 w 126"/>
                <a:gd name="T17" fmla="*/ 141 h 176"/>
                <a:gd name="T18" fmla="*/ 37 w 126"/>
                <a:gd name="T19" fmla="*/ 143 h 176"/>
                <a:gd name="T20" fmla="*/ 30 w 126"/>
                <a:gd name="T21" fmla="*/ 119 h 176"/>
                <a:gd name="T22" fmla="*/ 28 w 126"/>
                <a:gd name="T23" fmla="*/ 118 h 176"/>
                <a:gd name="T24" fmla="*/ 9 w 126"/>
                <a:gd name="T25" fmla="*/ 119 h 176"/>
                <a:gd name="T26" fmla="*/ 20 w 126"/>
                <a:gd name="T27" fmla="*/ 106 h 176"/>
                <a:gd name="T28" fmla="*/ 74 w 126"/>
                <a:gd name="T29" fmla="*/ 104 h 176"/>
                <a:gd name="T30" fmla="*/ 65 w 126"/>
                <a:gd name="T31" fmla="*/ 104 h 176"/>
                <a:gd name="T32" fmla="*/ 75 w 126"/>
                <a:gd name="T33" fmla="*/ 115 h 176"/>
                <a:gd name="T34" fmla="*/ 87 w 126"/>
                <a:gd name="T35" fmla="*/ 114 h 176"/>
                <a:gd name="T36" fmla="*/ 89 w 126"/>
                <a:gd name="T37" fmla="*/ 115 h 176"/>
                <a:gd name="T38" fmla="*/ 5 w 126"/>
                <a:gd name="T39" fmla="*/ 101 h 176"/>
                <a:gd name="T40" fmla="*/ 6 w 126"/>
                <a:gd name="T41" fmla="*/ 81 h 176"/>
                <a:gd name="T42" fmla="*/ 81 w 126"/>
                <a:gd name="T43" fmla="*/ 76 h 176"/>
                <a:gd name="T44" fmla="*/ 67 w 126"/>
                <a:gd name="T45" fmla="*/ 83 h 176"/>
                <a:gd name="T46" fmla="*/ 91 w 126"/>
                <a:gd name="T47" fmla="*/ 76 h 176"/>
                <a:gd name="T48" fmla="*/ 59 w 126"/>
                <a:gd name="T49" fmla="*/ 81 h 176"/>
                <a:gd name="T50" fmla="*/ 64 w 126"/>
                <a:gd name="T51" fmla="*/ 83 h 176"/>
                <a:gd name="T52" fmla="*/ 102 w 126"/>
                <a:gd name="T53" fmla="*/ 75 h 176"/>
                <a:gd name="T54" fmla="*/ 99 w 126"/>
                <a:gd name="T55" fmla="*/ 76 h 176"/>
                <a:gd name="T56" fmla="*/ 22 w 126"/>
                <a:gd name="T57" fmla="*/ 75 h 176"/>
                <a:gd name="T58" fmla="*/ 4 w 126"/>
                <a:gd name="T59" fmla="*/ 76 h 176"/>
                <a:gd name="T60" fmla="*/ 67 w 126"/>
                <a:gd name="T61" fmla="*/ 44 h 176"/>
                <a:gd name="T62" fmla="*/ 112 w 126"/>
                <a:gd name="T63" fmla="*/ 46 h 176"/>
                <a:gd name="T64" fmla="*/ 116 w 126"/>
                <a:gd name="T65" fmla="*/ 37 h 176"/>
                <a:gd name="T66" fmla="*/ 105 w 126"/>
                <a:gd name="T67" fmla="*/ 42 h 176"/>
                <a:gd name="T68" fmla="*/ 85 w 126"/>
                <a:gd name="T69" fmla="*/ 33 h 176"/>
                <a:gd name="T70" fmla="*/ 103 w 126"/>
                <a:gd name="T71" fmla="*/ 33 h 176"/>
                <a:gd name="T72" fmla="*/ 88 w 126"/>
                <a:gd name="T73" fmla="*/ 39 h 176"/>
                <a:gd name="T74" fmla="*/ 120 w 126"/>
                <a:gd name="T75" fmla="*/ 24 h 176"/>
                <a:gd name="T76" fmla="*/ 75 w 126"/>
                <a:gd name="T77" fmla="*/ 56 h 176"/>
                <a:gd name="T78" fmla="*/ 51 w 126"/>
                <a:gd name="T79" fmla="*/ 72 h 176"/>
                <a:gd name="T80" fmla="*/ 50 w 126"/>
                <a:gd name="T81" fmla="*/ 85 h 176"/>
                <a:gd name="T82" fmla="*/ 78 w 126"/>
                <a:gd name="T83" fmla="*/ 100 h 176"/>
                <a:gd name="T84" fmla="*/ 62 w 126"/>
                <a:gd name="T85" fmla="*/ 118 h 176"/>
                <a:gd name="T86" fmla="*/ 97 w 126"/>
                <a:gd name="T87" fmla="*/ 156 h 176"/>
                <a:gd name="T88" fmla="*/ 10 w 126"/>
                <a:gd name="T89" fmla="*/ 101 h 176"/>
                <a:gd name="T90" fmla="*/ 25 w 126"/>
                <a:gd name="T91" fmla="*/ 84 h 176"/>
                <a:gd name="T92" fmla="*/ 23 w 126"/>
                <a:gd name="T93" fmla="*/ 71 h 176"/>
                <a:gd name="T94" fmla="*/ 66 w 126"/>
                <a:gd name="T95" fmla="*/ 6 h 176"/>
                <a:gd name="T96" fmla="*/ 6 w 126"/>
                <a:gd name="T97" fmla="*/ 54 h 176"/>
                <a:gd name="T98" fmla="*/ 0 w 126"/>
                <a:gd name="T99" fmla="*/ 85 h 176"/>
                <a:gd name="T100" fmla="*/ 8 w 126"/>
                <a:gd name="T101" fmla="*/ 86 h 176"/>
                <a:gd name="T102" fmla="*/ 1 w 126"/>
                <a:gd name="T103" fmla="*/ 122 h 176"/>
                <a:gd name="T104" fmla="*/ 6 w 126"/>
                <a:gd name="T105" fmla="*/ 123 h 176"/>
                <a:gd name="T106" fmla="*/ 102 w 126"/>
                <a:gd name="T107" fmla="*/ 176 h 176"/>
                <a:gd name="T108" fmla="*/ 124 w 126"/>
                <a:gd name="T109" fmla="*/ 173 h 176"/>
                <a:gd name="T110" fmla="*/ 125 w 126"/>
                <a:gd name="T111" fmla="*/ 123 h 176"/>
                <a:gd name="T112" fmla="*/ 71 w 126"/>
                <a:gd name="T113" fmla="*/ 124 h 176"/>
                <a:gd name="T114" fmla="*/ 104 w 126"/>
                <a:gd name="T115" fmla="*/ 82 h 176"/>
                <a:gd name="T116" fmla="*/ 105 w 126"/>
                <a:gd name="T117" fmla="*/ 54 h 176"/>
                <a:gd name="T118" fmla="*/ 112 w 126"/>
                <a:gd name="T119" fmla="*/ 51 h 176"/>
                <a:gd name="T120" fmla="*/ 93 w 126"/>
                <a:gd name="T121" fmla="*/ 0 h 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6" h="176">
                  <a:moveTo>
                    <a:pt x="116" y="171"/>
                  </a:moveTo>
                  <a:cubicBezTo>
                    <a:pt x="117" y="168"/>
                    <a:pt x="119" y="164"/>
                    <a:pt x="120" y="161"/>
                  </a:cubicBezTo>
                  <a:cubicBezTo>
                    <a:pt x="120" y="163"/>
                    <a:pt x="120" y="166"/>
                    <a:pt x="120" y="168"/>
                  </a:cubicBezTo>
                  <a:cubicBezTo>
                    <a:pt x="120" y="169"/>
                    <a:pt x="120" y="170"/>
                    <a:pt x="120" y="171"/>
                  </a:cubicBezTo>
                  <a:cubicBezTo>
                    <a:pt x="119" y="171"/>
                    <a:pt x="117" y="171"/>
                    <a:pt x="116" y="171"/>
                  </a:cubicBezTo>
                  <a:moveTo>
                    <a:pt x="97" y="160"/>
                  </a:moveTo>
                  <a:cubicBezTo>
                    <a:pt x="99" y="160"/>
                    <a:pt x="101" y="160"/>
                    <a:pt x="102" y="160"/>
                  </a:cubicBezTo>
                  <a:cubicBezTo>
                    <a:pt x="100" y="163"/>
                    <a:pt x="97" y="167"/>
                    <a:pt x="96" y="172"/>
                  </a:cubicBezTo>
                  <a:cubicBezTo>
                    <a:pt x="94" y="172"/>
                    <a:pt x="92" y="171"/>
                    <a:pt x="90" y="171"/>
                  </a:cubicBezTo>
                  <a:cubicBezTo>
                    <a:pt x="91" y="167"/>
                    <a:pt x="93" y="163"/>
                    <a:pt x="96" y="160"/>
                  </a:cubicBezTo>
                  <a:cubicBezTo>
                    <a:pt x="97" y="160"/>
                    <a:pt x="97" y="160"/>
                    <a:pt x="97" y="160"/>
                  </a:cubicBezTo>
                  <a:moveTo>
                    <a:pt x="88" y="171"/>
                  </a:moveTo>
                  <a:cubicBezTo>
                    <a:pt x="86" y="171"/>
                    <a:pt x="84" y="170"/>
                    <a:pt x="82" y="170"/>
                  </a:cubicBezTo>
                  <a:cubicBezTo>
                    <a:pt x="83" y="166"/>
                    <a:pt x="85" y="163"/>
                    <a:pt x="87" y="160"/>
                  </a:cubicBezTo>
                  <a:cubicBezTo>
                    <a:pt x="87" y="159"/>
                    <a:pt x="87" y="159"/>
                    <a:pt x="87" y="159"/>
                  </a:cubicBezTo>
                  <a:cubicBezTo>
                    <a:pt x="89" y="159"/>
                    <a:pt x="91" y="160"/>
                    <a:pt x="94" y="160"/>
                  </a:cubicBezTo>
                  <a:cubicBezTo>
                    <a:pt x="91" y="163"/>
                    <a:pt x="89" y="167"/>
                    <a:pt x="88" y="171"/>
                  </a:cubicBezTo>
                  <a:moveTo>
                    <a:pt x="102" y="172"/>
                  </a:moveTo>
                  <a:cubicBezTo>
                    <a:pt x="100" y="172"/>
                    <a:pt x="99" y="172"/>
                    <a:pt x="98" y="172"/>
                  </a:cubicBezTo>
                  <a:cubicBezTo>
                    <a:pt x="100" y="167"/>
                    <a:pt x="102" y="163"/>
                    <a:pt x="105" y="159"/>
                  </a:cubicBezTo>
                  <a:cubicBezTo>
                    <a:pt x="107" y="159"/>
                    <a:pt x="110" y="159"/>
                    <a:pt x="113" y="158"/>
                  </a:cubicBezTo>
                  <a:cubicBezTo>
                    <a:pt x="110" y="162"/>
                    <a:pt x="107" y="167"/>
                    <a:pt x="105" y="172"/>
                  </a:cubicBezTo>
                  <a:cubicBezTo>
                    <a:pt x="104" y="172"/>
                    <a:pt x="103" y="172"/>
                    <a:pt x="102" y="172"/>
                  </a:cubicBezTo>
                  <a:moveTo>
                    <a:pt x="80" y="170"/>
                  </a:moveTo>
                  <a:cubicBezTo>
                    <a:pt x="78" y="169"/>
                    <a:pt x="75" y="169"/>
                    <a:pt x="73" y="168"/>
                  </a:cubicBezTo>
                  <a:cubicBezTo>
                    <a:pt x="73" y="168"/>
                    <a:pt x="73" y="168"/>
                    <a:pt x="73" y="168"/>
                  </a:cubicBezTo>
                  <a:cubicBezTo>
                    <a:pt x="75" y="164"/>
                    <a:pt x="77" y="161"/>
                    <a:pt x="79" y="158"/>
                  </a:cubicBezTo>
                  <a:cubicBezTo>
                    <a:pt x="81" y="158"/>
                    <a:pt x="83" y="159"/>
                    <a:pt x="85" y="159"/>
                  </a:cubicBezTo>
                  <a:cubicBezTo>
                    <a:pt x="83" y="162"/>
                    <a:pt x="81" y="166"/>
                    <a:pt x="80" y="170"/>
                  </a:cubicBezTo>
                  <a:moveTo>
                    <a:pt x="71" y="167"/>
                  </a:moveTo>
                  <a:cubicBezTo>
                    <a:pt x="69" y="167"/>
                    <a:pt x="67" y="166"/>
                    <a:pt x="65" y="165"/>
                  </a:cubicBezTo>
                  <a:cubicBezTo>
                    <a:pt x="66" y="162"/>
                    <a:pt x="68" y="159"/>
                    <a:pt x="70" y="155"/>
                  </a:cubicBezTo>
                  <a:cubicBezTo>
                    <a:pt x="72" y="156"/>
                    <a:pt x="74" y="157"/>
                    <a:pt x="77" y="157"/>
                  </a:cubicBezTo>
                  <a:cubicBezTo>
                    <a:pt x="75" y="161"/>
                    <a:pt x="73" y="164"/>
                    <a:pt x="71" y="167"/>
                  </a:cubicBezTo>
                  <a:cubicBezTo>
                    <a:pt x="71" y="167"/>
                    <a:pt x="71" y="167"/>
                    <a:pt x="71" y="167"/>
                  </a:cubicBezTo>
                  <a:cubicBezTo>
                    <a:pt x="71" y="167"/>
                    <a:pt x="71" y="167"/>
                    <a:pt x="71" y="167"/>
                  </a:cubicBezTo>
                  <a:moveTo>
                    <a:pt x="107" y="172"/>
                  </a:moveTo>
                  <a:cubicBezTo>
                    <a:pt x="110" y="167"/>
                    <a:pt x="112" y="162"/>
                    <a:pt x="115" y="157"/>
                  </a:cubicBezTo>
                  <a:cubicBezTo>
                    <a:pt x="117" y="157"/>
                    <a:pt x="119" y="156"/>
                    <a:pt x="121" y="155"/>
                  </a:cubicBezTo>
                  <a:cubicBezTo>
                    <a:pt x="121" y="156"/>
                    <a:pt x="121" y="157"/>
                    <a:pt x="121" y="158"/>
                  </a:cubicBezTo>
                  <a:cubicBezTo>
                    <a:pt x="120" y="158"/>
                    <a:pt x="120" y="158"/>
                    <a:pt x="120" y="158"/>
                  </a:cubicBezTo>
                  <a:cubicBezTo>
                    <a:pt x="117" y="162"/>
                    <a:pt x="115" y="167"/>
                    <a:pt x="113" y="171"/>
                  </a:cubicBezTo>
                  <a:cubicBezTo>
                    <a:pt x="111" y="171"/>
                    <a:pt x="109" y="172"/>
                    <a:pt x="107" y="172"/>
                  </a:cubicBezTo>
                  <a:moveTo>
                    <a:pt x="63" y="164"/>
                  </a:moveTo>
                  <a:cubicBezTo>
                    <a:pt x="61" y="163"/>
                    <a:pt x="60" y="163"/>
                    <a:pt x="58" y="162"/>
                  </a:cubicBezTo>
                  <a:cubicBezTo>
                    <a:pt x="60" y="159"/>
                    <a:pt x="62" y="156"/>
                    <a:pt x="64" y="153"/>
                  </a:cubicBezTo>
                  <a:cubicBezTo>
                    <a:pt x="65" y="154"/>
                    <a:pt x="67" y="154"/>
                    <a:pt x="68" y="155"/>
                  </a:cubicBezTo>
                  <a:cubicBezTo>
                    <a:pt x="66" y="158"/>
                    <a:pt x="65" y="161"/>
                    <a:pt x="63" y="164"/>
                  </a:cubicBezTo>
                  <a:cubicBezTo>
                    <a:pt x="63" y="164"/>
                    <a:pt x="63" y="164"/>
                    <a:pt x="63" y="164"/>
                  </a:cubicBezTo>
                  <a:moveTo>
                    <a:pt x="57" y="161"/>
                  </a:moveTo>
                  <a:cubicBezTo>
                    <a:pt x="55" y="160"/>
                    <a:pt x="53" y="159"/>
                    <a:pt x="52" y="158"/>
                  </a:cubicBezTo>
                  <a:cubicBezTo>
                    <a:pt x="53" y="155"/>
                    <a:pt x="55" y="153"/>
                    <a:pt x="57" y="150"/>
                  </a:cubicBezTo>
                  <a:cubicBezTo>
                    <a:pt x="57" y="150"/>
                    <a:pt x="57" y="150"/>
                    <a:pt x="57" y="150"/>
                  </a:cubicBezTo>
                  <a:cubicBezTo>
                    <a:pt x="59" y="151"/>
                    <a:pt x="60" y="152"/>
                    <a:pt x="62" y="152"/>
                  </a:cubicBezTo>
                  <a:cubicBezTo>
                    <a:pt x="60" y="155"/>
                    <a:pt x="58" y="158"/>
                    <a:pt x="57" y="161"/>
                  </a:cubicBezTo>
                  <a:moveTo>
                    <a:pt x="50" y="157"/>
                  </a:moveTo>
                  <a:cubicBezTo>
                    <a:pt x="48" y="155"/>
                    <a:pt x="45" y="153"/>
                    <a:pt x="43" y="151"/>
                  </a:cubicBezTo>
                  <a:cubicBezTo>
                    <a:pt x="43" y="150"/>
                    <a:pt x="43" y="150"/>
                    <a:pt x="43" y="150"/>
                  </a:cubicBezTo>
                  <a:cubicBezTo>
                    <a:pt x="44" y="147"/>
                    <a:pt x="45" y="145"/>
                    <a:pt x="47" y="142"/>
                  </a:cubicBezTo>
                  <a:cubicBezTo>
                    <a:pt x="48" y="144"/>
                    <a:pt x="49" y="145"/>
                    <a:pt x="51" y="146"/>
                  </a:cubicBezTo>
                  <a:cubicBezTo>
                    <a:pt x="52" y="146"/>
                    <a:pt x="52" y="146"/>
                    <a:pt x="52" y="146"/>
                  </a:cubicBezTo>
                  <a:cubicBezTo>
                    <a:pt x="50" y="148"/>
                    <a:pt x="48" y="151"/>
                    <a:pt x="48" y="153"/>
                  </a:cubicBezTo>
                  <a:cubicBezTo>
                    <a:pt x="47" y="154"/>
                    <a:pt x="48" y="154"/>
                    <a:pt x="48" y="154"/>
                  </a:cubicBezTo>
                  <a:cubicBezTo>
                    <a:pt x="48" y="154"/>
                    <a:pt x="48" y="154"/>
                    <a:pt x="49" y="154"/>
                  </a:cubicBezTo>
                  <a:cubicBezTo>
                    <a:pt x="49" y="154"/>
                    <a:pt x="49" y="154"/>
                    <a:pt x="49" y="154"/>
                  </a:cubicBezTo>
                  <a:cubicBezTo>
                    <a:pt x="50" y="151"/>
                    <a:pt x="52" y="149"/>
                    <a:pt x="53" y="148"/>
                  </a:cubicBezTo>
                  <a:cubicBezTo>
                    <a:pt x="54" y="148"/>
                    <a:pt x="55" y="149"/>
                    <a:pt x="56" y="149"/>
                  </a:cubicBezTo>
                  <a:cubicBezTo>
                    <a:pt x="54" y="151"/>
                    <a:pt x="52" y="154"/>
                    <a:pt x="50" y="157"/>
                  </a:cubicBezTo>
                  <a:moveTo>
                    <a:pt x="41" y="149"/>
                  </a:moveTo>
                  <a:cubicBezTo>
                    <a:pt x="40" y="147"/>
                    <a:pt x="39" y="146"/>
                    <a:pt x="38" y="145"/>
                  </a:cubicBezTo>
                  <a:cubicBezTo>
                    <a:pt x="39" y="142"/>
                    <a:pt x="41" y="140"/>
                    <a:pt x="42" y="137"/>
                  </a:cubicBezTo>
                  <a:cubicBezTo>
                    <a:pt x="43" y="139"/>
                    <a:pt x="44" y="140"/>
                    <a:pt x="45" y="141"/>
                  </a:cubicBezTo>
                  <a:cubicBezTo>
                    <a:pt x="44" y="143"/>
                    <a:pt x="42" y="146"/>
                    <a:pt x="41" y="149"/>
                  </a:cubicBezTo>
                  <a:moveTo>
                    <a:pt x="37" y="143"/>
                  </a:moveTo>
                  <a:cubicBezTo>
                    <a:pt x="35" y="142"/>
                    <a:pt x="34" y="140"/>
                    <a:pt x="34" y="139"/>
                  </a:cubicBezTo>
                  <a:cubicBezTo>
                    <a:pt x="34" y="139"/>
                    <a:pt x="34" y="138"/>
                    <a:pt x="34" y="138"/>
                  </a:cubicBezTo>
                  <a:cubicBezTo>
                    <a:pt x="34" y="138"/>
                    <a:pt x="34" y="138"/>
                    <a:pt x="34" y="138"/>
                  </a:cubicBezTo>
                  <a:cubicBezTo>
                    <a:pt x="35" y="136"/>
                    <a:pt x="36" y="134"/>
                    <a:pt x="37" y="132"/>
                  </a:cubicBezTo>
                  <a:cubicBezTo>
                    <a:pt x="38" y="133"/>
                    <a:pt x="39" y="134"/>
                    <a:pt x="40" y="136"/>
                  </a:cubicBezTo>
                  <a:cubicBezTo>
                    <a:pt x="39" y="138"/>
                    <a:pt x="38" y="141"/>
                    <a:pt x="37" y="143"/>
                  </a:cubicBezTo>
                  <a:moveTo>
                    <a:pt x="32" y="137"/>
                  </a:moveTo>
                  <a:cubicBezTo>
                    <a:pt x="31" y="135"/>
                    <a:pt x="30" y="133"/>
                    <a:pt x="29" y="131"/>
                  </a:cubicBezTo>
                  <a:cubicBezTo>
                    <a:pt x="30" y="129"/>
                    <a:pt x="31" y="126"/>
                    <a:pt x="32" y="124"/>
                  </a:cubicBezTo>
                  <a:cubicBezTo>
                    <a:pt x="33" y="126"/>
                    <a:pt x="34" y="128"/>
                    <a:pt x="36" y="130"/>
                  </a:cubicBezTo>
                  <a:cubicBezTo>
                    <a:pt x="35" y="132"/>
                    <a:pt x="33" y="134"/>
                    <a:pt x="32" y="137"/>
                  </a:cubicBezTo>
                  <a:moveTo>
                    <a:pt x="28" y="129"/>
                  </a:moveTo>
                  <a:cubicBezTo>
                    <a:pt x="27" y="128"/>
                    <a:pt x="27" y="127"/>
                    <a:pt x="27" y="126"/>
                  </a:cubicBezTo>
                  <a:cubicBezTo>
                    <a:pt x="27" y="123"/>
                    <a:pt x="28" y="121"/>
                    <a:pt x="30" y="119"/>
                  </a:cubicBezTo>
                  <a:cubicBezTo>
                    <a:pt x="30" y="120"/>
                    <a:pt x="31" y="121"/>
                    <a:pt x="31" y="122"/>
                  </a:cubicBezTo>
                  <a:cubicBezTo>
                    <a:pt x="31" y="123"/>
                    <a:pt x="31" y="123"/>
                    <a:pt x="31" y="123"/>
                  </a:cubicBezTo>
                  <a:cubicBezTo>
                    <a:pt x="30" y="125"/>
                    <a:pt x="29" y="127"/>
                    <a:pt x="28" y="129"/>
                  </a:cubicBezTo>
                  <a:moveTo>
                    <a:pt x="26" y="123"/>
                  </a:moveTo>
                  <a:cubicBezTo>
                    <a:pt x="25" y="122"/>
                    <a:pt x="25" y="121"/>
                    <a:pt x="25" y="120"/>
                  </a:cubicBezTo>
                  <a:cubicBezTo>
                    <a:pt x="25" y="115"/>
                    <a:pt x="25" y="112"/>
                    <a:pt x="25" y="109"/>
                  </a:cubicBezTo>
                  <a:cubicBezTo>
                    <a:pt x="26" y="112"/>
                    <a:pt x="27" y="115"/>
                    <a:pt x="29" y="117"/>
                  </a:cubicBezTo>
                  <a:cubicBezTo>
                    <a:pt x="28" y="118"/>
                    <a:pt x="28" y="118"/>
                    <a:pt x="28" y="118"/>
                  </a:cubicBezTo>
                  <a:cubicBezTo>
                    <a:pt x="27" y="119"/>
                    <a:pt x="26" y="121"/>
                    <a:pt x="26" y="123"/>
                  </a:cubicBezTo>
                  <a:moveTo>
                    <a:pt x="6" y="119"/>
                  </a:moveTo>
                  <a:cubicBezTo>
                    <a:pt x="9" y="105"/>
                    <a:pt x="9" y="105"/>
                    <a:pt x="9" y="105"/>
                  </a:cubicBezTo>
                  <a:cubicBezTo>
                    <a:pt x="9" y="105"/>
                    <a:pt x="10" y="105"/>
                    <a:pt x="10" y="105"/>
                  </a:cubicBezTo>
                  <a:cubicBezTo>
                    <a:pt x="11" y="105"/>
                    <a:pt x="12" y="105"/>
                    <a:pt x="12" y="105"/>
                  </a:cubicBezTo>
                  <a:cubicBezTo>
                    <a:pt x="10" y="110"/>
                    <a:pt x="8" y="114"/>
                    <a:pt x="7" y="119"/>
                  </a:cubicBezTo>
                  <a:cubicBezTo>
                    <a:pt x="6" y="119"/>
                    <a:pt x="6" y="119"/>
                    <a:pt x="6" y="119"/>
                  </a:cubicBezTo>
                  <a:moveTo>
                    <a:pt x="9" y="119"/>
                  </a:moveTo>
                  <a:cubicBezTo>
                    <a:pt x="10" y="114"/>
                    <a:pt x="12" y="110"/>
                    <a:pt x="14" y="106"/>
                  </a:cubicBezTo>
                  <a:cubicBezTo>
                    <a:pt x="14" y="105"/>
                    <a:pt x="14" y="105"/>
                    <a:pt x="14" y="105"/>
                  </a:cubicBezTo>
                  <a:cubicBezTo>
                    <a:pt x="16" y="105"/>
                    <a:pt x="17" y="105"/>
                    <a:pt x="18" y="105"/>
                  </a:cubicBezTo>
                  <a:cubicBezTo>
                    <a:pt x="18" y="105"/>
                    <a:pt x="18" y="105"/>
                    <a:pt x="18" y="105"/>
                  </a:cubicBezTo>
                  <a:cubicBezTo>
                    <a:pt x="16" y="110"/>
                    <a:pt x="14" y="114"/>
                    <a:pt x="12" y="119"/>
                  </a:cubicBezTo>
                  <a:cubicBezTo>
                    <a:pt x="9" y="119"/>
                    <a:pt x="9" y="119"/>
                    <a:pt x="9" y="119"/>
                  </a:cubicBezTo>
                  <a:moveTo>
                    <a:pt x="15" y="119"/>
                  </a:moveTo>
                  <a:cubicBezTo>
                    <a:pt x="16" y="114"/>
                    <a:pt x="18" y="110"/>
                    <a:pt x="20" y="106"/>
                  </a:cubicBezTo>
                  <a:cubicBezTo>
                    <a:pt x="20" y="105"/>
                    <a:pt x="20" y="105"/>
                    <a:pt x="19" y="105"/>
                  </a:cubicBezTo>
                  <a:cubicBezTo>
                    <a:pt x="20" y="104"/>
                    <a:pt x="20" y="104"/>
                    <a:pt x="20" y="104"/>
                  </a:cubicBezTo>
                  <a:cubicBezTo>
                    <a:pt x="21" y="104"/>
                    <a:pt x="21" y="104"/>
                    <a:pt x="22" y="104"/>
                  </a:cubicBezTo>
                  <a:cubicBezTo>
                    <a:pt x="22" y="110"/>
                    <a:pt x="21" y="113"/>
                    <a:pt x="21" y="118"/>
                  </a:cubicBezTo>
                  <a:cubicBezTo>
                    <a:pt x="15" y="119"/>
                    <a:pt x="15" y="119"/>
                    <a:pt x="15" y="119"/>
                  </a:cubicBezTo>
                  <a:moveTo>
                    <a:pt x="68" y="115"/>
                  </a:moveTo>
                  <a:cubicBezTo>
                    <a:pt x="68" y="115"/>
                    <a:pt x="68" y="115"/>
                    <a:pt x="68" y="115"/>
                  </a:cubicBezTo>
                  <a:cubicBezTo>
                    <a:pt x="69" y="111"/>
                    <a:pt x="71" y="107"/>
                    <a:pt x="74" y="104"/>
                  </a:cubicBezTo>
                  <a:cubicBezTo>
                    <a:pt x="74" y="104"/>
                    <a:pt x="74" y="104"/>
                    <a:pt x="74" y="104"/>
                  </a:cubicBezTo>
                  <a:cubicBezTo>
                    <a:pt x="75" y="104"/>
                    <a:pt x="77" y="104"/>
                    <a:pt x="78" y="104"/>
                  </a:cubicBezTo>
                  <a:cubicBezTo>
                    <a:pt x="79" y="104"/>
                    <a:pt x="79" y="104"/>
                    <a:pt x="79" y="104"/>
                  </a:cubicBezTo>
                  <a:cubicBezTo>
                    <a:pt x="76" y="108"/>
                    <a:pt x="74" y="111"/>
                    <a:pt x="73" y="115"/>
                  </a:cubicBezTo>
                  <a:cubicBezTo>
                    <a:pt x="68" y="115"/>
                    <a:pt x="68" y="115"/>
                    <a:pt x="68" y="115"/>
                  </a:cubicBezTo>
                  <a:moveTo>
                    <a:pt x="64" y="115"/>
                  </a:moveTo>
                  <a:cubicBezTo>
                    <a:pt x="63" y="113"/>
                    <a:pt x="62" y="112"/>
                    <a:pt x="61" y="111"/>
                  </a:cubicBezTo>
                  <a:cubicBezTo>
                    <a:pt x="62" y="109"/>
                    <a:pt x="64" y="106"/>
                    <a:pt x="65" y="104"/>
                  </a:cubicBezTo>
                  <a:cubicBezTo>
                    <a:pt x="67" y="104"/>
                    <a:pt x="69" y="104"/>
                    <a:pt x="72" y="104"/>
                  </a:cubicBezTo>
                  <a:cubicBezTo>
                    <a:pt x="69" y="107"/>
                    <a:pt x="67" y="111"/>
                    <a:pt x="66" y="115"/>
                  </a:cubicBezTo>
                  <a:cubicBezTo>
                    <a:pt x="64" y="115"/>
                    <a:pt x="64" y="115"/>
                    <a:pt x="64" y="115"/>
                  </a:cubicBezTo>
                  <a:moveTo>
                    <a:pt x="75" y="115"/>
                  </a:moveTo>
                  <a:cubicBezTo>
                    <a:pt x="77" y="111"/>
                    <a:pt x="79" y="108"/>
                    <a:pt x="81" y="104"/>
                  </a:cubicBezTo>
                  <a:cubicBezTo>
                    <a:pt x="83" y="104"/>
                    <a:pt x="85" y="104"/>
                    <a:pt x="87" y="104"/>
                  </a:cubicBezTo>
                  <a:cubicBezTo>
                    <a:pt x="84" y="107"/>
                    <a:pt x="82" y="111"/>
                    <a:pt x="80" y="115"/>
                  </a:cubicBezTo>
                  <a:cubicBezTo>
                    <a:pt x="75" y="115"/>
                    <a:pt x="75" y="115"/>
                    <a:pt x="75" y="115"/>
                  </a:cubicBezTo>
                  <a:moveTo>
                    <a:pt x="60" y="109"/>
                  </a:moveTo>
                  <a:cubicBezTo>
                    <a:pt x="60" y="107"/>
                    <a:pt x="59" y="106"/>
                    <a:pt x="58" y="104"/>
                  </a:cubicBezTo>
                  <a:cubicBezTo>
                    <a:pt x="60" y="104"/>
                    <a:pt x="61" y="104"/>
                    <a:pt x="63" y="104"/>
                  </a:cubicBezTo>
                  <a:cubicBezTo>
                    <a:pt x="62" y="106"/>
                    <a:pt x="61" y="107"/>
                    <a:pt x="60" y="109"/>
                  </a:cubicBezTo>
                  <a:moveTo>
                    <a:pt x="83" y="115"/>
                  </a:moveTo>
                  <a:cubicBezTo>
                    <a:pt x="84" y="111"/>
                    <a:pt x="87" y="107"/>
                    <a:pt x="90" y="104"/>
                  </a:cubicBezTo>
                  <a:cubicBezTo>
                    <a:pt x="91" y="104"/>
                    <a:pt x="92" y="104"/>
                    <a:pt x="94" y="104"/>
                  </a:cubicBezTo>
                  <a:cubicBezTo>
                    <a:pt x="91" y="107"/>
                    <a:pt x="89" y="111"/>
                    <a:pt x="87" y="114"/>
                  </a:cubicBezTo>
                  <a:cubicBezTo>
                    <a:pt x="87" y="115"/>
                    <a:pt x="87" y="115"/>
                    <a:pt x="87" y="115"/>
                  </a:cubicBezTo>
                  <a:cubicBezTo>
                    <a:pt x="87" y="115"/>
                    <a:pt x="87" y="115"/>
                    <a:pt x="87" y="115"/>
                  </a:cubicBezTo>
                  <a:cubicBezTo>
                    <a:pt x="83" y="115"/>
                    <a:pt x="83" y="115"/>
                    <a:pt x="83" y="115"/>
                  </a:cubicBezTo>
                  <a:moveTo>
                    <a:pt x="89" y="115"/>
                  </a:moveTo>
                  <a:cubicBezTo>
                    <a:pt x="91" y="111"/>
                    <a:pt x="93" y="107"/>
                    <a:pt x="96" y="104"/>
                  </a:cubicBezTo>
                  <a:cubicBezTo>
                    <a:pt x="98" y="104"/>
                    <a:pt x="99" y="104"/>
                    <a:pt x="101" y="104"/>
                  </a:cubicBezTo>
                  <a:cubicBezTo>
                    <a:pt x="99" y="107"/>
                    <a:pt x="96" y="111"/>
                    <a:pt x="94" y="115"/>
                  </a:cubicBezTo>
                  <a:cubicBezTo>
                    <a:pt x="89" y="115"/>
                    <a:pt x="89" y="115"/>
                    <a:pt x="89" y="115"/>
                  </a:cubicBezTo>
                  <a:moveTo>
                    <a:pt x="96" y="115"/>
                  </a:moveTo>
                  <a:cubicBezTo>
                    <a:pt x="98" y="111"/>
                    <a:pt x="101" y="108"/>
                    <a:pt x="103" y="104"/>
                  </a:cubicBezTo>
                  <a:cubicBezTo>
                    <a:pt x="104" y="104"/>
                    <a:pt x="104" y="104"/>
                    <a:pt x="104" y="104"/>
                  </a:cubicBezTo>
                  <a:cubicBezTo>
                    <a:pt x="101" y="115"/>
                    <a:pt x="101" y="115"/>
                    <a:pt x="101" y="115"/>
                  </a:cubicBezTo>
                  <a:cubicBezTo>
                    <a:pt x="96" y="115"/>
                    <a:pt x="96" y="115"/>
                    <a:pt x="96" y="115"/>
                  </a:cubicBezTo>
                  <a:moveTo>
                    <a:pt x="5" y="104"/>
                  </a:moveTo>
                  <a:cubicBezTo>
                    <a:pt x="5" y="101"/>
                    <a:pt x="5" y="101"/>
                    <a:pt x="5" y="101"/>
                  </a:cubicBezTo>
                  <a:cubicBezTo>
                    <a:pt x="5" y="101"/>
                    <a:pt x="5" y="101"/>
                    <a:pt x="5" y="101"/>
                  </a:cubicBezTo>
                  <a:cubicBezTo>
                    <a:pt x="5" y="101"/>
                    <a:pt x="5" y="102"/>
                    <a:pt x="5" y="103"/>
                  </a:cubicBezTo>
                  <a:cubicBezTo>
                    <a:pt x="5" y="104"/>
                    <a:pt x="5" y="104"/>
                    <a:pt x="5" y="104"/>
                  </a:cubicBezTo>
                  <a:moveTo>
                    <a:pt x="6" y="81"/>
                  </a:moveTo>
                  <a:cubicBezTo>
                    <a:pt x="9" y="77"/>
                    <a:pt x="9" y="77"/>
                    <a:pt x="9" y="77"/>
                  </a:cubicBezTo>
                  <a:cubicBezTo>
                    <a:pt x="9" y="77"/>
                    <a:pt x="10" y="77"/>
                    <a:pt x="11" y="77"/>
                  </a:cubicBezTo>
                  <a:cubicBezTo>
                    <a:pt x="10" y="78"/>
                    <a:pt x="9" y="79"/>
                    <a:pt x="8" y="81"/>
                  </a:cubicBezTo>
                  <a:cubicBezTo>
                    <a:pt x="8" y="81"/>
                    <a:pt x="8" y="81"/>
                    <a:pt x="8" y="81"/>
                  </a:cubicBezTo>
                  <a:cubicBezTo>
                    <a:pt x="6" y="81"/>
                    <a:pt x="6" y="81"/>
                    <a:pt x="6" y="81"/>
                  </a:cubicBezTo>
                  <a:moveTo>
                    <a:pt x="10" y="81"/>
                  </a:moveTo>
                  <a:cubicBezTo>
                    <a:pt x="11" y="80"/>
                    <a:pt x="13" y="78"/>
                    <a:pt x="14" y="76"/>
                  </a:cubicBezTo>
                  <a:cubicBezTo>
                    <a:pt x="15" y="76"/>
                    <a:pt x="16" y="76"/>
                    <a:pt x="17" y="76"/>
                  </a:cubicBezTo>
                  <a:cubicBezTo>
                    <a:pt x="16" y="78"/>
                    <a:pt x="15" y="79"/>
                    <a:pt x="14" y="81"/>
                  </a:cubicBezTo>
                  <a:cubicBezTo>
                    <a:pt x="10" y="81"/>
                    <a:pt x="10" y="81"/>
                    <a:pt x="10" y="81"/>
                  </a:cubicBezTo>
                  <a:moveTo>
                    <a:pt x="73" y="83"/>
                  </a:moveTo>
                  <a:cubicBezTo>
                    <a:pt x="74" y="80"/>
                    <a:pt x="76" y="78"/>
                    <a:pt x="77" y="76"/>
                  </a:cubicBezTo>
                  <a:cubicBezTo>
                    <a:pt x="79" y="76"/>
                    <a:pt x="80" y="76"/>
                    <a:pt x="81" y="76"/>
                  </a:cubicBezTo>
                  <a:cubicBezTo>
                    <a:pt x="81" y="76"/>
                    <a:pt x="82" y="76"/>
                    <a:pt x="83" y="76"/>
                  </a:cubicBezTo>
                  <a:cubicBezTo>
                    <a:pt x="81" y="78"/>
                    <a:pt x="80" y="80"/>
                    <a:pt x="78" y="82"/>
                  </a:cubicBezTo>
                  <a:cubicBezTo>
                    <a:pt x="78" y="83"/>
                    <a:pt x="78" y="83"/>
                    <a:pt x="78" y="83"/>
                  </a:cubicBezTo>
                  <a:cubicBezTo>
                    <a:pt x="77" y="83"/>
                    <a:pt x="75" y="83"/>
                    <a:pt x="74" y="83"/>
                  </a:cubicBezTo>
                  <a:cubicBezTo>
                    <a:pt x="73" y="83"/>
                    <a:pt x="73" y="83"/>
                    <a:pt x="73" y="83"/>
                  </a:cubicBezTo>
                  <a:moveTo>
                    <a:pt x="71" y="83"/>
                  </a:moveTo>
                  <a:cubicBezTo>
                    <a:pt x="69" y="83"/>
                    <a:pt x="68" y="83"/>
                    <a:pt x="67" y="83"/>
                  </a:cubicBezTo>
                  <a:cubicBezTo>
                    <a:pt x="67" y="83"/>
                    <a:pt x="67" y="83"/>
                    <a:pt x="67" y="83"/>
                  </a:cubicBezTo>
                  <a:cubicBezTo>
                    <a:pt x="68" y="80"/>
                    <a:pt x="70" y="78"/>
                    <a:pt x="72" y="76"/>
                  </a:cubicBezTo>
                  <a:cubicBezTo>
                    <a:pt x="72" y="76"/>
                    <a:pt x="72" y="76"/>
                    <a:pt x="72" y="76"/>
                  </a:cubicBezTo>
                  <a:cubicBezTo>
                    <a:pt x="73" y="76"/>
                    <a:pt x="74" y="76"/>
                    <a:pt x="75" y="76"/>
                  </a:cubicBezTo>
                  <a:cubicBezTo>
                    <a:pt x="74" y="78"/>
                    <a:pt x="72" y="80"/>
                    <a:pt x="71" y="82"/>
                  </a:cubicBezTo>
                  <a:cubicBezTo>
                    <a:pt x="71" y="83"/>
                    <a:pt x="71" y="83"/>
                    <a:pt x="71" y="83"/>
                  </a:cubicBezTo>
                  <a:moveTo>
                    <a:pt x="80" y="83"/>
                  </a:moveTo>
                  <a:cubicBezTo>
                    <a:pt x="82" y="80"/>
                    <a:pt x="83" y="78"/>
                    <a:pt x="85" y="76"/>
                  </a:cubicBezTo>
                  <a:cubicBezTo>
                    <a:pt x="87" y="76"/>
                    <a:pt x="89" y="76"/>
                    <a:pt x="91" y="76"/>
                  </a:cubicBezTo>
                  <a:cubicBezTo>
                    <a:pt x="89" y="78"/>
                    <a:pt x="87" y="80"/>
                    <a:pt x="85" y="82"/>
                  </a:cubicBezTo>
                  <a:cubicBezTo>
                    <a:pt x="85" y="83"/>
                    <a:pt x="85" y="83"/>
                    <a:pt x="85" y="83"/>
                  </a:cubicBezTo>
                  <a:cubicBezTo>
                    <a:pt x="83" y="83"/>
                    <a:pt x="82" y="83"/>
                    <a:pt x="80" y="83"/>
                  </a:cubicBezTo>
                  <a:moveTo>
                    <a:pt x="54" y="83"/>
                  </a:moveTo>
                  <a:cubicBezTo>
                    <a:pt x="54" y="82"/>
                    <a:pt x="54" y="82"/>
                    <a:pt x="54" y="81"/>
                  </a:cubicBezTo>
                  <a:cubicBezTo>
                    <a:pt x="55" y="79"/>
                    <a:pt x="57" y="77"/>
                    <a:pt x="58" y="76"/>
                  </a:cubicBezTo>
                  <a:cubicBezTo>
                    <a:pt x="59" y="76"/>
                    <a:pt x="61" y="76"/>
                    <a:pt x="62" y="76"/>
                  </a:cubicBezTo>
                  <a:cubicBezTo>
                    <a:pt x="61" y="77"/>
                    <a:pt x="59" y="79"/>
                    <a:pt x="59" y="81"/>
                  </a:cubicBezTo>
                  <a:cubicBezTo>
                    <a:pt x="58" y="82"/>
                    <a:pt x="59" y="82"/>
                    <a:pt x="59" y="83"/>
                  </a:cubicBezTo>
                  <a:cubicBezTo>
                    <a:pt x="59" y="83"/>
                    <a:pt x="59" y="83"/>
                    <a:pt x="59" y="83"/>
                  </a:cubicBezTo>
                  <a:cubicBezTo>
                    <a:pt x="60" y="83"/>
                    <a:pt x="60" y="82"/>
                    <a:pt x="60" y="82"/>
                  </a:cubicBezTo>
                  <a:cubicBezTo>
                    <a:pt x="61" y="80"/>
                    <a:pt x="63" y="78"/>
                    <a:pt x="64" y="76"/>
                  </a:cubicBezTo>
                  <a:cubicBezTo>
                    <a:pt x="66" y="76"/>
                    <a:pt x="68" y="76"/>
                    <a:pt x="70" y="76"/>
                  </a:cubicBezTo>
                  <a:cubicBezTo>
                    <a:pt x="68" y="77"/>
                    <a:pt x="66" y="80"/>
                    <a:pt x="65" y="82"/>
                  </a:cubicBezTo>
                  <a:cubicBezTo>
                    <a:pt x="65" y="83"/>
                    <a:pt x="65" y="83"/>
                    <a:pt x="65" y="83"/>
                  </a:cubicBezTo>
                  <a:cubicBezTo>
                    <a:pt x="65" y="83"/>
                    <a:pt x="65" y="83"/>
                    <a:pt x="64" y="83"/>
                  </a:cubicBezTo>
                  <a:cubicBezTo>
                    <a:pt x="60" y="83"/>
                    <a:pt x="57" y="83"/>
                    <a:pt x="54" y="83"/>
                  </a:cubicBezTo>
                  <a:moveTo>
                    <a:pt x="54" y="78"/>
                  </a:moveTo>
                  <a:cubicBezTo>
                    <a:pt x="54" y="77"/>
                    <a:pt x="54" y="76"/>
                    <a:pt x="54" y="76"/>
                  </a:cubicBezTo>
                  <a:cubicBezTo>
                    <a:pt x="54" y="76"/>
                    <a:pt x="55" y="76"/>
                    <a:pt x="56" y="76"/>
                  </a:cubicBezTo>
                  <a:cubicBezTo>
                    <a:pt x="55" y="76"/>
                    <a:pt x="54" y="77"/>
                    <a:pt x="54" y="78"/>
                  </a:cubicBezTo>
                  <a:moveTo>
                    <a:pt x="87" y="83"/>
                  </a:moveTo>
                  <a:cubicBezTo>
                    <a:pt x="89" y="80"/>
                    <a:pt x="92" y="78"/>
                    <a:pt x="94" y="76"/>
                  </a:cubicBezTo>
                  <a:cubicBezTo>
                    <a:pt x="97" y="76"/>
                    <a:pt x="99" y="76"/>
                    <a:pt x="102" y="75"/>
                  </a:cubicBezTo>
                  <a:cubicBezTo>
                    <a:pt x="100" y="81"/>
                    <a:pt x="100" y="81"/>
                    <a:pt x="100" y="81"/>
                  </a:cubicBezTo>
                  <a:cubicBezTo>
                    <a:pt x="99" y="82"/>
                    <a:pt x="99" y="82"/>
                    <a:pt x="99" y="82"/>
                  </a:cubicBezTo>
                  <a:cubicBezTo>
                    <a:pt x="98" y="82"/>
                    <a:pt x="96" y="83"/>
                    <a:pt x="95" y="83"/>
                  </a:cubicBezTo>
                  <a:cubicBezTo>
                    <a:pt x="96" y="81"/>
                    <a:pt x="97" y="79"/>
                    <a:pt x="98" y="78"/>
                  </a:cubicBezTo>
                  <a:cubicBezTo>
                    <a:pt x="99" y="77"/>
                    <a:pt x="99" y="77"/>
                    <a:pt x="99" y="77"/>
                  </a:cubicBezTo>
                  <a:cubicBezTo>
                    <a:pt x="100" y="77"/>
                    <a:pt x="100" y="77"/>
                    <a:pt x="100" y="76"/>
                  </a:cubicBezTo>
                  <a:cubicBezTo>
                    <a:pt x="100" y="76"/>
                    <a:pt x="100" y="76"/>
                    <a:pt x="99" y="76"/>
                  </a:cubicBezTo>
                  <a:cubicBezTo>
                    <a:pt x="99" y="76"/>
                    <a:pt x="99" y="76"/>
                    <a:pt x="99" y="76"/>
                  </a:cubicBezTo>
                  <a:cubicBezTo>
                    <a:pt x="99" y="76"/>
                    <a:pt x="98" y="76"/>
                    <a:pt x="98" y="76"/>
                  </a:cubicBezTo>
                  <a:cubicBezTo>
                    <a:pt x="97" y="76"/>
                    <a:pt x="97" y="76"/>
                    <a:pt x="97" y="76"/>
                  </a:cubicBezTo>
                  <a:cubicBezTo>
                    <a:pt x="95" y="78"/>
                    <a:pt x="94" y="80"/>
                    <a:pt x="92" y="83"/>
                  </a:cubicBezTo>
                  <a:cubicBezTo>
                    <a:pt x="92" y="83"/>
                    <a:pt x="92" y="83"/>
                    <a:pt x="92" y="83"/>
                  </a:cubicBezTo>
                  <a:cubicBezTo>
                    <a:pt x="90" y="83"/>
                    <a:pt x="88" y="83"/>
                    <a:pt x="87" y="83"/>
                  </a:cubicBezTo>
                  <a:moveTo>
                    <a:pt x="16" y="81"/>
                  </a:moveTo>
                  <a:cubicBezTo>
                    <a:pt x="17" y="79"/>
                    <a:pt x="18" y="77"/>
                    <a:pt x="19" y="75"/>
                  </a:cubicBezTo>
                  <a:cubicBezTo>
                    <a:pt x="20" y="75"/>
                    <a:pt x="21" y="75"/>
                    <a:pt x="22" y="75"/>
                  </a:cubicBezTo>
                  <a:cubicBezTo>
                    <a:pt x="22" y="77"/>
                    <a:pt x="22" y="79"/>
                    <a:pt x="21" y="81"/>
                  </a:cubicBezTo>
                  <a:cubicBezTo>
                    <a:pt x="16" y="81"/>
                    <a:pt x="16" y="81"/>
                    <a:pt x="16" y="81"/>
                  </a:cubicBezTo>
                  <a:moveTo>
                    <a:pt x="4" y="76"/>
                  </a:moveTo>
                  <a:cubicBezTo>
                    <a:pt x="4" y="68"/>
                    <a:pt x="4" y="68"/>
                    <a:pt x="4" y="68"/>
                  </a:cubicBezTo>
                  <a:cubicBezTo>
                    <a:pt x="5" y="66"/>
                    <a:pt x="5" y="66"/>
                    <a:pt x="5" y="66"/>
                  </a:cubicBezTo>
                  <a:cubicBezTo>
                    <a:pt x="5" y="67"/>
                    <a:pt x="5" y="68"/>
                    <a:pt x="5" y="69"/>
                  </a:cubicBezTo>
                  <a:cubicBezTo>
                    <a:pt x="5" y="71"/>
                    <a:pt x="5" y="73"/>
                    <a:pt x="5" y="74"/>
                  </a:cubicBezTo>
                  <a:cubicBezTo>
                    <a:pt x="4" y="76"/>
                    <a:pt x="4" y="76"/>
                    <a:pt x="4" y="76"/>
                  </a:cubicBezTo>
                  <a:moveTo>
                    <a:pt x="61" y="52"/>
                  </a:moveTo>
                  <a:cubicBezTo>
                    <a:pt x="60" y="52"/>
                    <a:pt x="60" y="52"/>
                    <a:pt x="60" y="52"/>
                  </a:cubicBezTo>
                  <a:cubicBezTo>
                    <a:pt x="61" y="50"/>
                    <a:pt x="62" y="49"/>
                    <a:pt x="62" y="48"/>
                  </a:cubicBezTo>
                  <a:cubicBezTo>
                    <a:pt x="62" y="49"/>
                    <a:pt x="62" y="50"/>
                    <a:pt x="61" y="51"/>
                  </a:cubicBezTo>
                  <a:cubicBezTo>
                    <a:pt x="61" y="52"/>
                    <a:pt x="61" y="52"/>
                    <a:pt x="61" y="52"/>
                  </a:cubicBezTo>
                  <a:moveTo>
                    <a:pt x="65" y="52"/>
                  </a:moveTo>
                  <a:cubicBezTo>
                    <a:pt x="64" y="52"/>
                    <a:pt x="64" y="52"/>
                    <a:pt x="63" y="52"/>
                  </a:cubicBezTo>
                  <a:cubicBezTo>
                    <a:pt x="64" y="49"/>
                    <a:pt x="65" y="47"/>
                    <a:pt x="67" y="44"/>
                  </a:cubicBezTo>
                  <a:cubicBezTo>
                    <a:pt x="67" y="43"/>
                    <a:pt x="67" y="43"/>
                    <a:pt x="67" y="43"/>
                  </a:cubicBezTo>
                  <a:cubicBezTo>
                    <a:pt x="68" y="42"/>
                    <a:pt x="69" y="41"/>
                    <a:pt x="71" y="40"/>
                  </a:cubicBezTo>
                  <a:cubicBezTo>
                    <a:pt x="70" y="43"/>
                    <a:pt x="69" y="46"/>
                    <a:pt x="67" y="48"/>
                  </a:cubicBezTo>
                  <a:cubicBezTo>
                    <a:pt x="67" y="48"/>
                    <a:pt x="67" y="48"/>
                    <a:pt x="67" y="48"/>
                  </a:cubicBezTo>
                  <a:cubicBezTo>
                    <a:pt x="67" y="49"/>
                    <a:pt x="66" y="50"/>
                    <a:pt x="65" y="51"/>
                  </a:cubicBezTo>
                  <a:cubicBezTo>
                    <a:pt x="65" y="52"/>
                    <a:pt x="65" y="52"/>
                    <a:pt x="65" y="52"/>
                  </a:cubicBezTo>
                  <a:cubicBezTo>
                    <a:pt x="65" y="52"/>
                    <a:pt x="65" y="52"/>
                    <a:pt x="65" y="52"/>
                  </a:cubicBezTo>
                  <a:moveTo>
                    <a:pt x="112" y="46"/>
                  </a:moveTo>
                  <a:cubicBezTo>
                    <a:pt x="112" y="46"/>
                    <a:pt x="111" y="46"/>
                    <a:pt x="111" y="45"/>
                  </a:cubicBezTo>
                  <a:cubicBezTo>
                    <a:pt x="113" y="43"/>
                    <a:pt x="115" y="41"/>
                    <a:pt x="118" y="38"/>
                  </a:cubicBezTo>
                  <a:cubicBezTo>
                    <a:pt x="118" y="39"/>
                    <a:pt x="119" y="39"/>
                    <a:pt x="119" y="40"/>
                  </a:cubicBezTo>
                  <a:cubicBezTo>
                    <a:pt x="117" y="42"/>
                    <a:pt x="114" y="44"/>
                    <a:pt x="112" y="46"/>
                  </a:cubicBezTo>
                  <a:moveTo>
                    <a:pt x="109" y="44"/>
                  </a:moveTo>
                  <a:cubicBezTo>
                    <a:pt x="108" y="44"/>
                    <a:pt x="107" y="43"/>
                    <a:pt x="106" y="43"/>
                  </a:cubicBezTo>
                  <a:cubicBezTo>
                    <a:pt x="109" y="40"/>
                    <a:pt x="110" y="38"/>
                    <a:pt x="112" y="35"/>
                  </a:cubicBezTo>
                  <a:cubicBezTo>
                    <a:pt x="113" y="36"/>
                    <a:pt x="115" y="37"/>
                    <a:pt x="116" y="37"/>
                  </a:cubicBezTo>
                  <a:cubicBezTo>
                    <a:pt x="114" y="40"/>
                    <a:pt x="112" y="42"/>
                    <a:pt x="109" y="44"/>
                  </a:cubicBezTo>
                  <a:moveTo>
                    <a:pt x="71" y="45"/>
                  </a:moveTo>
                  <a:cubicBezTo>
                    <a:pt x="72" y="43"/>
                    <a:pt x="73" y="41"/>
                    <a:pt x="73" y="38"/>
                  </a:cubicBezTo>
                  <a:cubicBezTo>
                    <a:pt x="73" y="38"/>
                    <a:pt x="73" y="38"/>
                    <a:pt x="73" y="38"/>
                  </a:cubicBezTo>
                  <a:cubicBezTo>
                    <a:pt x="75" y="37"/>
                    <a:pt x="77" y="36"/>
                    <a:pt x="79" y="35"/>
                  </a:cubicBezTo>
                  <a:cubicBezTo>
                    <a:pt x="77" y="38"/>
                    <a:pt x="76" y="40"/>
                    <a:pt x="75" y="43"/>
                  </a:cubicBezTo>
                  <a:cubicBezTo>
                    <a:pt x="74" y="43"/>
                    <a:pt x="72" y="44"/>
                    <a:pt x="71" y="45"/>
                  </a:cubicBezTo>
                  <a:moveTo>
                    <a:pt x="105" y="42"/>
                  </a:moveTo>
                  <a:cubicBezTo>
                    <a:pt x="103" y="41"/>
                    <a:pt x="102" y="41"/>
                    <a:pt x="100" y="40"/>
                  </a:cubicBezTo>
                  <a:cubicBezTo>
                    <a:pt x="102" y="38"/>
                    <a:pt x="104" y="35"/>
                    <a:pt x="105" y="33"/>
                  </a:cubicBezTo>
                  <a:cubicBezTo>
                    <a:pt x="107" y="33"/>
                    <a:pt x="109" y="34"/>
                    <a:pt x="110" y="35"/>
                  </a:cubicBezTo>
                  <a:cubicBezTo>
                    <a:pt x="109" y="37"/>
                    <a:pt x="107" y="40"/>
                    <a:pt x="105" y="42"/>
                  </a:cubicBezTo>
                  <a:moveTo>
                    <a:pt x="78" y="41"/>
                  </a:moveTo>
                  <a:cubicBezTo>
                    <a:pt x="79" y="39"/>
                    <a:pt x="80" y="37"/>
                    <a:pt x="81" y="35"/>
                  </a:cubicBezTo>
                  <a:cubicBezTo>
                    <a:pt x="81" y="34"/>
                    <a:pt x="81" y="34"/>
                    <a:pt x="81" y="34"/>
                  </a:cubicBezTo>
                  <a:cubicBezTo>
                    <a:pt x="83" y="34"/>
                    <a:pt x="84" y="33"/>
                    <a:pt x="85" y="33"/>
                  </a:cubicBezTo>
                  <a:cubicBezTo>
                    <a:pt x="86" y="33"/>
                    <a:pt x="87" y="33"/>
                    <a:pt x="87" y="33"/>
                  </a:cubicBezTo>
                  <a:cubicBezTo>
                    <a:pt x="86" y="35"/>
                    <a:pt x="85" y="37"/>
                    <a:pt x="83" y="40"/>
                  </a:cubicBezTo>
                  <a:cubicBezTo>
                    <a:pt x="81" y="40"/>
                    <a:pt x="79" y="41"/>
                    <a:pt x="78" y="41"/>
                  </a:cubicBezTo>
                  <a:moveTo>
                    <a:pt x="98" y="40"/>
                  </a:moveTo>
                  <a:cubicBezTo>
                    <a:pt x="97" y="39"/>
                    <a:pt x="95" y="39"/>
                    <a:pt x="94" y="39"/>
                  </a:cubicBezTo>
                  <a:cubicBezTo>
                    <a:pt x="95" y="37"/>
                    <a:pt x="97" y="35"/>
                    <a:pt x="99" y="32"/>
                  </a:cubicBezTo>
                  <a:cubicBezTo>
                    <a:pt x="99" y="32"/>
                    <a:pt x="99" y="32"/>
                    <a:pt x="99" y="32"/>
                  </a:cubicBezTo>
                  <a:cubicBezTo>
                    <a:pt x="100" y="32"/>
                    <a:pt x="102" y="32"/>
                    <a:pt x="103" y="33"/>
                  </a:cubicBezTo>
                  <a:cubicBezTo>
                    <a:pt x="102" y="35"/>
                    <a:pt x="100" y="38"/>
                    <a:pt x="98" y="40"/>
                  </a:cubicBezTo>
                  <a:moveTo>
                    <a:pt x="86" y="39"/>
                  </a:moveTo>
                  <a:cubicBezTo>
                    <a:pt x="87" y="37"/>
                    <a:pt x="89" y="35"/>
                    <a:pt x="90" y="32"/>
                  </a:cubicBezTo>
                  <a:cubicBezTo>
                    <a:pt x="92" y="32"/>
                    <a:pt x="94" y="32"/>
                    <a:pt x="96" y="32"/>
                  </a:cubicBezTo>
                  <a:cubicBezTo>
                    <a:pt x="96" y="32"/>
                    <a:pt x="96" y="32"/>
                    <a:pt x="96" y="32"/>
                  </a:cubicBezTo>
                  <a:cubicBezTo>
                    <a:pt x="95" y="34"/>
                    <a:pt x="93" y="37"/>
                    <a:pt x="91" y="39"/>
                  </a:cubicBezTo>
                  <a:cubicBezTo>
                    <a:pt x="90" y="39"/>
                    <a:pt x="90" y="39"/>
                    <a:pt x="90" y="39"/>
                  </a:cubicBezTo>
                  <a:cubicBezTo>
                    <a:pt x="90" y="39"/>
                    <a:pt x="89" y="39"/>
                    <a:pt x="88" y="39"/>
                  </a:cubicBezTo>
                  <a:cubicBezTo>
                    <a:pt x="87" y="39"/>
                    <a:pt x="86" y="39"/>
                    <a:pt x="86" y="39"/>
                  </a:cubicBezTo>
                  <a:moveTo>
                    <a:pt x="27" y="56"/>
                  </a:moveTo>
                  <a:cubicBezTo>
                    <a:pt x="28" y="56"/>
                    <a:pt x="28" y="55"/>
                    <a:pt x="29" y="54"/>
                  </a:cubicBezTo>
                  <a:cubicBezTo>
                    <a:pt x="33" y="40"/>
                    <a:pt x="43" y="21"/>
                    <a:pt x="68" y="9"/>
                  </a:cubicBezTo>
                  <a:cubicBezTo>
                    <a:pt x="76" y="5"/>
                    <a:pt x="84" y="4"/>
                    <a:pt x="93" y="4"/>
                  </a:cubicBezTo>
                  <a:cubicBezTo>
                    <a:pt x="93" y="4"/>
                    <a:pt x="93" y="4"/>
                    <a:pt x="93" y="4"/>
                  </a:cubicBezTo>
                  <a:cubicBezTo>
                    <a:pt x="103" y="4"/>
                    <a:pt x="112" y="6"/>
                    <a:pt x="121" y="10"/>
                  </a:cubicBezTo>
                  <a:cubicBezTo>
                    <a:pt x="120" y="15"/>
                    <a:pt x="120" y="19"/>
                    <a:pt x="120" y="24"/>
                  </a:cubicBezTo>
                  <a:cubicBezTo>
                    <a:pt x="120" y="28"/>
                    <a:pt x="120" y="32"/>
                    <a:pt x="120" y="35"/>
                  </a:cubicBezTo>
                  <a:cubicBezTo>
                    <a:pt x="113" y="30"/>
                    <a:pt x="104" y="28"/>
                    <a:pt x="96" y="28"/>
                  </a:cubicBezTo>
                  <a:cubicBezTo>
                    <a:pt x="92" y="28"/>
                    <a:pt x="88" y="28"/>
                    <a:pt x="84" y="29"/>
                  </a:cubicBezTo>
                  <a:cubicBezTo>
                    <a:pt x="72" y="32"/>
                    <a:pt x="61" y="41"/>
                    <a:pt x="55" y="53"/>
                  </a:cubicBezTo>
                  <a:cubicBezTo>
                    <a:pt x="55" y="54"/>
                    <a:pt x="55" y="55"/>
                    <a:pt x="56" y="55"/>
                  </a:cubicBezTo>
                  <a:cubicBezTo>
                    <a:pt x="56" y="55"/>
                    <a:pt x="56" y="55"/>
                    <a:pt x="56" y="55"/>
                  </a:cubicBezTo>
                  <a:cubicBezTo>
                    <a:pt x="57" y="55"/>
                    <a:pt x="57" y="55"/>
                    <a:pt x="57" y="55"/>
                  </a:cubicBezTo>
                  <a:cubicBezTo>
                    <a:pt x="63" y="56"/>
                    <a:pt x="69" y="56"/>
                    <a:pt x="75" y="56"/>
                  </a:cubicBezTo>
                  <a:cubicBezTo>
                    <a:pt x="83" y="57"/>
                    <a:pt x="89" y="57"/>
                    <a:pt x="102" y="57"/>
                  </a:cubicBezTo>
                  <a:cubicBezTo>
                    <a:pt x="103" y="61"/>
                    <a:pt x="103" y="67"/>
                    <a:pt x="103" y="72"/>
                  </a:cubicBezTo>
                  <a:cubicBezTo>
                    <a:pt x="95" y="72"/>
                    <a:pt x="88" y="72"/>
                    <a:pt x="81" y="72"/>
                  </a:cubicBezTo>
                  <a:cubicBezTo>
                    <a:pt x="71" y="72"/>
                    <a:pt x="62" y="72"/>
                    <a:pt x="52" y="72"/>
                  </a:cubicBezTo>
                  <a:cubicBezTo>
                    <a:pt x="52" y="72"/>
                    <a:pt x="52" y="72"/>
                    <a:pt x="52" y="72"/>
                  </a:cubicBezTo>
                  <a:cubicBezTo>
                    <a:pt x="51" y="72"/>
                    <a:pt x="51" y="72"/>
                    <a:pt x="51" y="72"/>
                  </a:cubicBezTo>
                  <a:cubicBezTo>
                    <a:pt x="51" y="72"/>
                    <a:pt x="51" y="72"/>
                    <a:pt x="51" y="72"/>
                  </a:cubicBezTo>
                  <a:cubicBezTo>
                    <a:pt x="51" y="72"/>
                    <a:pt x="51" y="72"/>
                    <a:pt x="51" y="72"/>
                  </a:cubicBezTo>
                  <a:cubicBezTo>
                    <a:pt x="51" y="72"/>
                    <a:pt x="51" y="72"/>
                    <a:pt x="51" y="72"/>
                  </a:cubicBezTo>
                  <a:cubicBezTo>
                    <a:pt x="50" y="73"/>
                    <a:pt x="50" y="73"/>
                    <a:pt x="50" y="73"/>
                  </a:cubicBezTo>
                  <a:cubicBezTo>
                    <a:pt x="50" y="73"/>
                    <a:pt x="50" y="73"/>
                    <a:pt x="50" y="73"/>
                  </a:cubicBezTo>
                  <a:cubicBezTo>
                    <a:pt x="50" y="74"/>
                    <a:pt x="50" y="74"/>
                    <a:pt x="50" y="74"/>
                  </a:cubicBezTo>
                  <a:cubicBezTo>
                    <a:pt x="50" y="75"/>
                    <a:pt x="50" y="77"/>
                    <a:pt x="50" y="79"/>
                  </a:cubicBezTo>
                  <a:cubicBezTo>
                    <a:pt x="50" y="81"/>
                    <a:pt x="50" y="83"/>
                    <a:pt x="50" y="85"/>
                  </a:cubicBezTo>
                  <a:cubicBezTo>
                    <a:pt x="50" y="85"/>
                    <a:pt x="50" y="85"/>
                    <a:pt x="50" y="85"/>
                  </a:cubicBezTo>
                  <a:cubicBezTo>
                    <a:pt x="50" y="85"/>
                    <a:pt x="50" y="85"/>
                    <a:pt x="50" y="85"/>
                  </a:cubicBezTo>
                  <a:cubicBezTo>
                    <a:pt x="50" y="86"/>
                    <a:pt x="51" y="87"/>
                    <a:pt x="52" y="87"/>
                  </a:cubicBezTo>
                  <a:cubicBezTo>
                    <a:pt x="52" y="87"/>
                    <a:pt x="52" y="87"/>
                    <a:pt x="52" y="87"/>
                  </a:cubicBezTo>
                  <a:cubicBezTo>
                    <a:pt x="55" y="87"/>
                    <a:pt x="59" y="87"/>
                    <a:pt x="64" y="87"/>
                  </a:cubicBezTo>
                  <a:cubicBezTo>
                    <a:pt x="67" y="87"/>
                    <a:pt x="70" y="87"/>
                    <a:pt x="74" y="87"/>
                  </a:cubicBezTo>
                  <a:cubicBezTo>
                    <a:pt x="80" y="87"/>
                    <a:pt x="87" y="87"/>
                    <a:pt x="92" y="87"/>
                  </a:cubicBezTo>
                  <a:cubicBezTo>
                    <a:pt x="97" y="86"/>
                    <a:pt x="100" y="86"/>
                    <a:pt x="103" y="86"/>
                  </a:cubicBezTo>
                  <a:cubicBezTo>
                    <a:pt x="104" y="90"/>
                    <a:pt x="104" y="95"/>
                    <a:pt x="105" y="100"/>
                  </a:cubicBezTo>
                  <a:cubicBezTo>
                    <a:pt x="94" y="100"/>
                    <a:pt x="86" y="100"/>
                    <a:pt x="78" y="100"/>
                  </a:cubicBezTo>
                  <a:cubicBezTo>
                    <a:pt x="72" y="100"/>
                    <a:pt x="65" y="100"/>
                    <a:pt x="57" y="100"/>
                  </a:cubicBezTo>
                  <a:cubicBezTo>
                    <a:pt x="57" y="100"/>
                    <a:pt x="57" y="100"/>
                    <a:pt x="57" y="100"/>
                  </a:cubicBezTo>
                  <a:cubicBezTo>
                    <a:pt x="55" y="101"/>
                    <a:pt x="55" y="101"/>
                    <a:pt x="55" y="101"/>
                  </a:cubicBezTo>
                  <a:cubicBezTo>
                    <a:pt x="55" y="101"/>
                    <a:pt x="54" y="101"/>
                    <a:pt x="54" y="102"/>
                  </a:cubicBezTo>
                  <a:cubicBezTo>
                    <a:pt x="54" y="102"/>
                    <a:pt x="54" y="103"/>
                    <a:pt x="54" y="103"/>
                  </a:cubicBezTo>
                  <a:cubicBezTo>
                    <a:pt x="55" y="108"/>
                    <a:pt x="57" y="112"/>
                    <a:pt x="60" y="116"/>
                  </a:cubicBezTo>
                  <a:cubicBezTo>
                    <a:pt x="60" y="117"/>
                    <a:pt x="60" y="117"/>
                    <a:pt x="60" y="117"/>
                  </a:cubicBezTo>
                  <a:cubicBezTo>
                    <a:pt x="60" y="118"/>
                    <a:pt x="61" y="118"/>
                    <a:pt x="62" y="118"/>
                  </a:cubicBezTo>
                  <a:cubicBezTo>
                    <a:pt x="64" y="121"/>
                    <a:pt x="66" y="124"/>
                    <a:pt x="69" y="127"/>
                  </a:cubicBezTo>
                  <a:cubicBezTo>
                    <a:pt x="75" y="133"/>
                    <a:pt x="84" y="136"/>
                    <a:pt x="94" y="136"/>
                  </a:cubicBezTo>
                  <a:cubicBezTo>
                    <a:pt x="94" y="136"/>
                    <a:pt x="94" y="136"/>
                    <a:pt x="94" y="136"/>
                  </a:cubicBezTo>
                  <a:cubicBezTo>
                    <a:pt x="100" y="136"/>
                    <a:pt x="106" y="135"/>
                    <a:pt x="111" y="134"/>
                  </a:cubicBezTo>
                  <a:cubicBezTo>
                    <a:pt x="115" y="132"/>
                    <a:pt x="118" y="130"/>
                    <a:pt x="121" y="127"/>
                  </a:cubicBezTo>
                  <a:cubicBezTo>
                    <a:pt x="121" y="135"/>
                    <a:pt x="121" y="143"/>
                    <a:pt x="122" y="151"/>
                  </a:cubicBezTo>
                  <a:cubicBezTo>
                    <a:pt x="115" y="154"/>
                    <a:pt x="106" y="156"/>
                    <a:pt x="97" y="156"/>
                  </a:cubicBezTo>
                  <a:cubicBezTo>
                    <a:pt x="97" y="156"/>
                    <a:pt x="97" y="156"/>
                    <a:pt x="97" y="156"/>
                  </a:cubicBezTo>
                  <a:cubicBezTo>
                    <a:pt x="80" y="156"/>
                    <a:pt x="62" y="150"/>
                    <a:pt x="53" y="143"/>
                  </a:cubicBezTo>
                  <a:cubicBezTo>
                    <a:pt x="40" y="133"/>
                    <a:pt x="31" y="118"/>
                    <a:pt x="27" y="102"/>
                  </a:cubicBezTo>
                  <a:cubicBezTo>
                    <a:pt x="27" y="102"/>
                    <a:pt x="27" y="102"/>
                    <a:pt x="27" y="102"/>
                  </a:cubicBezTo>
                  <a:cubicBezTo>
                    <a:pt x="28" y="101"/>
                    <a:pt x="27" y="100"/>
                    <a:pt x="26" y="100"/>
                  </a:cubicBezTo>
                  <a:cubicBezTo>
                    <a:pt x="26" y="100"/>
                    <a:pt x="26" y="100"/>
                    <a:pt x="26" y="100"/>
                  </a:cubicBezTo>
                  <a:cubicBezTo>
                    <a:pt x="25" y="100"/>
                    <a:pt x="25" y="100"/>
                    <a:pt x="25" y="100"/>
                  </a:cubicBezTo>
                  <a:cubicBezTo>
                    <a:pt x="22" y="100"/>
                    <a:pt x="16" y="101"/>
                    <a:pt x="10" y="101"/>
                  </a:cubicBezTo>
                  <a:cubicBezTo>
                    <a:pt x="10" y="101"/>
                    <a:pt x="10" y="101"/>
                    <a:pt x="10" y="101"/>
                  </a:cubicBezTo>
                  <a:cubicBezTo>
                    <a:pt x="10" y="101"/>
                    <a:pt x="10" y="101"/>
                    <a:pt x="10" y="101"/>
                  </a:cubicBezTo>
                  <a:cubicBezTo>
                    <a:pt x="10" y="101"/>
                    <a:pt x="10" y="101"/>
                    <a:pt x="9" y="101"/>
                  </a:cubicBezTo>
                  <a:cubicBezTo>
                    <a:pt x="9" y="100"/>
                    <a:pt x="9" y="99"/>
                    <a:pt x="9" y="98"/>
                  </a:cubicBezTo>
                  <a:cubicBezTo>
                    <a:pt x="9" y="95"/>
                    <a:pt x="9" y="93"/>
                    <a:pt x="10" y="90"/>
                  </a:cubicBezTo>
                  <a:cubicBezTo>
                    <a:pt x="14" y="89"/>
                    <a:pt x="18" y="89"/>
                    <a:pt x="23" y="88"/>
                  </a:cubicBezTo>
                  <a:cubicBezTo>
                    <a:pt x="23" y="88"/>
                    <a:pt x="23" y="88"/>
                    <a:pt x="23" y="88"/>
                  </a:cubicBezTo>
                  <a:cubicBezTo>
                    <a:pt x="24" y="88"/>
                    <a:pt x="25" y="88"/>
                    <a:pt x="25" y="86"/>
                  </a:cubicBezTo>
                  <a:cubicBezTo>
                    <a:pt x="25" y="86"/>
                    <a:pt x="25" y="85"/>
                    <a:pt x="25" y="84"/>
                  </a:cubicBezTo>
                  <a:cubicBezTo>
                    <a:pt x="25" y="83"/>
                    <a:pt x="25" y="83"/>
                    <a:pt x="25" y="83"/>
                  </a:cubicBezTo>
                  <a:cubicBezTo>
                    <a:pt x="25" y="83"/>
                    <a:pt x="25" y="83"/>
                    <a:pt x="25" y="83"/>
                  </a:cubicBezTo>
                  <a:cubicBezTo>
                    <a:pt x="25" y="82"/>
                    <a:pt x="25" y="82"/>
                    <a:pt x="25" y="82"/>
                  </a:cubicBezTo>
                  <a:cubicBezTo>
                    <a:pt x="25" y="79"/>
                    <a:pt x="25" y="76"/>
                    <a:pt x="26" y="73"/>
                  </a:cubicBezTo>
                  <a:cubicBezTo>
                    <a:pt x="26" y="72"/>
                    <a:pt x="25" y="71"/>
                    <a:pt x="24" y="71"/>
                  </a:cubicBezTo>
                  <a:cubicBezTo>
                    <a:pt x="24" y="71"/>
                    <a:pt x="24" y="71"/>
                    <a:pt x="24" y="71"/>
                  </a:cubicBezTo>
                  <a:cubicBezTo>
                    <a:pt x="23" y="71"/>
                    <a:pt x="23" y="71"/>
                    <a:pt x="23" y="71"/>
                  </a:cubicBezTo>
                  <a:cubicBezTo>
                    <a:pt x="23" y="71"/>
                    <a:pt x="23" y="71"/>
                    <a:pt x="23" y="71"/>
                  </a:cubicBezTo>
                  <a:cubicBezTo>
                    <a:pt x="18" y="71"/>
                    <a:pt x="13" y="72"/>
                    <a:pt x="9" y="73"/>
                  </a:cubicBezTo>
                  <a:cubicBezTo>
                    <a:pt x="9" y="72"/>
                    <a:pt x="9" y="70"/>
                    <a:pt x="9" y="69"/>
                  </a:cubicBezTo>
                  <a:cubicBezTo>
                    <a:pt x="9" y="65"/>
                    <a:pt x="9" y="60"/>
                    <a:pt x="10" y="57"/>
                  </a:cubicBezTo>
                  <a:cubicBezTo>
                    <a:pt x="16" y="56"/>
                    <a:pt x="21" y="56"/>
                    <a:pt x="26" y="56"/>
                  </a:cubicBezTo>
                  <a:cubicBezTo>
                    <a:pt x="27" y="56"/>
                    <a:pt x="27" y="56"/>
                    <a:pt x="27" y="56"/>
                  </a:cubicBezTo>
                  <a:cubicBezTo>
                    <a:pt x="27" y="56"/>
                    <a:pt x="27" y="56"/>
                    <a:pt x="27" y="56"/>
                  </a:cubicBezTo>
                  <a:moveTo>
                    <a:pt x="93" y="0"/>
                  </a:moveTo>
                  <a:cubicBezTo>
                    <a:pt x="84" y="0"/>
                    <a:pt x="75" y="2"/>
                    <a:pt x="66" y="6"/>
                  </a:cubicBezTo>
                  <a:cubicBezTo>
                    <a:pt x="41" y="18"/>
                    <a:pt x="30" y="37"/>
                    <a:pt x="25" y="52"/>
                  </a:cubicBezTo>
                  <a:cubicBezTo>
                    <a:pt x="20" y="52"/>
                    <a:pt x="14" y="53"/>
                    <a:pt x="8" y="53"/>
                  </a:cubicBezTo>
                  <a:cubicBezTo>
                    <a:pt x="7" y="53"/>
                    <a:pt x="7" y="53"/>
                    <a:pt x="7" y="53"/>
                  </a:cubicBezTo>
                  <a:cubicBezTo>
                    <a:pt x="7" y="53"/>
                    <a:pt x="7" y="53"/>
                    <a:pt x="7" y="53"/>
                  </a:cubicBezTo>
                  <a:cubicBezTo>
                    <a:pt x="7" y="53"/>
                    <a:pt x="7" y="53"/>
                    <a:pt x="7" y="53"/>
                  </a:cubicBezTo>
                  <a:cubicBezTo>
                    <a:pt x="7" y="53"/>
                    <a:pt x="7" y="53"/>
                    <a:pt x="7" y="53"/>
                  </a:cubicBezTo>
                  <a:cubicBezTo>
                    <a:pt x="6" y="54"/>
                    <a:pt x="6" y="54"/>
                    <a:pt x="6" y="54"/>
                  </a:cubicBezTo>
                  <a:cubicBezTo>
                    <a:pt x="6" y="54"/>
                    <a:pt x="6" y="54"/>
                    <a:pt x="6" y="54"/>
                  </a:cubicBezTo>
                  <a:cubicBezTo>
                    <a:pt x="1" y="67"/>
                    <a:pt x="1" y="67"/>
                    <a:pt x="1" y="67"/>
                  </a:cubicBezTo>
                  <a:cubicBezTo>
                    <a:pt x="1" y="68"/>
                    <a:pt x="1" y="68"/>
                    <a:pt x="1" y="68"/>
                  </a:cubicBezTo>
                  <a:cubicBezTo>
                    <a:pt x="0" y="83"/>
                    <a:pt x="0" y="83"/>
                    <a:pt x="0" y="83"/>
                  </a:cubicBezTo>
                  <a:cubicBezTo>
                    <a:pt x="0" y="83"/>
                    <a:pt x="0" y="83"/>
                    <a:pt x="0" y="83"/>
                  </a:cubicBezTo>
                  <a:cubicBezTo>
                    <a:pt x="0" y="84"/>
                    <a:pt x="0" y="84"/>
                    <a:pt x="0" y="84"/>
                  </a:cubicBezTo>
                  <a:cubicBezTo>
                    <a:pt x="0" y="84"/>
                    <a:pt x="0" y="84"/>
                    <a:pt x="0" y="84"/>
                  </a:cubicBezTo>
                  <a:cubicBezTo>
                    <a:pt x="0" y="84"/>
                    <a:pt x="0" y="84"/>
                    <a:pt x="0" y="84"/>
                  </a:cubicBezTo>
                  <a:cubicBezTo>
                    <a:pt x="0" y="85"/>
                    <a:pt x="0" y="85"/>
                    <a:pt x="0" y="85"/>
                  </a:cubicBezTo>
                  <a:cubicBezTo>
                    <a:pt x="1" y="85"/>
                    <a:pt x="1" y="85"/>
                    <a:pt x="1" y="85"/>
                  </a:cubicBezTo>
                  <a:cubicBezTo>
                    <a:pt x="1" y="85"/>
                    <a:pt x="1" y="85"/>
                    <a:pt x="1" y="85"/>
                  </a:cubicBezTo>
                  <a:cubicBezTo>
                    <a:pt x="2" y="85"/>
                    <a:pt x="2" y="85"/>
                    <a:pt x="2" y="85"/>
                  </a:cubicBezTo>
                  <a:cubicBezTo>
                    <a:pt x="2" y="85"/>
                    <a:pt x="2" y="85"/>
                    <a:pt x="2" y="85"/>
                  </a:cubicBezTo>
                  <a:cubicBezTo>
                    <a:pt x="2" y="85"/>
                    <a:pt x="2" y="85"/>
                    <a:pt x="2" y="85"/>
                  </a:cubicBezTo>
                  <a:cubicBezTo>
                    <a:pt x="21" y="85"/>
                    <a:pt x="21" y="85"/>
                    <a:pt x="21" y="85"/>
                  </a:cubicBezTo>
                  <a:cubicBezTo>
                    <a:pt x="21" y="85"/>
                    <a:pt x="21" y="85"/>
                    <a:pt x="21" y="85"/>
                  </a:cubicBezTo>
                  <a:cubicBezTo>
                    <a:pt x="17" y="85"/>
                    <a:pt x="12" y="86"/>
                    <a:pt x="8" y="86"/>
                  </a:cubicBezTo>
                  <a:cubicBezTo>
                    <a:pt x="8" y="86"/>
                    <a:pt x="8" y="86"/>
                    <a:pt x="8" y="86"/>
                  </a:cubicBezTo>
                  <a:cubicBezTo>
                    <a:pt x="7" y="87"/>
                    <a:pt x="7" y="87"/>
                    <a:pt x="7" y="87"/>
                  </a:cubicBezTo>
                  <a:cubicBezTo>
                    <a:pt x="7" y="87"/>
                    <a:pt x="7" y="87"/>
                    <a:pt x="7" y="87"/>
                  </a:cubicBezTo>
                  <a:cubicBezTo>
                    <a:pt x="6" y="87"/>
                    <a:pt x="6" y="87"/>
                    <a:pt x="6" y="87"/>
                  </a:cubicBezTo>
                  <a:cubicBezTo>
                    <a:pt x="2" y="100"/>
                    <a:pt x="2" y="100"/>
                    <a:pt x="2" y="100"/>
                  </a:cubicBezTo>
                  <a:cubicBezTo>
                    <a:pt x="1" y="100"/>
                    <a:pt x="1" y="100"/>
                    <a:pt x="1" y="100"/>
                  </a:cubicBezTo>
                  <a:cubicBezTo>
                    <a:pt x="1" y="121"/>
                    <a:pt x="1" y="121"/>
                    <a:pt x="1" y="121"/>
                  </a:cubicBezTo>
                  <a:cubicBezTo>
                    <a:pt x="1" y="122"/>
                    <a:pt x="1" y="122"/>
                    <a:pt x="1" y="122"/>
                  </a:cubicBezTo>
                  <a:cubicBezTo>
                    <a:pt x="2" y="122"/>
                    <a:pt x="2" y="122"/>
                    <a:pt x="2" y="122"/>
                  </a:cubicBezTo>
                  <a:cubicBezTo>
                    <a:pt x="2" y="122"/>
                    <a:pt x="2" y="122"/>
                    <a:pt x="2" y="122"/>
                  </a:cubicBezTo>
                  <a:cubicBezTo>
                    <a:pt x="2" y="123"/>
                    <a:pt x="2" y="123"/>
                    <a:pt x="2" y="123"/>
                  </a:cubicBezTo>
                  <a:cubicBezTo>
                    <a:pt x="2" y="123"/>
                    <a:pt x="2" y="123"/>
                    <a:pt x="2" y="123"/>
                  </a:cubicBezTo>
                  <a:cubicBezTo>
                    <a:pt x="2" y="123"/>
                    <a:pt x="3" y="123"/>
                    <a:pt x="3" y="123"/>
                  </a:cubicBezTo>
                  <a:cubicBezTo>
                    <a:pt x="3" y="123"/>
                    <a:pt x="3" y="123"/>
                    <a:pt x="3" y="123"/>
                  </a:cubicBezTo>
                  <a:cubicBezTo>
                    <a:pt x="3" y="123"/>
                    <a:pt x="3" y="123"/>
                    <a:pt x="3" y="123"/>
                  </a:cubicBezTo>
                  <a:cubicBezTo>
                    <a:pt x="6" y="123"/>
                    <a:pt x="6" y="123"/>
                    <a:pt x="6" y="123"/>
                  </a:cubicBezTo>
                  <a:cubicBezTo>
                    <a:pt x="6" y="124"/>
                    <a:pt x="6" y="124"/>
                    <a:pt x="6" y="124"/>
                  </a:cubicBezTo>
                  <a:cubicBezTo>
                    <a:pt x="6" y="124"/>
                    <a:pt x="6" y="124"/>
                    <a:pt x="6" y="124"/>
                  </a:cubicBezTo>
                  <a:cubicBezTo>
                    <a:pt x="7" y="124"/>
                    <a:pt x="7" y="124"/>
                    <a:pt x="7" y="123"/>
                  </a:cubicBezTo>
                  <a:cubicBezTo>
                    <a:pt x="8" y="123"/>
                    <a:pt x="8" y="123"/>
                    <a:pt x="8" y="123"/>
                  </a:cubicBezTo>
                  <a:cubicBezTo>
                    <a:pt x="21" y="122"/>
                    <a:pt x="21" y="122"/>
                    <a:pt x="21" y="122"/>
                  </a:cubicBezTo>
                  <a:cubicBezTo>
                    <a:pt x="24" y="129"/>
                    <a:pt x="29" y="142"/>
                    <a:pt x="40" y="153"/>
                  </a:cubicBezTo>
                  <a:cubicBezTo>
                    <a:pt x="53" y="165"/>
                    <a:pt x="72" y="176"/>
                    <a:pt x="102" y="176"/>
                  </a:cubicBezTo>
                  <a:cubicBezTo>
                    <a:pt x="102" y="176"/>
                    <a:pt x="102" y="176"/>
                    <a:pt x="102" y="176"/>
                  </a:cubicBezTo>
                  <a:cubicBezTo>
                    <a:pt x="108" y="176"/>
                    <a:pt x="115" y="175"/>
                    <a:pt x="122" y="174"/>
                  </a:cubicBezTo>
                  <a:cubicBezTo>
                    <a:pt x="122" y="174"/>
                    <a:pt x="122" y="174"/>
                    <a:pt x="122" y="174"/>
                  </a:cubicBezTo>
                  <a:cubicBezTo>
                    <a:pt x="122" y="174"/>
                    <a:pt x="122" y="174"/>
                    <a:pt x="122" y="174"/>
                  </a:cubicBezTo>
                  <a:cubicBezTo>
                    <a:pt x="122" y="174"/>
                    <a:pt x="122" y="174"/>
                    <a:pt x="122" y="174"/>
                  </a:cubicBezTo>
                  <a:cubicBezTo>
                    <a:pt x="123" y="174"/>
                    <a:pt x="123" y="174"/>
                    <a:pt x="123" y="174"/>
                  </a:cubicBezTo>
                  <a:cubicBezTo>
                    <a:pt x="123" y="174"/>
                    <a:pt x="123" y="174"/>
                    <a:pt x="123" y="174"/>
                  </a:cubicBezTo>
                  <a:cubicBezTo>
                    <a:pt x="123" y="174"/>
                    <a:pt x="123" y="174"/>
                    <a:pt x="123" y="174"/>
                  </a:cubicBezTo>
                  <a:cubicBezTo>
                    <a:pt x="124" y="173"/>
                    <a:pt x="124" y="173"/>
                    <a:pt x="124" y="173"/>
                  </a:cubicBezTo>
                  <a:cubicBezTo>
                    <a:pt x="124" y="173"/>
                    <a:pt x="124" y="173"/>
                    <a:pt x="124" y="173"/>
                  </a:cubicBezTo>
                  <a:cubicBezTo>
                    <a:pt x="124" y="173"/>
                    <a:pt x="124" y="173"/>
                    <a:pt x="124" y="173"/>
                  </a:cubicBezTo>
                  <a:cubicBezTo>
                    <a:pt x="124" y="172"/>
                    <a:pt x="124" y="172"/>
                    <a:pt x="124" y="172"/>
                  </a:cubicBezTo>
                  <a:cubicBezTo>
                    <a:pt x="124" y="172"/>
                    <a:pt x="124" y="172"/>
                    <a:pt x="124" y="172"/>
                  </a:cubicBezTo>
                  <a:cubicBezTo>
                    <a:pt x="124" y="171"/>
                    <a:pt x="124" y="169"/>
                    <a:pt x="124" y="168"/>
                  </a:cubicBezTo>
                  <a:cubicBezTo>
                    <a:pt x="124" y="163"/>
                    <a:pt x="125" y="158"/>
                    <a:pt x="125" y="153"/>
                  </a:cubicBezTo>
                  <a:cubicBezTo>
                    <a:pt x="125" y="153"/>
                    <a:pt x="126" y="152"/>
                    <a:pt x="126" y="152"/>
                  </a:cubicBezTo>
                  <a:cubicBezTo>
                    <a:pt x="125" y="142"/>
                    <a:pt x="125" y="133"/>
                    <a:pt x="125" y="123"/>
                  </a:cubicBezTo>
                  <a:cubicBezTo>
                    <a:pt x="125" y="122"/>
                    <a:pt x="125" y="122"/>
                    <a:pt x="125" y="122"/>
                  </a:cubicBezTo>
                  <a:cubicBezTo>
                    <a:pt x="125" y="121"/>
                    <a:pt x="124" y="121"/>
                    <a:pt x="124" y="120"/>
                  </a:cubicBezTo>
                  <a:cubicBezTo>
                    <a:pt x="123" y="120"/>
                    <a:pt x="123" y="120"/>
                    <a:pt x="123" y="120"/>
                  </a:cubicBezTo>
                  <a:cubicBezTo>
                    <a:pt x="122" y="120"/>
                    <a:pt x="122" y="121"/>
                    <a:pt x="121" y="121"/>
                  </a:cubicBezTo>
                  <a:cubicBezTo>
                    <a:pt x="119" y="125"/>
                    <a:pt x="115" y="128"/>
                    <a:pt x="110" y="130"/>
                  </a:cubicBezTo>
                  <a:cubicBezTo>
                    <a:pt x="105" y="132"/>
                    <a:pt x="100" y="132"/>
                    <a:pt x="94" y="132"/>
                  </a:cubicBezTo>
                  <a:cubicBezTo>
                    <a:pt x="94" y="132"/>
                    <a:pt x="94" y="132"/>
                    <a:pt x="94" y="132"/>
                  </a:cubicBezTo>
                  <a:cubicBezTo>
                    <a:pt x="85" y="132"/>
                    <a:pt x="77" y="129"/>
                    <a:pt x="71" y="124"/>
                  </a:cubicBezTo>
                  <a:cubicBezTo>
                    <a:pt x="69" y="122"/>
                    <a:pt x="68" y="120"/>
                    <a:pt x="66" y="118"/>
                  </a:cubicBezTo>
                  <a:cubicBezTo>
                    <a:pt x="102" y="118"/>
                    <a:pt x="102" y="118"/>
                    <a:pt x="102" y="118"/>
                  </a:cubicBezTo>
                  <a:cubicBezTo>
                    <a:pt x="103" y="118"/>
                    <a:pt x="104" y="118"/>
                    <a:pt x="104" y="117"/>
                  </a:cubicBezTo>
                  <a:cubicBezTo>
                    <a:pt x="108" y="102"/>
                    <a:pt x="108" y="102"/>
                    <a:pt x="108" y="102"/>
                  </a:cubicBezTo>
                  <a:cubicBezTo>
                    <a:pt x="108" y="102"/>
                    <a:pt x="108" y="102"/>
                    <a:pt x="108" y="102"/>
                  </a:cubicBezTo>
                  <a:cubicBezTo>
                    <a:pt x="108" y="102"/>
                    <a:pt x="108" y="102"/>
                    <a:pt x="108" y="102"/>
                  </a:cubicBezTo>
                  <a:cubicBezTo>
                    <a:pt x="108" y="95"/>
                    <a:pt x="108" y="89"/>
                    <a:pt x="106" y="83"/>
                  </a:cubicBezTo>
                  <a:cubicBezTo>
                    <a:pt x="106" y="83"/>
                    <a:pt x="105" y="82"/>
                    <a:pt x="104" y="82"/>
                  </a:cubicBezTo>
                  <a:cubicBezTo>
                    <a:pt x="104" y="82"/>
                    <a:pt x="104" y="82"/>
                    <a:pt x="104" y="82"/>
                  </a:cubicBezTo>
                  <a:cubicBezTo>
                    <a:pt x="103" y="82"/>
                    <a:pt x="103" y="82"/>
                    <a:pt x="103" y="82"/>
                  </a:cubicBezTo>
                  <a:cubicBezTo>
                    <a:pt x="107" y="74"/>
                    <a:pt x="107" y="74"/>
                    <a:pt x="107" y="74"/>
                  </a:cubicBezTo>
                  <a:cubicBezTo>
                    <a:pt x="107" y="74"/>
                    <a:pt x="107" y="74"/>
                    <a:pt x="107" y="74"/>
                  </a:cubicBezTo>
                  <a:cubicBezTo>
                    <a:pt x="107" y="74"/>
                    <a:pt x="107" y="74"/>
                    <a:pt x="107" y="74"/>
                  </a:cubicBezTo>
                  <a:cubicBezTo>
                    <a:pt x="107" y="73"/>
                    <a:pt x="107" y="73"/>
                    <a:pt x="107" y="73"/>
                  </a:cubicBezTo>
                  <a:cubicBezTo>
                    <a:pt x="107" y="73"/>
                    <a:pt x="107" y="73"/>
                    <a:pt x="107" y="73"/>
                  </a:cubicBezTo>
                  <a:cubicBezTo>
                    <a:pt x="107" y="68"/>
                    <a:pt x="107" y="60"/>
                    <a:pt x="105" y="54"/>
                  </a:cubicBezTo>
                  <a:cubicBezTo>
                    <a:pt x="105" y="53"/>
                    <a:pt x="104" y="53"/>
                    <a:pt x="103" y="53"/>
                  </a:cubicBezTo>
                  <a:cubicBezTo>
                    <a:pt x="90" y="53"/>
                    <a:pt x="83" y="53"/>
                    <a:pt x="76" y="52"/>
                  </a:cubicBezTo>
                  <a:cubicBezTo>
                    <a:pt x="73" y="52"/>
                    <a:pt x="71" y="52"/>
                    <a:pt x="69" y="52"/>
                  </a:cubicBezTo>
                  <a:cubicBezTo>
                    <a:pt x="74" y="47"/>
                    <a:pt x="81" y="43"/>
                    <a:pt x="88" y="43"/>
                  </a:cubicBezTo>
                  <a:cubicBezTo>
                    <a:pt x="89" y="43"/>
                    <a:pt x="90" y="43"/>
                    <a:pt x="90" y="43"/>
                  </a:cubicBezTo>
                  <a:cubicBezTo>
                    <a:pt x="90" y="43"/>
                    <a:pt x="90" y="43"/>
                    <a:pt x="90" y="43"/>
                  </a:cubicBezTo>
                  <a:cubicBezTo>
                    <a:pt x="98" y="43"/>
                    <a:pt x="106" y="45"/>
                    <a:pt x="111" y="50"/>
                  </a:cubicBezTo>
                  <a:cubicBezTo>
                    <a:pt x="111" y="51"/>
                    <a:pt x="112" y="51"/>
                    <a:pt x="112" y="51"/>
                  </a:cubicBezTo>
                  <a:cubicBezTo>
                    <a:pt x="112" y="51"/>
                    <a:pt x="113" y="51"/>
                    <a:pt x="113" y="50"/>
                  </a:cubicBezTo>
                  <a:cubicBezTo>
                    <a:pt x="117" y="47"/>
                    <a:pt x="120" y="45"/>
                    <a:pt x="123" y="42"/>
                  </a:cubicBezTo>
                  <a:cubicBezTo>
                    <a:pt x="123" y="41"/>
                    <a:pt x="123" y="41"/>
                    <a:pt x="123" y="41"/>
                  </a:cubicBezTo>
                  <a:cubicBezTo>
                    <a:pt x="124" y="41"/>
                    <a:pt x="124" y="40"/>
                    <a:pt x="124" y="39"/>
                  </a:cubicBezTo>
                  <a:cubicBezTo>
                    <a:pt x="124" y="34"/>
                    <a:pt x="124" y="29"/>
                    <a:pt x="124" y="24"/>
                  </a:cubicBezTo>
                  <a:cubicBezTo>
                    <a:pt x="124" y="19"/>
                    <a:pt x="124" y="14"/>
                    <a:pt x="125" y="9"/>
                  </a:cubicBezTo>
                  <a:cubicBezTo>
                    <a:pt x="125" y="8"/>
                    <a:pt x="124" y="8"/>
                    <a:pt x="124" y="7"/>
                  </a:cubicBezTo>
                  <a:cubicBezTo>
                    <a:pt x="114" y="2"/>
                    <a:pt x="104" y="0"/>
                    <a:pt x="9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6" name="Freeform 877"/>
            <p:cNvSpPr>
              <a:spLocks noEditPoints="1"/>
            </p:cNvSpPr>
            <p:nvPr/>
          </p:nvSpPr>
          <p:spPr bwMode="auto">
            <a:xfrm>
              <a:off x="3565" y="707"/>
              <a:ext cx="609" cy="253"/>
            </a:xfrm>
            <a:custGeom>
              <a:avLst/>
              <a:gdLst>
                <a:gd name="T0" fmla="*/ 16 w 257"/>
                <a:gd name="T1" fmla="*/ 100 h 107"/>
                <a:gd name="T2" fmla="*/ 181 w 257"/>
                <a:gd name="T3" fmla="*/ 95 h 107"/>
                <a:gd name="T4" fmla="*/ 9 w 257"/>
                <a:gd name="T5" fmla="*/ 94 h 107"/>
                <a:gd name="T6" fmla="*/ 19 w 257"/>
                <a:gd name="T7" fmla="*/ 95 h 107"/>
                <a:gd name="T8" fmla="*/ 4 w 257"/>
                <a:gd name="T9" fmla="*/ 90 h 107"/>
                <a:gd name="T10" fmla="*/ 8 w 257"/>
                <a:gd name="T11" fmla="*/ 93 h 107"/>
                <a:gd name="T12" fmla="*/ 169 w 257"/>
                <a:gd name="T13" fmla="*/ 87 h 107"/>
                <a:gd name="T14" fmla="*/ 6 w 257"/>
                <a:gd name="T15" fmla="*/ 86 h 107"/>
                <a:gd name="T16" fmla="*/ 181 w 257"/>
                <a:gd name="T17" fmla="*/ 86 h 107"/>
                <a:gd name="T18" fmla="*/ 177 w 257"/>
                <a:gd name="T19" fmla="*/ 81 h 107"/>
                <a:gd name="T20" fmla="*/ 241 w 257"/>
                <a:gd name="T21" fmla="*/ 76 h 107"/>
                <a:gd name="T22" fmla="*/ 168 w 257"/>
                <a:gd name="T23" fmla="*/ 76 h 107"/>
                <a:gd name="T24" fmla="*/ 180 w 257"/>
                <a:gd name="T25" fmla="*/ 79 h 107"/>
                <a:gd name="T26" fmla="*/ 179 w 257"/>
                <a:gd name="T27" fmla="*/ 66 h 107"/>
                <a:gd name="T28" fmla="*/ 156 w 257"/>
                <a:gd name="T29" fmla="*/ 67 h 107"/>
                <a:gd name="T30" fmla="*/ 59 w 257"/>
                <a:gd name="T31" fmla="*/ 65 h 107"/>
                <a:gd name="T32" fmla="*/ 25 w 257"/>
                <a:gd name="T33" fmla="*/ 94 h 107"/>
                <a:gd name="T34" fmla="*/ 25 w 257"/>
                <a:gd name="T35" fmla="*/ 93 h 107"/>
                <a:gd name="T36" fmla="*/ 166 w 257"/>
                <a:gd name="T37" fmla="*/ 60 h 107"/>
                <a:gd name="T38" fmla="*/ 153 w 257"/>
                <a:gd name="T39" fmla="*/ 66 h 107"/>
                <a:gd name="T40" fmla="*/ 164 w 257"/>
                <a:gd name="T41" fmla="*/ 58 h 107"/>
                <a:gd name="T42" fmla="*/ 142 w 257"/>
                <a:gd name="T43" fmla="*/ 61 h 107"/>
                <a:gd name="T44" fmla="*/ 141 w 257"/>
                <a:gd name="T45" fmla="*/ 61 h 107"/>
                <a:gd name="T46" fmla="*/ 67 w 257"/>
                <a:gd name="T47" fmla="*/ 67 h 107"/>
                <a:gd name="T48" fmla="*/ 116 w 257"/>
                <a:gd name="T49" fmla="*/ 57 h 107"/>
                <a:gd name="T50" fmla="*/ 76 w 257"/>
                <a:gd name="T51" fmla="*/ 63 h 107"/>
                <a:gd name="T52" fmla="*/ 88 w 257"/>
                <a:gd name="T53" fmla="*/ 60 h 107"/>
                <a:gd name="T54" fmla="*/ 87 w 257"/>
                <a:gd name="T55" fmla="*/ 60 h 107"/>
                <a:gd name="T56" fmla="*/ 118 w 257"/>
                <a:gd name="T57" fmla="*/ 50 h 107"/>
                <a:gd name="T58" fmla="*/ 179 w 257"/>
                <a:gd name="T59" fmla="*/ 25 h 107"/>
                <a:gd name="T60" fmla="*/ 179 w 257"/>
                <a:gd name="T61" fmla="*/ 25 h 107"/>
                <a:gd name="T62" fmla="*/ 172 w 257"/>
                <a:gd name="T63" fmla="*/ 13 h 107"/>
                <a:gd name="T64" fmla="*/ 181 w 257"/>
                <a:gd name="T65" fmla="*/ 29 h 107"/>
                <a:gd name="T66" fmla="*/ 185 w 257"/>
                <a:gd name="T67" fmla="*/ 94 h 107"/>
                <a:gd name="T68" fmla="*/ 182 w 257"/>
                <a:gd name="T69" fmla="*/ 63 h 107"/>
                <a:gd name="T70" fmla="*/ 58 w 257"/>
                <a:gd name="T71" fmla="*/ 61 h 107"/>
                <a:gd name="T72" fmla="*/ 11 w 257"/>
                <a:gd name="T73" fmla="*/ 81 h 107"/>
                <a:gd name="T74" fmla="*/ 129 w 257"/>
                <a:gd name="T75" fmla="*/ 18 h 107"/>
                <a:gd name="T76" fmla="*/ 180 w 257"/>
                <a:gd name="T77" fmla="*/ 29 h 107"/>
                <a:gd name="T78" fmla="*/ 181 w 257"/>
                <a:gd name="T79" fmla="*/ 5 h 107"/>
                <a:gd name="T80" fmla="*/ 168 w 257"/>
                <a:gd name="T81" fmla="*/ 9 h 107"/>
                <a:gd name="T82" fmla="*/ 52 w 257"/>
                <a:gd name="T83" fmla="*/ 37 h 107"/>
                <a:gd name="T84" fmla="*/ 0 w 257"/>
                <a:gd name="T85" fmla="*/ 89 h 107"/>
                <a:gd name="T86" fmla="*/ 17 w 257"/>
                <a:gd name="T87" fmla="*/ 104 h 107"/>
                <a:gd name="T88" fmla="*/ 111 w 257"/>
                <a:gd name="T89" fmla="*/ 61 h 107"/>
                <a:gd name="T90" fmla="*/ 166 w 257"/>
                <a:gd name="T91" fmla="*/ 105 h 107"/>
                <a:gd name="T92" fmla="*/ 167 w 257"/>
                <a:gd name="T93" fmla="*/ 106 h 107"/>
                <a:gd name="T94" fmla="*/ 168 w 257"/>
                <a:gd name="T95" fmla="*/ 107 h 107"/>
                <a:gd name="T96" fmla="*/ 169 w 257"/>
                <a:gd name="T97" fmla="*/ 107 h 107"/>
                <a:gd name="T98" fmla="*/ 235 w 257"/>
                <a:gd name="T99" fmla="*/ 84 h 107"/>
                <a:gd name="T100" fmla="*/ 257 w 257"/>
                <a:gd name="T101" fmla="*/ 69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57" h="107">
                  <a:moveTo>
                    <a:pt x="16" y="100"/>
                  </a:moveTo>
                  <a:cubicBezTo>
                    <a:pt x="16" y="100"/>
                    <a:pt x="15" y="99"/>
                    <a:pt x="14" y="98"/>
                  </a:cubicBezTo>
                  <a:cubicBezTo>
                    <a:pt x="15" y="98"/>
                    <a:pt x="17" y="98"/>
                    <a:pt x="18" y="97"/>
                  </a:cubicBezTo>
                  <a:cubicBezTo>
                    <a:pt x="17" y="98"/>
                    <a:pt x="17" y="99"/>
                    <a:pt x="16" y="100"/>
                  </a:cubicBezTo>
                  <a:moveTo>
                    <a:pt x="170" y="102"/>
                  </a:moveTo>
                  <a:cubicBezTo>
                    <a:pt x="170" y="100"/>
                    <a:pt x="169" y="97"/>
                    <a:pt x="169" y="95"/>
                  </a:cubicBezTo>
                  <a:cubicBezTo>
                    <a:pt x="173" y="95"/>
                    <a:pt x="177" y="95"/>
                    <a:pt x="181" y="95"/>
                  </a:cubicBezTo>
                  <a:cubicBezTo>
                    <a:pt x="181" y="95"/>
                    <a:pt x="181" y="95"/>
                    <a:pt x="181" y="95"/>
                  </a:cubicBezTo>
                  <a:cubicBezTo>
                    <a:pt x="178" y="97"/>
                    <a:pt x="173" y="100"/>
                    <a:pt x="170" y="102"/>
                  </a:cubicBezTo>
                  <a:moveTo>
                    <a:pt x="13" y="97"/>
                  </a:moveTo>
                  <a:cubicBezTo>
                    <a:pt x="12" y="96"/>
                    <a:pt x="11" y="95"/>
                    <a:pt x="10" y="95"/>
                  </a:cubicBezTo>
                  <a:cubicBezTo>
                    <a:pt x="9" y="94"/>
                    <a:pt x="9" y="94"/>
                    <a:pt x="9" y="94"/>
                  </a:cubicBezTo>
                  <a:cubicBezTo>
                    <a:pt x="12" y="94"/>
                    <a:pt x="14" y="93"/>
                    <a:pt x="16" y="91"/>
                  </a:cubicBezTo>
                  <a:cubicBezTo>
                    <a:pt x="17" y="92"/>
                    <a:pt x="18" y="92"/>
                    <a:pt x="19" y="93"/>
                  </a:cubicBezTo>
                  <a:cubicBezTo>
                    <a:pt x="19" y="93"/>
                    <a:pt x="20" y="93"/>
                    <a:pt x="20" y="94"/>
                  </a:cubicBezTo>
                  <a:cubicBezTo>
                    <a:pt x="20" y="94"/>
                    <a:pt x="20" y="95"/>
                    <a:pt x="19" y="95"/>
                  </a:cubicBezTo>
                  <a:cubicBezTo>
                    <a:pt x="17" y="96"/>
                    <a:pt x="15" y="96"/>
                    <a:pt x="13" y="97"/>
                  </a:cubicBezTo>
                  <a:cubicBezTo>
                    <a:pt x="13" y="97"/>
                    <a:pt x="13" y="97"/>
                    <a:pt x="13" y="97"/>
                  </a:cubicBezTo>
                  <a:moveTo>
                    <a:pt x="8" y="93"/>
                  </a:moveTo>
                  <a:cubicBezTo>
                    <a:pt x="6" y="92"/>
                    <a:pt x="5" y="91"/>
                    <a:pt x="4" y="90"/>
                  </a:cubicBezTo>
                  <a:cubicBezTo>
                    <a:pt x="7" y="89"/>
                    <a:pt x="9" y="88"/>
                    <a:pt x="12" y="87"/>
                  </a:cubicBezTo>
                  <a:cubicBezTo>
                    <a:pt x="12" y="88"/>
                    <a:pt x="13" y="89"/>
                    <a:pt x="14" y="90"/>
                  </a:cubicBezTo>
                  <a:cubicBezTo>
                    <a:pt x="15" y="90"/>
                    <a:pt x="15" y="90"/>
                    <a:pt x="15" y="90"/>
                  </a:cubicBezTo>
                  <a:cubicBezTo>
                    <a:pt x="13" y="91"/>
                    <a:pt x="10" y="92"/>
                    <a:pt x="8" y="93"/>
                  </a:cubicBezTo>
                  <a:cubicBezTo>
                    <a:pt x="8" y="93"/>
                    <a:pt x="8" y="93"/>
                    <a:pt x="8" y="93"/>
                  </a:cubicBezTo>
                  <a:moveTo>
                    <a:pt x="181" y="93"/>
                  </a:moveTo>
                  <a:cubicBezTo>
                    <a:pt x="177" y="93"/>
                    <a:pt x="173" y="93"/>
                    <a:pt x="169" y="93"/>
                  </a:cubicBezTo>
                  <a:cubicBezTo>
                    <a:pt x="169" y="91"/>
                    <a:pt x="169" y="89"/>
                    <a:pt x="169" y="87"/>
                  </a:cubicBezTo>
                  <a:cubicBezTo>
                    <a:pt x="173" y="87"/>
                    <a:pt x="177" y="87"/>
                    <a:pt x="181" y="88"/>
                  </a:cubicBezTo>
                  <a:cubicBezTo>
                    <a:pt x="181" y="89"/>
                    <a:pt x="181" y="91"/>
                    <a:pt x="181" y="93"/>
                  </a:cubicBezTo>
                  <a:moveTo>
                    <a:pt x="5" y="88"/>
                  </a:moveTo>
                  <a:cubicBezTo>
                    <a:pt x="5" y="87"/>
                    <a:pt x="5" y="87"/>
                    <a:pt x="6" y="86"/>
                  </a:cubicBezTo>
                  <a:cubicBezTo>
                    <a:pt x="6" y="85"/>
                    <a:pt x="7" y="84"/>
                    <a:pt x="8" y="83"/>
                  </a:cubicBezTo>
                  <a:cubicBezTo>
                    <a:pt x="8" y="84"/>
                    <a:pt x="9" y="85"/>
                    <a:pt x="10" y="86"/>
                  </a:cubicBezTo>
                  <a:cubicBezTo>
                    <a:pt x="8" y="87"/>
                    <a:pt x="6" y="87"/>
                    <a:pt x="5" y="88"/>
                  </a:cubicBezTo>
                  <a:moveTo>
                    <a:pt x="181" y="86"/>
                  </a:moveTo>
                  <a:cubicBezTo>
                    <a:pt x="177" y="85"/>
                    <a:pt x="173" y="85"/>
                    <a:pt x="170" y="85"/>
                  </a:cubicBezTo>
                  <a:cubicBezTo>
                    <a:pt x="169" y="85"/>
                    <a:pt x="169" y="85"/>
                    <a:pt x="169" y="85"/>
                  </a:cubicBezTo>
                  <a:cubicBezTo>
                    <a:pt x="169" y="84"/>
                    <a:pt x="168" y="83"/>
                    <a:pt x="168" y="82"/>
                  </a:cubicBezTo>
                  <a:cubicBezTo>
                    <a:pt x="171" y="81"/>
                    <a:pt x="174" y="81"/>
                    <a:pt x="177" y="81"/>
                  </a:cubicBezTo>
                  <a:cubicBezTo>
                    <a:pt x="178" y="81"/>
                    <a:pt x="179" y="81"/>
                    <a:pt x="180" y="81"/>
                  </a:cubicBezTo>
                  <a:cubicBezTo>
                    <a:pt x="181" y="82"/>
                    <a:pt x="181" y="84"/>
                    <a:pt x="181" y="86"/>
                  </a:cubicBezTo>
                  <a:moveTo>
                    <a:pt x="214" y="86"/>
                  </a:moveTo>
                  <a:cubicBezTo>
                    <a:pt x="223" y="82"/>
                    <a:pt x="233" y="79"/>
                    <a:pt x="241" y="76"/>
                  </a:cubicBezTo>
                  <a:cubicBezTo>
                    <a:pt x="239" y="78"/>
                    <a:pt x="236" y="79"/>
                    <a:pt x="234" y="81"/>
                  </a:cubicBezTo>
                  <a:cubicBezTo>
                    <a:pt x="227" y="82"/>
                    <a:pt x="220" y="84"/>
                    <a:pt x="214" y="86"/>
                  </a:cubicBezTo>
                  <a:moveTo>
                    <a:pt x="168" y="80"/>
                  </a:moveTo>
                  <a:cubicBezTo>
                    <a:pt x="168" y="79"/>
                    <a:pt x="168" y="78"/>
                    <a:pt x="168" y="76"/>
                  </a:cubicBezTo>
                  <a:cubicBezTo>
                    <a:pt x="168" y="76"/>
                    <a:pt x="168" y="75"/>
                    <a:pt x="168" y="75"/>
                  </a:cubicBezTo>
                  <a:cubicBezTo>
                    <a:pt x="172" y="75"/>
                    <a:pt x="176" y="74"/>
                    <a:pt x="180" y="74"/>
                  </a:cubicBezTo>
                  <a:cubicBezTo>
                    <a:pt x="180" y="75"/>
                    <a:pt x="180" y="76"/>
                    <a:pt x="180" y="77"/>
                  </a:cubicBezTo>
                  <a:cubicBezTo>
                    <a:pt x="180" y="78"/>
                    <a:pt x="180" y="79"/>
                    <a:pt x="180" y="79"/>
                  </a:cubicBezTo>
                  <a:cubicBezTo>
                    <a:pt x="179" y="79"/>
                    <a:pt x="178" y="79"/>
                    <a:pt x="177" y="79"/>
                  </a:cubicBezTo>
                  <a:cubicBezTo>
                    <a:pt x="174" y="79"/>
                    <a:pt x="171" y="79"/>
                    <a:pt x="168" y="80"/>
                  </a:cubicBezTo>
                  <a:moveTo>
                    <a:pt x="168" y="73"/>
                  </a:moveTo>
                  <a:cubicBezTo>
                    <a:pt x="172" y="71"/>
                    <a:pt x="176" y="68"/>
                    <a:pt x="179" y="66"/>
                  </a:cubicBezTo>
                  <a:cubicBezTo>
                    <a:pt x="179" y="68"/>
                    <a:pt x="180" y="70"/>
                    <a:pt x="180" y="72"/>
                  </a:cubicBezTo>
                  <a:cubicBezTo>
                    <a:pt x="176" y="72"/>
                    <a:pt x="172" y="73"/>
                    <a:pt x="168" y="73"/>
                  </a:cubicBezTo>
                  <a:moveTo>
                    <a:pt x="165" y="71"/>
                  </a:moveTo>
                  <a:cubicBezTo>
                    <a:pt x="162" y="69"/>
                    <a:pt x="159" y="68"/>
                    <a:pt x="156" y="67"/>
                  </a:cubicBezTo>
                  <a:cubicBezTo>
                    <a:pt x="162" y="66"/>
                    <a:pt x="168" y="65"/>
                    <a:pt x="174" y="65"/>
                  </a:cubicBezTo>
                  <a:cubicBezTo>
                    <a:pt x="171" y="67"/>
                    <a:pt x="168" y="69"/>
                    <a:pt x="165" y="71"/>
                  </a:cubicBezTo>
                  <a:moveTo>
                    <a:pt x="25" y="93"/>
                  </a:moveTo>
                  <a:cubicBezTo>
                    <a:pt x="32" y="84"/>
                    <a:pt x="43" y="73"/>
                    <a:pt x="59" y="65"/>
                  </a:cubicBezTo>
                  <a:cubicBezTo>
                    <a:pt x="60" y="64"/>
                    <a:pt x="61" y="64"/>
                    <a:pt x="62" y="63"/>
                  </a:cubicBezTo>
                  <a:cubicBezTo>
                    <a:pt x="54" y="70"/>
                    <a:pt x="45" y="77"/>
                    <a:pt x="39" y="84"/>
                  </a:cubicBezTo>
                  <a:cubicBezTo>
                    <a:pt x="34" y="87"/>
                    <a:pt x="29" y="91"/>
                    <a:pt x="24" y="94"/>
                  </a:cubicBezTo>
                  <a:cubicBezTo>
                    <a:pt x="25" y="94"/>
                    <a:pt x="25" y="94"/>
                    <a:pt x="25" y="94"/>
                  </a:cubicBezTo>
                  <a:cubicBezTo>
                    <a:pt x="25" y="93"/>
                    <a:pt x="25" y="93"/>
                    <a:pt x="25" y="93"/>
                  </a:cubicBezTo>
                  <a:cubicBezTo>
                    <a:pt x="25" y="93"/>
                    <a:pt x="25" y="93"/>
                    <a:pt x="25" y="93"/>
                  </a:cubicBezTo>
                  <a:cubicBezTo>
                    <a:pt x="25" y="93"/>
                    <a:pt x="25" y="93"/>
                    <a:pt x="25" y="93"/>
                  </a:cubicBezTo>
                  <a:cubicBezTo>
                    <a:pt x="25" y="93"/>
                    <a:pt x="25" y="93"/>
                    <a:pt x="25" y="93"/>
                  </a:cubicBezTo>
                  <a:moveTo>
                    <a:pt x="153" y="66"/>
                  </a:moveTo>
                  <a:cubicBezTo>
                    <a:pt x="151" y="65"/>
                    <a:pt x="148" y="64"/>
                    <a:pt x="145" y="63"/>
                  </a:cubicBezTo>
                  <a:cubicBezTo>
                    <a:pt x="149" y="63"/>
                    <a:pt x="152" y="62"/>
                    <a:pt x="155" y="62"/>
                  </a:cubicBezTo>
                  <a:cubicBezTo>
                    <a:pt x="158" y="61"/>
                    <a:pt x="162" y="60"/>
                    <a:pt x="166" y="60"/>
                  </a:cubicBezTo>
                  <a:cubicBezTo>
                    <a:pt x="167" y="59"/>
                    <a:pt x="167" y="59"/>
                    <a:pt x="167" y="59"/>
                  </a:cubicBezTo>
                  <a:cubicBezTo>
                    <a:pt x="170" y="61"/>
                    <a:pt x="173" y="62"/>
                    <a:pt x="176" y="63"/>
                  </a:cubicBezTo>
                  <a:cubicBezTo>
                    <a:pt x="168" y="63"/>
                    <a:pt x="161" y="64"/>
                    <a:pt x="154" y="65"/>
                  </a:cubicBezTo>
                  <a:cubicBezTo>
                    <a:pt x="153" y="66"/>
                    <a:pt x="153" y="66"/>
                    <a:pt x="153" y="66"/>
                  </a:cubicBezTo>
                  <a:moveTo>
                    <a:pt x="141" y="61"/>
                  </a:moveTo>
                  <a:cubicBezTo>
                    <a:pt x="138" y="61"/>
                    <a:pt x="135" y="60"/>
                    <a:pt x="132" y="59"/>
                  </a:cubicBezTo>
                  <a:cubicBezTo>
                    <a:pt x="139" y="58"/>
                    <a:pt x="145" y="56"/>
                    <a:pt x="152" y="54"/>
                  </a:cubicBezTo>
                  <a:cubicBezTo>
                    <a:pt x="156" y="55"/>
                    <a:pt x="160" y="57"/>
                    <a:pt x="164" y="58"/>
                  </a:cubicBezTo>
                  <a:cubicBezTo>
                    <a:pt x="161" y="59"/>
                    <a:pt x="157" y="59"/>
                    <a:pt x="154" y="60"/>
                  </a:cubicBezTo>
                  <a:cubicBezTo>
                    <a:pt x="151" y="60"/>
                    <a:pt x="147" y="61"/>
                    <a:pt x="144" y="61"/>
                  </a:cubicBezTo>
                  <a:cubicBezTo>
                    <a:pt x="143" y="61"/>
                    <a:pt x="143" y="61"/>
                    <a:pt x="142" y="61"/>
                  </a:cubicBezTo>
                  <a:cubicBezTo>
                    <a:pt x="142" y="61"/>
                    <a:pt x="142" y="61"/>
                    <a:pt x="142" y="61"/>
                  </a:cubicBezTo>
                  <a:cubicBezTo>
                    <a:pt x="142" y="61"/>
                    <a:pt x="142" y="61"/>
                    <a:pt x="142" y="61"/>
                  </a:cubicBezTo>
                  <a:cubicBezTo>
                    <a:pt x="142" y="61"/>
                    <a:pt x="142" y="61"/>
                    <a:pt x="141" y="61"/>
                  </a:cubicBezTo>
                  <a:cubicBezTo>
                    <a:pt x="141" y="61"/>
                    <a:pt x="141" y="61"/>
                    <a:pt x="141" y="61"/>
                  </a:cubicBezTo>
                  <a:cubicBezTo>
                    <a:pt x="141" y="61"/>
                    <a:pt x="141" y="61"/>
                    <a:pt x="141" y="61"/>
                  </a:cubicBezTo>
                  <a:moveTo>
                    <a:pt x="50" y="76"/>
                  </a:moveTo>
                  <a:cubicBezTo>
                    <a:pt x="56" y="70"/>
                    <a:pt x="64" y="64"/>
                    <a:pt x="70" y="60"/>
                  </a:cubicBezTo>
                  <a:cubicBezTo>
                    <a:pt x="76" y="57"/>
                    <a:pt x="82" y="55"/>
                    <a:pt x="89" y="53"/>
                  </a:cubicBezTo>
                  <a:cubicBezTo>
                    <a:pt x="82" y="58"/>
                    <a:pt x="74" y="63"/>
                    <a:pt x="67" y="67"/>
                  </a:cubicBezTo>
                  <a:cubicBezTo>
                    <a:pt x="67" y="67"/>
                    <a:pt x="67" y="67"/>
                    <a:pt x="67" y="67"/>
                  </a:cubicBezTo>
                  <a:cubicBezTo>
                    <a:pt x="61" y="70"/>
                    <a:pt x="55" y="73"/>
                    <a:pt x="50" y="76"/>
                  </a:cubicBezTo>
                  <a:moveTo>
                    <a:pt x="128" y="59"/>
                  </a:moveTo>
                  <a:cubicBezTo>
                    <a:pt x="124" y="58"/>
                    <a:pt x="120" y="58"/>
                    <a:pt x="116" y="57"/>
                  </a:cubicBezTo>
                  <a:cubicBezTo>
                    <a:pt x="122" y="55"/>
                    <a:pt x="127" y="53"/>
                    <a:pt x="133" y="51"/>
                  </a:cubicBezTo>
                  <a:cubicBezTo>
                    <a:pt x="138" y="51"/>
                    <a:pt x="143" y="52"/>
                    <a:pt x="148" y="53"/>
                  </a:cubicBezTo>
                  <a:cubicBezTo>
                    <a:pt x="141" y="55"/>
                    <a:pt x="135" y="57"/>
                    <a:pt x="128" y="59"/>
                  </a:cubicBezTo>
                  <a:moveTo>
                    <a:pt x="76" y="63"/>
                  </a:moveTo>
                  <a:cubicBezTo>
                    <a:pt x="83" y="60"/>
                    <a:pt x="89" y="55"/>
                    <a:pt x="95" y="52"/>
                  </a:cubicBezTo>
                  <a:cubicBezTo>
                    <a:pt x="100" y="51"/>
                    <a:pt x="105" y="50"/>
                    <a:pt x="111" y="50"/>
                  </a:cubicBezTo>
                  <a:cubicBezTo>
                    <a:pt x="103" y="53"/>
                    <a:pt x="96" y="56"/>
                    <a:pt x="89" y="59"/>
                  </a:cubicBezTo>
                  <a:cubicBezTo>
                    <a:pt x="88" y="60"/>
                    <a:pt x="88" y="60"/>
                    <a:pt x="88" y="60"/>
                  </a:cubicBezTo>
                  <a:cubicBezTo>
                    <a:pt x="88" y="60"/>
                    <a:pt x="88" y="60"/>
                    <a:pt x="88" y="60"/>
                  </a:cubicBezTo>
                  <a:cubicBezTo>
                    <a:pt x="88" y="60"/>
                    <a:pt x="88" y="60"/>
                    <a:pt x="88" y="60"/>
                  </a:cubicBezTo>
                  <a:cubicBezTo>
                    <a:pt x="87" y="60"/>
                    <a:pt x="87" y="60"/>
                    <a:pt x="87" y="60"/>
                  </a:cubicBezTo>
                  <a:cubicBezTo>
                    <a:pt x="87" y="60"/>
                    <a:pt x="87" y="60"/>
                    <a:pt x="87" y="60"/>
                  </a:cubicBezTo>
                  <a:cubicBezTo>
                    <a:pt x="83" y="61"/>
                    <a:pt x="80" y="62"/>
                    <a:pt x="76" y="63"/>
                  </a:cubicBezTo>
                  <a:moveTo>
                    <a:pt x="95" y="59"/>
                  </a:moveTo>
                  <a:cubicBezTo>
                    <a:pt x="102" y="56"/>
                    <a:pt x="109" y="53"/>
                    <a:pt x="116" y="50"/>
                  </a:cubicBezTo>
                  <a:cubicBezTo>
                    <a:pt x="117" y="50"/>
                    <a:pt x="117" y="50"/>
                    <a:pt x="118" y="50"/>
                  </a:cubicBezTo>
                  <a:cubicBezTo>
                    <a:pt x="122" y="50"/>
                    <a:pt x="125" y="50"/>
                    <a:pt x="129" y="50"/>
                  </a:cubicBezTo>
                  <a:cubicBezTo>
                    <a:pt x="123" y="53"/>
                    <a:pt x="117" y="55"/>
                    <a:pt x="111" y="57"/>
                  </a:cubicBezTo>
                  <a:cubicBezTo>
                    <a:pt x="106" y="57"/>
                    <a:pt x="100" y="58"/>
                    <a:pt x="95" y="59"/>
                  </a:cubicBezTo>
                  <a:moveTo>
                    <a:pt x="179" y="25"/>
                  </a:moveTo>
                  <a:cubicBezTo>
                    <a:pt x="176" y="24"/>
                    <a:pt x="173" y="22"/>
                    <a:pt x="170" y="21"/>
                  </a:cubicBezTo>
                  <a:cubicBezTo>
                    <a:pt x="170" y="20"/>
                    <a:pt x="170" y="19"/>
                    <a:pt x="170" y="18"/>
                  </a:cubicBezTo>
                  <a:cubicBezTo>
                    <a:pt x="173" y="19"/>
                    <a:pt x="176" y="20"/>
                    <a:pt x="180" y="20"/>
                  </a:cubicBezTo>
                  <a:cubicBezTo>
                    <a:pt x="179" y="22"/>
                    <a:pt x="179" y="23"/>
                    <a:pt x="179" y="25"/>
                  </a:cubicBezTo>
                  <a:moveTo>
                    <a:pt x="180" y="18"/>
                  </a:moveTo>
                  <a:cubicBezTo>
                    <a:pt x="177" y="18"/>
                    <a:pt x="174" y="18"/>
                    <a:pt x="171" y="17"/>
                  </a:cubicBezTo>
                  <a:cubicBezTo>
                    <a:pt x="171" y="15"/>
                    <a:pt x="171" y="14"/>
                    <a:pt x="171" y="13"/>
                  </a:cubicBezTo>
                  <a:cubicBezTo>
                    <a:pt x="172" y="13"/>
                    <a:pt x="172" y="13"/>
                    <a:pt x="172" y="13"/>
                  </a:cubicBezTo>
                  <a:cubicBezTo>
                    <a:pt x="175" y="13"/>
                    <a:pt x="178" y="13"/>
                    <a:pt x="180" y="14"/>
                  </a:cubicBezTo>
                  <a:cubicBezTo>
                    <a:pt x="180" y="15"/>
                    <a:pt x="180" y="17"/>
                    <a:pt x="180" y="18"/>
                  </a:cubicBezTo>
                  <a:moveTo>
                    <a:pt x="181" y="29"/>
                  </a:moveTo>
                  <a:cubicBezTo>
                    <a:pt x="181" y="29"/>
                    <a:pt x="181" y="29"/>
                    <a:pt x="181" y="29"/>
                  </a:cubicBezTo>
                  <a:cubicBezTo>
                    <a:pt x="182" y="29"/>
                    <a:pt x="182" y="28"/>
                    <a:pt x="182" y="28"/>
                  </a:cubicBezTo>
                  <a:cubicBezTo>
                    <a:pt x="183" y="19"/>
                    <a:pt x="184" y="14"/>
                    <a:pt x="185" y="6"/>
                  </a:cubicBezTo>
                  <a:cubicBezTo>
                    <a:pt x="208" y="24"/>
                    <a:pt x="232" y="52"/>
                    <a:pt x="252" y="69"/>
                  </a:cubicBezTo>
                  <a:cubicBezTo>
                    <a:pt x="234" y="74"/>
                    <a:pt x="207" y="83"/>
                    <a:pt x="185" y="94"/>
                  </a:cubicBezTo>
                  <a:cubicBezTo>
                    <a:pt x="184" y="86"/>
                    <a:pt x="184" y="79"/>
                    <a:pt x="184" y="74"/>
                  </a:cubicBezTo>
                  <a:cubicBezTo>
                    <a:pt x="183" y="71"/>
                    <a:pt x="183" y="68"/>
                    <a:pt x="183" y="66"/>
                  </a:cubicBezTo>
                  <a:cubicBezTo>
                    <a:pt x="183" y="65"/>
                    <a:pt x="183" y="64"/>
                    <a:pt x="182" y="64"/>
                  </a:cubicBezTo>
                  <a:cubicBezTo>
                    <a:pt x="182" y="63"/>
                    <a:pt x="182" y="63"/>
                    <a:pt x="182" y="63"/>
                  </a:cubicBezTo>
                  <a:cubicBezTo>
                    <a:pt x="182" y="62"/>
                    <a:pt x="181" y="62"/>
                    <a:pt x="181" y="62"/>
                  </a:cubicBezTo>
                  <a:cubicBezTo>
                    <a:pt x="159" y="50"/>
                    <a:pt x="137" y="46"/>
                    <a:pt x="118" y="46"/>
                  </a:cubicBezTo>
                  <a:cubicBezTo>
                    <a:pt x="118" y="46"/>
                    <a:pt x="118" y="46"/>
                    <a:pt x="118" y="46"/>
                  </a:cubicBezTo>
                  <a:cubicBezTo>
                    <a:pt x="95" y="46"/>
                    <a:pt x="74" y="53"/>
                    <a:pt x="58" y="61"/>
                  </a:cubicBezTo>
                  <a:cubicBezTo>
                    <a:pt x="42" y="70"/>
                    <a:pt x="29" y="81"/>
                    <a:pt x="23" y="91"/>
                  </a:cubicBezTo>
                  <a:cubicBezTo>
                    <a:pt x="22" y="90"/>
                    <a:pt x="22" y="90"/>
                    <a:pt x="22" y="90"/>
                  </a:cubicBezTo>
                  <a:cubicBezTo>
                    <a:pt x="20" y="90"/>
                    <a:pt x="17" y="87"/>
                    <a:pt x="14" y="85"/>
                  </a:cubicBezTo>
                  <a:cubicBezTo>
                    <a:pt x="13" y="84"/>
                    <a:pt x="11" y="82"/>
                    <a:pt x="11" y="81"/>
                  </a:cubicBezTo>
                  <a:cubicBezTo>
                    <a:pt x="10" y="81"/>
                    <a:pt x="10" y="80"/>
                    <a:pt x="10" y="80"/>
                  </a:cubicBezTo>
                  <a:cubicBezTo>
                    <a:pt x="10" y="80"/>
                    <a:pt x="10" y="80"/>
                    <a:pt x="10" y="80"/>
                  </a:cubicBezTo>
                  <a:cubicBezTo>
                    <a:pt x="17" y="68"/>
                    <a:pt x="33" y="52"/>
                    <a:pt x="53" y="40"/>
                  </a:cubicBezTo>
                  <a:cubicBezTo>
                    <a:pt x="74" y="27"/>
                    <a:pt x="101" y="18"/>
                    <a:pt x="129" y="18"/>
                  </a:cubicBezTo>
                  <a:cubicBezTo>
                    <a:pt x="141" y="18"/>
                    <a:pt x="154" y="20"/>
                    <a:pt x="167" y="24"/>
                  </a:cubicBezTo>
                  <a:cubicBezTo>
                    <a:pt x="168" y="25"/>
                    <a:pt x="168" y="25"/>
                    <a:pt x="168" y="25"/>
                  </a:cubicBezTo>
                  <a:cubicBezTo>
                    <a:pt x="168" y="25"/>
                    <a:pt x="168" y="25"/>
                    <a:pt x="168" y="25"/>
                  </a:cubicBezTo>
                  <a:cubicBezTo>
                    <a:pt x="172" y="26"/>
                    <a:pt x="176" y="27"/>
                    <a:pt x="180" y="29"/>
                  </a:cubicBezTo>
                  <a:cubicBezTo>
                    <a:pt x="180" y="29"/>
                    <a:pt x="180" y="29"/>
                    <a:pt x="181" y="29"/>
                  </a:cubicBezTo>
                  <a:moveTo>
                    <a:pt x="181" y="12"/>
                  </a:moveTo>
                  <a:cubicBezTo>
                    <a:pt x="178" y="11"/>
                    <a:pt x="175" y="11"/>
                    <a:pt x="172" y="11"/>
                  </a:cubicBezTo>
                  <a:cubicBezTo>
                    <a:pt x="175" y="9"/>
                    <a:pt x="178" y="7"/>
                    <a:pt x="181" y="5"/>
                  </a:cubicBezTo>
                  <a:cubicBezTo>
                    <a:pt x="181" y="8"/>
                    <a:pt x="181" y="10"/>
                    <a:pt x="181" y="12"/>
                  </a:cubicBezTo>
                  <a:moveTo>
                    <a:pt x="184" y="0"/>
                  </a:moveTo>
                  <a:cubicBezTo>
                    <a:pt x="183" y="0"/>
                    <a:pt x="183" y="0"/>
                    <a:pt x="183" y="0"/>
                  </a:cubicBezTo>
                  <a:cubicBezTo>
                    <a:pt x="178" y="3"/>
                    <a:pt x="173" y="6"/>
                    <a:pt x="168" y="9"/>
                  </a:cubicBezTo>
                  <a:cubicBezTo>
                    <a:pt x="168" y="9"/>
                    <a:pt x="168" y="10"/>
                    <a:pt x="167" y="10"/>
                  </a:cubicBezTo>
                  <a:cubicBezTo>
                    <a:pt x="167" y="14"/>
                    <a:pt x="167" y="17"/>
                    <a:pt x="167" y="20"/>
                  </a:cubicBezTo>
                  <a:cubicBezTo>
                    <a:pt x="154" y="16"/>
                    <a:pt x="141" y="14"/>
                    <a:pt x="129" y="14"/>
                  </a:cubicBezTo>
                  <a:cubicBezTo>
                    <a:pt x="100" y="14"/>
                    <a:pt x="73" y="24"/>
                    <a:pt x="52" y="37"/>
                  </a:cubicBezTo>
                  <a:cubicBezTo>
                    <a:pt x="30" y="49"/>
                    <a:pt x="14" y="65"/>
                    <a:pt x="6" y="78"/>
                  </a:cubicBezTo>
                  <a:cubicBezTo>
                    <a:pt x="6" y="78"/>
                    <a:pt x="6" y="78"/>
                    <a:pt x="6" y="78"/>
                  </a:cubicBezTo>
                  <a:cubicBezTo>
                    <a:pt x="5" y="81"/>
                    <a:pt x="3" y="83"/>
                    <a:pt x="3" y="84"/>
                  </a:cubicBezTo>
                  <a:cubicBezTo>
                    <a:pt x="2" y="86"/>
                    <a:pt x="1" y="87"/>
                    <a:pt x="0" y="89"/>
                  </a:cubicBezTo>
                  <a:cubicBezTo>
                    <a:pt x="0" y="90"/>
                    <a:pt x="0" y="90"/>
                    <a:pt x="1" y="91"/>
                  </a:cubicBezTo>
                  <a:cubicBezTo>
                    <a:pt x="2" y="92"/>
                    <a:pt x="4" y="95"/>
                    <a:pt x="7" y="97"/>
                  </a:cubicBezTo>
                  <a:cubicBezTo>
                    <a:pt x="10" y="100"/>
                    <a:pt x="13" y="103"/>
                    <a:pt x="16" y="104"/>
                  </a:cubicBezTo>
                  <a:cubicBezTo>
                    <a:pt x="16" y="104"/>
                    <a:pt x="16" y="104"/>
                    <a:pt x="17" y="104"/>
                  </a:cubicBezTo>
                  <a:cubicBezTo>
                    <a:pt x="17" y="104"/>
                    <a:pt x="18" y="104"/>
                    <a:pt x="18" y="104"/>
                  </a:cubicBezTo>
                  <a:cubicBezTo>
                    <a:pt x="18" y="104"/>
                    <a:pt x="18" y="104"/>
                    <a:pt x="18" y="104"/>
                  </a:cubicBezTo>
                  <a:cubicBezTo>
                    <a:pt x="41" y="86"/>
                    <a:pt x="71" y="61"/>
                    <a:pt x="111" y="61"/>
                  </a:cubicBezTo>
                  <a:cubicBezTo>
                    <a:pt x="111" y="61"/>
                    <a:pt x="111" y="61"/>
                    <a:pt x="111" y="61"/>
                  </a:cubicBezTo>
                  <a:cubicBezTo>
                    <a:pt x="127" y="61"/>
                    <a:pt x="144" y="65"/>
                    <a:pt x="164" y="74"/>
                  </a:cubicBezTo>
                  <a:cubicBezTo>
                    <a:pt x="164" y="74"/>
                    <a:pt x="164" y="75"/>
                    <a:pt x="164" y="75"/>
                  </a:cubicBezTo>
                  <a:cubicBezTo>
                    <a:pt x="165" y="81"/>
                    <a:pt x="166" y="97"/>
                    <a:pt x="166" y="105"/>
                  </a:cubicBezTo>
                  <a:cubicBezTo>
                    <a:pt x="166" y="105"/>
                    <a:pt x="166" y="105"/>
                    <a:pt x="166" y="105"/>
                  </a:cubicBezTo>
                  <a:cubicBezTo>
                    <a:pt x="166" y="106"/>
                    <a:pt x="166" y="106"/>
                    <a:pt x="166" y="106"/>
                  </a:cubicBezTo>
                  <a:cubicBezTo>
                    <a:pt x="167" y="106"/>
                    <a:pt x="167" y="106"/>
                    <a:pt x="167" y="106"/>
                  </a:cubicBezTo>
                  <a:cubicBezTo>
                    <a:pt x="167" y="106"/>
                    <a:pt x="167" y="106"/>
                    <a:pt x="167" y="106"/>
                  </a:cubicBezTo>
                  <a:cubicBezTo>
                    <a:pt x="167" y="106"/>
                    <a:pt x="167" y="106"/>
                    <a:pt x="167" y="106"/>
                  </a:cubicBezTo>
                  <a:cubicBezTo>
                    <a:pt x="167" y="106"/>
                    <a:pt x="167" y="106"/>
                    <a:pt x="167" y="106"/>
                  </a:cubicBezTo>
                  <a:cubicBezTo>
                    <a:pt x="167" y="107"/>
                    <a:pt x="167" y="107"/>
                    <a:pt x="167" y="107"/>
                  </a:cubicBezTo>
                  <a:cubicBezTo>
                    <a:pt x="168" y="107"/>
                    <a:pt x="168" y="107"/>
                    <a:pt x="168" y="107"/>
                  </a:cubicBezTo>
                  <a:cubicBezTo>
                    <a:pt x="168" y="107"/>
                    <a:pt x="168" y="107"/>
                    <a:pt x="168" y="107"/>
                  </a:cubicBezTo>
                  <a:cubicBezTo>
                    <a:pt x="168" y="107"/>
                    <a:pt x="168" y="107"/>
                    <a:pt x="168" y="107"/>
                  </a:cubicBezTo>
                  <a:cubicBezTo>
                    <a:pt x="168" y="107"/>
                    <a:pt x="168" y="107"/>
                    <a:pt x="168" y="107"/>
                  </a:cubicBezTo>
                  <a:cubicBezTo>
                    <a:pt x="169" y="107"/>
                    <a:pt x="169" y="107"/>
                    <a:pt x="169" y="107"/>
                  </a:cubicBezTo>
                  <a:cubicBezTo>
                    <a:pt x="169" y="107"/>
                    <a:pt x="169" y="107"/>
                    <a:pt x="169" y="107"/>
                  </a:cubicBezTo>
                  <a:cubicBezTo>
                    <a:pt x="169" y="107"/>
                    <a:pt x="169" y="107"/>
                    <a:pt x="169" y="107"/>
                  </a:cubicBezTo>
                  <a:cubicBezTo>
                    <a:pt x="169" y="106"/>
                    <a:pt x="170" y="106"/>
                    <a:pt x="170" y="106"/>
                  </a:cubicBezTo>
                  <a:cubicBezTo>
                    <a:pt x="191" y="96"/>
                    <a:pt x="214" y="88"/>
                    <a:pt x="235" y="85"/>
                  </a:cubicBezTo>
                  <a:cubicBezTo>
                    <a:pt x="235" y="84"/>
                    <a:pt x="235" y="84"/>
                    <a:pt x="235" y="84"/>
                  </a:cubicBezTo>
                  <a:cubicBezTo>
                    <a:pt x="241" y="80"/>
                    <a:pt x="248" y="76"/>
                    <a:pt x="254" y="73"/>
                  </a:cubicBezTo>
                  <a:cubicBezTo>
                    <a:pt x="254" y="72"/>
                    <a:pt x="255" y="72"/>
                    <a:pt x="256" y="72"/>
                  </a:cubicBezTo>
                  <a:cubicBezTo>
                    <a:pt x="256" y="72"/>
                    <a:pt x="257" y="71"/>
                    <a:pt x="257" y="71"/>
                  </a:cubicBezTo>
                  <a:cubicBezTo>
                    <a:pt x="257" y="70"/>
                    <a:pt x="257" y="69"/>
                    <a:pt x="257" y="69"/>
                  </a:cubicBezTo>
                  <a:cubicBezTo>
                    <a:pt x="237" y="51"/>
                    <a:pt x="211" y="21"/>
                    <a:pt x="186" y="2"/>
                  </a:cubicBezTo>
                  <a:cubicBezTo>
                    <a:pt x="185" y="1"/>
                    <a:pt x="185" y="1"/>
                    <a:pt x="185" y="1"/>
                  </a:cubicBezTo>
                  <a:cubicBezTo>
                    <a:pt x="185" y="0"/>
                    <a:pt x="184" y="0"/>
                    <a:pt x="184"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7" name="Freeform 878"/>
            <p:cNvSpPr>
              <a:spLocks noEditPoints="1"/>
            </p:cNvSpPr>
            <p:nvPr/>
          </p:nvSpPr>
          <p:spPr bwMode="auto">
            <a:xfrm>
              <a:off x="2372" y="3078"/>
              <a:ext cx="545" cy="564"/>
            </a:xfrm>
            <a:custGeom>
              <a:avLst/>
              <a:gdLst>
                <a:gd name="T0" fmla="*/ 216 w 230"/>
                <a:gd name="T1" fmla="*/ 232 h 238"/>
                <a:gd name="T2" fmla="*/ 216 w 230"/>
                <a:gd name="T3" fmla="*/ 232 h 238"/>
                <a:gd name="T4" fmla="*/ 217 w 230"/>
                <a:gd name="T5" fmla="*/ 220 h 238"/>
                <a:gd name="T6" fmla="*/ 225 w 230"/>
                <a:gd name="T7" fmla="*/ 222 h 238"/>
                <a:gd name="T8" fmla="*/ 218 w 230"/>
                <a:gd name="T9" fmla="*/ 212 h 238"/>
                <a:gd name="T10" fmla="*/ 226 w 230"/>
                <a:gd name="T11" fmla="*/ 214 h 238"/>
                <a:gd name="T12" fmla="*/ 226 w 230"/>
                <a:gd name="T13" fmla="*/ 214 h 238"/>
                <a:gd name="T14" fmla="*/ 214 w 230"/>
                <a:gd name="T15" fmla="*/ 207 h 238"/>
                <a:gd name="T16" fmla="*/ 212 w 230"/>
                <a:gd name="T17" fmla="*/ 207 h 238"/>
                <a:gd name="T18" fmla="*/ 146 w 230"/>
                <a:gd name="T19" fmla="*/ 190 h 238"/>
                <a:gd name="T20" fmla="*/ 155 w 230"/>
                <a:gd name="T21" fmla="*/ 187 h 238"/>
                <a:gd name="T22" fmla="*/ 104 w 230"/>
                <a:gd name="T23" fmla="*/ 158 h 238"/>
                <a:gd name="T24" fmla="*/ 133 w 230"/>
                <a:gd name="T25" fmla="*/ 173 h 238"/>
                <a:gd name="T26" fmla="*/ 100 w 230"/>
                <a:gd name="T27" fmla="*/ 153 h 238"/>
                <a:gd name="T28" fmla="*/ 19 w 230"/>
                <a:gd name="T29" fmla="*/ 128 h 238"/>
                <a:gd name="T30" fmla="*/ 108 w 230"/>
                <a:gd name="T31" fmla="*/ 147 h 238"/>
                <a:gd name="T32" fmla="*/ 108 w 230"/>
                <a:gd name="T33" fmla="*/ 147 h 238"/>
                <a:gd name="T34" fmla="*/ 27 w 230"/>
                <a:gd name="T35" fmla="*/ 126 h 238"/>
                <a:gd name="T36" fmla="*/ 28 w 230"/>
                <a:gd name="T37" fmla="*/ 111 h 238"/>
                <a:gd name="T38" fmla="*/ 77 w 230"/>
                <a:gd name="T39" fmla="*/ 115 h 238"/>
                <a:gd name="T40" fmla="*/ 92 w 230"/>
                <a:gd name="T41" fmla="*/ 119 h 238"/>
                <a:gd name="T42" fmla="*/ 97 w 230"/>
                <a:gd name="T43" fmla="*/ 130 h 238"/>
                <a:gd name="T44" fmla="*/ 86 w 230"/>
                <a:gd name="T45" fmla="*/ 101 h 238"/>
                <a:gd name="T46" fmla="*/ 71 w 230"/>
                <a:gd name="T47" fmla="*/ 96 h 238"/>
                <a:gd name="T48" fmla="*/ 90 w 230"/>
                <a:gd name="T49" fmla="*/ 114 h 238"/>
                <a:gd name="T50" fmla="*/ 83 w 230"/>
                <a:gd name="T51" fmla="*/ 84 h 238"/>
                <a:gd name="T52" fmla="*/ 80 w 230"/>
                <a:gd name="T53" fmla="*/ 68 h 238"/>
                <a:gd name="T54" fmla="*/ 91 w 230"/>
                <a:gd name="T55" fmla="*/ 77 h 238"/>
                <a:gd name="T56" fmla="*/ 93 w 230"/>
                <a:gd name="T57" fmla="*/ 74 h 238"/>
                <a:gd name="T58" fmla="*/ 87 w 230"/>
                <a:gd name="T59" fmla="*/ 61 h 238"/>
                <a:gd name="T60" fmla="*/ 103 w 230"/>
                <a:gd name="T61" fmla="*/ 67 h 238"/>
                <a:gd name="T62" fmla="*/ 103 w 230"/>
                <a:gd name="T63" fmla="*/ 67 h 238"/>
                <a:gd name="T64" fmla="*/ 60 w 230"/>
                <a:gd name="T65" fmla="*/ 31 h 238"/>
                <a:gd name="T66" fmla="*/ 90 w 230"/>
                <a:gd name="T67" fmla="*/ 52 h 238"/>
                <a:gd name="T68" fmla="*/ 62 w 230"/>
                <a:gd name="T69" fmla="*/ 79 h 238"/>
                <a:gd name="T70" fmla="*/ 209 w 230"/>
                <a:gd name="T71" fmla="*/ 212 h 238"/>
                <a:gd name="T72" fmla="*/ 212 w 230"/>
                <a:gd name="T73" fmla="*/ 230 h 238"/>
                <a:gd name="T74" fmla="*/ 199 w 230"/>
                <a:gd name="T75" fmla="*/ 233 h 238"/>
                <a:gd name="T76" fmla="*/ 32 w 230"/>
                <a:gd name="T77" fmla="*/ 107 h 238"/>
                <a:gd name="T78" fmla="*/ 5 w 230"/>
                <a:gd name="T79" fmla="*/ 120 h 238"/>
                <a:gd name="T80" fmla="*/ 0 w 230"/>
                <a:gd name="T81" fmla="*/ 118 h 238"/>
                <a:gd name="T82" fmla="*/ 21 w 230"/>
                <a:gd name="T83" fmla="*/ 134 h 238"/>
                <a:gd name="T84" fmla="*/ 103 w 230"/>
                <a:gd name="T85" fmla="*/ 208 h 238"/>
                <a:gd name="T86" fmla="*/ 221 w 230"/>
                <a:gd name="T87" fmla="*/ 236 h 238"/>
                <a:gd name="T88" fmla="*/ 230 w 230"/>
                <a:gd name="T89" fmla="*/ 213 h 238"/>
                <a:gd name="T90" fmla="*/ 227 w 230"/>
                <a:gd name="T91" fmla="*/ 206 h 238"/>
                <a:gd name="T92" fmla="*/ 101 w 230"/>
                <a:gd name="T93" fmla="*/ 75 h 238"/>
                <a:gd name="T94" fmla="*/ 116 w 230"/>
                <a:gd name="T95" fmla="*/ 61 h 238"/>
                <a:gd name="T96" fmla="*/ 116 w 230"/>
                <a:gd name="T97" fmla="*/ 60 h 238"/>
                <a:gd name="T98" fmla="*/ 115 w 230"/>
                <a:gd name="T99" fmla="*/ 58 h 238"/>
                <a:gd name="T100" fmla="*/ 113 w 230"/>
                <a:gd name="T101" fmla="*/ 57 h 238"/>
                <a:gd name="T102" fmla="*/ 15 w 230"/>
                <a:gd name="T103" fmla="*/ 1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30" h="238">
                  <a:moveTo>
                    <a:pt x="211" y="233"/>
                  </a:moveTo>
                  <a:cubicBezTo>
                    <a:pt x="211" y="233"/>
                    <a:pt x="211" y="233"/>
                    <a:pt x="211" y="233"/>
                  </a:cubicBezTo>
                  <a:cubicBezTo>
                    <a:pt x="211" y="233"/>
                    <a:pt x="211" y="233"/>
                    <a:pt x="211" y="233"/>
                  </a:cubicBezTo>
                  <a:moveTo>
                    <a:pt x="216" y="232"/>
                  </a:moveTo>
                  <a:cubicBezTo>
                    <a:pt x="216" y="231"/>
                    <a:pt x="217" y="229"/>
                    <a:pt x="217" y="227"/>
                  </a:cubicBezTo>
                  <a:cubicBezTo>
                    <a:pt x="219" y="229"/>
                    <a:pt x="221" y="230"/>
                    <a:pt x="223" y="231"/>
                  </a:cubicBezTo>
                  <a:cubicBezTo>
                    <a:pt x="222" y="231"/>
                    <a:pt x="221" y="232"/>
                    <a:pt x="220" y="232"/>
                  </a:cubicBezTo>
                  <a:cubicBezTo>
                    <a:pt x="219" y="232"/>
                    <a:pt x="218" y="232"/>
                    <a:pt x="216" y="232"/>
                  </a:cubicBezTo>
                  <a:moveTo>
                    <a:pt x="225" y="230"/>
                  </a:moveTo>
                  <a:cubicBezTo>
                    <a:pt x="222" y="228"/>
                    <a:pt x="220" y="227"/>
                    <a:pt x="217" y="225"/>
                  </a:cubicBezTo>
                  <a:cubicBezTo>
                    <a:pt x="217" y="223"/>
                    <a:pt x="217" y="222"/>
                    <a:pt x="217" y="221"/>
                  </a:cubicBezTo>
                  <a:cubicBezTo>
                    <a:pt x="217" y="220"/>
                    <a:pt x="217" y="220"/>
                    <a:pt x="217" y="220"/>
                  </a:cubicBezTo>
                  <a:cubicBezTo>
                    <a:pt x="220" y="221"/>
                    <a:pt x="223" y="222"/>
                    <a:pt x="225" y="224"/>
                  </a:cubicBezTo>
                  <a:cubicBezTo>
                    <a:pt x="225" y="225"/>
                    <a:pt x="225" y="225"/>
                    <a:pt x="225" y="225"/>
                  </a:cubicBezTo>
                  <a:cubicBezTo>
                    <a:pt x="225" y="227"/>
                    <a:pt x="225" y="228"/>
                    <a:pt x="225" y="230"/>
                  </a:cubicBezTo>
                  <a:moveTo>
                    <a:pt x="225" y="222"/>
                  </a:moveTo>
                  <a:cubicBezTo>
                    <a:pt x="223" y="220"/>
                    <a:pt x="220" y="218"/>
                    <a:pt x="217" y="217"/>
                  </a:cubicBezTo>
                  <a:cubicBezTo>
                    <a:pt x="217" y="216"/>
                    <a:pt x="217" y="214"/>
                    <a:pt x="217" y="212"/>
                  </a:cubicBezTo>
                  <a:cubicBezTo>
                    <a:pt x="216" y="212"/>
                    <a:pt x="216" y="212"/>
                    <a:pt x="216" y="212"/>
                  </a:cubicBezTo>
                  <a:cubicBezTo>
                    <a:pt x="217" y="212"/>
                    <a:pt x="218" y="212"/>
                    <a:pt x="218" y="212"/>
                  </a:cubicBezTo>
                  <a:cubicBezTo>
                    <a:pt x="220" y="213"/>
                    <a:pt x="223" y="215"/>
                    <a:pt x="225" y="216"/>
                  </a:cubicBezTo>
                  <a:cubicBezTo>
                    <a:pt x="225" y="216"/>
                    <a:pt x="225" y="216"/>
                    <a:pt x="225" y="216"/>
                  </a:cubicBezTo>
                  <a:cubicBezTo>
                    <a:pt x="225" y="218"/>
                    <a:pt x="225" y="220"/>
                    <a:pt x="225" y="222"/>
                  </a:cubicBezTo>
                  <a:moveTo>
                    <a:pt x="226" y="214"/>
                  </a:moveTo>
                  <a:cubicBezTo>
                    <a:pt x="224" y="213"/>
                    <a:pt x="223" y="212"/>
                    <a:pt x="222" y="211"/>
                  </a:cubicBezTo>
                  <a:cubicBezTo>
                    <a:pt x="223" y="211"/>
                    <a:pt x="224" y="211"/>
                    <a:pt x="226" y="211"/>
                  </a:cubicBezTo>
                  <a:cubicBezTo>
                    <a:pt x="226" y="211"/>
                    <a:pt x="226" y="212"/>
                    <a:pt x="226" y="213"/>
                  </a:cubicBezTo>
                  <a:cubicBezTo>
                    <a:pt x="226" y="214"/>
                    <a:pt x="226" y="214"/>
                    <a:pt x="226" y="214"/>
                  </a:cubicBezTo>
                  <a:moveTo>
                    <a:pt x="209" y="207"/>
                  </a:moveTo>
                  <a:cubicBezTo>
                    <a:pt x="194" y="207"/>
                    <a:pt x="175" y="204"/>
                    <a:pt x="155" y="194"/>
                  </a:cubicBezTo>
                  <a:cubicBezTo>
                    <a:pt x="167" y="197"/>
                    <a:pt x="181" y="200"/>
                    <a:pt x="192" y="202"/>
                  </a:cubicBezTo>
                  <a:cubicBezTo>
                    <a:pt x="200" y="204"/>
                    <a:pt x="207" y="206"/>
                    <a:pt x="214" y="207"/>
                  </a:cubicBezTo>
                  <a:cubicBezTo>
                    <a:pt x="213" y="207"/>
                    <a:pt x="213" y="207"/>
                    <a:pt x="213" y="207"/>
                  </a:cubicBezTo>
                  <a:cubicBezTo>
                    <a:pt x="212" y="207"/>
                    <a:pt x="212" y="207"/>
                    <a:pt x="212" y="207"/>
                  </a:cubicBezTo>
                  <a:cubicBezTo>
                    <a:pt x="212" y="207"/>
                    <a:pt x="212" y="207"/>
                    <a:pt x="212" y="207"/>
                  </a:cubicBezTo>
                  <a:cubicBezTo>
                    <a:pt x="212" y="207"/>
                    <a:pt x="212" y="207"/>
                    <a:pt x="212" y="207"/>
                  </a:cubicBezTo>
                  <a:cubicBezTo>
                    <a:pt x="211" y="207"/>
                    <a:pt x="210" y="207"/>
                    <a:pt x="209" y="207"/>
                  </a:cubicBezTo>
                  <a:cubicBezTo>
                    <a:pt x="209" y="207"/>
                    <a:pt x="209" y="207"/>
                    <a:pt x="209" y="207"/>
                  </a:cubicBezTo>
                  <a:moveTo>
                    <a:pt x="177" y="197"/>
                  </a:moveTo>
                  <a:cubicBezTo>
                    <a:pt x="166" y="195"/>
                    <a:pt x="154" y="192"/>
                    <a:pt x="146" y="190"/>
                  </a:cubicBezTo>
                  <a:cubicBezTo>
                    <a:pt x="140" y="187"/>
                    <a:pt x="135" y="184"/>
                    <a:pt x="130" y="180"/>
                  </a:cubicBezTo>
                  <a:cubicBezTo>
                    <a:pt x="128" y="179"/>
                    <a:pt x="126" y="178"/>
                    <a:pt x="124" y="176"/>
                  </a:cubicBezTo>
                  <a:cubicBezTo>
                    <a:pt x="134" y="180"/>
                    <a:pt x="145" y="183"/>
                    <a:pt x="154" y="187"/>
                  </a:cubicBezTo>
                  <a:cubicBezTo>
                    <a:pt x="155" y="187"/>
                    <a:pt x="155" y="187"/>
                    <a:pt x="155" y="187"/>
                  </a:cubicBezTo>
                  <a:cubicBezTo>
                    <a:pt x="162" y="191"/>
                    <a:pt x="170" y="194"/>
                    <a:pt x="177" y="197"/>
                  </a:cubicBezTo>
                  <a:moveTo>
                    <a:pt x="144" y="181"/>
                  </a:moveTo>
                  <a:cubicBezTo>
                    <a:pt x="135" y="178"/>
                    <a:pt x="126" y="175"/>
                    <a:pt x="119" y="172"/>
                  </a:cubicBezTo>
                  <a:cubicBezTo>
                    <a:pt x="114" y="167"/>
                    <a:pt x="109" y="163"/>
                    <a:pt x="104" y="158"/>
                  </a:cubicBezTo>
                  <a:cubicBezTo>
                    <a:pt x="113" y="162"/>
                    <a:pt x="122" y="167"/>
                    <a:pt x="131" y="172"/>
                  </a:cubicBezTo>
                  <a:cubicBezTo>
                    <a:pt x="132" y="172"/>
                    <a:pt x="132" y="172"/>
                    <a:pt x="132" y="172"/>
                  </a:cubicBezTo>
                  <a:cubicBezTo>
                    <a:pt x="132" y="173"/>
                    <a:pt x="132" y="173"/>
                    <a:pt x="132" y="173"/>
                  </a:cubicBezTo>
                  <a:cubicBezTo>
                    <a:pt x="132" y="173"/>
                    <a:pt x="133" y="173"/>
                    <a:pt x="133" y="173"/>
                  </a:cubicBezTo>
                  <a:cubicBezTo>
                    <a:pt x="133" y="173"/>
                    <a:pt x="133" y="173"/>
                    <a:pt x="133" y="173"/>
                  </a:cubicBezTo>
                  <a:cubicBezTo>
                    <a:pt x="137" y="176"/>
                    <a:pt x="140" y="178"/>
                    <a:pt x="144" y="181"/>
                  </a:cubicBezTo>
                  <a:moveTo>
                    <a:pt x="125" y="166"/>
                  </a:moveTo>
                  <a:cubicBezTo>
                    <a:pt x="117" y="162"/>
                    <a:pt x="108" y="157"/>
                    <a:pt x="100" y="153"/>
                  </a:cubicBezTo>
                  <a:cubicBezTo>
                    <a:pt x="97" y="149"/>
                    <a:pt x="94" y="144"/>
                    <a:pt x="91" y="140"/>
                  </a:cubicBezTo>
                  <a:cubicBezTo>
                    <a:pt x="98" y="143"/>
                    <a:pt x="105" y="148"/>
                    <a:pt x="111" y="152"/>
                  </a:cubicBezTo>
                  <a:cubicBezTo>
                    <a:pt x="116" y="157"/>
                    <a:pt x="120" y="162"/>
                    <a:pt x="125" y="166"/>
                  </a:cubicBezTo>
                  <a:moveTo>
                    <a:pt x="19" y="128"/>
                  </a:moveTo>
                  <a:cubicBezTo>
                    <a:pt x="15" y="127"/>
                    <a:pt x="11" y="125"/>
                    <a:pt x="7" y="124"/>
                  </a:cubicBezTo>
                  <a:cubicBezTo>
                    <a:pt x="10" y="122"/>
                    <a:pt x="12" y="121"/>
                    <a:pt x="14" y="119"/>
                  </a:cubicBezTo>
                  <a:cubicBezTo>
                    <a:pt x="16" y="122"/>
                    <a:pt x="17" y="125"/>
                    <a:pt x="19" y="128"/>
                  </a:cubicBezTo>
                  <a:moveTo>
                    <a:pt x="108" y="147"/>
                  </a:moveTo>
                  <a:cubicBezTo>
                    <a:pt x="101" y="143"/>
                    <a:pt x="95" y="139"/>
                    <a:pt x="88" y="136"/>
                  </a:cubicBezTo>
                  <a:cubicBezTo>
                    <a:pt x="85" y="131"/>
                    <a:pt x="82" y="125"/>
                    <a:pt x="79" y="119"/>
                  </a:cubicBezTo>
                  <a:cubicBezTo>
                    <a:pt x="86" y="124"/>
                    <a:pt x="93" y="129"/>
                    <a:pt x="100" y="134"/>
                  </a:cubicBezTo>
                  <a:cubicBezTo>
                    <a:pt x="102" y="139"/>
                    <a:pt x="105" y="143"/>
                    <a:pt x="108" y="147"/>
                  </a:cubicBezTo>
                  <a:moveTo>
                    <a:pt x="22" y="128"/>
                  </a:moveTo>
                  <a:cubicBezTo>
                    <a:pt x="20" y="125"/>
                    <a:pt x="18" y="122"/>
                    <a:pt x="16" y="118"/>
                  </a:cubicBezTo>
                  <a:cubicBezTo>
                    <a:pt x="18" y="117"/>
                    <a:pt x="20" y="116"/>
                    <a:pt x="21" y="115"/>
                  </a:cubicBezTo>
                  <a:cubicBezTo>
                    <a:pt x="23" y="118"/>
                    <a:pt x="25" y="122"/>
                    <a:pt x="27" y="126"/>
                  </a:cubicBezTo>
                  <a:cubicBezTo>
                    <a:pt x="25" y="127"/>
                    <a:pt x="24" y="127"/>
                    <a:pt x="22" y="128"/>
                  </a:cubicBezTo>
                  <a:moveTo>
                    <a:pt x="28" y="124"/>
                  </a:moveTo>
                  <a:cubicBezTo>
                    <a:pt x="27" y="121"/>
                    <a:pt x="25" y="117"/>
                    <a:pt x="23" y="114"/>
                  </a:cubicBezTo>
                  <a:cubicBezTo>
                    <a:pt x="25" y="113"/>
                    <a:pt x="26" y="112"/>
                    <a:pt x="28" y="111"/>
                  </a:cubicBezTo>
                  <a:cubicBezTo>
                    <a:pt x="29" y="115"/>
                    <a:pt x="30" y="118"/>
                    <a:pt x="31" y="122"/>
                  </a:cubicBezTo>
                  <a:cubicBezTo>
                    <a:pt x="30" y="123"/>
                    <a:pt x="29" y="123"/>
                    <a:pt x="28" y="124"/>
                  </a:cubicBezTo>
                  <a:moveTo>
                    <a:pt x="97" y="130"/>
                  </a:moveTo>
                  <a:cubicBezTo>
                    <a:pt x="91" y="125"/>
                    <a:pt x="84" y="120"/>
                    <a:pt x="77" y="115"/>
                  </a:cubicBezTo>
                  <a:cubicBezTo>
                    <a:pt x="75" y="110"/>
                    <a:pt x="74" y="105"/>
                    <a:pt x="72" y="100"/>
                  </a:cubicBezTo>
                  <a:cubicBezTo>
                    <a:pt x="75" y="103"/>
                    <a:pt x="78" y="106"/>
                    <a:pt x="81" y="108"/>
                  </a:cubicBezTo>
                  <a:cubicBezTo>
                    <a:pt x="84" y="111"/>
                    <a:pt x="87" y="114"/>
                    <a:pt x="90" y="117"/>
                  </a:cubicBezTo>
                  <a:cubicBezTo>
                    <a:pt x="90" y="118"/>
                    <a:pt x="91" y="118"/>
                    <a:pt x="92" y="119"/>
                  </a:cubicBezTo>
                  <a:cubicBezTo>
                    <a:pt x="92" y="119"/>
                    <a:pt x="92" y="119"/>
                    <a:pt x="92" y="119"/>
                  </a:cubicBezTo>
                  <a:cubicBezTo>
                    <a:pt x="91" y="119"/>
                    <a:pt x="92" y="120"/>
                    <a:pt x="92" y="120"/>
                  </a:cubicBezTo>
                  <a:cubicBezTo>
                    <a:pt x="93" y="120"/>
                    <a:pt x="93" y="120"/>
                    <a:pt x="93" y="120"/>
                  </a:cubicBezTo>
                  <a:cubicBezTo>
                    <a:pt x="94" y="124"/>
                    <a:pt x="96" y="127"/>
                    <a:pt x="97" y="130"/>
                  </a:cubicBezTo>
                  <a:moveTo>
                    <a:pt x="86" y="101"/>
                  </a:moveTo>
                  <a:cubicBezTo>
                    <a:pt x="81" y="96"/>
                    <a:pt x="76" y="91"/>
                    <a:pt x="71" y="85"/>
                  </a:cubicBezTo>
                  <a:cubicBezTo>
                    <a:pt x="75" y="86"/>
                    <a:pt x="79" y="88"/>
                    <a:pt x="83" y="89"/>
                  </a:cubicBezTo>
                  <a:cubicBezTo>
                    <a:pt x="84" y="93"/>
                    <a:pt x="85" y="97"/>
                    <a:pt x="86" y="101"/>
                  </a:cubicBezTo>
                  <a:moveTo>
                    <a:pt x="90" y="114"/>
                  </a:moveTo>
                  <a:cubicBezTo>
                    <a:pt x="88" y="112"/>
                    <a:pt x="85" y="109"/>
                    <a:pt x="82" y="107"/>
                  </a:cubicBezTo>
                  <a:cubicBezTo>
                    <a:pt x="79" y="103"/>
                    <a:pt x="75" y="100"/>
                    <a:pt x="71" y="97"/>
                  </a:cubicBezTo>
                  <a:cubicBezTo>
                    <a:pt x="71" y="96"/>
                    <a:pt x="71" y="96"/>
                    <a:pt x="71" y="96"/>
                  </a:cubicBezTo>
                  <a:cubicBezTo>
                    <a:pt x="70" y="93"/>
                    <a:pt x="69" y="89"/>
                    <a:pt x="68" y="85"/>
                  </a:cubicBezTo>
                  <a:cubicBezTo>
                    <a:pt x="73" y="92"/>
                    <a:pt x="79" y="98"/>
                    <a:pt x="86" y="104"/>
                  </a:cubicBezTo>
                  <a:cubicBezTo>
                    <a:pt x="87" y="105"/>
                    <a:pt x="87" y="105"/>
                    <a:pt x="87" y="105"/>
                  </a:cubicBezTo>
                  <a:cubicBezTo>
                    <a:pt x="88" y="108"/>
                    <a:pt x="89" y="111"/>
                    <a:pt x="90" y="114"/>
                  </a:cubicBezTo>
                  <a:moveTo>
                    <a:pt x="83" y="84"/>
                  </a:moveTo>
                  <a:cubicBezTo>
                    <a:pt x="78" y="83"/>
                    <a:pt x="73" y="81"/>
                    <a:pt x="68" y="79"/>
                  </a:cubicBezTo>
                  <a:cubicBezTo>
                    <a:pt x="69" y="78"/>
                    <a:pt x="71" y="76"/>
                    <a:pt x="73" y="74"/>
                  </a:cubicBezTo>
                  <a:cubicBezTo>
                    <a:pt x="76" y="77"/>
                    <a:pt x="80" y="81"/>
                    <a:pt x="83" y="84"/>
                  </a:cubicBezTo>
                  <a:moveTo>
                    <a:pt x="85" y="83"/>
                  </a:moveTo>
                  <a:cubicBezTo>
                    <a:pt x="82" y="80"/>
                    <a:pt x="78" y="76"/>
                    <a:pt x="75" y="72"/>
                  </a:cubicBezTo>
                  <a:cubicBezTo>
                    <a:pt x="76" y="72"/>
                    <a:pt x="77" y="71"/>
                    <a:pt x="78" y="70"/>
                  </a:cubicBezTo>
                  <a:cubicBezTo>
                    <a:pt x="78" y="69"/>
                    <a:pt x="79" y="69"/>
                    <a:pt x="80" y="68"/>
                  </a:cubicBezTo>
                  <a:cubicBezTo>
                    <a:pt x="82" y="72"/>
                    <a:pt x="86" y="76"/>
                    <a:pt x="90" y="79"/>
                  </a:cubicBezTo>
                  <a:cubicBezTo>
                    <a:pt x="89" y="80"/>
                    <a:pt x="88" y="81"/>
                    <a:pt x="87" y="82"/>
                  </a:cubicBezTo>
                  <a:cubicBezTo>
                    <a:pt x="86" y="83"/>
                    <a:pt x="86" y="83"/>
                    <a:pt x="85" y="83"/>
                  </a:cubicBezTo>
                  <a:moveTo>
                    <a:pt x="91" y="77"/>
                  </a:moveTo>
                  <a:cubicBezTo>
                    <a:pt x="87" y="74"/>
                    <a:pt x="84" y="71"/>
                    <a:pt x="81" y="67"/>
                  </a:cubicBezTo>
                  <a:cubicBezTo>
                    <a:pt x="83" y="65"/>
                    <a:pt x="84" y="64"/>
                    <a:pt x="86" y="63"/>
                  </a:cubicBezTo>
                  <a:cubicBezTo>
                    <a:pt x="88" y="66"/>
                    <a:pt x="91" y="70"/>
                    <a:pt x="93" y="74"/>
                  </a:cubicBezTo>
                  <a:cubicBezTo>
                    <a:pt x="93" y="74"/>
                    <a:pt x="93" y="74"/>
                    <a:pt x="93" y="74"/>
                  </a:cubicBezTo>
                  <a:cubicBezTo>
                    <a:pt x="93" y="74"/>
                    <a:pt x="93" y="75"/>
                    <a:pt x="94" y="75"/>
                  </a:cubicBezTo>
                  <a:cubicBezTo>
                    <a:pt x="93" y="76"/>
                    <a:pt x="92" y="77"/>
                    <a:pt x="91" y="77"/>
                  </a:cubicBezTo>
                  <a:moveTo>
                    <a:pt x="96" y="73"/>
                  </a:moveTo>
                  <a:cubicBezTo>
                    <a:pt x="93" y="69"/>
                    <a:pt x="90" y="65"/>
                    <a:pt x="87" y="61"/>
                  </a:cubicBezTo>
                  <a:cubicBezTo>
                    <a:pt x="89" y="60"/>
                    <a:pt x="91" y="58"/>
                    <a:pt x="93" y="56"/>
                  </a:cubicBezTo>
                  <a:cubicBezTo>
                    <a:pt x="96" y="60"/>
                    <a:pt x="98" y="64"/>
                    <a:pt x="101" y="68"/>
                  </a:cubicBezTo>
                  <a:cubicBezTo>
                    <a:pt x="100" y="70"/>
                    <a:pt x="98" y="72"/>
                    <a:pt x="96" y="73"/>
                  </a:cubicBezTo>
                  <a:moveTo>
                    <a:pt x="103" y="67"/>
                  </a:moveTo>
                  <a:cubicBezTo>
                    <a:pt x="100" y="63"/>
                    <a:pt x="97" y="59"/>
                    <a:pt x="94" y="55"/>
                  </a:cubicBezTo>
                  <a:cubicBezTo>
                    <a:pt x="94" y="55"/>
                    <a:pt x="94" y="55"/>
                    <a:pt x="94" y="55"/>
                  </a:cubicBezTo>
                  <a:cubicBezTo>
                    <a:pt x="99" y="56"/>
                    <a:pt x="105" y="59"/>
                    <a:pt x="110" y="61"/>
                  </a:cubicBezTo>
                  <a:cubicBezTo>
                    <a:pt x="108" y="63"/>
                    <a:pt x="105" y="65"/>
                    <a:pt x="103" y="67"/>
                  </a:cubicBezTo>
                  <a:moveTo>
                    <a:pt x="60" y="31"/>
                  </a:moveTo>
                  <a:cubicBezTo>
                    <a:pt x="49" y="25"/>
                    <a:pt x="39" y="18"/>
                    <a:pt x="30" y="12"/>
                  </a:cubicBezTo>
                  <a:cubicBezTo>
                    <a:pt x="34" y="13"/>
                    <a:pt x="37" y="14"/>
                    <a:pt x="41" y="15"/>
                  </a:cubicBezTo>
                  <a:cubicBezTo>
                    <a:pt x="47" y="21"/>
                    <a:pt x="53" y="26"/>
                    <a:pt x="60" y="31"/>
                  </a:cubicBezTo>
                  <a:moveTo>
                    <a:pt x="5" y="120"/>
                  </a:moveTo>
                  <a:cubicBezTo>
                    <a:pt x="5" y="119"/>
                    <a:pt x="5" y="119"/>
                    <a:pt x="5" y="118"/>
                  </a:cubicBezTo>
                  <a:cubicBezTo>
                    <a:pt x="5" y="82"/>
                    <a:pt x="13" y="39"/>
                    <a:pt x="15" y="7"/>
                  </a:cubicBezTo>
                  <a:cubicBezTo>
                    <a:pt x="34" y="20"/>
                    <a:pt x="62" y="40"/>
                    <a:pt x="90" y="52"/>
                  </a:cubicBezTo>
                  <a:cubicBezTo>
                    <a:pt x="83" y="59"/>
                    <a:pt x="77" y="64"/>
                    <a:pt x="72" y="69"/>
                  </a:cubicBezTo>
                  <a:cubicBezTo>
                    <a:pt x="69" y="71"/>
                    <a:pt x="67" y="74"/>
                    <a:pt x="65" y="75"/>
                  </a:cubicBezTo>
                  <a:cubicBezTo>
                    <a:pt x="64" y="76"/>
                    <a:pt x="64" y="77"/>
                    <a:pt x="63" y="78"/>
                  </a:cubicBezTo>
                  <a:cubicBezTo>
                    <a:pt x="63" y="78"/>
                    <a:pt x="63" y="79"/>
                    <a:pt x="62" y="79"/>
                  </a:cubicBezTo>
                  <a:cubicBezTo>
                    <a:pt x="62" y="79"/>
                    <a:pt x="62" y="80"/>
                    <a:pt x="62" y="81"/>
                  </a:cubicBezTo>
                  <a:cubicBezTo>
                    <a:pt x="62" y="81"/>
                    <a:pt x="62" y="81"/>
                    <a:pt x="62" y="81"/>
                  </a:cubicBezTo>
                  <a:cubicBezTo>
                    <a:pt x="73" y="131"/>
                    <a:pt x="99" y="164"/>
                    <a:pt x="128" y="184"/>
                  </a:cubicBezTo>
                  <a:cubicBezTo>
                    <a:pt x="156" y="204"/>
                    <a:pt x="188" y="212"/>
                    <a:pt x="209" y="212"/>
                  </a:cubicBezTo>
                  <a:cubicBezTo>
                    <a:pt x="210" y="212"/>
                    <a:pt x="211" y="212"/>
                    <a:pt x="212" y="212"/>
                  </a:cubicBezTo>
                  <a:cubicBezTo>
                    <a:pt x="212" y="212"/>
                    <a:pt x="212" y="212"/>
                    <a:pt x="212" y="212"/>
                  </a:cubicBezTo>
                  <a:cubicBezTo>
                    <a:pt x="212" y="214"/>
                    <a:pt x="213" y="217"/>
                    <a:pt x="213" y="221"/>
                  </a:cubicBezTo>
                  <a:cubicBezTo>
                    <a:pt x="213" y="224"/>
                    <a:pt x="212" y="227"/>
                    <a:pt x="212" y="230"/>
                  </a:cubicBezTo>
                  <a:cubicBezTo>
                    <a:pt x="212" y="231"/>
                    <a:pt x="211" y="232"/>
                    <a:pt x="211" y="232"/>
                  </a:cubicBezTo>
                  <a:cubicBezTo>
                    <a:pt x="211" y="233"/>
                    <a:pt x="211" y="233"/>
                    <a:pt x="211" y="233"/>
                  </a:cubicBezTo>
                  <a:cubicBezTo>
                    <a:pt x="208" y="233"/>
                    <a:pt x="204" y="233"/>
                    <a:pt x="200" y="233"/>
                  </a:cubicBezTo>
                  <a:cubicBezTo>
                    <a:pt x="200" y="233"/>
                    <a:pt x="200" y="233"/>
                    <a:pt x="199" y="233"/>
                  </a:cubicBezTo>
                  <a:cubicBezTo>
                    <a:pt x="174" y="233"/>
                    <a:pt x="138" y="225"/>
                    <a:pt x="105" y="204"/>
                  </a:cubicBezTo>
                  <a:cubicBezTo>
                    <a:pt x="76" y="187"/>
                    <a:pt x="50" y="160"/>
                    <a:pt x="36" y="123"/>
                  </a:cubicBezTo>
                  <a:cubicBezTo>
                    <a:pt x="36" y="122"/>
                    <a:pt x="36" y="122"/>
                    <a:pt x="36" y="122"/>
                  </a:cubicBezTo>
                  <a:cubicBezTo>
                    <a:pt x="34" y="117"/>
                    <a:pt x="33" y="112"/>
                    <a:pt x="32" y="107"/>
                  </a:cubicBezTo>
                  <a:cubicBezTo>
                    <a:pt x="31" y="106"/>
                    <a:pt x="31" y="106"/>
                    <a:pt x="30" y="106"/>
                  </a:cubicBezTo>
                  <a:cubicBezTo>
                    <a:pt x="30" y="105"/>
                    <a:pt x="30" y="105"/>
                    <a:pt x="29" y="105"/>
                  </a:cubicBezTo>
                  <a:cubicBezTo>
                    <a:pt x="29" y="105"/>
                    <a:pt x="29" y="105"/>
                    <a:pt x="28" y="106"/>
                  </a:cubicBezTo>
                  <a:cubicBezTo>
                    <a:pt x="19" y="111"/>
                    <a:pt x="13" y="115"/>
                    <a:pt x="5" y="120"/>
                  </a:cubicBezTo>
                  <a:moveTo>
                    <a:pt x="13" y="0"/>
                  </a:moveTo>
                  <a:cubicBezTo>
                    <a:pt x="13" y="0"/>
                    <a:pt x="13" y="0"/>
                    <a:pt x="12" y="0"/>
                  </a:cubicBezTo>
                  <a:cubicBezTo>
                    <a:pt x="12" y="1"/>
                    <a:pt x="11" y="2"/>
                    <a:pt x="11" y="2"/>
                  </a:cubicBezTo>
                  <a:cubicBezTo>
                    <a:pt x="9" y="34"/>
                    <a:pt x="0" y="80"/>
                    <a:pt x="0" y="118"/>
                  </a:cubicBezTo>
                  <a:cubicBezTo>
                    <a:pt x="0" y="120"/>
                    <a:pt x="0" y="121"/>
                    <a:pt x="0" y="123"/>
                  </a:cubicBezTo>
                  <a:cubicBezTo>
                    <a:pt x="0" y="123"/>
                    <a:pt x="0" y="123"/>
                    <a:pt x="0" y="123"/>
                  </a:cubicBezTo>
                  <a:cubicBezTo>
                    <a:pt x="0" y="124"/>
                    <a:pt x="0" y="126"/>
                    <a:pt x="1" y="126"/>
                  </a:cubicBezTo>
                  <a:cubicBezTo>
                    <a:pt x="8" y="129"/>
                    <a:pt x="14" y="131"/>
                    <a:pt x="21" y="134"/>
                  </a:cubicBezTo>
                  <a:cubicBezTo>
                    <a:pt x="21" y="134"/>
                    <a:pt x="22" y="134"/>
                    <a:pt x="22" y="134"/>
                  </a:cubicBezTo>
                  <a:cubicBezTo>
                    <a:pt x="22" y="134"/>
                    <a:pt x="23" y="134"/>
                    <a:pt x="23" y="133"/>
                  </a:cubicBezTo>
                  <a:cubicBezTo>
                    <a:pt x="27" y="131"/>
                    <a:pt x="30" y="129"/>
                    <a:pt x="33" y="126"/>
                  </a:cubicBezTo>
                  <a:cubicBezTo>
                    <a:pt x="47" y="164"/>
                    <a:pt x="74" y="190"/>
                    <a:pt x="103" y="208"/>
                  </a:cubicBezTo>
                  <a:cubicBezTo>
                    <a:pt x="136" y="229"/>
                    <a:pt x="173" y="238"/>
                    <a:pt x="200" y="238"/>
                  </a:cubicBezTo>
                  <a:cubicBezTo>
                    <a:pt x="204" y="238"/>
                    <a:pt x="208" y="238"/>
                    <a:pt x="212" y="237"/>
                  </a:cubicBezTo>
                  <a:cubicBezTo>
                    <a:pt x="212" y="237"/>
                    <a:pt x="212" y="237"/>
                    <a:pt x="212" y="237"/>
                  </a:cubicBezTo>
                  <a:cubicBezTo>
                    <a:pt x="216" y="237"/>
                    <a:pt x="219" y="236"/>
                    <a:pt x="221" y="236"/>
                  </a:cubicBezTo>
                  <a:cubicBezTo>
                    <a:pt x="223" y="236"/>
                    <a:pt x="225" y="235"/>
                    <a:pt x="227" y="235"/>
                  </a:cubicBezTo>
                  <a:cubicBezTo>
                    <a:pt x="228" y="234"/>
                    <a:pt x="229" y="234"/>
                    <a:pt x="229" y="233"/>
                  </a:cubicBezTo>
                  <a:cubicBezTo>
                    <a:pt x="229" y="231"/>
                    <a:pt x="229" y="228"/>
                    <a:pt x="230" y="225"/>
                  </a:cubicBezTo>
                  <a:cubicBezTo>
                    <a:pt x="230" y="221"/>
                    <a:pt x="230" y="217"/>
                    <a:pt x="230" y="213"/>
                  </a:cubicBezTo>
                  <a:cubicBezTo>
                    <a:pt x="230" y="211"/>
                    <a:pt x="230" y="209"/>
                    <a:pt x="230" y="208"/>
                  </a:cubicBezTo>
                  <a:cubicBezTo>
                    <a:pt x="230" y="207"/>
                    <a:pt x="229" y="206"/>
                    <a:pt x="228" y="206"/>
                  </a:cubicBezTo>
                  <a:cubicBezTo>
                    <a:pt x="228" y="206"/>
                    <a:pt x="228" y="206"/>
                    <a:pt x="227" y="206"/>
                  </a:cubicBezTo>
                  <a:cubicBezTo>
                    <a:pt x="227" y="206"/>
                    <a:pt x="227" y="206"/>
                    <a:pt x="227" y="206"/>
                  </a:cubicBezTo>
                  <a:cubicBezTo>
                    <a:pt x="203" y="200"/>
                    <a:pt x="173" y="194"/>
                    <a:pt x="147" y="177"/>
                  </a:cubicBezTo>
                  <a:cubicBezTo>
                    <a:pt x="121" y="161"/>
                    <a:pt x="98" y="134"/>
                    <a:pt x="87" y="88"/>
                  </a:cubicBezTo>
                  <a:cubicBezTo>
                    <a:pt x="87" y="88"/>
                    <a:pt x="88" y="87"/>
                    <a:pt x="88" y="87"/>
                  </a:cubicBezTo>
                  <a:cubicBezTo>
                    <a:pt x="90" y="85"/>
                    <a:pt x="95" y="80"/>
                    <a:pt x="101" y="75"/>
                  </a:cubicBezTo>
                  <a:cubicBezTo>
                    <a:pt x="106" y="70"/>
                    <a:pt x="112" y="65"/>
                    <a:pt x="115" y="62"/>
                  </a:cubicBezTo>
                  <a:cubicBezTo>
                    <a:pt x="115" y="62"/>
                    <a:pt x="115" y="62"/>
                    <a:pt x="115" y="62"/>
                  </a:cubicBezTo>
                  <a:cubicBezTo>
                    <a:pt x="116" y="61"/>
                    <a:pt x="116" y="61"/>
                    <a:pt x="116" y="61"/>
                  </a:cubicBezTo>
                  <a:cubicBezTo>
                    <a:pt x="116" y="61"/>
                    <a:pt x="116" y="61"/>
                    <a:pt x="116" y="61"/>
                  </a:cubicBezTo>
                  <a:cubicBezTo>
                    <a:pt x="116" y="61"/>
                    <a:pt x="116" y="61"/>
                    <a:pt x="116" y="61"/>
                  </a:cubicBezTo>
                  <a:cubicBezTo>
                    <a:pt x="116" y="60"/>
                    <a:pt x="116" y="60"/>
                    <a:pt x="116" y="60"/>
                  </a:cubicBezTo>
                  <a:cubicBezTo>
                    <a:pt x="116" y="60"/>
                    <a:pt x="116" y="60"/>
                    <a:pt x="116" y="60"/>
                  </a:cubicBezTo>
                  <a:cubicBezTo>
                    <a:pt x="116" y="60"/>
                    <a:pt x="116" y="60"/>
                    <a:pt x="116" y="60"/>
                  </a:cubicBezTo>
                  <a:cubicBezTo>
                    <a:pt x="116" y="59"/>
                    <a:pt x="116" y="59"/>
                    <a:pt x="116" y="59"/>
                  </a:cubicBezTo>
                  <a:cubicBezTo>
                    <a:pt x="116" y="59"/>
                    <a:pt x="116" y="59"/>
                    <a:pt x="116" y="59"/>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5" y="58"/>
                    <a:pt x="115" y="58"/>
                    <a:pt x="115" y="58"/>
                  </a:cubicBezTo>
                  <a:cubicBezTo>
                    <a:pt x="114" y="58"/>
                    <a:pt x="114" y="58"/>
                    <a:pt x="113" y="57"/>
                  </a:cubicBezTo>
                  <a:cubicBezTo>
                    <a:pt x="87" y="45"/>
                    <a:pt x="62" y="29"/>
                    <a:pt x="43" y="11"/>
                  </a:cubicBezTo>
                  <a:cubicBezTo>
                    <a:pt x="42" y="11"/>
                    <a:pt x="42" y="11"/>
                    <a:pt x="42" y="11"/>
                  </a:cubicBezTo>
                  <a:cubicBezTo>
                    <a:pt x="34" y="8"/>
                    <a:pt x="25" y="5"/>
                    <a:pt x="17" y="2"/>
                  </a:cubicBezTo>
                  <a:cubicBezTo>
                    <a:pt x="16" y="2"/>
                    <a:pt x="15" y="1"/>
                    <a:pt x="15" y="1"/>
                  </a:cubicBezTo>
                  <a:cubicBezTo>
                    <a:pt x="14" y="0"/>
                    <a:pt x="14" y="0"/>
                    <a:pt x="13"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8" name="Freeform 879"/>
            <p:cNvSpPr>
              <a:spLocks noEditPoints="1"/>
            </p:cNvSpPr>
            <p:nvPr/>
          </p:nvSpPr>
          <p:spPr bwMode="auto">
            <a:xfrm>
              <a:off x="4044" y="1022"/>
              <a:ext cx="236" cy="239"/>
            </a:xfrm>
            <a:custGeom>
              <a:avLst/>
              <a:gdLst>
                <a:gd name="T0" fmla="*/ 37 w 100"/>
                <a:gd name="T1" fmla="*/ 97 h 101"/>
                <a:gd name="T2" fmla="*/ 7 w 100"/>
                <a:gd name="T3" fmla="*/ 88 h 101"/>
                <a:gd name="T4" fmla="*/ 4 w 100"/>
                <a:gd name="T5" fmla="*/ 67 h 101"/>
                <a:gd name="T6" fmla="*/ 6 w 100"/>
                <a:gd name="T7" fmla="*/ 33 h 101"/>
                <a:gd name="T8" fmla="*/ 13 w 100"/>
                <a:gd name="T9" fmla="*/ 20 h 101"/>
                <a:gd name="T10" fmla="*/ 45 w 100"/>
                <a:gd name="T11" fmla="*/ 16 h 101"/>
                <a:gd name="T12" fmla="*/ 75 w 100"/>
                <a:gd name="T13" fmla="*/ 19 h 101"/>
                <a:gd name="T14" fmla="*/ 40 w 100"/>
                <a:gd name="T15" fmla="*/ 48 h 101"/>
                <a:gd name="T16" fmla="*/ 31 w 100"/>
                <a:gd name="T17" fmla="*/ 31 h 101"/>
                <a:gd name="T18" fmla="*/ 20 w 100"/>
                <a:gd name="T19" fmla="*/ 43 h 101"/>
                <a:gd name="T20" fmla="*/ 20 w 100"/>
                <a:gd name="T21" fmla="*/ 46 h 101"/>
                <a:gd name="T22" fmla="*/ 45 w 100"/>
                <a:gd name="T23" fmla="*/ 83 h 101"/>
                <a:gd name="T24" fmla="*/ 87 w 100"/>
                <a:gd name="T25" fmla="*/ 27 h 101"/>
                <a:gd name="T26" fmla="*/ 89 w 100"/>
                <a:gd name="T27" fmla="*/ 48 h 101"/>
                <a:gd name="T28" fmla="*/ 85 w 100"/>
                <a:gd name="T29" fmla="*/ 83 h 101"/>
                <a:gd name="T30" fmla="*/ 66 w 100"/>
                <a:gd name="T31" fmla="*/ 96 h 101"/>
                <a:gd name="T32" fmla="*/ 46 w 100"/>
                <a:gd name="T33" fmla="*/ 66 h 101"/>
                <a:gd name="T34" fmla="*/ 88 w 100"/>
                <a:gd name="T35" fmla="*/ 7 h 101"/>
                <a:gd name="T36" fmla="*/ 94 w 100"/>
                <a:gd name="T37" fmla="*/ 15 h 101"/>
                <a:gd name="T38" fmla="*/ 24 w 100"/>
                <a:gd name="T39" fmla="*/ 45 h 101"/>
                <a:gd name="T40" fmla="*/ 37 w 100"/>
                <a:gd name="T41" fmla="*/ 49 h 101"/>
                <a:gd name="T42" fmla="*/ 46 w 100"/>
                <a:gd name="T43" fmla="*/ 66 h 101"/>
                <a:gd name="T44" fmla="*/ 87 w 100"/>
                <a:gd name="T45" fmla="*/ 3 h 101"/>
                <a:gd name="T46" fmla="*/ 56 w 100"/>
                <a:gd name="T47" fmla="*/ 12 h 101"/>
                <a:gd name="T48" fmla="*/ 22 w 100"/>
                <a:gd name="T49" fmla="*/ 14 h 101"/>
                <a:gd name="T50" fmla="*/ 4 w 100"/>
                <a:gd name="T51" fmla="*/ 23 h 101"/>
                <a:gd name="T52" fmla="*/ 0 w 100"/>
                <a:gd name="T53" fmla="*/ 67 h 101"/>
                <a:gd name="T54" fmla="*/ 4 w 100"/>
                <a:gd name="T55" fmla="*/ 90 h 101"/>
                <a:gd name="T56" fmla="*/ 37 w 100"/>
                <a:gd name="T57" fmla="*/ 101 h 101"/>
                <a:gd name="T58" fmla="*/ 67 w 100"/>
                <a:gd name="T59" fmla="*/ 100 h 101"/>
                <a:gd name="T60" fmla="*/ 88 w 100"/>
                <a:gd name="T61" fmla="*/ 85 h 101"/>
                <a:gd name="T62" fmla="*/ 93 w 100"/>
                <a:gd name="T63" fmla="*/ 48 h 101"/>
                <a:gd name="T64" fmla="*/ 93 w 100"/>
                <a:gd name="T65" fmla="*/ 32 h 101"/>
                <a:gd name="T66" fmla="*/ 90 w 100"/>
                <a:gd name="T67" fmla="*/ 25 h 101"/>
                <a:gd name="T68" fmla="*/ 100 w 100"/>
                <a:gd name="T69" fmla="*/ 14 h 101"/>
                <a:gd name="T70" fmla="*/ 93 w 100"/>
                <a:gd name="T71" fmla="*/ 9 h 101"/>
                <a:gd name="T72" fmla="*/ 89 w 100"/>
                <a:gd name="T73" fmla="*/ 0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101">
                  <a:moveTo>
                    <a:pt x="50" y="97"/>
                  </a:moveTo>
                  <a:cubicBezTo>
                    <a:pt x="46" y="97"/>
                    <a:pt x="41" y="97"/>
                    <a:pt x="37" y="97"/>
                  </a:cubicBezTo>
                  <a:cubicBezTo>
                    <a:pt x="32" y="97"/>
                    <a:pt x="25" y="97"/>
                    <a:pt x="20" y="95"/>
                  </a:cubicBezTo>
                  <a:cubicBezTo>
                    <a:pt x="15" y="94"/>
                    <a:pt x="10" y="92"/>
                    <a:pt x="7" y="88"/>
                  </a:cubicBezTo>
                  <a:cubicBezTo>
                    <a:pt x="4" y="84"/>
                    <a:pt x="3" y="79"/>
                    <a:pt x="3" y="73"/>
                  </a:cubicBezTo>
                  <a:cubicBezTo>
                    <a:pt x="3" y="71"/>
                    <a:pt x="4" y="69"/>
                    <a:pt x="4" y="67"/>
                  </a:cubicBezTo>
                  <a:cubicBezTo>
                    <a:pt x="4" y="62"/>
                    <a:pt x="4" y="53"/>
                    <a:pt x="5" y="45"/>
                  </a:cubicBezTo>
                  <a:cubicBezTo>
                    <a:pt x="5" y="40"/>
                    <a:pt x="5" y="36"/>
                    <a:pt x="6" y="33"/>
                  </a:cubicBezTo>
                  <a:cubicBezTo>
                    <a:pt x="6" y="29"/>
                    <a:pt x="7" y="27"/>
                    <a:pt x="8" y="25"/>
                  </a:cubicBezTo>
                  <a:cubicBezTo>
                    <a:pt x="9" y="23"/>
                    <a:pt x="10" y="22"/>
                    <a:pt x="13" y="20"/>
                  </a:cubicBezTo>
                  <a:cubicBezTo>
                    <a:pt x="17" y="19"/>
                    <a:pt x="22" y="17"/>
                    <a:pt x="28" y="17"/>
                  </a:cubicBezTo>
                  <a:cubicBezTo>
                    <a:pt x="33" y="16"/>
                    <a:pt x="39" y="16"/>
                    <a:pt x="45" y="16"/>
                  </a:cubicBezTo>
                  <a:cubicBezTo>
                    <a:pt x="50" y="16"/>
                    <a:pt x="54" y="16"/>
                    <a:pt x="56" y="16"/>
                  </a:cubicBezTo>
                  <a:cubicBezTo>
                    <a:pt x="66" y="16"/>
                    <a:pt x="70" y="17"/>
                    <a:pt x="75" y="19"/>
                  </a:cubicBezTo>
                  <a:cubicBezTo>
                    <a:pt x="66" y="30"/>
                    <a:pt x="57" y="43"/>
                    <a:pt x="46" y="60"/>
                  </a:cubicBezTo>
                  <a:cubicBezTo>
                    <a:pt x="44" y="56"/>
                    <a:pt x="42" y="52"/>
                    <a:pt x="40" y="48"/>
                  </a:cubicBezTo>
                  <a:cubicBezTo>
                    <a:pt x="37" y="42"/>
                    <a:pt x="35" y="36"/>
                    <a:pt x="33" y="33"/>
                  </a:cubicBezTo>
                  <a:cubicBezTo>
                    <a:pt x="31" y="31"/>
                    <a:pt x="31" y="31"/>
                    <a:pt x="31" y="31"/>
                  </a:cubicBezTo>
                  <a:cubicBezTo>
                    <a:pt x="30" y="33"/>
                    <a:pt x="30" y="33"/>
                    <a:pt x="30" y="33"/>
                  </a:cubicBezTo>
                  <a:cubicBezTo>
                    <a:pt x="27" y="37"/>
                    <a:pt x="24" y="40"/>
                    <a:pt x="20" y="43"/>
                  </a:cubicBezTo>
                  <a:cubicBezTo>
                    <a:pt x="19" y="45"/>
                    <a:pt x="19" y="45"/>
                    <a:pt x="19" y="45"/>
                  </a:cubicBezTo>
                  <a:cubicBezTo>
                    <a:pt x="20" y="46"/>
                    <a:pt x="20" y="46"/>
                    <a:pt x="20" y="46"/>
                  </a:cubicBezTo>
                  <a:cubicBezTo>
                    <a:pt x="25" y="52"/>
                    <a:pt x="39" y="69"/>
                    <a:pt x="44" y="80"/>
                  </a:cubicBezTo>
                  <a:cubicBezTo>
                    <a:pt x="45" y="83"/>
                    <a:pt x="45" y="83"/>
                    <a:pt x="45" y="83"/>
                  </a:cubicBezTo>
                  <a:cubicBezTo>
                    <a:pt x="47" y="80"/>
                    <a:pt x="47" y="80"/>
                    <a:pt x="47" y="80"/>
                  </a:cubicBezTo>
                  <a:cubicBezTo>
                    <a:pt x="59" y="62"/>
                    <a:pt x="73" y="44"/>
                    <a:pt x="87" y="27"/>
                  </a:cubicBezTo>
                  <a:cubicBezTo>
                    <a:pt x="88" y="28"/>
                    <a:pt x="89" y="29"/>
                    <a:pt x="89" y="32"/>
                  </a:cubicBezTo>
                  <a:cubicBezTo>
                    <a:pt x="89" y="38"/>
                    <a:pt x="89" y="43"/>
                    <a:pt x="89" y="48"/>
                  </a:cubicBezTo>
                  <a:cubicBezTo>
                    <a:pt x="89" y="56"/>
                    <a:pt x="89" y="64"/>
                    <a:pt x="88" y="74"/>
                  </a:cubicBezTo>
                  <a:cubicBezTo>
                    <a:pt x="87" y="78"/>
                    <a:pt x="86" y="81"/>
                    <a:pt x="85" y="83"/>
                  </a:cubicBezTo>
                  <a:cubicBezTo>
                    <a:pt x="84" y="85"/>
                    <a:pt x="82" y="88"/>
                    <a:pt x="79" y="90"/>
                  </a:cubicBezTo>
                  <a:cubicBezTo>
                    <a:pt x="76" y="93"/>
                    <a:pt x="71" y="95"/>
                    <a:pt x="66" y="96"/>
                  </a:cubicBezTo>
                  <a:cubicBezTo>
                    <a:pt x="61" y="97"/>
                    <a:pt x="56" y="97"/>
                    <a:pt x="50" y="97"/>
                  </a:cubicBezTo>
                  <a:moveTo>
                    <a:pt x="46" y="66"/>
                  </a:moveTo>
                  <a:cubicBezTo>
                    <a:pt x="48" y="64"/>
                    <a:pt x="48" y="64"/>
                    <a:pt x="48" y="64"/>
                  </a:cubicBezTo>
                  <a:cubicBezTo>
                    <a:pt x="64" y="40"/>
                    <a:pt x="74" y="24"/>
                    <a:pt x="88" y="7"/>
                  </a:cubicBezTo>
                  <a:cubicBezTo>
                    <a:pt x="89" y="9"/>
                    <a:pt x="89" y="10"/>
                    <a:pt x="90" y="11"/>
                  </a:cubicBezTo>
                  <a:cubicBezTo>
                    <a:pt x="91" y="12"/>
                    <a:pt x="93" y="13"/>
                    <a:pt x="94" y="15"/>
                  </a:cubicBezTo>
                  <a:cubicBezTo>
                    <a:pt x="76" y="34"/>
                    <a:pt x="60" y="54"/>
                    <a:pt x="46" y="76"/>
                  </a:cubicBezTo>
                  <a:cubicBezTo>
                    <a:pt x="40" y="65"/>
                    <a:pt x="29" y="51"/>
                    <a:pt x="24" y="45"/>
                  </a:cubicBezTo>
                  <a:cubicBezTo>
                    <a:pt x="26" y="42"/>
                    <a:pt x="29" y="40"/>
                    <a:pt x="31" y="37"/>
                  </a:cubicBezTo>
                  <a:cubicBezTo>
                    <a:pt x="33" y="40"/>
                    <a:pt x="35" y="45"/>
                    <a:pt x="37" y="49"/>
                  </a:cubicBezTo>
                  <a:cubicBezTo>
                    <a:pt x="40" y="55"/>
                    <a:pt x="42" y="60"/>
                    <a:pt x="45" y="64"/>
                  </a:cubicBezTo>
                  <a:cubicBezTo>
                    <a:pt x="46" y="66"/>
                    <a:pt x="46" y="66"/>
                    <a:pt x="46" y="66"/>
                  </a:cubicBezTo>
                  <a:moveTo>
                    <a:pt x="89" y="0"/>
                  </a:moveTo>
                  <a:cubicBezTo>
                    <a:pt x="87" y="3"/>
                    <a:pt x="87" y="3"/>
                    <a:pt x="87" y="3"/>
                  </a:cubicBezTo>
                  <a:cubicBezTo>
                    <a:pt x="83" y="7"/>
                    <a:pt x="80" y="11"/>
                    <a:pt x="77" y="16"/>
                  </a:cubicBezTo>
                  <a:cubicBezTo>
                    <a:pt x="72" y="14"/>
                    <a:pt x="67" y="13"/>
                    <a:pt x="56" y="12"/>
                  </a:cubicBezTo>
                  <a:cubicBezTo>
                    <a:pt x="54" y="12"/>
                    <a:pt x="50" y="12"/>
                    <a:pt x="45" y="12"/>
                  </a:cubicBezTo>
                  <a:cubicBezTo>
                    <a:pt x="38" y="12"/>
                    <a:pt x="29" y="12"/>
                    <a:pt x="22" y="14"/>
                  </a:cubicBezTo>
                  <a:cubicBezTo>
                    <a:pt x="18" y="15"/>
                    <a:pt x="14" y="16"/>
                    <a:pt x="11" y="17"/>
                  </a:cubicBezTo>
                  <a:cubicBezTo>
                    <a:pt x="8" y="19"/>
                    <a:pt x="6" y="21"/>
                    <a:pt x="4" y="23"/>
                  </a:cubicBezTo>
                  <a:cubicBezTo>
                    <a:pt x="3" y="26"/>
                    <a:pt x="3" y="29"/>
                    <a:pt x="2" y="32"/>
                  </a:cubicBezTo>
                  <a:cubicBezTo>
                    <a:pt x="1" y="43"/>
                    <a:pt x="1" y="60"/>
                    <a:pt x="0" y="67"/>
                  </a:cubicBezTo>
                  <a:cubicBezTo>
                    <a:pt x="0" y="69"/>
                    <a:pt x="0" y="71"/>
                    <a:pt x="0" y="73"/>
                  </a:cubicBezTo>
                  <a:cubicBezTo>
                    <a:pt x="0" y="79"/>
                    <a:pt x="1" y="85"/>
                    <a:pt x="4" y="90"/>
                  </a:cubicBezTo>
                  <a:cubicBezTo>
                    <a:pt x="8" y="95"/>
                    <a:pt x="13" y="97"/>
                    <a:pt x="19" y="99"/>
                  </a:cubicBezTo>
                  <a:cubicBezTo>
                    <a:pt x="25" y="100"/>
                    <a:pt x="31" y="101"/>
                    <a:pt x="37" y="101"/>
                  </a:cubicBezTo>
                  <a:cubicBezTo>
                    <a:pt x="41" y="101"/>
                    <a:pt x="46" y="101"/>
                    <a:pt x="50" y="101"/>
                  </a:cubicBezTo>
                  <a:cubicBezTo>
                    <a:pt x="56" y="101"/>
                    <a:pt x="62" y="101"/>
                    <a:pt x="67" y="100"/>
                  </a:cubicBezTo>
                  <a:cubicBezTo>
                    <a:pt x="72" y="99"/>
                    <a:pt x="77" y="97"/>
                    <a:pt x="81" y="93"/>
                  </a:cubicBezTo>
                  <a:cubicBezTo>
                    <a:pt x="85" y="90"/>
                    <a:pt x="87" y="88"/>
                    <a:pt x="88" y="85"/>
                  </a:cubicBezTo>
                  <a:cubicBezTo>
                    <a:pt x="90" y="82"/>
                    <a:pt x="90" y="79"/>
                    <a:pt x="91" y="75"/>
                  </a:cubicBezTo>
                  <a:cubicBezTo>
                    <a:pt x="93" y="65"/>
                    <a:pt x="93" y="56"/>
                    <a:pt x="93" y="48"/>
                  </a:cubicBezTo>
                  <a:cubicBezTo>
                    <a:pt x="93" y="43"/>
                    <a:pt x="93" y="38"/>
                    <a:pt x="93" y="32"/>
                  </a:cubicBezTo>
                  <a:cubicBezTo>
                    <a:pt x="93" y="32"/>
                    <a:pt x="93" y="32"/>
                    <a:pt x="93" y="32"/>
                  </a:cubicBezTo>
                  <a:cubicBezTo>
                    <a:pt x="93" y="32"/>
                    <a:pt x="93" y="32"/>
                    <a:pt x="93" y="32"/>
                  </a:cubicBezTo>
                  <a:cubicBezTo>
                    <a:pt x="92" y="28"/>
                    <a:pt x="91" y="26"/>
                    <a:pt x="90" y="25"/>
                  </a:cubicBezTo>
                  <a:cubicBezTo>
                    <a:pt x="93" y="22"/>
                    <a:pt x="95" y="19"/>
                    <a:pt x="98" y="16"/>
                  </a:cubicBezTo>
                  <a:cubicBezTo>
                    <a:pt x="100" y="14"/>
                    <a:pt x="100" y="14"/>
                    <a:pt x="100" y="14"/>
                  </a:cubicBezTo>
                  <a:cubicBezTo>
                    <a:pt x="98" y="13"/>
                    <a:pt x="98" y="13"/>
                    <a:pt x="98" y="13"/>
                  </a:cubicBezTo>
                  <a:cubicBezTo>
                    <a:pt x="96" y="11"/>
                    <a:pt x="94" y="10"/>
                    <a:pt x="93" y="9"/>
                  </a:cubicBezTo>
                  <a:cubicBezTo>
                    <a:pt x="92" y="7"/>
                    <a:pt x="91" y="6"/>
                    <a:pt x="90" y="3"/>
                  </a:cubicBezTo>
                  <a:cubicBezTo>
                    <a:pt x="89" y="0"/>
                    <a:pt x="89" y="0"/>
                    <a:pt x="89"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49" name="Freeform 880"/>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0" name="Freeform 881"/>
            <p:cNvSpPr>
              <a:spLocks/>
            </p:cNvSpPr>
            <p:nvPr/>
          </p:nvSpPr>
          <p:spPr bwMode="auto">
            <a:xfrm>
              <a:off x="2879" y="1604"/>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1" name="Freeform 882"/>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close/>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2" name="Freeform 883"/>
            <p:cNvSpPr>
              <a:spLocks/>
            </p:cNvSpPr>
            <p:nvPr/>
          </p:nvSpPr>
          <p:spPr bwMode="auto">
            <a:xfrm>
              <a:off x="2749" y="1762"/>
              <a:ext cx="0" cy="0"/>
            </a:xfrm>
            <a:custGeom>
              <a:avLst/>
              <a:gdLst/>
              <a:ahLst/>
              <a:cxnLst>
                <a:cxn ang="0">
                  <a:pos x="0" y="0"/>
                </a:cxn>
                <a:cxn ang="0">
                  <a:pos x="0" y="0"/>
                </a:cxn>
                <a:cxn ang="0">
                  <a:pos x="0" y="0"/>
                </a:cxn>
              </a:cxnLst>
              <a:rect l="0" t="0" r="r" b="b"/>
              <a:pathLst>
                <a:path>
                  <a:moveTo>
                    <a:pt x="0" y="0"/>
                  </a:moveTo>
                  <a:lnTo>
                    <a:pt x="0" y="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53" name="Freeform 884"/>
            <p:cNvSpPr>
              <a:spLocks noEditPoints="1"/>
            </p:cNvSpPr>
            <p:nvPr/>
          </p:nvSpPr>
          <p:spPr bwMode="auto">
            <a:xfrm>
              <a:off x="2803" y="724"/>
              <a:ext cx="277" cy="433"/>
            </a:xfrm>
            <a:custGeom>
              <a:avLst/>
              <a:gdLst>
                <a:gd name="T0" fmla="*/ 78 w 117"/>
                <a:gd name="T1" fmla="*/ 178 h 183"/>
                <a:gd name="T2" fmla="*/ 91 w 117"/>
                <a:gd name="T3" fmla="*/ 179 h 183"/>
                <a:gd name="T4" fmla="*/ 86 w 117"/>
                <a:gd name="T5" fmla="*/ 178 h 183"/>
                <a:gd name="T6" fmla="*/ 94 w 117"/>
                <a:gd name="T7" fmla="*/ 179 h 183"/>
                <a:gd name="T8" fmla="*/ 64 w 117"/>
                <a:gd name="T9" fmla="*/ 174 h 183"/>
                <a:gd name="T10" fmla="*/ 100 w 117"/>
                <a:gd name="T11" fmla="*/ 178 h 183"/>
                <a:gd name="T12" fmla="*/ 106 w 117"/>
                <a:gd name="T13" fmla="*/ 175 h 183"/>
                <a:gd name="T14" fmla="*/ 57 w 117"/>
                <a:gd name="T15" fmla="*/ 172 h 183"/>
                <a:gd name="T16" fmla="*/ 11 w 117"/>
                <a:gd name="T17" fmla="*/ 167 h 183"/>
                <a:gd name="T18" fmla="*/ 47 w 117"/>
                <a:gd name="T19" fmla="*/ 169 h 183"/>
                <a:gd name="T20" fmla="*/ 18 w 117"/>
                <a:gd name="T21" fmla="*/ 164 h 183"/>
                <a:gd name="T22" fmla="*/ 41 w 117"/>
                <a:gd name="T23" fmla="*/ 157 h 183"/>
                <a:gd name="T24" fmla="*/ 32 w 117"/>
                <a:gd name="T25" fmla="*/ 157 h 183"/>
                <a:gd name="T26" fmla="*/ 35 w 117"/>
                <a:gd name="T27" fmla="*/ 157 h 183"/>
                <a:gd name="T28" fmla="*/ 12 w 117"/>
                <a:gd name="T29" fmla="*/ 151 h 183"/>
                <a:gd name="T30" fmla="*/ 5 w 117"/>
                <a:gd name="T31" fmla="*/ 154 h 183"/>
                <a:gd name="T32" fmla="*/ 6 w 117"/>
                <a:gd name="T33" fmla="*/ 142 h 183"/>
                <a:gd name="T34" fmla="*/ 86 w 117"/>
                <a:gd name="T35" fmla="*/ 103 h 183"/>
                <a:gd name="T36" fmla="*/ 73 w 117"/>
                <a:gd name="T37" fmla="*/ 112 h 183"/>
                <a:gd name="T38" fmla="*/ 66 w 117"/>
                <a:gd name="T39" fmla="*/ 102 h 183"/>
                <a:gd name="T40" fmla="*/ 12 w 117"/>
                <a:gd name="T41" fmla="*/ 103 h 183"/>
                <a:gd name="T42" fmla="*/ 10 w 117"/>
                <a:gd name="T43" fmla="*/ 111 h 183"/>
                <a:gd name="T44" fmla="*/ 19 w 117"/>
                <a:gd name="T45" fmla="*/ 102 h 183"/>
                <a:gd name="T46" fmla="*/ 30 w 117"/>
                <a:gd name="T47" fmla="*/ 101 h 183"/>
                <a:gd name="T48" fmla="*/ 102 w 117"/>
                <a:gd name="T49" fmla="*/ 56 h 183"/>
                <a:gd name="T50" fmla="*/ 84 w 117"/>
                <a:gd name="T51" fmla="*/ 53 h 183"/>
                <a:gd name="T52" fmla="*/ 80 w 117"/>
                <a:gd name="T53" fmla="*/ 63 h 183"/>
                <a:gd name="T54" fmla="*/ 89 w 117"/>
                <a:gd name="T55" fmla="*/ 60 h 183"/>
                <a:gd name="T56" fmla="*/ 76 w 117"/>
                <a:gd name="T57" fmla="*/ 52 h 183"/>
                <a:gd name="T58" fmla="*/ 103 w 117"/>
                <a:gd name="T59" fmla="*/ 52 h 183"/>
                <a:gd name="T60" fmla="*/ 97 w 117"/>
                <a:gd name="T61" fmla="*/ 49 h 183"/>
                <a:gd name="T62" fmla="*/ 72 w 117"/>
                <a:gd name="T63" fmla="*/ 48 h 183"/>
                <a:gd name="T64" fmla="*/ 53 w 117"/>
                <a:gd name="T65" fmla="*/ 46 h 183"/>
                <a:gd name="T66" fmla="*/ 73 w 117"/>
                <a:gd name="T67" fmla="*/ 37 h 183"/>
                <a:gd name="T68" fmla="*/ 54 w 117"/>
                <a:gd name="T69" fmla="*/ 50 h 183"/>
                <a:gd name="T70" fmla="*/ 66 w 117"/>
                <a:gd name="T71" fmla="*/ 36 h 183"/>
                <a:gd name="T72" fmla="*/ 65 w 117"/>
                <a:gd name="T73" fmla="*/ 46 h 183"/>
                <a:gd name="T74" fmla="*/ 30 w 117"/>
                <a:gd name="T75" fmla="*/ 79 h 183"/>
                <a:gd name="T76" fmla="*/ 62 w 117"/>
                <a:gd name="T77" fmla="*/ 4 h 183"/>
                <a:gd name="T78" fmla="*/ 75 w 117"/>
                <a:gd name="T79" fmla="*/ 33 h 183"/>
                <a:gd name="T80" fmla="*/ 49 w 117"/>
                <a:gd name="T81" fmla="*/ 54 h 183"/>
                <a:gd name="T82" fmla="*/ 57 w 117"/>
                <a:gd name="T83" fmla="*/ 81 h 183"/>
                <a:gd name="T84" fmla="*/ 58 w 117"/>
                <a:gd name="T85" fmla="*/ 98 h 183"/>
                <a:gd name="T86" fmla="*/ 54 w 117"/>
                <a:gd name="T87" fmla="*/ 114 h 183"/>
                <a:gd name="T88" fmla="*/ 83 w 117"/>
                <a:gd name="T89" fmla="*/ 142 h 183"/>
                <a:gd name="T90" fmla="*/ 34 w 117"/>
                <a:gd name="T91" fmla="*/ 153 h 183"/>
                <a:gd name="T92" fmla="*/ 25 w 117"/>
                <a:gd name="T93" fmla="*/ 120 h 183"/>
                <a:gd name="T94" fmla="*/ 33 w 117"/>
                <a:gd name="T95" fmla="*/ 98 h 183"/>
                <a:gd name="T96" fmla="*/ 32 w 117"/>
                <a:gd name="T97" fmla="*/ 97 h 183"/>
                <a:gd name="T98" fmla="*/ 22 w 117"/>
                <a:gd name="T99" fmla="*/ 32 h 183"/>
                <a:gd name="T100" fmla="*/ 7 w 117"/>
                <a:gd name="T101" fmla="*/ 115 h 183"/>
                <a:gd name="T102" fmla="*/ 10 w 117"/>
                <a:gd name="T103" fmla="*/ 117 h 183"/>
                <a:gd name="T104" fmla="*/ 4 w 117"/>
                <a:gd name="T105" fmla="*/ 132 h 183"/>
                <a:gd name="T106" fmla="*/ 8 w 117"/>
                <a:gd name="T107" fmla="*/ 170 h 183"/>
                <a:gd name="T108" fmla="*/ 36 w 117"/>
                <a:gd name="T109" fmla="*/ 173 h 183"/>
                <a:gd name="T110" fmla="*/ 111 w 117"/>
                <a:gd name="T111" fmla="*/ 180 h 183"/>
                <a:gd name="T112" fmla="*/ 111 w 117"/>
                <a:gd name="T113" fmla="*/ 136 h 183"/>
                <a:gd name="T114" fmla="*/ 50 w 117"/>
                <a:gd name="T115" fmla="*/ 130 h 183"/>
                <a:gd name="T116" fmla="*/ 87 w 117"/>
                <a:gd name="T117" fmla="*/ 116 h 183"/>
                <a:gd name="T118" fmla="*/ 90 w 117"/>
                <a:gd name="T119" fmla="*/ 95 h 183"/>
                <a:gd name="T120" fmla="*/ 55 w 117"/>
                <a:gd name="T121" fmla="*/ 64 h 183"/>
                <a:gd name="T122" fmla="*/ 73 w 117"/>
                <a:gd name="T123" fmla="*/ 60 h 183"/>
                <a:gd name="T124" fmla="*/ 104 w 117"/>
                <a:gd name="T125" fmla="*/ 59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7" h="183">
                  <a:moveTo>
                    <a:pt x="78" y="178"/>
                  </a:moveTo>
                  <a:cubicBezTo>
                    <a:pt x="77" y="178"/>
                    <a:pt x="75" y="177"/>
                    <a:pt x="74" y="177"/>
                  </a:cubicBezTo>
                  <a:cubicBezTo>
                    <a:pt x="75" y="173"/>
                    <a:pt x="77" y="170"/>
                    <a:pt x="79" y="166"/>
                  </a:cubicBezTo>
                  <a:cubicBezTo>
                    <a:pt x="79" y="165"/>
                    <a:pt x="79" y="165"/>
                    <a:pt x="79" y="165"/>
                  </a:cubicBezTo>
                  <a:cubicBezTo>
                    <a:pt x="79" y="165"/>
                    <a:pt x="79" y="165"/>
                    <a:pt x="79" y="165"/>
                  </a:cubicBezTo>
                  <a:cubicBezTo>
                    <a:pt x="81" y="165"/>
                    <a:pt x="82" y="166"/>
                    <a:pt x="84" y="166"/>
                  </a:cubicBezTo>
                  <a:cubicBezTo>
                    <a:pt x="82" y="170"/>
                    <a:pt x="80" y="174"/>
                    <a:pt x="78" y="178"/>
                  </a:cubicBezTo>
                  <a:moveTo>
                    <a:pt x="86" y="178"/>
                  </a:moveTo>
                  <a:cubicBezTo>
                    <a:pt x="87" y="178"/>
                    <a:pt x="87" y="178"/>
                    <a:pt x="87" y="178"/>
                  </a:cubicBezTo>
                  <a:cubicBezTo>
                    <a:pt x="89" y="174"/>
                    <a:pt x="92" y="170"/>
                    <a:pt x="94" y="166"/>
                  </a:cubicBezTo>
                  <a:cubicBezTo>
                    <a:pt x="94" y="165"/>
                    <a:pt x="94" y="165"/>
                    <a:pt x="94" y="165"/>
                  </a:cubicBezTo>
                  <a:cubicBezTo>
                    <a:pt x="96" y="165"/>
                    <a:pt x="97" y="165"/>
                    <a:pt x="98" y="165"/>
                  </a:cubicBezTo>
                  <a:cubicBezTo>
                    <a:pt x="96" y="169"/>
                    <a:pt x="94" y="174"/>
                    <a:pt x="91" y="179"/>
                  </a:cubicBezTo>
                  <a:cubicBezTo>
                    <a:pt x="91" y="179"/>
                    <a:pt x="91" y="179"/>
                    <a:pt x="91" y="179"/>
                  </a:cubicBezTo>
                  <a:cubicBezTo>
                    <a:pt x="87" y="179"/>
                    <a:pt x="84" y="179"/>
                    <a:pt x="80" y="178"/>
                  </a:cubicBezTo>
                  <a:cubicBezTo>
                    <a:pt x="82" y="174"/>
                    <a:pt x="84" y="170"/>
                    <a:pt x="86" y="166"/>
                  </a:cubicBezTo>
                  <a:cubicBezTo>
                    <a:pt x="86" y="166"/>
                    <a:pt x="87" y="166"/>
                    <a:pt x="87" y="166"/>
                  </a:cubicBezTo>
                  <a:cubicBezTo>
                    <a:pt x="89" y="166"/>
                    <a:pt x="90" y="166"/>
                    <a:pt x="92" y="166"/>
                  </a:cubicBezTo>
                  <a:cubicBezTo>
                    <a:pt x="90" y="169"/>
                    <a:pt x="88" y="173"/>
                    <a:pt x="86" y="177"/>
                  </a:cubicBezTo>
                  <a:cubicBezTo>
                    <a:pt x="85" y="178"/>
                    <a:pt x="86" y="178"/>
                    <a:pt x="86" y="178"/>
                  </a:cubicBezTo>
                  <a:cubicBezTo>
                    <a:pt x="86" y="178"/>
                    <a:pt x="86" y="178"/>
                    <a:pt x="86" y="178"/>
                  </a:cubicBezTo>
                  <a:moveTo>
                    <a:pt x="72" y="176"/>
                  </a:moveTo>
                  <a:cubicBezTo>
                    <a:pt x="70" y="176"/>
                    <a:pt x="68" y="175"/>
                    <a:pt x="65" y="175"/>
                  </a:cubicBezTo>
                  <a:cubicBezTo>
                    <a:pt x="68" y="171"/>
                    <a:pt x="70" y="168"/>
                    <a:pt x="73" y="164"/>
                  </a:cubicBezTo>
                  <a:cubicBezTo>
                    <a:pt x="73" y="164"/>
                    <a:pt x="73" y="164"/>
                    <a:pt x="73" y="164"/>
                  </a:cubicBezTo>
                  <a:cubicBezTo>
                    <a:pt x="74" y="164"/>
                    <a:pt x="76" y="165"/>
                    <a:pt x="77" y="165"/>
                  </a:cubicBezTo>
                  <a:cubicBezTo>
                    <a:pt x="75" y="169"/>
                    <a:pt x="74" y="173"/>
                    <a:pt x="72" y="176"/>
                  </a:cubicBezTo>
                  <a:moveTo>
                    <a:pt x="94" y="179"/>
                  </a:moveTo>
                  <a:cubicBezTo>
                    <a:pt x="96" y="174"/>
                    <a:pt x="98" y="169"/>
                    <a:pt x="101" y="164"/>
                  </a:cubicBezTo>
                  <a:cubicBezTo>
                    <a:pt x="102" y="164"/>
                    <a:pt x="104" y="164"/>
                    <a:pt x="105" y="163"/>
                  </a:cubicBezTo>
                  <a:cubicBezTo>
                    <a:pt x="103" y="168"/>
                    <a:pt x="101" y="172"/>
                    <a:pt x="99" y="177"/>
                  </a:cubicBezTo>
                  <a:cubicBezTo>
                    <a:pt x="98" y="178"/>
                    <a:pt x="99" y="178"/>
                    <a:pt x="99" y="178"/>
                  </a:cubicBezTo>
                  <a:cubicBezTo>
                    <a:pt x="100" y="178"/>
                    <a:pt x="100" y="178"/>
                    <a:pt x="100" y="178"/>
                  </a:cubicBezTo>
                  <a:cubicBezTo>
                    <a:pt x="98" y="179"/>
                    <a:pt x="96" y="179"/>
                    <a:pt x="94" y="179"/>
                  </a:cubicBezTo>
                  <a:moveTo>
                    <a:pt x="64" y="174"/>
                  </a:moveTo>
                  <a:cubicBezTo>
                    <a:pt x="62" y="173"/>
                    <a:pt x="61" y="173"/>
                    <a:pt x="59" y="172"/>
                  </a:cubicBezTo>
                  <a:cubicBezTo>
                    <a:pt x="61" y="169"/>
                    <a:pt x="63" y="165"/>
                    <a:pt x="65" y="162"/>
                  </a:cubicBezTo>
                  <a:cubicBezTo>
                    <a:pt x="66" y="162"/>
                    <a:pt x="66" y="163"/>
                    <a:pt x="67" y="163"/>
                  </a:cubicBezTo>
                  <a:cubicBezTo>
                    <a:pt x="68" y="163"/>
                    <a:pt x="69" y="163"/>
                    <a:pt x="71" y="164"/>
                  </a:cubicBezTo>
                  <a:cubicBezTo>
                    <a:pt x="68" y="167"/>
                    <a:pt x="66" y="170"/>
                    <a:pt x="64" y="174"/>
                  </a:cubicBezTo>
                  <a:moveTo>
                    <a:pt x="100" y="178"/>
                  </a:moveTo>
                  <a:cubicBezTo>
                    <a:pt x="100" y="178"/>
                    <a:pt x="100" y="178"/>
                    <a:pt x="100" y="178"/>
                  </a:cubicBezTo>
                  <a:cubicBezTo>
                    <a:pt x="103" y="173"/>
                    <a:pt x="105" y="167"/>
                    <a:pt x="108" y="162"/>
                  </a:cubicBezTo>
                  <a:cubicBezTo>
                    <a:pt x="108" y="162"/>
                    <a:pt x="108" y="162"/>
                    <a:pt x="108" y="162"/>
                  </a:cubicBezTo>
                  <a:cubicBezTo>
                    <a:pt x="110" y="162"/>
                    <a:pt x="111" y="161"/>
                    <a:pt x="113" y="161"/>
                  </a:cubicBezTo>
                  <a:cubicBezTo>
                    <a:pt x="112" y="161"/>
                    <a:pt x="112" y="161"/>
                    <a:pt x="112" y="161"/>
                  </a:cubicBezTo>
                  <a:cubicBezTo>
                    <a:pt x="112" y="161"/>
                    <a:pt x="112" y="161"/>
                    <a:pt x="112" y="161"/>
                  </a:cubicBezTo>
                  <a:cubicBezTo>
                    <a:pt x="112" y="161"/>
                    <a:pt x="112" y="161"/>
                    <a:pt x="112" y="161"/>
                  </a:cubicBezTo>
                  <a:cubicBezTo>
                    <a:pt x="110" y="166"/>
                    <a:pt x="108" y="171"/>
                    <a:pt x="106" y="175"/>
                  </a:cubicBezTo>
                  <a:cubicBezTo>
                    <a:pt x="105" y="176"/>
                    <a:pt x="106" y="176"/>
                    <a:pt x="106" y="177"/>
                  </a:cubicBezTo>
                  <a:cubicBezTo>
                    <a:pt x="106" y="177"/>
                    <a:pt x="106" y="177"/>
                    <a:pt x="107" y="177"/>
                  </a:cubicBezTo>
                  <a:cubicBezTo>
                    <a:pt x="107" y="177"/>
                    <a:pt x="107" y="176"/>
                    <a:pt x="107" y="176"/>
                  </a:cubicBezTo>
                  <a:cubicBezTo>
                    <a:pt x="109" y="174"/>
                    <a:pt x="110" y="171"/>
                    <a:pt x="111" y="169"/>
                  </a:cubicBezTo>
                  <a:cubicBezTo>
                    <a:pt x="110" y="171"/>
                    <a:pt x="110" y="173"/>
                    <a:pt x="109" y="176"/>
                  </a:cubicBezTo>
                  <a:cubicBezTo>
                    <a:pt x="106" y="177"/>
                    <a:pt x="103" y="178"/>
                    <a:pt x="100" y="178"/>
                  </a:cubicBezTo>
                  <a:moveTo>
                    <a:pt x="57" y="172"/>
                  </a:moveTo>
                  <a:cubicBezTo>
                    <a:pt x="55" y="171"/>
                    <a:pt x="52" y="170"/>
                    <a:pt x="50" y="170"/>
                  </a:cubicBezTo>
                  <a:cubicBezTo>
                    <a:pt x="51" y="166"/>
                    <a:pt x="53" y="163"/>
                    <a:pt x="55" y="160"/>
                  </a:cubicBezTo>
                  <a:cubicBezTo>
                    <a:pt x="55" y="160"/>
                    <a:pt x="55" y="160"/>
                    <a:pt x="55" y="160"/>
                  </a:cubicBezTo>
                  <a:cubicBezTo>
                    <a:pt x="58" y="160"/>
                    <a:pt x="60" y="161"/>
                    <a:pt x="63" y="162"/>
                  </a:cubicBezTo>
                  <a:cubicBezTo>
                    <a:pt x="61" y="165"/>
                    <a:pt x="59" y="168"/>
                    <a:pt x="57" y="172"/>
                  </a:cubicBezTo>
                  <a:moveTo>
                    <a:pt x="13" y="172"/>
                  </a:moveTo>
                  <a:cubicBezTo>
                    <a:pt x="13" y="170"/>
                    <a:pt x="12" y="169"/>
                    <a:pt x="11" y="167"/>
                  </a:cubicBezTo>
                  <a:cubicBezTo>
                    <a:pt x="11" y="167"/>
                    <a:pt x="10" y="167"/>
                    <a:pt x="10" y="166"/>
                  </a:cubicBezTo>
                  <a:cubicBezTo>
                    <a:pt x="11" y="163"/>
                    <a:pt x="13" y="161"/>
                    <a:pt x="14" y="160"/>
                  </a:cubicBezTo>
                  <a:cubicBezTo>
                    <a:pt x="15" y="159"/>
                    <a:pt x="15" y="159"/>
                    <a:pt x="15" y="159"/>
                  </a:cubicBezTo>
                  <a:cubicBezTo>
                    <a:pt x="14" y="164"/>
                    <a:pt x="14" y="167"/>
                    <a:pt x="13" y="172"/>
                  </a:cubicBezTo>
                  <a:moveTo>
                    <a:pt x="48" y="169"/>
                  </a:moveTo>
                  <a:cubicBezTo>
                    <a:pt x="47" y="169"/>
                    <a:pt x="47" y="169"/>
                    <a:pt x="47" y="169"/>
                  </a:cubicBezTo>
                  <a:cubicBezTo>
                    <a:pt x="47" y="169"/>
                    <a:pt x="47" y="169"/>
                    <a:pt x="47" y="169"/>
                  </a:cubicBezTo>
                  <a:cubicBezTo>
                    <a:pt x="46" y="169"/>
                    <a:pt x="45" y="169"/>
                    <a:pt x="44" y="169"/>
                  </a:cubicBezTo>
                  <a:cubicBezTo>
                    <a:pt x="45" y="165"/>
                    <a:pt x="47" y="162"/>
                    <a:pt x="50" y="159"/>
                  </a:cubicBezTo>
                  <a:cubicBezTo>
                    <a:pt x="50" y="158"/>
                    <a:pt x="50" y="158"/>
                    <a:pt x="50" y="158"/>
                  </a:cubicBezTo>
                  <a:cubicBezTo>
                    <a:pt x="51" y="159"/>
                    <a:pt x="52" y="159"/>
                    <a:pt x="53" y="159"/>
                  </a:cubicBezTo>
                  <a:cubicBezTo>
                    <a:pt x="51" y="162"/>
                    <a:pt x="50" y="166"/>
                    <a:pt x="48" y="169"/>
                  </a:cubicBezTo>
                  <a:moveTo>
                    <a:pt x="17" y="174"/>
                  </a:moveTo>
                  <a:cubicBezTo>
                    <a:pt x="18" y="170"/>
                    <a:pt x="18" y="167"/>
                    <a:pt x="18" y="164"/>
                  </a:cubicBezTo>
                  <a:cubicBezTo>
                    <a:pt x="19" y="163"/>
                    <a:pt x="19" y="163"/>
                    <a:pt x="19" y="163"/>
                  </a:cubicBezTo>
                  <a:cubicBezTo>
                    <a:pt x="21" y="162"/>
                    <a:pt x="21" y="160"/>
                    <a:pt x="23" y="159"/>
                  </a:cubicBezTo>
                  <a:cubicBezTo>
                    <a:pt x="24" y="159"/>
                    <a:pt x="25" y="158"/>
                    <a:pt x="25" y="158"/>
                  </a:cubicBezTo>
                  <a:cubicBezTo>
                    <a:pt x="23" y="163"/>
                    <a:pt x="20" y="168"/>
                    <a:pt x="17" y="174"/>
                  </a:cubicBezTo>
                  <a:moveTo>
                    <a:pt x="35" y="169"/>
                  </a:moveTo>
                  <a:cubicBezTo>
                    <a:pt x="36" y="169"/>
                    <a:pt x="36" y="169"/>
                    <a:pt x="36" y="169"/>
                  </a:cubicBezTo>
                  <a:cubicBezTo>
                    <a:pt x="37" y="165"/>
                    <a:pt x="39" y="161"/>
                    <a:pt x="41" y="157"/>
                  </a:cubicBezTo>
                  <a:cubicBezTo>
                    <a:pt x="43" y="157"/>
                    <a:pt x="45" y="158"/>
                    <a:pt x="48" y="158"/>
                  </a:cubicBezTo>
                  <a:cubicBezTo>
                    <a:pt x="45" y="161"/>
                    <a:pt x="43" y="165"/>
                    <a:pt x="42" y="169"/>
                  </a:cubicBezTo>
                  <a:cubicBezTo>
                    <a:pt x="40" y="169"/>
                    <a:pt x="37" y="169"/>
                    <a:pt x="35" y="169"/>
                  </a:cubicBezTo>
                  <a:cubicBezTo>
                    <a:pt x="35" y="169"/>
                    <a:pt x="35" y="169"/>
                    <a:pt x="35" y="169"/>
                  </a:cubicBezTo>
                  <a:moveTo>
                    <a:pt x="20" y="173"/>
                  </a:moveTo>
                  <a:cubicBezTo>
                    <a:pt x="22" y="168"/>
                    <a:pt x="25" y="163"/>
                    <a:pt x="28" y="157"/>
                  </a:cubicBezTo>
                  <a:cubicBezTo>
                    <a:pt x="29" y="157"/>
                    <a:pt x="31" y="157"/>
                    <a:pt x="32" y="157"/>
                  </a:cubicBezTo>
                  <a:cubicBezTo>
                    <a:pt x="30" y="161"/>
                    <a:pt x="28" y="166"/>
                    <a:pt x="26" y="170"/>
                  </a:cubicBezTo>
                  <a:cubicBezTo>
                    <a:pt x="26" y="171"/>
                    <a:pt x="26" y="171"/>
                    <a:pt x="26" y="171"/>
                  </a:cubicBezTo>
                  <a:cubicBezTo>
                    <a:pt x="26" y="171"/>
                    <a:pt x="26" y="171"/>
                    <a:pt x="26" y="171"/>
                  </a:cubicBezTo>
                  <a:cubicBezTo>
                    <a:pt x="25" y="171"/>
                    <a:pt x="25" y="171"/>
                    <a:pt x="24" y="171"/>
                  </a:cubicBezTo>
                  <a:cubicBezTo>
                    <a:pt x="22" y="172"/>
                    <a:pt x="21" y="172"/>
                    <a:pt x="20" y="173"/>
                  </a:cubicBezTo>
                  <a:moveTo>
                    <a:pt x="28" y="170"/>
                  </a:moveTo>
                  <a:cubicBezTo>
                    <a:pt x="30" y="166"/>
                    <a:pt x="32" y="161"/>
                    <a:pt x="35" y="157"/>
                  </a:cubicBezTo>
                  <a:cubicBezTo>
                    <a:pt x="36" y="157"/>
                    <a:pt x="37" y="157"/>
                    <a:pt x="39" y="157"/>
                  </a:cubicBezTo>
                  <a:cubicBezTo>
                    <a:pt x="37" y="161"/>
                    <a:pt x="36" y="164"/>
                    <a:pt x="34" y="168"/>
                  </a:cubicBezTo>
                  <a:cubicBezTo>
                    <a:pt x="34" y="169"/>
                    <a:pt x="34" y="169"/>
                    <a:pt x="34" y="169"/>
                  </a:cubicBezTo>
                  <a:cubicBezTo>
                    <a:pt x="32" y="170"/>
                    <a:pt x="30" y="170"/>
                    <a:pt x="28" y="170"/>
                  </a:cubicBezTo>
                  <a:moveTo>
                    <a:pt x="9" y="164"/>
                  </a:moveTo>
                  <a:cubicBezTo>
                    <a:pt x="8" y="163"/>
                    <a:pt x="7" y="162"/>
                    <a:pt x="7" y="160"/>
                  </a:cubicBezTo>
                  <a:cubicBezTo>
                    <a:pt x="8" y="157"/>
                    <a:pt x="10" y="154"/>
                    <a:pt x="12" y="151"/>
                  </a:cubicBezTo>
                  <a:cubicBezTo>
                    <a:pt x="13" y="153"/>
                    <a:pt x="14" y="154"/>
                    <a:pt x="14" y="156"/>
                  </a:cubicBezTo>
                  <a:cubicBezTo>
                    <a:pt x="13" y="157"/>
                    <a:pt x="11" y="160"/>
                    <a:pt x="9" y="164"/>
                  </a:cubicBezTo>
                  <a:moveTo>
                    <a:pt x="6" y="158"/>
                  </a:moveTo>
                  <a:cubicBezTo>
                    <a:pt x="6" y="158"/>
                    <a:pt x="6" y="158"/>
                    <a:pt x="6" y="158"/>
                  </a:cubicBezTo>
                  <a:cubicBezTo>
                    <a:pt x="5" y="157"/>
                    <a:pt x="5" y="156"/>
                    <a:pt x="5" y="155"/>
                  </a:cubicBezTo>
                  <a:cubicBezTo>
                    <a:pt x="5" y="155"/>
                    <a:pt x="5" y="155"/>
                    <a:pt x="5" y="155"/>
                  </a:cubicBezTo>
                  <a:cubicBezTo>
                    <a:pt x="5" y="154"/>
                    <a:pt x="5" y="154"/>
                    <a:pt x="5" y="154"/>
                  </a:cubicBezTo>
                  <a:cubicBezTo>
                    <a:pt x="6" y="152"/>
                    <a:pt x="8" y="149"/>
                    <a:pt x="9" y="147"/>
                  </a:cubicBezTo>
                  <a:cubicBezTo>
                    <a:pt x="10" y="148"/>
                    <a:pt x="10" y="149"/>
                    <a:pt x="11" y="149"/>
                  </a:cubicBezTo>
                  <a:cubicBezTo>
                    <a:pt x="9" y="152"/>
                    <a:pt x="7" y="155"/>
                    <a:pt x="6" y="158"/>
                  </a:cubicBezTo>
                  <a:moveTo>
                    <a:pt x="4" y="152"/>
                  </a:moveTo>
                  <a:cubicBezTo>
                    <a:pt x="4" y="152"/>
                    <a:pt x="4" y="152"/>
                    <a:pt x="4" y="152"/>
                  </a:cubicBezTo>
                  <a:cubicBezTo>
                    <a:pt x="4" y="150"/>
                    <a:pt x="4" y="148"/>
                    <a:pt x="5" y="146"/>
                  </a:cubicBezTo>
                  <a:cubicBezTo>
                    <a:pt x="5" y="144"/>
                    <a:pt x="5" y="143"/>
                    <a:pt x="6" y="142"/>
                  </a:cubicBezTo>
                  <a:cubicBezTo>
                    <a:pt x="6" y="143"/>
                    <a:pt x="7" y="144"/>
                    <a:pt x="8" y="145"/>
                  </a:cubicBezTo>
                  <a:cubicBezTo>
                    <a:pt x="7" y="147"/>
                    <a:pt x="5" y="150"/>
                    <a:pt x="4" y="152"/>
                  </a:cubicBezTo>
                  <a:moveTo>
                    <a:pt x="85" y="112"/>
                  </a:moveTo>
                  <a:cubicBezTo>
                    <a:pt x="84" y="112"/>
                    <a:pt x="83" y="112"/>
                    <a:pt x="81" y="112"/>
                  </a:cubicBezTo>
                  <a:cubicBezTo>
                    <a:pt x="83" y="109"/>
                    <a:pt x="84" y="106"/>
                    <a:pt x="86" y="104"/>
                  </a:cubicBezTo>
                  <a:cubicBezTo>
                    <a:pt x="86" y="103"/>
                    <a:pt x="86" y="103"/>
                    <a:pt x="86" y="103"/>
                  </a:cubicBezTo>
                  <a:cubicBezTo>
                    <a:pt x="86" y="103"/>
                    <a:pt x="86" y="103"/>
                    <a:pt x="86" y="103"/>
                  </a:cubicBezTo>
                  <a:cubicBezTo>
                    <a:pt x="86" y="106"/>
                    <a:pt x="85" y="109"/>
                    <a:pt x="85" y="112"/>
                  </a:cubicBezTo>
                  <a:moveTo>
                    <a:pt x="79" y="112"/>
                  </a:moveTo>
                  <a:cubicBezTo>
                    <a:pt x="78" y="112"/>
                    <a:pt x="77" y="112"/>
                    <a:pt x="75" y="112"/>
                  </a:cubicBezTo>
                  <a:cubicBezTo>
                    <a:pt x="77" y="109"/>
                    <a:pt x="79" y="106"/>
                    <a:pt x="81" y="103"/>
                  </a:cubicBezTo>
                  <a:cubicBezTo>
                    <a:pt x="82" y="103"/>
                    <a:pt x="83" y="103"/>
                    <a:pt x="84" y="103"/>
                  </a:cubicBezTo>
                  <a:cubicBezTo>
                    <a:pt x="82" y="106"/>
                    <a:pt x="81" y="109"/>
                    <a:pt x="79" y="112"/>
                  </a:cubicBezTo>
                  <a:moveTo>
                    <a:pt x="73" y="112"/>
                  </a:moveTo>
                  <a:cubicBezTo>
                    <a:pt x="71" y="112"/>
                    <a:pt x="69" y="112"/>
                    <a:pt x="67" y="112"/>
                  </a:cubicBezTo>
                  <a:cubicBezTo>
                    <a:pt x="69" y="109"/>
                    <a:pt x="71" y="106"/>
                    <a:pt x="73" y="102"/>
                  </a:cubicBezTo>
                  <a:cubicBezTo>
                    <a:pt x="75" y="102"/>
                    <a:pt x="77" y="103"/>
                    <a:pt x="79" y="103"/>
                  </a:cubicBezTo>
                  <a:cubicBezTo>
                    <a:pt x="77" y="106"/>
                    <a:pt x="75" y="109"/>
                    <a:pt x="73" y="112"/>
                  </a:cubicBezTo>
                  <a:moveTo>
                    <a:pt x="65" y="112"/>
                  </a:moveTo>
                  <a:cubicBezTo>
                    <a:pt x="63" y="112"/>
                    <a:pt x="62" y="112"/>
                    <a:pt x="60" y="112"/>
                  </a:cubicBezTo>
                  <a:cubicBezTo>
                    <a:pt x="62" y="109"/>
                    <a:pt x="64" y="105"/>
                    <a:pt x="66" y="102"/>
                  </a:cubicBezTo>
                  <a:cubicBezTo>
                    <a:pt x="67" y="102"/>
                    <a:pt x="69" y="102"/>
                    <a:pt x="71" y="102"/>
                  </a:cubicBezTo>
                  <a:cubicBezTo>
                    <a:pt x="69" y="106"/>
                    <a:pt x="67" y="109"/>
                    <a:pt x="65" y="112"/>
                  </a:cubicBezTo>
                  <a:moveTo>
                    <a:pt x="10" y="107"/>
                  </a:moveTo>
                  <a:cubicBezTo>
                    <a:pt x="10" y="105"/>
                    <a:pt x="10" y="104"/>
                    <a:pt x="10" y="102"/>
                  </a:cubicBezTo>
                  <a:cubicBezTo>
                    <a:pt x="11" y="102"/>
                    <a:pt x="11" y="102"/>
                    <a:pt x="12" y="102"/>
                  </a:cubicBezTo>
                  <a:cubicBezTo>
                    <a:pt x="12" y="102"/>
                    <a:pt x="12" y="102"/>
                    <a:pt x="12" y="102"/>
                  </a:cubicBezTo>
                  <a:cubicBezTo>
                    <a:pt x="12" y="103"/>
                    <a:pt x="12" y="103"/>
                    <a:pt x="12" y="103"/>
                  </a:cubicBezTo>
                  <a:cubicBezTo>
                    <a:pt x="11" y="104"/>
                    <a:pt x="11" y="105"/>
                    <a:pt x="10" y="107"/>
                  </a:cubicBezTo>
                  <a:moveTo>
                    <a:pt x="59" y="109"/>
                  </a:moveTo>
                  <a:cubicBezTo>
                    <a:pt x="60" y="106"/>
                    <a:pt x="60" y="104"/>
                    <a:pt x="60" y="102"/>
                  </a:cubicBezTo>
                  <a:cubicBezTo>
                    <a:pt x="61" y="102"/>
                    <a:pt x="62" y="102"/>
                    <a:pt x="63" y="102"/>
                  </a:cubicBezTo>
                  <a:cubicBezTo>
                    <a:pt x="62" y="104"/>
                    <a:pt x="61" y="106"/>
                    <a:pt x="59" y="109"/>
                  </a:cubicBezTo>
                  <a:moveTo>
                    <a:pt x="10" y="113"/>
                  </a:moveTo>
                  <a:cubicBezTo>
                    <a:pt x="10" y="112"/>
                    <a:pt x="10" y="112"/>
                    <a:pt x="10" y="111"/>
                  </a:cubicBezTo>
                  <a:cubicBezTo>
                    <a:pt x="12" y="108"/>
                    <a:pt x="13" y="105"/>
                    <a:pt x="14" y="102"/>
                  </a:cubicBezTo>
                  <a:cubicBezTo>
                    <a:pt x="15" y="102"/>
                    <a:pt x="16" y="102"/>
                    <a:pt x="17" y="102"/>
                  </a:cubicBezTo>
                  <a:cubicBezTo>
                    <a:pt x="16" y="105"/>
                    <a:pt x="14" y="108"/>
                    <a:pt x="13" y="112"/>
                  </a:cubicBezTo>
                  <a:cubicBezTo>
                    <a:pt x="13" y="112"/>
                    <a:pt x="13" y="112"/>
                    <a:pt x="13" y="112"/>
                  </a:cubicBezTo>
                  <a:cubicBezTo>
                    <a:pt x="12" y="112"/>
                    <a:pt x="11" y="113"/>
                    <a:pt x="10" y="113"/>
                  </a:cubicBezTo>
                  <a:moveTo>
                    <a:pt x="15" y="112"/>
                  </a:moveTo>
                  <a:cubicBezTo>
                    <a:pt x="16" y="109"/>
                    <a:pt x="18" y="105"/>
                    <a:pt x="19" y="102"/>
                  </a:cubicBezTo>
                  <a:cubicBezTo>
                    <a:pt x="21" y="101"/>
                    <a:pt x="23" y="101"/>
                    <a:pt x="24" y="101"/>
                  </a:cubicBezTo>
                  <a:cubicBezTo>
                    <a:pt x="23" y="105"/>
                    <a:pt x="21" y="108"/>
                    <a:pt x="19" y="112"/>
                  </a:cubicBezTo>
                  <a:cubicBezTo>
                    <a:pt x="19" y="112"/>
                    <a:pt x="19" y="112"/>
                    <a:pt x="19" y="112"/>
                  </a:cubicBezTo>
                  <a:cubicBezTo>
                    <a:pt x="18" y="112"/>
                    <a:pt x="16" y="112"/>
                    <a:pt x="15" y="112"/>
                  </a:cubicBezTo>
                  <a:moveTo>
                    <a:pt x="21" y="112"/>
                  </a:moveTo>
                  <a:cubicBezTo>
                    <a:pt x="23" y="109"/>
                    <a:pt x="25" y="105"/>
                    <a:pt x="27" y="101"/>
                  </a:cubicBezTo>
                  <a:cubicBezTo>
                    <a:pt x="28" y="101"/>
                    <a:pt x="29" y="101"/>
                    <a:pt x="30" y="101"/>
                  </a:cubicBezTo>
                  <a:cubicBezTo>
                    <a:pt x="29" y="105"/>
                    <a:pt x="27" y="108"/>
                    <a:pt x="25" y="112"/>
                  </a:cubicBezTo>
                  <a:cubicBezTo>
                    <a:pt x="24" y="112"/>
                    <a:pt x="22" y="112"/>
                    <a:pt x="21" y="112"/>
                  </a:cubicBezTo>
                  <a:moveTo>
                    <a:pt x="27" y="75"/>
                  </a:moveTo>
                  <a:cubicBezTo>
                    <a:pt x="26" y="72"/>
                    <a:pt x="25" y="68"/>
                    <a:pt x="25" y="64"/>
                  </a:cubicBezTo>
                  <a:cubicBezTo>
                    <a:pt x="26" y="68"/>
                    <a:pt x="27" y="72"/>
                    <a:pt x="27" y="75"/>
                  </a:cubicBezTo>
                  <a:cubicBezTo>
                    <a:pt x="27" y="75"/>
                    <a:pt x="27" y="75"/>
                    <a:pt x="27" y="75"/>
                  </a:cubicBezTo>
                  <a:moveTo>
                    <a:pt x="102" y="56"/>
                  </a:moveTo>
                  <a:cubicBezTo>
                    <a:pt x="103" y="55"/>
                    <a:pt x="103" y="55"/>
                    <a:pt x="103" y="55"/>
                  </a:cubicBezTo>
                  <a:cubicBezTo>
                    <a:pt x="103" y="56"/>
                    <a:pt x="103" y="56"/>
                    <a:pt x="103" y="56"/>
                  </a:cubicBezTo>
                  <a:cubicBezTo>
                    <a:pt x="102" y="56"/>
                    <a:pt x="102" y="56"/>
                    <a:pt x="102" y="56"/>
                  </a:cubicBezTo>
                  <a:moveTo>
                    <a:pt x="80" y="60"/>
                  </a:moveTo>
                  <a:cubicBezTo>
                    <a:pt x="80" y="58"/>
                    <a:pt x="80" y="57"/>
                    <a:pt x="80" y="55"/>
                  </a:cubicBezTo>
                  <a:cubicBezTo>
                    <a:pt x="80" y="55"/>
                    <a:pt x="80" y="54"/>
                    <a:pt x="80" y="54"/>
                  </a:cubicBezTo>
                  <a:cubicBezTo>
                    <a:pt x="81" y="53"/>
                    <a:pt x="82" y="53"/>
                    <a:pt x="84" y="53"/>
                  </a:cubicBezTo>
                  <a:cubicBezTo>
                    <a:pt x="82" y="55"/>
                    <a:pt x="81" y="58"/>
                    <a:pt x="80" y="60"/>
                  </a:cubicBezTo>
                  <a:moveTo>
                    <a:pt x="80" y="63"/>
                  </a:moveTo>
                  <a:cubicBezTo>
                    <a:pt x="82" y="60"/>
                    <a:pt x="84" y="56"/>
                    <a:pt x="86" y="52"/>
                  </a:cubicBezTo>
                  <a:cubicBezTo>
                    <a:pt x="88" y="52"/>
                    <a:pt x="89" y="51"/>
                    <a:pt x="91" y="51"/>
                  </a:cubicBezTo>
                  <a:cubicBezTo>
                    <a:pt x="88" y="54"/>
                    <a:pt x="86" y="58"/>
                    <a:pt x="84" y="61"/>
                  </a:cubicBezTo>
                  <a:cubicBezTo>
                    <a:pt x="84" y="62"/>
                    <a:pt x="84" y="62"/>
                    <a:pt x="84" y="62"/>
                  </a:cubicBezTo>
                  <a:cubicBezTo>
                    <a:pt x="83" y="62"/>
                    <a:pt x="81" y="63"/>
                    <a:pt x="80" y="63"/>
                  </a:cubicBezTo>
                  <a:moveTo>
                    <a:pt x="87" y="61"/>
                  </a:moveTo>
                  <a:cubicBezTo>
                    <a:pt x="89" y="57"/>
                    <a:pt x="91" y="54"/>
                    <a:pt x="93" y="51"/>
                  </a:cubicBezTo>
                  <a:cubicBezTo>
                    <a:pt x="93" y="50"/>
                    <a:pt x="93" y="50"/>
                    <a:pt x="93" y="50"/>
                  </a:cubicBezTo>
                  <a:cubicBezTo>
                    <a:pt x="94" y="50"/>
                    <a:pt x="95" y="50"/>
                    <a:pt x="96" y="49"/>
                  </a:cubicBezTo>
                  <a:cubicBezTo>
                    <a:pt x="95" y="50"/>
                    <a:pt x="95" y="50"/>
                    <a:pt x="95" y="50"/>
                  </a:cubicBezTo>
                  <a:cubicBezTo>
                    <a:pt x="95" y="50"/>
                    <a:pt x="95" y="50"/>
                    <a:pt x="95" y="50"/>
                  </a:cubicBezTo>
                  <a:cubicBezTo>
                    <a:pt x="93" y="53"/>
                    <a:pt x="91" y="56"/>
                    <a:pt x="89" y="60"/>
                  </a:cubicBezTo>
                  <a:cubicBezTo>
                    <a:pt x="88" y="60"/>
                    <a:pt x="87" y="60"/>
                    <a:pt x="87" y="61"/>
                  </a:cubicBezTo>
                  <a:moveTo>
                    <a:pt x="76" y="55"/>
                  </a:moveTo>
                  <a:cubicBezTo>
                    <a:pt x="76" y="54"/>
                    <a:pt x="75" y="53"/>
                    <a:pt x="75" y="52"/>
                  </a:cubicBezTo>
                  <a:cubicBezTo>
                    <a:pt x="74" y="52"/>
                    <a:pt x="74" y="52"/>
                    <a:pt x="74" y="52"/>
                  </a:cubicBezTo>
                  <a:cubicBezTo>
                    <a:pt x="75" y="51"/>
                    <a:pt x="76" y="50"/>
                    <a:pt x="77" y="48"/>
                  </a:cubicBezTo>
                  <a:cubicBezTo>
                    <a:pt x="77" y="49"/>
                    <a:pt x="76" y="50"/>
                    <a:pt x="76" y="50"/>
                  </a:cubicBezTo>
                  <a:cubicBezTo>
                    <a:pt x="76" y="51"/>
                    <a:pt x="76" y="51"/>
                    <a:pt x="76" y="52"/>
                  </a:cubicBezTo>
                  <a:cubicBezTo>
                    <a:pt x="76" y="53"/>
                    <a:pt x="76" y="54"/>
                    <a:pt x="76" y="55"/>
                  </a:cubicBezTo>
                  <a:cubicBezTo>
                    <a:pt x="76" y="55"/>
                    <a:pt x="76" y="55"/>
                    <a:pt x="76" y="55"/>
                  </a:cubicBezTo>
                  <a:moveTo>
                    <a:pt x="98" y="57"/>
                  </a:moveTo>
                  <a:cubicBezTo>
                    <a:pt x="100" y="54"/>
                    <a:pt x="102" y="52"/>
                    <a:pt x="104" y="49"/>
                  </a:cubicBezTo>
                  <a:cubicBezTo>
                    <a:pt x="104" y="48"/>
                    <a:pt x="104" y="48"/>
                    <a:pt x="104" y="48"/>
                  </a:cubicBezTo>
                  <a:cubicBezTo>
                    <a:pt x="104" y="50"/>
                    <a:pt x="104" y="51"/>
                    <a:pt x="104" y="52"/>
                  </a:cubicBezTo>
                  <a:cubicBezTo>
                    <a:pt x="104" y="52"/>
                    <a:pt x="103" y="52"/>
                    <a:pt x="103" y="52"/>
                  </a:cubicBezTo>
                  <a:cubicBezTo>
                    <a:pt x="103" y="52"/>
                    <a:pt x="103" y="52"/>
                    <a:pt x="103" y="52"/>
                  </a:cubicBezTo>
                  <a:cubicBezTo>
                    <a:pt x="101" y="54"/>
                    <a:pt x="100" y="55"/>
                    <a:pt x="99" y="57"/>
                  </a:cubicBezTo>
                  <a:cubicBezTo>
                    <a:pt x="99" y="57"/>
                    <a:pt x="99" y="57"/>
                    <a:pt x="99" y="57"/>
                  </a:cubicBezTo>
                  <a:cubicBezTo>
                    <a:pt x="99" y="57"/>
                    <a:pt x="98" y="57"/>
                    <a:pt x="98" y="57"/>
                  </a:cubicBezTo>
                  <a:moveTo>
                    <a:pt x="92" y="59"/>
                  </a:moveTo>
                  <a:cubicBezTo>
                    <a:pt x="93" y="56"/>
                    <a:pt x="95" y="53"/>
                    <a:pt x="97" y="51"/>
                  </a:cubicBezTo>
                  <a:cubicBezTo>
                    <a:pt x="97" y="50"/>
                    <a:pt x="97" y="50"/>
                    <a:pt x="97" y="49"/>
                  </a:cubicBezTo>
                  <a:cubicBezTo>
                    <a:pt x="96" y="49"/>
                    <a:pt x="96" y="49"/>
                    <a:pt x="96" y="49"/>
                  </a:cubicBezTo>
                  <a:cubicBezTo>
                    <a:pt x="98" y="49"/>
                    <a:pt x="100" y="48"/>
                    <a:pt x="103" y="47"/>
                  </a:cubicBezTo>
                  <a:cubicBezTo>
                    <a:pt x="102" y="48"/>
                    <a:pt x="102" y="48"/>
                    <a:pt x="102" y="48"/>
                  </a:cubicBezTo>
                  <a:cubicBezTo>
                    <a:pt x="100" y="51"/>
                    <a:pt x="97" y="55"/>
                    <a:pt x="95" y="58"/>
                  </a:cubicBezTo>
                  <a:cubicBezTo>
                    <a:pt x="94" y="58"/>
                    <a:pt x="93" y="59"/>
                    <a:pt x="92" y="59"/>
                  </a:cubicBezTo>
                  <a:moveTo>
                    <a:pt x="73" y="50"/>
                  </a:moveTo>
                  <a:cubicBezTo>
                    <a:pt x="73" y="50"/>
                    <a:pt x="72" y="49"/>
                    <a:pt x="72" y="48"/>
                  </a:cubicBezTo>
                  <a:cubicBezTo>
                    <a:pt x="73" y="46"/>
                    <a:pt x="75" y="43"/>
                    <a:pt x="76" y="41"/>
                  </a:cubicBezTo>
                  <a:cubicBezTo>
                    <a:pt x="76" y="42"/>
                    <a:pt x="77" y="43"/>
                    <a:pt x="77" y="45"/>
                  </a:cubicBezTo>
                  <a:cubicBezTo>
                    <a:pt x="76" y="45"/>
                    <a:pt x="76" y="45"/>
                    <a:pt x="76" y="45"/>
                  </a:cubicBezTo>
                  <a:cubicBezTo>
                    <a:pt x="75" y="47"/>
                    <a:pt x="74" y="48"/>
                    <a:pt x="73" y="50"/>
                  </a:cubicBezTo>
                  <a:moveTo>
                    <a:pt x="52" y="50"/>
                  </a:moveTo>
                  <a:cubicBezTo>
                    <a:pt x="52" y="49"/>
                    <a:pt x="52" y="49"/>
                    <a:pt x="52" y="48"/>
                  </a:cubicBezTo>
                  <a:cubicBezTo>
                    <a:pt x="52" y="47"/>
                    <a:pt x="52" y="47"/>
                    <a:pt x="53" y="46"/>
                  </a:cubicBezTo>
                  <a:cubicBezTo>
                    <a:pt x="53" y="43"/>
                    <a:pt x="54" y="41"/>
                    <a:pt x="56" y="40"/>
                  </a:cubicBezTo>
                  <a:cubicBezTo>
                    <a:pt x="55" y="43"/>
                    <a:pt x="54" y="46"/>
                    <a:pt x="53" y="50"/>
                  </a:cubicBezTo>
                  <a:cubicBezTo>
                    <a:pt x="52" y="50"/>
                    <a:pt x="52" y="50"/>
                    <a:pt x="52" y="50"/>
                  </a:cubicBezTo>
                  <a:moveTo>
                    <a:pt x="70" y="47"/>
                  </a:moveTo>
                  <a:cubicBezTo>
                    <a:pt x="69" y="47"/>
                    <a:pt x="69" y="47"/>
                    <a:pt x="68" y="47"/>
                  </a:cubicBezTo>
                  <a:cubicBezTo>
                    <a:pt x="68" y="47"/>
                    <a:pt x="67" y="46"/>
                    <a:pt x="67" y="46"/>
                  </a:cubicBezTo>
                  <a:cubicBezTo>
                    <a:pt x="69" y="43"/>
                    <a:pt x="71" y="40"/>
                    <a:pt x="73" y="37"/>
                  </a:cubicBezTo>
                  <a:cubicBezTo>
                    <a:pt x="73" y="37"/>
                    <a:pt x="73" y="37"/>
                    <a:pt x="73" y="37"/>
                  </a:cubicBezTo>
                  <a:cubicBezTo>
                    <a:pt x="74" y="37"/>
                    <a:pt x="75" y="38"/>
                    <a:pt x="75" y="39"/>
                  </a:cubicBezTo>
                  <a:cubicBezTo>
                    <a:pt x="75" y="39"/>
                    <a:pt x="75" y="39"/>
                    <a:pt x="75" y="39"/>
                  </a:cubicBezTo>
                  <a:cubicBezTo>
                    <a:pt x="73" y="42"/>
                    <a:pt x="71" y="45"/>
                    <a:pt x="70" y="47"/>
                  </a:cubicBezTo>
                  <a:moveTo>
                    <a:pt x="53" y="54"/>
                  </a:moveTo>
                  <a:cubicBezTo>
                    <a:pt x="53" y="54"/>
                    <a:pt x="53" y="54"/>
                    <a:pt x="53" y="54"/>
                  </a:cubicBezTo>
                  <a:cubicBezTo>
                    <a:pt x="53" y="53"/>
                    <a:pt x="54" y="52"/>
                    <a:pt x="54" y="50"/>
                  </a:cubicBezTo>
                  <a:cubicBezTo>
                    <a:pt x="56" y="47"/>
                    <a:pt x="58" y="43"/>
                    <a:pt x="58" y="38"/>
                  </a:cubicBezTo>
                  <a:cubicBezTo>
                    <a:pt x="58" y="38"/>
                    <a:pt x="58" y="38"/>
                    <a:pt x="58" y="38"/>
                  </a:cubicBezTo>
                  <a:cubicBezTo>
                    <a:pt x="60" y="37"/>
                    <a:pt x="62" y="36"/>
                    <a:pt x="64" y="36"/>
                  </a:cubicBezTo>
                  <a:cubicBezTo>
                    <a:pt x="61" y="40"/>
                    <a:pt x="58" y="45"/>
                    <a:pt x="57" y="50"/>
                  </a:cubicBezTo>
                  <a:cubicBezTo>
                    <a:pt x="55" y="51"/>
                    <a:pt x="54" y="52"/>
                    <a:pt x="53" y="54"/>
                  </a:cubicBezTo>
                  <a:moveTo>
                    <a:pt x="59" y="48"/>
                  </a:moveTo>
                  <a:cubicBezTo>
                    <a:pt x="61" y="44"/>
                    <a:pt x="63" y="40"/>
                    <a:pt x="66" y="36"/>
                  </a:cubicBezTo>
                  <a:cubicBezTo>
                    <a:pt x="66" y="35"/>
                    <a:pt x="66" y="35"/>
                    <a:pt x="66" y="35"/>
                  </a:cubicBezTo>
                  <a:cubicBezTo>
                    <a:pt x="67" y="35"/>
                    <a:pt x="67" y="35"/>
                    <a:pt x="68" y="35"/>
                  </a:cubicBezTo>
                  <a:cubicBezTo>
                    <a:pt x="68" y="35"/>
                    <a:pt x="68" y="35"/>
                    <a:pt x="68" y="35"/>
                  </a:cubicBezTo>
                  <a:cubicBezTo>
                    <a:pt x="68" y="35"/>
                    <a:pt x="68" y="35"/>
                    <a:pt x="68" y="35"/>
                  </a:cubicBezTo>
                  <a:cubicBezTo>
                    <a:pt x="68" y="35"/>
                    <a:pt x="68" y="35"/>
                    <a:pt x="68" y="35"/>
                  </a:cubicBezTo>
                  <a:cubicBezTo>
                    <a:pt x="69" y="35"/>
                    <a:pt x="70" y="35"/>
                    <a:pt x="71" y="36"/>
                  </a:cubicBezTo>
                  <a:cubicBezTo>
                    <a:pt x="69" y="39"/>
                    <a:pt x="67" y="43"/>
                    <a:pt x="65" y="46"/>
                  </a:cubicBezTo>
                  <a:cubicBezTo>
                    <a:pt x="64" y="46"/>
                    <a:pt x="63" y="46"/>
                    <a:pt x="63" y="47"/>
                  </a:cubicBezTo>
                  <a:cubicBezTo>
                    <a:pt x="62" y="47"/>
                    <a:pt x="60" y="47"/>
                    <a:pt x="59" y="48"/>
                  </a:cubicBezTo>
                  <a:moveTo>
                    <a:pt x="10" y="98"/>
                  </a:moveTo>
                  <a:cubicBezTo>
                    <a:pt x="10" y="92"/>
                    <a:pt x="10" y="85"/>
                    <a:pt x="10" y="79"/>
                  </a:cubicBezTo>
                  <a:cubicBezTo>
                    <a:pt x="17" y="79"/>
                    <a:pt x="23" y="79"/>
                    <a:pt x="29" y="79"/>
                  </a:cubicBezTo>
                  <a:cubicBezTo>
                    <a:pt x="30" y="79"/>
                    <a:pt x="30" y="79"/>
                    <a:pt x="30" y="79"/>
                  </a:cubicBezTo>
                  <a:cubicBezTo>
                    <a:pt x="30" y="79"/>
                    <a:pt x="30" y="79"/>
                    <a:pt x="30" y="79"/>
                  </a:cubicBezTo>
                  <a:cubicBezTo>
                    <a:pt x="31" y="78"/>
                    <a:pt x="32" y="77"/>
                    <a:pt x="32" y="76"/>
                  </a:cubicBezTo>
                  <a:cubicBezTo>
                    <a:pt x="29" y="66"/>
                    <a:pt x="26" y="50"/>
                    <a:pt x="26" y="38"/>
                  </a:cubicBezTo>
                  <a:cubicBezTo>
                    <a:pt x="26" y="35"/>
                    <a:pt x="26" y="33"/>
                    <a:pt x="26" y="31"/>
                  </a:cubicBezTo>
                  <a:cubicBezTo>
                    <a:pt x="27" y="26"/>
                    <a:pt x="29" y="21"/>
                    <a:pt x="33" y="17"/>
                  </a:cubicBezTo>
                  <a:cubicBezTo>
                    <a:pt x="36" y="13"/>
                    <a:pt x="41" y="9"/>
                    <a:pt x="45" y="7"/>
                  </a:cubicBezTo>
                  <a:cubicBezTo>
                    <a:pt x="48" y="6"/>
                    <a:pt x="55" y="4"/>
                    <a:pt x="62" y="4"/>
                  </a:cubicBezTo>
                  <a:cubicBezTo>
                    <a:pt x="62" y="4"/>
                    <a:pt x="62" y="4"/>
                    <a:pt x="62" y="4"/>
                  </a:cubicBezTo>
                  <a:cubicBezTo>
                    <a:pt x="62" y="4"/>
                    <a:pt x="62" y="4"/>
                    <a:pt x="62" y="4"/>
                  </a:cubicBezTo>
                  <a:cubicBezTo>
                    <a:pt x="71" y="4"/>
                    <a:pt x="81" y="6"/>
                    <a:pt x="89" y="12"/>
                  </a:cubicBezTo>
                  <a:cubicBezTo>
                    <a:pt x="97" y="18"/>
                    <a:pt x="103" y="27"/>
                    <a:pt x="104" y="43"/>
                  </a:cubicBezTo>
                  <a:cubicBezTo>
                    <a:pt x="94" y="46"/>
                    <a:pt x="90" y="47"/>
                    <a:pt x="80" y="50"/>
                  </a:cubicBezTo>
                  <a:cubicBezTo>
                    <a:pt x="81" y="48"/>
                    <a:pt x="81" y="47"/>
                    <a:pt x="81" y="45"/>
                  </a:cubicBezTo>
                  <a:cubicBezTo>
                    <a:pt x="81" y="43"/>
                    <a:pt x="80" y="41"/>
                    <a:pt x="80" y="39"/>
                  </a:cubicBezTo>
                  <a:cubicBezTo>
                    <a:pt x="79" y="37"/>
                    <a:pt x="77" y="35"/>
                    <a:pt x="75" y="33"/>
                  </a:cubicBezTo>
                  <a:cubicBezTo>
                    <a:pt x="73" y="32"/>
                    <a:pt x="70" y="31"/>
                    <a:pt x="68" y="31"/>
                  </a:cubicBezTo>
                  <a:cubicBezTo>
                    <a:pt x="67" y="31"/>
                    <a:pt x="67" y="31"/>
                    <a:pt x="67" y="31"/>
                  </a:cubicBezTo>
                  <a:cubicBezTo>
                    <a:pt x="67" y="31"/>
                    <a:pt x="67" y="31"/>
                    <a:pt x="67" y="31"/>
                  </a:cubicBezTo>
                  <a:cubicBezTo>
                    <a:pt x="63" y="31"/>
                    <a:pt x="59" y="33"/>
                    <a:pt x="56" y="35"/>
                  </a:cubicBezTo>
                  <a:cubicBezTo>
                    <a:pt x="52" y="37"/>
                    <a:pt x="50" y="41"/>
                    <a:pt x="49" y="45"/>
                  </a:cubicBezTo>
                  <a:cubicBezTo>
                    <a:pt x="48" y="46"/>
                    <a:pt x="48" y="47"/>
                    <a:pt x="48" y="48"/>
                  </a:cubicBezTo>
                  <a:cubicBezTo>
                    <a:pt x="48" y="50"/>
                    <a:pt x="49" y="52"/>
                    <a:pt x="49" y="54"/>
                  </a:cubicBezTo>
                  <a:cubicBezTo>
                    <a:pt x="49" y="55"/>
                    <a:pt x="49" y="56"/>
                    <a:pt x="50" y="56"/>
                  </a:cubicBezTo>
                  <a:cubicBezTo>
                    <a:pt x="50" y="56"/>
                    <a:pt x="50" y="56"/>
                    <a:pt x="50" y="56"/>
                  </a:cubicBezTo>
                  <a:cubicBezTo>
                    <a:pt x="49" y="57"/>
                    <a:pt x="49" y="57"/>
                    <a:pt x="50" y="58"/>
                  </a:cubicBezTo>
                  <a:cubicBezTo>
                    <a:pt x="50" y="60"/>
                    <a:pt x="51" y="63"/>
                    <a:pt x="51" y="67"/>
                  </a:cubicBezTo>
                  <a:cubicBezTo>
                    <a:pt x="52" y="72"/>
                    <a:pt x="53" y="76"/>
                    <a:pt x="55" y="79"/>
                  </a:cubicBezTo>
                  <a:cubicBezTo>
                    <a:pt x="55" y="80"/>
                    <a:pt x="55" y="80"/>
                    <a:pt x="56" y="80"/>
                  </a:cubicBezTo>
                  <a:cubicBezTo>
                    <a:pt x="56" y="81"/>
                    <a:pt x="57" y="81"/>
                    <a:pt x="57" y="81"/>
                  </a:cubicBezTo>
                  <a:cubicBezTo>
                    <a:pt x="57" y="81"/>
                    <a:pt x="57" y="81"/>
                    <a:pt x="57" y="81"/>
                  </a:cubicBezTo>
                  <a:cubicBezTo>
                    <a:pt x="68" y="81"/>
                    <a:pt x="78" y="81"/>
                    <a:pt x="88" y="81"/>
                  </a:cubicBezTo>
                  <a:cubicBezTo>
                    <a:pt x="87" y="86"/>
                    <a:pt x="86" y="90"/>
                    <a:pt x="86" y="95"/>
                  </a:cubicBezTo>
                  <a:cubicBezTo>
                    <a:pt x="86" y="96"/>
                    <a:pt x="87" y="98"/>
                    <a:pt x="87" y="99"/>
                  </a:cubicBezTo>
                  <a:cubicBezTo>
                    <a:pt x="87" y="99"/>
                    <a:pt x="87" y="99"/>
                    <a:pt x="87" y="99"/>
                  </a:cubicBezTo>
                  <a:cubicBezTo>
                    <a:pt x="78" y="98"/>
                    <a:pt x="66" y="98"/>
                    <a:pt x="58" y="98"/>
                  </a:cubicBezTo>
                  <a:cubicBezTo>
                    <a:pt x="58" y="98"/>
                    <a:pt x="58" y="98"/>
                    <a:pt x="58" y="98"/>
                  </a:cubicBezTo>
                  <a:cubicBezTo>
                    <a:pt x="57" y="98"/>
                    <a:pt x="56" y="99"/>
                    <a:pt x="56" y="100"/>
                  </a:cubicBezTo>
                  <a:cubicBezTo>
                    <a:pt x="56" y="100"/>
                    <a:pt x="56" y="100"/>
                    <a:pt x="56" y="100"/>
                  </a:cubicBezTo>
                  <a:cubicBezTo>
                    <a:pt x="56" y="100"/>
                    <a:pt x="56" y="100"/>
                    <a:pt x="56" y="100"/>
                  </a:cubicBezTo>
                  <a:cubicBezTo>
                    <a:pt x="56" y="100"/>
                    <a:pt x="56" y="100"/>
                    <a:pt x="56" y="100"/>
                  </a:cubicBezTo>
                  <a:cubicBezTo>
                    <a:pt x="56" y="105"/>
                    <a:pt x="56" y="109"/>
                    <a:pt x="54" y="113"/>
                  </a:cubicBezTo>
                  <a:cubicBezTo>
                    <a:pt x="54" y="113"/>
                    <a:pt x="54" y="113"/>
                    <a:pt x="54" y="114"/>
                  </a:cubicBezTo>
                  <a:cubicBezTo>
                    <a:pt x="54" y="114"/>
                    <a:pt x="54" y="114"/>
                    <a:pt x="54" y="114"/>
                  </a:cubicBezTo>
                  <a:cubicBezTo>
                    <a:pt x="52" y="120"/>
                    <a:pt x="49" y="125"/>
                    <a:pt x="46" y="129"/>
                  </a:cubicBezTo>
                  <a:cubicBezTo>
                    <a:pt x="46" y="129"/>
                    <a:pt x="46" y="129"/>
                    <a:pt x="46" y="129"/>
                  </a:cubicBezTo>
                  <a:cubicBezTo>
                    <a:pt x="45" y="129"/>
                    <a:pt x="45" y="130"/>
                    <a:pt x="45" y="130"/>
                  </a:cubicBezTo>
                  <a:cubicBezTo>
                    <a:pt x="45" y="131"/>
                    <a:pt x="45" y="131"/>
                    <a:pt x="46" y="132"/>
                  </a:cubicBezTo>
                  <a:cubicBezTo>
                    <a:pt x="46" y="132"/>
                    <a:pt x="46" y="132"/>
                    <a:pt x="46" y="132"/>
                  </a:cubicBezTo>
                  <a:cubicBezTo>
                    <a:pt x="47" y="133"/>
                    <a:pt x="48" y="134"/>
                    <a:pt x="50" y="135"/>
                  </a:cubicBezTo>
                  <a:cubicBezTo>
                    <a:pt x="56" y="137"/>
                    <a:pt x="67" y="142"/>
                    <a:pt x="83" y="142"/>
                  </a:cubicBezTo>
                  <a:cubicBezTo>
                    <a:pt x="90" y="142"/>
                    <a:pt x="98" y="141"/>
                    <a:pt x="107" y="138"/>
                  </a:cubicBezTo>
                  <a:cubicBezTo>
                    <a:pt x="108" y="142"/>
                    <a:pt x="108" y="145"/>
                    <a:pt x="109" y="147"/>
                  </a:cubicBezTo>
                  <a:cubicBezTo>
                    <a:pt x="110" y="150"/>
                    <a:pt x="111" y="153"/>
                    <a:pt x="112" y="156"/>
                  </a:cubicBezTo>
                  <a:cubicBezTo>
                    <a:pt x="107" y="159"/>
                    <a:pt x="98" y="162"/>
                    <a:pt x="87" y="162"/>
                  </a:cubicBezTo>
                  <a:cubicBezTo>
                    <a:pt x="81" y="162"/>
                    <a:pt x="75" y="161"/>
                    <a:pt x="68" y="159"/>
                  </a:cubicBezTo>
                  <a:cubicBezTo>
                    <a:pt x="52" y="154"/>
                    <a:pt x="42" y="153"/>
                    <a:pt x="34" y="153"/>
                  </a:cubicBezTo>
                  <a:cubicBezTo>
                    <a:pt x="34" y="153"/>
                    <a:pt x="34" y="153"/>
                    <a:pt x="34" y="153"/>
                  </a:cubicBezTo>
                  <a:cubicBezTo>
                    <a:pt x="28" y="153"/>
                    <a:pt x="24" y="154"/>
                    <a:pt x="21" y="156"/>
                  </a:cubicBezTo>
                  <a:cubicBezTo>
                    <a:pt x="20" y="156"/>
                    <a:pt x="20" y="157"/>
                    <a:pt x="19" y="158"/>
                  </a:cubicBezTo>
                  <a:cubicBezTo>
                    <a:pt x="18" y="154"/>
                    <a:pt x="16" y="151"/>
                    <a:pt x="14" y="148"/>
                  </a:cubicBezTo>
                  <a:cubicBezTo>
                    <a:pt x="12" y="144"/>
                    <a:pt x="9" y="141"/>
                    <a:pt x="7" y="136"/>
                  </a:cubicBezTo>
                  <a:cubicBezTo>
                    <a:pt x="7" y="136"/>
                    <a:pt x="7" y="135"/>
                    <a:pt x="7" y="135"/>
                  </a:cubicBezTo>
                  <a:cubicBezTo>
                    <a:pt x="7" y="135"/>
                    <a:pt x="7" y="135"/>
                    <a:pt x="8" y="134"/>
                  </a:cubicBezTo>
                  <a:cubicBezTo>
                    <a:pt x="14" y="131"/>
                    <a:pt x="20" y="126"/>
                    <a:pt x="25" y="120"/>
                  </a:cubicBezTo>
                  <a:cubicBezTo>
                    <a:pt x="26" y="118"/>
                    <a:pt x="27" y="117"/>
                    <a:pt x="28" y="115"/>
                  </a:cubicBezTo>
                  <a:cubicBezTo>
                    <a:pt x="31" y="110"/>
                    <a:pt x="33" y="105"/>
                    <a:pt x="34" y="99"/>
                  </a:cubicBezTo>
                  <a:cubicBezTo>
                    <a:pt x="34" y="99"/>
                    <a:pt x="34" y="99"/>
                    <a:pt x="34" y="99"/>
                  </a:cubicBezTo>
                  <a:cubicBezTo>
                    <a:pt x="34" y="99"/>
                    <a:pt x="34" y="99"/>
                    <a:pt x="34" y="99"/>
                  </a:cubicBezTo>
                  <a:cubicBezTo>
                    <a:pt x="34" y="99"/>
                    <a:pt x="34" y="99"/>
                    <a:pt x="34" y="99"/>
                  </a:cubicBezTo>
                  <a:cubicBezTo>
                    <a:pt x="34" y="98"/>
                    <a:pt x="34" y="98"/>
                    <a:pt x="34" y="98"/>
                  </a:cubicBezTo>
                  <a:cubicBezTo>
                    <a:pt x="33" y="98"/>
                    <a:pt x="33" y="98"/>
                    <a:pt x="33" y="98"/>
                  </a:cubicBezTo>
                  <a:cubicBezTo>
                    <a:pt x="33" y="98"/>
                    <a:pt x="33" y="98"/>
                    <a:pt x="33" y="98"/>
                  </a:cubicBezTo>
                  <a:cubicBezTo>
                    <a:pt x="33" y="97"/>
                    <a:pt x="33" y="97"/>
                    <a:pt x="33" y="97"/>
                  </a:cubicBezTo>
                  <a:cubicBezTo>
                    <a:pt x="33" y="97"/>
                    <a:pt x="33" y="97"/>
                    <a:pt x="33" y="97"/>
                  </a:cubicBezTo>
                  <a:cubicBezTo>
                    <a:pt x="32" y="97"/>
                    <a:pt x="32" y="97"/>
                    <a:pt x="32" y="97"/>
                  </a:cubicBezTo>
                  <a:cubicBezTo>
                    <a:pt x="32" y="97"/>
                    <a:pt x="32" y="97"/>
                    <a:pt x="32" y="97"/>
                  </a:cubicBezTo>
                  <a:cubicBezTo>
                    <a:pt x="32" y="97"/>
                    <a:pt x="32" y="97"/>
                    <a:pt x="32" y="97"/>
                  </a:cubicBezTo>
                  <a:cubicBezTo>
                    <a:pt x="32" y="97"/>
                    <a:pt x="32" y="97"/>
                    <a:pt x="32" y="97"/>
                  </a:cubicBezTo>
                  <a:cubicBezTo>
                    <a:pt x="24" y="97"/>
                    <a:pt x="20" y="98"/>
                    <a:pt x="10" y="98"/>
                  </a:cubicBezTo>
                  <a:moveTo>
                    <a:pt x="62" y="0"/>
                  </a:moveTo>
                  <a:cubicBezTo>
                    <a:pt x="54" y="0"/>
                    <a:pt x="47" y="2"/>
                    <a:pt x="44" y="4"/>
                  </a:cubicBezTo>
                  <a:cubicBezTo>
                    <a:pt x="38" y="6"/>
                    <a:pt x="33" y="10"/>
                    <a:pt x="30" y="15"/>
                  </a:cubicBezTo>
                  <a:cubicBezTo>
                    <a:pt x="26" y="19"/>
                    <a:pt x="23" y="25"/>
                    <a:pt x="22" y="30"/>
                  </a:cubicBezTo>
                  <a:cubicBezTo>
                    <a:pt x="22" y="31"/>
                    <a:pt x="22" y="31"/>
                    <a:pt x="22" y="31"/>
                  </a:cubicBezTo>
                  <a:cubicBezTo>
                    <a:pt x="22" y="32"/>
                    <a:pt x="22" y="32"/>
                    <a:pt x="22" y="32"/>
                  </a:cubicBezTo>
                  <a:cubicBezTo>
                    <a:pt x="20" y="37"/>
                    <a:pt x="20" y="43"/>
                    <a:pt x="20" y="49"/>
                  </a:cubicBezTo>
                  <a:cubicBezTo>
                    <a:pt x="20" y="58"/>
                    <a:pt x="21" y="68"/>
                    <a:pt x="23" y="75"/>
                  </a:cubicBezTo>
                  <a:cubicBezTo>
                    <a:pt x="18" y="75"/>
                    <a:pt x="13" y="75"/>
                    <a:pt x="8" y="75"/>
                  </a:cubicBezTo>
                  <a:cubicBezTo>
                    <a:pt x="7" y="75"/>
                    <a:pt x="7" y="76"/>
                    <a:pt x="7" y="77"/>
                  </a:cubicBezTo>
                  <a:cubicBezTo>
                    <a:pt x="6" y="84"/>
                    <a:pt x="6" y="91"/>
                    <a:pt x="6" y="99"/>
                  </a:cubicBezTo>
                  <a:cubicBezTo>
                    <a:pt x="6" y="99"/>
                    <a:pt x="6" y="99"/>
                    <a:pt x="6" y="99"/>
                  </a:cubicBezTo>
                  <a:cubicBezTo>
                    <a:pt x="6" y="105"/>
                    <a:pt x="7" y="109"/>
                    <a:pt x="7" y="115"/>
                  </a:cubicBezTo>
                  <a:cubicBezTo>
                    <a:pt x="7" y="116"/>
                    <a:pt x="7" y="117"/>
                    <a:pt x="9" y="117"/>
                  </a:cubicBezTo>
                  <a:cubicBezTo>
                    <a:pt x="9" y="117"/>
                    <a:pt x="9" y="117"/>
                    <a:pt x="9" y="117"/>
                  </a:cubicBezTo>
                  <a:cubicBezTo>
                    <a:pt x="9" y="116"/>
                    <a:pt x="9" y="116"/>
                    <a:pt x="9" y="116"/>
                  </a:cubicBezTo>
                  <a:cubicBezTo>
                    <a:pt x="9" y="116"/>
                    <a:pt x="9" y="116"/>
                    <a:pt x="9" y="116"/>
                  </a:cubicBezTo>
                  <a:cubicBezTo>
                    <a:pt x="9" y="117"/>
                    <a:pt x="9" y="117"/>
                    <a:pt x="9" y="117"/>
                  </a:cubicBezTo>
                  <a:cubicBezTo>
                    <a:pt x="10" y="117"/>
                    <a:pt x="10" y="117"/>
                    <a:pt x="10" y="117"/>
                  </a:cubicBezTo>
                  <a:cubicBezTo>
                    <a:pt x="10" y="117"/>
                    <a:pt x="10" y="117"/>
                    <a:pt x="10" y="117"/>
                  </a:cubicBezTo>
                  <a:cubicBezTo>
                    <a:pt x="10" y="117"/>
                    <a:pt x="10" y="117"/>
                    <a:pt x="10" y="117"/>
                  </a:cubicBezTo>
                  <a:cubicBezTo>
                    <a:pt x="14" y="116"/>
                    <a:pt x="18" y="116"/>
                    <a:pt x="22" y="116"/>
                  </a:cubicBezTo>
                  <a:cubicBezTo>
                    <a:pt x="22" y="117"/>
                    <a:pt x="22" y="117"/>
                    <a:pt x="22" y="117"/>
                  </a:cubicBezTo>
                  <a:cubicBezTo>
                    <a:pt x="17" y="123"/>
                    <a:pt x="11" y="128"/>
                    <a:pt x="6" y="131"/>
                  </a:cubicBezTo>
                  <a:cubicBezTo>
                    <a:pt x="5" y="131"/>
                    <a:pt x="5" y="132"/>
                    <a:pt x="4" y="132"/>
                  </a:cubicBezTo>
                  <a:cubicBezTo>
                    <a:pt x="4" y="132"/>
                    <a:pt x="4" y="132"/>
                    <a:pt x="4" y="132"/>
                  </a:cubicBezTo>
                  <a:cubicBezTo>
                    <a:pt x="4" y="132"/>
                    <a:pt x="4" y="132"/>
                    <a:pt x="4" y="132"/>
                  </a:cubicBezTo>
                  <a:cubicBezTo>
                    <a:pt x="3" y="132"/>
                    <a:pt x="2" y="133"/>
                    <a:pt x="2" y="134"/>
                  </a:cubicBezTo>
                  <a:cubicBezTo>
                    <a:pt x="2" y="135"/>
                    <a:pt x="2" y="136"/>
                    <a:pt x="2" y="137"/>
                  </a:cubicBezTo>
                  <a:cubicBezTo>
                    <a:pt x="2" y="140"/>
                    <a:pt x="2" y="142"/>
                    <a:pt x="1" y="146"/>
                  </a:cubicBezTo>
                  <a:cubicBezTo>
                    <a:pt x="1" y="147"/>
                    <a:pt x="0" y="149"/>
                    <a:pt x="0" y="152"/>
                  </a:cubicBezTo>
                  <a:cubicBezTo>
                    <a:pt x="0" y="152"/>
                    <a:pt x="0" y="153"/>
                    <a:pt x="0" y="153"/>
                  </a:cubicBezTo>
                  <a:cubicBezTo>
                    <a:pt x="0" y="155"/>
                    <a:pt x="1" y="157"/>
                    <a:pt x="2" y="159"/>
                  </a:cubicBezTo>
                  <a:cubicBezTo>
                    <a:pt x="4" y="164"/>
                    <a:pt x="6" y="167"/>
                    <a:pt x="8" y="170"/>
                  </a:cubicBezTo>
                  <a:cubicBezTo>
                    <a:pt x="9" y="172"/>
                    <a:pt x="11" y="175"/>
                    <a:pt x="13" y="179"/>
                  </a:cubicBezTo>
                  <a:cubicBezTo>
                    <a:pt x="13" y="180"/>
                    <a:pt x="14" y="180"/>
                    <a:pt x="14" y="180"/>
                  </a:cubicBezTo>
                  <a:cubicBezTo>
                    <a:pt x="14" y="181"/>
                    <a:pt x="14" y="181"/>
                    <a:pt x="14" y="181"/>
                  </a:cubicBezTo>
                  <a:cubicBezTo>
                    <a:pt x="15" y="181"/>
                    <a:pt x="15" y="181"/>
                    <a:pt x="15" y="181"/>
                  </a:cubicBezTo>
                  <a:cubicBezTo>
                    <a:pt x="16" y="181"/>
                    <a:pt x="17" y="181"/>
                    <a:pt x="17" y="180"/>
                  </a:cubicBezTo>
                  <a:cubicBezTo>
                    <a:pt x="19" y="178"/>
                    <a:pt x="22" y="176"/>
                    <a:pt x="25" y="175"/>
                  </a:cubicBezTo>
                  <a:cubicBezTo>
                    <a:pt x="28" y="174"/>
                    <a:pt x="32" y="174"/>
                    <a:pt x="36" y="173"/>
                  </a:cubicBezTo>
                  <a:cubicBezTo>
                    <a:pt x="38" y="173"/>
                    <a:pt x="41" y="173"/>
                    <a:pt x="43" y="173"/>
                  </a:cubicBezTo>
                  <a:cubicBezTo>
                    <a:pt x="43" y="173"/>
                    <a:pt x="43" y="173"/>
                    <a:pt x="43" y="173"/>
                  </a:cubicBezTo>
                  <a:cubicBezTo>
                    <a:pt x="44" y="173"/>
                    <a:pt x="46" y="173"/>
                    <a:pt x="47" y="173"/>
                  </a:cubicBezTo>
                  <a:cubicBezTo>
                    <a:pt x="47" y="173"/>
                    <a:pt x="47" y="173"/>
                    <a:pt x="47" y="173"/>
                  </a:cubicBezTo>
                  <a:cubicBezTo>
                    <a:pt x="52" y="174"/>
                    <a:pt x="58" y="176"/>
                    <a:pt x="64" y="178"/>
                  </a:cubicBezTo>
                  <a:cubicBezTo>
                    <a:pt x="72" y="181"/>
                    <a:pt x="81" y="183"/>
                    <a:pt x="91" y="183"/>
                  </a:cubicBezTo>
                  <a:cubicBezTo>
                    <a:pt x="97" y="183"/>
                    <a:pt x="104" y="182"/>
                    <a:pt x="111" y="180"/>
                  </a:cubicBezTo>
                  <a:cubicBezTo>
                    <a:pt x="111" y="180"/>
                    <a:pt x="111" y="180"/>
                    <a:pt x="111" y="180"/>
                  </a:cubicBezTo>
                  <a:cubicBezTo>
                    <a:pt x="112" y="180"/>
                    <a:pt x="113" y="179"/>
                    <a:pt x="113" y="178"/>
                  </a:cubicBezTo>
                  <a:cubicBezTo>
                    <a:pt x="113" y="177"/>
                    <a:pt x="113" y="177"/>
                    <a:pt x="113" y="177"/>
                  </a:cubicBezTo>
                  <a:cubicBezTo>
                    <a:pt x="115" y="170"/>
                    <a:pt x="116" y="165"/>
                    <a:pt x="117" y="158"/>
                  </a:cubicBezTo>
                  <a:cubicBezTo>
                    <a:pt x="117" y="157"/>
                    <a:pt x="117" y="157"/>
                    <a:pt x="116" y="156"/>
                  </a:cubicBezTo>
                  <a:cubicBezTo>
                    <a:pt x="115" y="152"/>
                    <a:pt x="114" y="149"/>
                    <a:pt x="113" y="146"/>
                  </a:cubicBezTo>
                  <a:cubicBezTo>
                    <a:pt x="112" y="143"/>
                    <a:pt x="111" y="140"/>
                    <a:pt x="111" y="136"/>
                  </a:cubicBezTo>
                  <a:cubicBezTo>
                    <a:pt x="111" y="135"/>
                    <a:pt x="111" y="134"/>
                    <a:pt x="110" y="134"/>
                  </a:cubicBezTo>
                  <a:cubicBezTo>
                    <a:pt x="110" y="134"/>
                    <a:pt x="110" y="134"/>
                    <a:pt x="109" y="134"/>
                  </a:cubicBezTo>
                  <a:cubicBezTo>
                    <a:pt x="109" y="134"/>
                    <a:pt x="109" y="134"/>
                    <a:pt x="109" y="134"/>
                  </a:cubicBezTo>
                  <a:cubicBezTo>
                    <a:pt x="99" y="137"/>
                    <a:pt x="90" y="138"/>
                    <a:pt x="83" y="138"/>
                  </a:cubicBezTo>
                  <a:cubicBezTo>
                    <a:pt x="72" y="138"/>
                    <a:pt x="63" y="136"/>
                    <a:pt x="57" y="133"/>
                  </a:cubicBezTo>
                  <a:cubicBezTo>
                    <a:pt x="54" y="132"/>
                    <a:pt x="52" y="131"/>
                    <a:pt x="51" y="130"/>
                  </a:cubicBezTo>
                  <a:cubicBezTo>
                    <a:pt x="50" y="130"/>
                    <a:pt x="50" y="130"/>
                    <a:pt x="50" y="130"/>
                  </a:cubicBezTo>
                  <a:cubicBezTo>
                    <a:pt x="53" y="126"/>
                    <a:pt x="56" y="121"/>
                    <a:pt x="58" y="116"/>
                  </a:cubicBezTo>
                  <a:cubicBezTo>
                    <a:pt x="68" y="116"/>
                    <a:pt x="77" y="116"/>
                    <a:pt x="85" y="116"/>
                  </a:cubicBezTo>
                  <a:cubicBezTo>
                    <a:pt x="86" y="116"/>
                    <a:pt x="86" y="116"/>
                    <a:pt x="86" y="116"/>
                  </a:cubicBezTo>
                  <a:cubicBezTo>
                    <a:pt x="87" y="116"/>
                    <a:pt x="87" y="116"/>
                    <a:pt x="87" y="116"/>
                  </a:cubicBezTo>
                  <a:cubicBezTo>
                    <a:pt x="87" y="116"/>
                    <a:pt x="87" y="116"/>
                    <a:pt x="87" y="116"/>
                  </a:cubicBezTo>
                  <a:cubicBezTo>
                    <a:pt x="87" y="116"/>
                    <a:pt x="87" y="116"/>
                    <a:pt x="87" y="116"/>
                  </a:cubicBezTo>
                  <a:cubicBezTo>
                    <a:pt x="87" y="116"/>
                    <a:pt x="87" y="116"/>
                    <a:pt x="87" y="116"/>
                  </a:cubicBezTo>
                  <a:cubicBezTo>
                    <a:pt x="88" y="116"/>
                    <a:pt x="88" y="116"/>
                    <a:pt x="88" y="116"/>
                  </a:cubicBezTo>
                  <a:cubicBezTo>
                    <a:pt x="88" y="115"/>
                    <a:pt x="88" y="115"/>
                    <a:pt x="88" y="115"/>
                  </a:cubicBezTo>
                  <a:cubicBezTo>
                    <a:pt x="88" y="115"/>
                    <a:pt x="88" y="115"/>
                    <a:pt x="88" y="115"/>
                  </a:cubicBezTo>
                  <a:cubicBezTo>
                    <a:pt x="88" y="115"/>
                    <a:pt x="88" y="115"/>
                    <a:pt x="88" y="115"/>
                  </a:cubicBezTo>
                  <a:cubicBezTo>
                    <a:pt x="89" y="111"/>
                    <a:pt x="90" y="107"/>
                    <a:pt x="90" y="103"/>
                  </a:cubicBezTo>
                  <a:cubicBezTo>
                    <a:pt x="91" y="103"/>
                    <a:pt x="91" y="102"/>
                    <a:pt x="91" y="102"/>
                  </a:cubicBezTo>
                  <a:cubicBezTo>
                    <a:pt x="91" y="99"/>
                    <a:pt x="90" y="97"/>
                    <a:pt x="90" y="95"/>
                  </a:cubicBezTo>
                  <a:cubicBezTo>
                    <a:pt x="90" y="90"/>
                    <a:pt x="91" y="85"/>
                    <a:pt x="92" y="79"/>
                  </a:cubicBezTo>
                  <a:cubicBezTo>
                    <a:pt x="92" y="79"/>
                    <a:pt x="92" y="78"/>
                    <a:pt x="92" y="78"/>
                  </a:cubicBezTo>
                  <a:cubicBezTo>
                    <a:pt x="91" y="77"/>
                    <a:pt x="91" y="77"/>
                    <a:pt x="90" y="77"/>
                  </a:cubicBezTo>
                  <a:cubicBezTo>
                    <a:pt x="90" y="77"/>
                    <a:pt x="90" y="77"/>
                    <a:pt x="90" y="77"/>
                  </a:cubicBezTo>
                  <a:cubicBezTo>
                    <a:pt x="80" y="77"/>
                    <a:pt x="69" y="77"/>
                    <a:pt x="58" y="77"/>
                  </a:cubicBezTo>
                  <a:cubicBezTo>
                    <a:pt x="57" y="75"/>
                    <a:pt x="56" y="71"/>
                    <a:pt x="55" y="66"/>
                  </a:cubicBezTo>
                  <a:cubicBezTo>
                    <a:pt x="55" y="65"/>
                    <a:pt x="55" y="65"/>
                    <a:pt x="55" y="64"/>
                  </a:cubicBezTo>
                  <a:cubicBezTo>
                    <a:pt x="55" y="63"/>
                    <a:pt x="55" y="63"/>
                    <a:pt x="55" y="63"/>
                  </a:cubicBezTo>
                  <a:cubicBezTo>
                    <a:pt x="55" y="63"/>
                    <a:pt x="55" y="62"/>
                    <a:pt x="55" y="62"/>
                  </a:cubicBezTo>
                  <a:cubicBezTo>
                    <a:pt x="55" y="57"/>
                    <a:pt x="59" y="51"/>
                    <a:pt x="64" y="50"/>
                  </a:cubicBezTo>
                  <a:cubicBezTo>
                    <a:pt x="64" y="50"/>
                    <a:pt x="65" y="50"/>
                    <a:pt x="66" y="50"/>
                  </a:cubicBezTo>
                  <a:cubicBezTo>
                    <a:pt x="66" y="50"/>
                    <a:pt x="67" y="50"/>
                    <a:pt x="67" y="50"/>
                  </a:cubicBezTo>
                  <a:cubicBezTo>
                    <a:pt x="69" y="51"/>
                    <a:pt x="70" y="52"/>
                    <a:pt x="71" y="54"/>
                  </a:cubicBezTo>
                  <a:cubicBezTo>
                    <a:pt x="72" y="56"/>
                    <a:pt x="73" y="58"/>
                    <a:pt x="73" y="60"/>
                  </a:cubicBezTo>
                  <a:cubicBezTo>
                    <a:pt x="74" y="62"/>
                    <a:pt x="74" y="64"/>
                    <a:pt x="74" y="66"/>
                  </a:cubicBezTo>
                  <a:cubicBezTo>
                    <a:pt x="75" y="67"/>
                    <a:pt x="76" y="67"/>
                    <a:pt x="76" y="67"/>
                  </a:cubicBezTo>
                  <a:cubicBezTo>
                    <a:pt x="77" y="67"/>
                    <a:pt x="77" y="67"/>
                    <a:pt x="77" y="67"/>
                  </a:cubicBezTo>
                  <a:cubicBezTo>
                    <a:pt x="77" y="67"/>
                    <a:pt x="77" y="67"/>
                    <a:pt x="77" y="67"/>
                  </a:cubicBezTo>
                  <a:cubicBezTo>
                    <a:pt x="78" y="68"/>
                    <a:pt x="78" y="68"/>
                    <a:pt x="79" y="68"/>
                  </a:cubicBezTo>
                  <a:cubicBezTo>
                    <a:pt x="79" y="68"/>
                    <a:pt x="79" y="68"/>
                    <a:pt x="79" y="68"/>
                  </a:cubicBezTo>
                  <a:cubicBezTo>
                    <a:pt x="87" y="64"/>
                    <a:pt x="96" y="61"/>
                    <a:pt x="104" y="59"/>
                  </a:cubicBezTo>
                  <a:cubicBezTo>
                    <a:pt x="105" y="59"/>
                    <a:pt x="105" y="59"/>
                    <a:pt x="105" y="59"/>
                  </a:cubicBezTo>
                  <a:cubicBezTo>
                    <a:pt x="106" y="59"/>
                    <a:pt x="106" y="59"/>
                    <a:pt x="106" y="58"/>
                  </a:cubicBezTo>
                  <a:cubicBezTo>
                    <a:pt x="108" y="53"/>
                    <a:pt x="109" y="49"/>
                    <a:pt x="109" y="44"/>
                  </a:cubicBezTo>
                  <a:cubicBezTo>
                    <a:pt x="109" y="43"/>
                    <a:pt x="109" y="42"/>
                    <a:pt x="108" y="42"/>
                  </a:cubicBezTo>
                  <a:cubicBezTo>
                    <a:pt x="107" y="26"/>
                    <a:pt x="100" y="15"/>
                    <a:pt x="92" y="9"/>
                  </a:cubicBezTo>
                  <a:cubicBezTo>
                    <a:pt x="83" y="2"/>
                    <a:pt x="72" y="0"/>
                    <a:pt x="62" y="0"/>
                  </a:cubicBezTo>
                </a:path>
              </a:pathLst>
            </a:custGeom>
            <a:solidFill>
              <a:srgbClr val="B2B2B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grpSp>
      <p:grpSp>
        <p:nvGrpSpPr>
          <p:cNvPr id="154" name="组合 153"/>
          <p:cNvGrpSpPr/>
          <p:nvPr/>
        </p:nvGrpSpPr>
        <p:grpSpPr>
          <a:xfrm>
            <a:off x="1514260" y="1446947"/>
            <a:ext cx="1052110" cy="3062821"/>
            <a:chOff x="5162550" y="368300"/>
            <a:chExt cx="1866900" cy="5436746"/>
          </a:xfrm>
          <a:solidFill>
            <a:schemeClr val="bg1"/>
          </a:solidFill>
          <a:effectLst>
            <a:outerShdw blurRad="203200" dist="88900" dir="2700000" algn="tl" rotWithShape="0">
              <a:prstClr val="black">
                <a:alpha val="30000"/>
              </a:prstClr>
            </a:outerShdw>
          </a:effectLst>
        </p:grpSpPr>
        <p:sp>
          <p:nvSpPr>
            <p:cNvPr id="155" name="任意多边形 154"/>
            <p:cNvSpPr/>
            <p:nvPr/>
          </p:nvSpPr>
          <p:spPr>
            <a:xfrm>
              <a:off x="5162550" y="368300"/>
              <a:ext cx="1866900" cy="2450803"/>
            </a:xfrm>
            <a:custGeom>
              <a:avLst/>
              <a:gdLst>
                <a:gd name="connsiteX0" fmla="*/ 703729 w 1866900"/>
                <a:gd name="connsiteY0" fmla="*/ 2328771 h 2450803"/>
                <a:gd name="connsiteX1" fmla="*/ 1163171 w 1866900"/>
                <a:gd name="connsiteY1" fmla="*/ 2328771 h 2450803"/>
                <a:gd name="connsiteX2" fmla="*/ 1224187 w 1866900"/>
                <a:gd name="connsiteY2" fmla="*/ 2389787 h 2450803"/>
                <a:gd name="connsiteX3" fmla="*/ 1163171 w 1866900"/>
                <a:gd name="connsiteY3" fmla="*/ 2450803 h 2450803"/>
                <a:gd name="connsiteX4" fmla="*/ 703729 w 1866900"/>
                <a:gd name="connsiteY4" fmla="*/ 2450803 h 2450803"/>
                <a:gd name="connsiteX5" fmla="*/ 642713 w 1866900"/>
                <a:gd name="connsiteY5" fmla="*/ 2389787 h 2450803"/>
                <a:gd name="connsiteX6" fmla="*/ 703729 w 1866900"/>
                <a:gd name="connsiteY6" fmla="*/ 2328771 h 2450803"/>
                <a:gd name="connsiteX7" fmla="*/ 646157 w 1866900"/>
                <a:gd name="connsiteY7" fmla="*/ 2177104 h 2450803"/>
                <a:gd name="connsiteX8" fmla="*/ 1220743 w 1866900"/>
                <a:gd name="connsiteY8" fmla="*/ 2177104 h 2450803"/>
                <a:gd name="connsiteX9" fmla="*/ 1281759 w 1866900"/>
                <a:gd name="connsiteY9" fmla="*/ 2238120 h 2450803"/>
                <a:gd name="connsiteX10" fmla="*/ 1220743 w 1866900"/>
                <a:gd name="connsiteY10" fmla="*/ 2299136 h 2450803"/>
                <a:gd name="connsiteX11" fmla="*/ 646157 w 1866900"/>
                <a:gd name="connsiteY11" fmla="*/ 2299136 h 2450803"/>
                <a:gd name="connsiteX12" fmla="*/ 585141 w 1866900"/>
                <a:gd name="connsiteY12" fmla="*/ 2238120 h 2450803"/>
                <a:gd name="connsiteX13" fmla="*/ 646157 w 1866900"/>
                <a:gd name="connsiteY13" fmla="*/ 2177104 h 2450803"/>
                <a:gd name="connsiteX14" fmla="*/ 601983 w 1866900"/>
                <a:gd name="connsiteY14" fmla="*/ 2025437 h 2450803"/>
                <a:gd name="connsiteX15" fmla="*/ 1264918 w 1866900"/>
                <a:gd name="connsiteY15" fmla="*/ 2025437 h 2450803"/>
                <a:gd name="connsiteX16" fmla="*/ 1325934 w 1866900"/>
                <a:gd name="connsiteY16" fmla="*/ 2086453 h 2450803"/>
                <a:gd name="connsiteX17" fmla="*/ 1264918 w 1866900"/>
                <a:gd name="connsiteY17" fmla="*/ 2147469 h 2450803"/>
                <a:gd name="connsiteX18" fmla="*/ 601983 w 1866900"/>
                <a:gd name="connsiteY18" fmla="*/ 2147469 h 2450803"/>
                <a:gd name="connsiteX19" fmla="*/ 540967 w 1866900"/>
                <a:gd name="connsiteY19" fmla="*/ 2086453 h 2450803"/>
                <a:gd name="connsiteX20" fmla="*/ 601983 w 1866900"/>
                <a:gd name="connsiteY20" fmla="*/ 2025437 h 2450803"/>
                <a:gd name="connsiteX21" fmla="*/ 933450 w 1866900"/>
                <a:gd name="connsiteY21" fmla="*/ 0 h 2450803"/>
                <a:gd name="connsiteX22" fmla="*/ 1866900 w 1866900"/>
                <a:gd name="connsiteY22" fmla="*/ 933450 h 2450803"/>
                <a:gd name="connsiteX23" fmla="*/ 1296791 w 1866900"/>
                <a:gd name="connsiteY23" fmla="*/ 1793545 h 2450803"/>
                <a:gd name="connsiteX24" fmla="*/ 1232555 w 1866900"/>
                <a:gd name="connsiteY24" fmla="*/ 1999556 h 2450803"/>
                <a:gd name="connsiteX25" fmla="*/ 634346 w 1866900"/>
                <a:gd name="connsiteY25" fmla="*/ 1999556 h 2450803"/>
                <a:gd name="connsiteX26" fmla="*/ 570109 w 1866900"/>
                <a:gd name="connsiteY26" fmla="*/ 1793545 h 2450803"/>
                <a:gd name="connsiteX27" fmla="*/ 0 w 1866900"/>
                <a:gd name="connsiteY27" fmla="*/ 933450 h 2450803"/>
                <a:gd name="connsiteX28" fmla="*/ 933450 w 1866900"/>
                <a:gd name="connsiteY28" fmla="*/ 0 h 245080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866900" h="2450803">
                  <a:moveTo>
                    <a:pt x="703729" y="2328771"/>
                  </a:moveTo>
                  <a:lnTo>
                    <a:pt x="1163171" y="2328771"/>
                  </a:lnTo>
                  <a:cubicBezTo>
                    <a:pt x="1196869" y="2328771"/>
                    <a:pt x="1224187" y="2356089"/>
                    <a:pt x="1224187" y="2389787"/>
                  </a:cubicBezTo>
                  <a:cubicBezTo>
                    <a:pt x="1224187" y="2423485"/>
                    <a:pt x="1196869" y="2450803"/>
                    <a:pt x="1163171" y="2450803"/>
                  </a:cubicBezTo>
                  <a:lnTo>
                    <a:pt x="703729" y="2450803"/>
                  </a:lnTo>
                  <a:cubicBezTo>
                    <a:pt x="670031" y="2450803"/>
                    <a:pt x="642713" y="2423485"/>
                    <a:pt x="642713" y="2389787"/>
                  </a:cubicBezTo>
                  <a:cubicBezTo>
                    <a:pt x="642713" y="2356089"/>
                    <a:pt x="670031" y="2328771"/>
                    <a:pt x="703729" y="2328771"/>
                  </a:cubicBezTo>
                  <a:close/>
                  <a:moveTo>
                    <a:pt x="646157" y="2177104"/>
                  </a:moveTo>
                  <a:lnTo>
                    <a:pt x="1220743" y="2177104"/>
                  </a:lnTo>
                  <a:cubicBezTo>
                    <a:pt x="1254441" y="2177104"/>
                    <a:pt x="1281759" y="2204422"/>
                    <a:pt x="1281759" y="2238120"/>
                  </a:cubicBezTo>
                  <a:cubicBezTo>
                    <a:pt x="1281759" y="2271818"/>
                    <a:pt x="1254441" y="2299136"/>
                    <a:pt x="1220743" y="2299136"/>
                  </a:cubicBezTo>
                  <a:lnTo>
                    <a:pt x="646157" y="2299136"/>
                  </a:lnTo>
                  <a:cubicBezTo>
                    <a:pt x="612459" y="2299136"/>
                    <a:pt x="585141" y="2271818"/>
                    <a:pt x="585141" y="2238120"/>
                  </a:cubicBezTo>
                  <a:cubicBezTo>
                    <a:pt x="585141" y="2204422"/>
                    <a:pt x="612459" y="2177104"/>
                    <a:pt x="646157" y="2177104"/>
                  </a:cubicBezTo>
                  <a:close/>
                  <a:moveTo>
                    <a:pt x="601983" y="2025437"/>
                  </a:moveTo>
                  <a:lnTo>
                    <a:pt x="1264918" y="2025437"/>
                  </a:lnTo>
                  <a:cubicBezTo>
                    <a:pt x="1298616" y="2025437"/>
                    <a:pt x="1325934" y="2052755"/>
                    <a:pt x="1325934" y="2086453"/>
                  </a:cubicBezTo>
                  <a:cubicBezTo>
                    <a:pt x="1325934" y="2120151"/>
                    <a:pt x="1298616" y="2147469"/>
                    <a:pt x="1264918" y="2147469"/>
                  </a:cubicBezTo>
                  <a:lnTo>
                    <a:pt x="601983" y="2147469"/>
                  </a:lnTo>
                  <a:cubicBezTo>
                    <a:pt x="568285" y="2147469"/>
                    <a:pt x="540967" y="2120151"/>
                    <a:pt x="540967" y="2086453"/>
                  </a:cubicBezTo>
                  <a:cubicBezTo>
                    <a:pt x="540967" y="2052755"/>
                    <a:pt x="568285" y="2025437"/>
                    <a:pt x="601983" y="2025437"/>
                  </a:cubicBezTo>
                  <a:close/>
                  <a:moveTo>
                    <a:pt x="933450" y="0"/>
                  </a:moveTo>
                  <a:cubicBezTo>
                    <a:pt x="1448980" y="0"/>
                    <a:pt x="1866900" y="417920"/>
                    <a:pt x="1866900" y="933450"/>
                  </a:cubicBezTo>
                  <a:cubicBezTo>
                    <a:pt x="1866900" y="1320098"/>
                    <a:pt x="1631820" y="1651839"/>
                    <a:pt x="1296791" y="1793545"/>
                  </a:cubicBezTo>
                  <a:cubicBezTo>
                    <a:pt x="1203942" y="1852691"/>
                    <a:pt x="1287305" y="1930886"/>
                    <a:pt x="1232555" y="1999556"/>
                  </a:cubicBezTo>
                  <a:lnTo>
                    <a:pt x="634346" y="1999556"/>
                  </a:lnTo>
                  <a:cubicBezTo>
                    <a:pt x="565309" y="1902311"/>
                    <a:pt x="667721" y="1838403"/>
                    <a:pt x="570109" y="1793545"/>
                  </a:cubicBezTo>
                  <a:cubicBezTo>
                    <a:pt x="235080" y="1651839"/>
                    <a:pt x="0" y="1320098"/>
                    <a:pt x="0" y="933450"/>
                  </a:cubicBezTo>
                  <a:cubicBezTo>
                    <a:pt x="0" y="417920"/>
                    <a:pt x="417920" y="0"/>
                    <a:pt x="933450" y="0"/>
                  </a:cubicBezTo>
                  <a:close/>
                </a:path>
              </a:pathLst>
            </a:custGeom>
            <a:solidFill>
              <a:schemeClr val="bg1">
                <a:lumMod val="95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6" name="任意多边形 155"/>
            <p:cNvSpPr/>
            <p:nvPr/>
          </p:nvSpPr>
          <p:spPr>
            <a:xfrm rot="5400000">
              <a:off x="4622610" y="3468979"/>
              <a:ext cx="2946783" cy="1725351"/>
            </a:xfrm>
            <a:custGeom>
              <a:avLst/>
              <a:gdLst>
                <a:gd name="connsiteX0" fmla="*/ 0 w 2946783"/>
                <a:gd name="connsiteY0" fmla="*/ 1579299 h 1725351"/>
                <a:gd name="connsiteX1" fmla="*/ 0 w 2946783"/>
                <a:gd name="connsiteY1" fmla="*/ 146052 h 1725351"/>
                <a:gd name="connsiteX2" fmla="*/ 146052 w 2946783"/>
                <a:gd name="connsiteY2" fmla="*/ 0 h 1725351"/>
                <a:gd name="connsiteX3" fmla="*/ 273048 w 2946783"/>
                <a:gd name="connsiteY3" fmla="*/ 0 h 1725351"/>
                <a:gd name="connsiteX4" fmla="*/ 276917 w 2946783"/>
                <a:gd name="connsiteY4" fmla="*/ 781 h 1725351"/>
                <a:gd name="connsiteX5" fmla="*/ 284665 w 2946783"/>
                <a:gd name="connsiteY5" fmla="*/ 0 h 1725351"/>
                <a:gd name="connsiteX6" fmla="*/ 1262891 w 2946783"/>
                <a:gd name="connsiteY6" fmla="*/ 0 h 1725351"/>
                <a:gd name="connsiteX7" fmla="*/ 1472441 w 2946783"/>
                <a:gd name="connsiteY7" fmla="*/ 209550 h 1725351"/>
                <a:gd name="connsiteX8" fmla="*/ 1371551 w 2946783"/>
                <a:gd name="connsiteY8" fmla="*/ 388763 h 1725351"/>
                <a:gd name="connsiteX9" fmla="*/ 1317424 w 2946783"/>
                <a:gd name="connsiteY9" fmla="*/ 410014 h 1725351"/>
                <a:gd name="connsiteX10" fmla="*/ 449527 w 2946783"/>
                <a:gd name="connsiteY10" fmla="*/ 410013 h 1725351"/>
                <a:gd name="connsiteX11" fmla="*/ 419437 w 2946783"/>
                <a:gd name="connsiteY11" fmla="*/ 440103 h 1725351"/>
                <a:gd name="connsiteX12" fmla="*/ 449527 w 2946783"/>
                <a:gd name="connsiteY12" fmla="*/ 470193 h 1725351"/>
                <a:gd name="connsiteX13" fmla="*/ 2130333 w 2946783"/>
                <a:gd name="connsiteY13" fmla="*/ 470193 h 1725351"/>
                <a:gd name="connsiteX14" fmla="*/ 2946783 w 2946783"/>
                <a:gd name="connsiteY14" fmla="*/ 862677 h 1725351"/>
                <a:gd name="connsiteX15" fmla="*/ 2130333 w 2946783"/>
                <a:gd name="connsiteY15" fmla="*/ 1255161 h 1725351"/>
                <a:gd name="connsiteX16" fmla="*/ 2130333 w 2946783"/>
                <a:gd name="connsiteY16" fmla="*/ 1255160 h 1725351"/>
                <a:gd name="connsiteX17" fmla="*/ 449527 w 2946783"/>
                <a:gd name="connsiteY17" fmla="*/ 1255159 h 1725351"/>
                <a:gd name="connsiteX18" fmla="*/ 419437 w 2946783"/>
                <a:gd name="connsiteY18" fmla="*/ 1285249 h 1725351"/>
                <a:gd name="connsiteX19" fmla="*/ 449527 w 2946783"/>
                <a:gd name="connsiteY19" fmla="*/ 1315339 h 1725351"/>
                <a:gd name="connsiteX20" fmla="*/ 1320685 w 2946783"/>
                <a:gd name="connsiteY20" fmla="*/ 1315339 h 1725351"/>
                <a:gd name="connsiteX21" fmla="*/ 1344457 w 2946783"/>
                <a:gd name="connsiteY21" fmla="*/ 1322719 h 1725351"/>
                <a:gd name="connsiteX22" fmla="*/ 1472441 w 2946783"/>
                <a:gd name="connsiteY22" fmla="*/ 1515801 h 1725351"/>
                <a:gd name="connsiteX23" fmla="*/ 1262891 w 2946783"/>
                <a:gd name="connsiteY23" fmla="*/ 1725351 h 1725351"/>
                <a:gd name="connsiteX24" fmla="*/ 284663 w 2946783"/>
                <a:gd name="connsiteY24" fmla="*/ 1725351 h 1725351"/>
                <a:gd name="connsiteX25" fmla="*/ 276916 w 2946783"/>
                <a:gd name="connsiteY25" fmla="*/ 1724570 h 1725351"/>
                <a:gd name="connsiteX26" fmla="*/ 273048 w 2946783"/>
                <a:gd name="connsiteY26" fmla="*/ 1725351 h 1725351"/>
                <a:gd name="connsiteX27" fmla="*/ 146052 w 2946783"/>
                <a:gd name="connsiteY27" fmla="*/ 1725351 h 1725351"/>
                <a:gd name="connsiteX28" fmla="*/ 0 w 2946783"/>
                <a:gd name="connsiteY28" fmla="*/ 1579299 h 17253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946783" h="1725351">
                  <a:moveTo>
                    <a:pt x="0" y="1579299"/>
                  </a:moveTo>
                  <a:lnTo>
                    <a:pt x="0" y="146052"/>
                  </a:lnTo>
                  <a:cubicBezTo>
                    <a:pt x="0" y="65390"/>
                    <a:pt x="65390" y="0"/>
                    <a:pt x="146052" y="0"/>
                  </a:cubicBezTo>
                  <a:lnTo>
                    <a:pt x="273048" y="0"/>
                  </a:lnTo>
                  <a:lnTo>
                    <a:pt x="276917" y="781"/>
                  </a:lnTo>
                  <a:lnTo>
                    <a:pt x="284665" y="0"/>
                  </a:lnTo>
                  <a:lnTo>
                    <a:pt x="1262891" y="0"/>
                  </a:lnTo>
                  <a:cubicBezTo>
                    <a:pt x="1378622" y="0"/>
                    <a:pt x="1472441" y="93819"/>
                    <a:pt x="1472441" y="209550"/>
                  </a:cubicBezTo>
                  <a:cubicBezTo>
                    <a:pt x="1472441" y="285499"/>
                    <a:pt x="1432037" y="352011"/>
                    <a:pt x="1371551" y="388763"/>
                  </a:cubicBezTo>
                  <a:lnTo>
                    <a:pt x="1317424" y="410014"/>
                  </a:lnTo>
                  <a:lnTo>
                    <a:pt x="449527" y="410013"/>
                  </a:lnTo>
                  <a:cubicBezTo>
                    <a:pt x="432909" y="410013"/>
                    <a:pt x="419437" y="423485"/>
                    <a:pt x="419437" y="440103"/>
                  </a:cubicBezTo>
                  <a:cubicBezTo>
                    <a:pt x="419437" y="456721"/>
                    <a:pt x="432909" y="470193"/>
                    <a:pt x="449527" y="470193"/>
                  </a:cubicBezTo>
                  <a:lnTo>
                    <a:pt x="2130333" y="470193"/>
                  </a:lnTo>
                  <a:lnTo>
                    <a:pt x="2946783" y="862677"/>
                  </a:lnTo>
                  <a:lnTo>
                    <a:pt x="2130333" y="1255161"/>
                  </a:lnTo>
                  <a:lnTo>
                    <a:pt x="2130333" y="1255160"/>
                  </a:lnTo>
                  <a:lnTo>
                    <a:pt x="449527" y="1255159"/>
                  </a:lnTo>
                  <a:cubicBezTo>
                    <a:pt x="432909" y="1255159"/>
                    <a:pt x="419437" y="1268631"/>
                    <a:pt x="419437" y="1285249"/>
                  </a:cubicBezTo>
                  <a:cubicBezTo>
                    <a:pt x="419437" y="1301867"/>
                    <a:pt x="432909" y="1315339"/>
                    <a:pt x="449527" y="1315339"/>
                  </a:cubicBezTo>
                  <a:lnTo>
                    <a:pt x="1320685" y="1315339"/>
                  </a:lnTo>
                  <a:lnTo>
                    <a:pt x="1344457" y="1322719"/>
                  </a:lnTo>
                  <a:cubicBezTo>
                    <a:pt x="1419668" y="1354530"/>
                    <a:pt x="1472441" y="1429003"/>
                    <a:pt x="1472441" y="1515801"/>
                  </a:cubicBezTo>
                  <a:cubicBezTo>
                    <a:pt x="1472441" y="1631532"/>
                    <a:pt x="1378622" y="1725351"/>
                    <a:pt x="1262891" y="1725351"/>
                  </a:cubicBezTo>
                  <a:lnTo>
                    <a:pt x="284663" y="1725351"/>
                  </a:lnTo>
                  <a:lnTo>
                    <a:pt x="276916" y="1724570"/>
                  </a:lnTo>
                  <a:lnTo>
                    <a:pt x="273048" y="1725351"/>
                  </a:lnTo>
                  <a:lnTo>
                    <a:pt x="146052" y="1725351"/>
                  </a:lnTo>
                  <a:cubicBezTo>
                    <a:pt x="65390" y="1725351"/>
                    <a:pt x="0" y="1659961"/>
                    <a:pt x="0" y="1579299"/>
                  </a:cubicBezTo>
                  <a:close/>
                </a:path>
              </a:pathLst>
            </a:custGeom>
            <a:gradFill>
              <a:gsLst>
                <a:gs pos="73000">
                  <a:schemeClr val="bg1">
                    <a:lumMod val="85000"/>
                  </a:schemeClr>
                </a:gs>
                <a:gs pos="72000">
                  <a:schemeClr val="bg1">
                    <a:lumMod val="95000"/>
                  </a:schemeClr>
                </a:gs>
                <a:gs pos="94000">
                  <a:schemeClr val="bg1">
                    <a:lumMod val="85000"/>
                  </a:schemeClr>
                </a:gs>
                <a:gs pos="94000">
                  <a:schemeClr val="bg1">
                    <a:lumMod val="50000"/>
                  </a:schemeClr>
                </a:gs>
              </a:gsLst>
              <a:lin ang="0" scaled="0"/>
            </a:gra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7" name="任意多边形 156"/>
            <p:cNvSpPr/>
            <p:nvPr/>
          </p:nvSpPr>
          <p:spPr>
            <a:xfrm flipV="1">
              <a:off x="6010155" y="2865785"/>
              <a:ext cx="171690" cy="540499"/>
            </a:xfrm>
            <a:custGeom>
              <a:avLst/>
              <a:gdLst>
                <a:gd name="connsiteX0" fmla="*/ 0 w 171689"/>
                <a:gd name="connsiteY0" fmla="*/ 1081000 h 1081000"/>
                <a:gd name="connsiteX1" fmla="*/ 171689 w 171689"/>
                <a:gd name="connsiteY1" fmla="*/ 1081000 h 1081000"/>
                <a:gd name="connsiteX2" fmla="*/ 116621 w 171689"/>
                <a:gd name="connsiteY2" fmla="*/ 966447 h 1081000"/>
                <a:gd name="connsiteX3" fmla="*/ 144455 w 171689"/>
                <a:gd name="connsiteY3" fmla="*/ 83306 h 1081000"/>
                <a:gd name="connsiteX4" fmla="*/ 148442 w 171689"/>
                <a:gd name="connsiteY4" fmla="*/ 83306 h 1081000"/>
                <a:gd name="connsiteX5" fmla="*/ 85843 w 171689"/>
                <a:gd name="connsiteY5" fmla="*/ 0 h 1081000"/>
                <a:gd name="connsiteX6" fmla="*/ 23243 w 171689"/>
                <a:gd name="connsiteY6" fmla="*/ 83306 h 1081000"/>
                <a:gd name="connsiteX7" fmla="*/ 27232 w 171689"/>
                <a:gd name="connsiteY7" fmla="*/ 83306 h 1081000"/>
                <a:gd name="connsiteX8" fmla="*/ 28696 w 171689"/>
                <a:gd name="connsiteY8" fmla="*/ 256922 h 1081000"/>
                <a:gd name="connsiteX9" fmla="*/ 54846 w 171689"/>
                <a:gd name="connsiteY9" fmla="*/ 966909 h 1081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1689" h="1081000">
                  <a:moveTo>
                    <a:pt x="0" y="1081000"/>
                  </a:moveTo>
                  <a:lnTo>
                    <a:pt x="171689" y="1081000"/>
                  </a:lnTo>
                  <a:lnTo>
                    <a:pt x="116621" y="966447"/>
                  </a:lnTo>
                  <a:lnTo>
                    <a:pt x="144455" y="83306"/>
                  </a:lnTo>
                  <a:lnTo>
                    <a:pt x="148442" y="83306"/>
                  </a:lnTo>
                  <a:lnTo>
                    <a:pt x="85843" y="0"/>
                  </a:lnTo>
                  <a:lnTo>
                    <a:pt x="23243" y="83306"/>
                  </a:lnTo>
                  <a:lnTo>
                    <a:pt x="27232" y="83306"/>
                  </a:lnTo>
                  <a:lnTo>
                    <a:pt x="28696" y="256922"/>
                  </a:lnTo>
                  <a:lnTo>
                    <a:pt x="54846" y="966909"/>
                  </a:lnTo>
                  <a:close/>
                </a:path>
              </a:pathLst>
            </a:custGeom>
            <a:solidFill>
              <a:schemeClr val="tx1">
                <a:lumMod val="50000"/>
                <a:lumOff val="50000"/>
              </a:schemeClr>
            </a:solidFill>
            <a:ln>
              <a:noFill/>
            </a:ln>
            <a:scene3d>
              <a:camera prst="orthographicFront"/>
              <a:lightRig rig="threePt" dir="t"/>
            </a:scene3d>
            <a:sp3d prstMaterial="softEdge">
              <a:bevelT w="25400" h="1270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58" name="圆角矩形 157"/>
          <p:cNvSpPr/>
          <p:nvPr/>
        </p:nvSpPr>
        <p:spPr>
          <a:xfrm>
            <a:off x="1010258"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9" name="圆角矩形 158"/>
          <p:cNvSpPr/>
          <p:nvPr/>
        </p:nvSpPr>
        <p:spPr>
          <a:xfrm rot="2700000">
            <a:off x="1269797" y="1354203"/>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0" name="圆角矩形 159"/>
          <p:cNvSpPr/>
          <p:nvPr/>
        </p:nvSpPr>
        <p:spPr>
          <a:xfrm rot="5400000">
            <a:off x="1896252" y="1094811"/>
            <a:ext cx="297111" cy="98726"/>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1" name="圆角矩形 160"/>
          <p:cNvSpPr/>
          <p:nvPr/>
        </p:nvSpPr>
        <p:spPr>
          <a:xfrm rot="8100000">
            <a:off x="2522653" y="1354220"/>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62" name="圆角矩形 161"/>
          <p:cNvSpPr/>
          <p:nvPr/>
        </p:nvSpPr>
        <p:spPr>
          <a:xfrm rot="10800000">
            <a:off x="2782139" y="1980448"/>
            <a:ext cx="297219" cy="98691"/>
          </a:xfrm>
          <a:prstGeom prst="roundRect">
            <a:avLst>
              <a:gd name="adj" fmla="val 50000"/>
            </a:avLst>
          </a:prstGeom>
          <a:solidFill>
            <a:schemeClr val="bg1">
              <a:lumMod val="95000"/>
            </a:schemeClr>
          </a:solidFill>
          <a:ln>
            <a:noFill/>
          </a:ln>
          <a:effectLst>
            <a:outerShdw blurRad="127000" dist="63500" dir="2700000" algn="tl" rotWithShape="0">
              <a:prstClr val="black">
                <a:alpha val="29000"/>
              </a:prstClr>
            </a:outerShdw>
          </a:effectLst>
          <a:scene3d>
            <a:camera prst="orthographicFront"/>
            <a:lightRig rig="threePt" dir="t"/>
          </a:scene3d>
          <a:sp3d prstMaterial="softEdge">
            <a:bevelT w="19050" h="63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nvGrpSpPr>
          <p:cNvPr id="163" name="组合 162"/>
          <p:cNvGrpSpPr/>
          <p:nvPr/>
        </p:nvGrpSpPr>
        <p:grpSpPr>
          <a:xfrm>
            <a:off x="1743426" y="1552999"/>
            <a:ext cx="593846" cy="824852"/>
            <a:chOff x="3932746" y="2019238"/>
            <a:chExt cx="412048" cy="572542"/>
          </a:xfrm>
        </p:grpSpPr>
        <p:sp>
          <p:nvSpPr>
            <p:cNvPr id="164" name="任意多边形 163"/>
            <p:cNvSpPr/>
            <p:nvPr/>
          </p:nvSpPr>
          <p:spPr>
            <a:xfrm>
              <a:off x="3977574" y="2367381"/>
              <a:ext cx="224399" cy="224399"/>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5" name="任意多边形 164"/>
            <p:cNvSpPr/>
            <p:nvPr/>
          </p:nvSpPr>
          <p:spPr>
            <a:xfrm>
              <a:off x="4176993" y="2308657"/>
              <a:ext cx="167801" cy="167801"/>
            </a:xfrm>
            <a:custGeom>
              <a:avLst/>
              <a:gdLst>
                <a:gd name="connsiteX0" fmla="*/ 870381 w 1740762"/>
                <a:gd name="connsiteY0" fmla="*/ 422211 h 1740760"/>
                <a:gd name="connsiteX1" fmla="*/ 422212 w 1740762"/>
                <a:gd name="connsiteY1" fmla="*/ 870380 h 1740760"/>
                <a:gd name="connsiteX2" fmla="*/ 870381 w 1740762"/>
                <a:gd name="connsiteY2" fmla="*/ 1318549 h 1740760"/>
                <a:gd name="connsiteX3" fmla="*/ 1318550 w 1740762"/>
                <a:gd name="connsiteY3" fmla="*/ 870380 h 1740760"/>
                <a:gd name="connsiteX4" fmla="*/ 870381 w 1740762"/>
                <a:gd name="connsiteY4" fmla="*/ 422211 h 1740760"/>
                <a:gd name="connsiteX5" fmla="*/ 785261 w 1740762"/>
                <a:gd name="connsiteY5" fmla="*/ 0 h 1740760"/>
                <a:gd name="connsiteX6" fmla="*/ 955501 w 1740762"/>
                <a:gd name="connsiteY6" fmla="*/ 0 h 1740760"/>
                <a:gd name="connsiteX7" fmla="*/ 955501 w 1740762"/>
                <a:gd name="connsiteY7" fmla="*/ 134329 h 1740760"/>
                <a:gd name="connsiteX8" fmla="*/ 1014988 w 1740762"/>
                <a:gd name="connsiteY8" fmla="*/ 143408 h 1740760"/>
                <a:gd name="connsiteX9" fmla="*/ 1073317 w 1740762"/>
                <a:gd name="connsiteY9" fmla="*/ 158020 h 1740760"/>
                <a:gd name="connsiteX10" fmla="*/ 1124821 w 1740762"/>
                <a:gd name="connsiteY10" fmla="*/ 33680 h 1740760"/>
                <a:gd name="connsiteX11" fmla="*/ 1282102 w 1740762"/>
                <a:gd name="connsiteY11" fmla="*/ 98828 h 1740760"/>
                <a:gd name="connsiteX12" fmla="*/ 1229998 w 1740762"/>
                <a:gd name="connsiteY12" fmla="*/ 224619 h 1740760"/>
                <a:gd name="connsiteX13" fmla="*/ 1250218 w 1740762"/>
                <a:gd name="connsiteY13" fmla="*/ 235760 h 1740760"/>
                <a:gd name="connsiteX14" fmla="*/ 1327066 w 1740762"/>
                <a:gd name="connsiteY14" fmla="*/ 289364 h 1740760"/>
                <a:gd name="connsiteX15" fmla="*/ 1329143 w 1740762"/>
                <a:gd name="connsiteY15" fmla="*/ 291241 h 1740760"/>
                <a:gd name="connsiteX16" fmla="*/ 1425645 w 1740762"/>
                <a:gd name="connsiteY16" fmla="*/ 194739 h 1740760"/>
                <a:gd name="connsiteX17" fmla="*/ 1546022 w 1740762"/>
                <a:gd name="connsiteY17" fmla="*/ 315117 h 1740760"/>
                <a:gd name="connsiteX18" fmla="*/ 1448558 w 1740762"/>
                <a:gd name="connsiteY18" fmla="*/ 412582 h 1740760"/>
                <a:gd name="connsiteX19" fmla="*/ 1457388 w 1740762"/>
                <a:gd name="connsiteY19" fmla="*/ 422838 h 1740760"/>
                <a:gd name="connsiteX20" fmla="*/ 1514167 w 1740762"/>
                <a:gd name="connsiteY20" fmla="*/ 511583 h 1740760"/>
                <a:gd name="connsiteX21" fmla="*/ 1641935 w 1740762"/>
                <a:gd name="connsiteY21" fmla="*/ 458659 h 1740760"/>
                <a:gd name="connsiteX22" fmla="*/ 1707082 w 1740762"/>
                <a:gd name="connsiteY22" fmla="*/ 615941 h 1740760"/>
                <a:gd name="connsiteX23" fmla="*/ 1579247 w 1740762"/>
                <a:gd name="connsiteY23" fmla="*/ 668892 h 1740760"/>
                <a:gd name="connsiteX24" fmla="*/ 1584835 w 1740762"/>
                <a:gd name="connsiteY24" fmla="*/ 687711 h 1740760"/>
                <a:gd name="connsiteX25" fmla="*/ 1601709 w 1740762"/>
                <a:gd name="connsiteY25" fmla="*/ 777321 h 1740760"/>
                <a:gd name="connsiteX26" fmla="*/ 1602202 w 1740762"/>
                <a:gd name="connsiteY26" fmla="*/ 785260 h 1740760"/>
                <a:gd name="connsiteX27" fmla="*/ 1740762 w 1740762"/>
                <a:gd name="connsiteY27" fmla="*/ 785260 h 1740760"/>
                <a:gd name="connsiteX28" fmla="*/ 1740762 w 1740762"/>
                <a:gd name="connsiteY28" fmla="*/ 955500 h 1740760"/>
                <a:gd name="connsiteX29" fmla="*/ 1602244 w 1740762"/>
                <a:gd name="connsiteY29" fmla="*/ 955500 h 1740760"/>
                <a:gd name="connsiteX30" fmla="*/ 1592412 w 1740762"/>
                <a:gd name="connsiteY30" fmla="*/ 1019928 h 1740760"/>
                <a:gd name="connsiteX31" fmla="*/ 1579385 w 1740762"/>
                <a:gd name="connsiteY31" fmla="*/ 1071925 h 1740760"/>
                <a:gd name="connsiteX32" fmla="*/ 1707082 w 1740762"/>
                <a:gd name="connsiteY32" fmla="*/ 1124819 h 1740760"/>
                <a:gd name="connsiteX33" fmla="*/ 1641935 w 1740762"/>
                <a:gd name="connsiteY33" fmla="*/ 1282101 h 1740760"/>
                <a:gd name="connsiteX34" fmla="*/ 1514336 w 1740762"/>
                <a:gd name="connsiteY34" fmla="*/ 1229247 h 1740760"/>
                <a:gd name="connsiteX35" fmla="*/ 1500059 w 1740762"/>
                <a:gd name="connsiteY35" fmla="*/ 1255158 h 1740760"/>
                <a:gd name="connsiteX36" fmla="*/ 1448892 w 1740762"/>
                <a:gd name="connsiteY36" fmla="*/ 1328512 h 1740760"/>
                <a:gd name="connsiteX37" fmla="*/ 1546022 w 1740762"/>
                <a:gd name="connsiteY37" fmla="*/ 1425643 h 1740760"/>
                <a:gd name="connsiteX38" fmla="*/ 1425645 w 1740762"/>
                <a:gd name="connsiteY38" fmla="*/ 1546021 h 1740760"/>
                <a:gd name="connsiteX39" fmla="*/ 1328549 w 1740762"/>
                <a:gd name="connsiteY39" fmla="*/ 1448925 h 1740760"/>
                <a:gd name="connsiteX40" fmla="*/ 1312981 w 1740762"/>
                <a:gd name="connsiteY40" fmla="*/ 1462328 h 1740760"/>
                <a:gd name="connsiteX41" fmla="*/ 1229762 w 1740762"/>
                <a:gd name="connsiteY41" fmla="*/ 1515571 h 1740760"/>
                <a:gd name="connsiteX42" fmla="*/ 1282102 w 1740762"/>
                <a:gd name="connsiteY42" fmla="*/ 1641932 h 1740760"/>
                <a:gd name="connsiteX43" fmla="*/ 1124821 w 1740762"/>
                <a:gd name="connsiteY43" fmla="*/ 1707080 h 1740760"/>
                <a:gd name="connsiteX44" fmla="*/ 1073151 w 1740762"/>
                <a:gd name="connsiteY44" fmla="*/ 1582339 h 1740760"/>
                <a:gd name="connsiteX45" fmla="*/ 1048108 w 1740762"/>
                <a:gd name="connsiteY45" fmla="*/ 1589775 h 1740760"/>
                <a:gd name="connsiteX46" fmla="*/ 958498 w 1740762"/>
                <a:gd name="connsiteY46" fmla="*/ 1606649 h 1740760"/>
                <a:gd name="connsiteX47" fmla="*/ 955501 w 1740762"/>
                <a:gd name="connsiteY47" fmla="*/ 1606835 h 1740760"/>
                <a:gd name="connsiteX48" fmla="*/ 955501 w 1740762"/>
                <a:gd name="connsiteY48" fmla="*/ 1740760 h 1740760"/>
                <a:gd name="connsiteX49" fmla="*/ 785261 w 1740762"/>
                <a:gd name="connsiteY49" fmla="*/ 1740760 h 1740760"/>
                <a:gd name="connsiteX50" fmla="*/ 785261 w 1740762"/>
                <a:gd name="connsiteY50" fmla="*/ 1607939 h 1740760"/>
                <a:gd name="connsiteX51" fmla="*/ 715891 w 1740762"/>
                <a:gd name="connsiteY51" fmla="*/ 1597352 h 1740760"/>
                <a:gd name="connsiteX52" fmla="*/ 666516 w 1740762"/>
                <a:gd name="connsiteY52" fmla="*/ 1584982 h 1740760"/>
                <a:gd name="connsiteX53" fmla="*/ 615942 w 1740762"/>
                <a:gd name="connsiteY53" fmla="*/ 1707080 h 1740760"/>
                <a:gd name="connsiteX54" fmla="*/ 458661 w 1740762"/>
                <a:gd name="connsiteY54" fmla="*/ 1641932 h 1740760"/>
                <a:gd name="connsiteX55" fmla="*/ 508928 w 1740762"/>
                <a:gd name="connsiteY55" fmla="*/ 1520575 h 1740760"/>
                <a:gd name="connsiteX56" fmla="*/ 480660 w 1740762"/>
                <a:gd name="connsiteY56" fmla="*/ 1504999 h 1740760"/>
                <a:gd name="connsiteX57" fmla="*/ 407307 w 1740762"/>
                <a:gd name="connsiteY57" fmla="*/ 1453832 h 1740760"/>
                <a:gd name="connsiteX58" fmla="*/ 315118 w 1740762"/>
                <a:gd name="connsiteY58" fmla="*/ 1546021 h 1740760"/>
                <a:gd name="connsiteX59" fmla="*/ 194740 w 1740762"/>
                <a:gd name="connsiteY59" fmla="*/ 1425643 h 1740760"/>
                <a:gd name="connsiteX60" fmla="*/ 286894 w 1740762"/>
                <a:gd name="connsiteY60" fmla="*/ 1333489 h 1740760"/>
                <a:gd name="connsiteX61" fmla="*/ 273491 w 1740762"/>
                <a:gd name="connsiteY61" fmla="*/ 1317922 h 1740760"/>
                <a:gd name="connsiteX62" fmla="*/ 218783 w 1740762"/>
                <a:gd name="connsiteY62" fmla="*/ 1232414 h 1740760"/>
                <a:gd name="connsiteX63" fmla="*/ 98828 w 1740762"/>
                <a:gd name="connsiteY63" fmla="*/ 1282101 h 1740760"/>
                <a:gd name="connsiteX64" fmla="*/ 33680 w 1740762"/>
                <a:gd name="connsiteY64" fmla="*/ 1124819 h 1740760"/>
                <a:gd name="connsiteX65" fmla="*/ 152714 w 1740762"/>
                <a:gd name="connsiteY65" fmla="*/ 1075514 h 1740760"/>
                <a:gd name="connsiteX66" fmla="*/ 146043 w 1740762"/>
                <a:gd name="connsiteY66" fmla="*/ 1053048 h 1740760"/>
                <a:gd name="connsiteX67" fmla="*/ 129170 w 1740762"/>
                <a:gd name="connsiteY67" fmla="*/ 963438 h 1740760"/>
                <a:gd name="connsiteX68" fmla="*/ 128677 w 1740762"/>
                <a:gd name="connsiteY68" fmla="*/ 955500 h 1740760"/>
                <a:gd name="connsiteX69" fmla="*/ 0 w 1740762"/>
                <a:gd name="connsiteY69" fmla="*/ 955500 h 1740760"/>
                <a:gd name="connsiteX70" fmla="*/ 0 w 1740762"/>
                <a:gd name="connsiteY70" fmla="*/ 785260 h 1740760"/>
                <a:gd name="connsiteX71" fmla="*/ 128814 w 1740762"/>
                <a:gd name="connsiteY71" fmla="*/ 785260 h 1740760"/>
                <a:gd name="connsiteX72" fmla="*/ 134981 w 1740762"/>
                <a:gd name="connsiteY72" fmla="*/ 739025 h 1740760"/>
                <a:gd name="connsiteX73" fmla="*/ 147040 w 1740762"/>
                <a:gd name="connsiteY73" fmla="*/ 683819 h 1740760"/>
                <a:gd name="connsiteX74" fmla="*/ 152622 w 1740762"/>
                <a:gd name="connsiteY74" fmla="*/ 665208 h 1740760"/>
                <a:gd name="connsiteX75" fmla="*/ 33680 w 1740762"/>
                <a:gd name="connsiteY75" fmla="*/ 615940 h 1740760"/>
                <a:gd name="connsiteX76" fmla="*/ 98828 w 1740762"/>
                <a:gd name="connsiteY76" fmla="*/ 458659 h 1740760"/>
                <a:gd name="connsiteX77" fmla="*/ 219054 w 1740762"/>
                <a:gd name="connsiteY77" fmla="*/ 508459 h 1740760"/>
                <a:gd name="connsiteX78" fmla="*/ 264199 w 1740762"/>
                <a:gd name="connsiteY78" fmla="*/ 435381 h 1740760"/>
                <a:gd name="connsiteX79" fmla="*/ 286732 w 1740762"/>
                <a:gd name="connsiteY79" fmla="*/ 407109 h 1740760"/>
                <a:gd name="connsiteX80" fmla="*/ 194740 w 1740762"/>
                <a:gd name="connsiteY80" fmla="*/ 315117 h 1740760"/>
                <a:gd name="connsiteX81" fmla="*/ 315118 w 1740762"/>
                <a:gd name="connsiteY81" fmla="*/ 194739 h 1740760"/>
                <a:gd name="connsiteX82" fmla="*/ 407197 w 1740762"/>
                <a:gd name="connsiteY82" fmla="*/ 286817 h 1740760"/>
                <a:gd name="connsiteX83" fmla="*/ 460791 w 1740762"/>
                <a:gd name="connsiteY83" fmla="*/ 248268 h 1740760"/>
                <a:gd name="connsiteX84" fmla="*/ 508858 w 1740762"/>
                <a:gd name="connsiteY84" fmla="*/ 220014 h 1740760"/>
                <a:gd name="connsiteX85" fmla="*/ 458661 w 1740762"/>
                <a:gd name="connsiteY85" fmla="*/ 98828 h 1740760"/>
                <a:gd name="connsiteX86" fmla="*/ 615942 w 1740762"/>
                <a:gd name="connsiteY86" fmla="*/ 33679 h 1740760"/>
                <a:gd name="connsiteX87" fmla="*/ 666597 w 1740762"/>
                <a:gd name="connsiteY87" fmla="*/ 155970 h 1740760"/>
                <a:gd name="connsiteX88" fmla="*/ 715891 w 1740762"/>
                <a:gd name="connsiteY88" fmla="*/ 143408 h 1740760"/>
                <a:gd name="connsiteX89" fmla="*/ 785261 w 1740762"/>
                <a:gd name="connsiteY89" fmla="*/ 132820 h 1740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Lst>
              <a:rect l="l" t="t" r="r" b="b"/>
              <a:pathLst>
                <a:path w="1740762" h="1740760">
                  <a:moveTo>
                    <a:pt x="870381" y="422211"/>
                  </a:moveTo>
                  <a:cubicBezTo>
                    <a:pt x="622864" y="422211"/>
                    <a:pt x="422212" y="622863"/>
                    <a:pt x="422212" y="870380"/>
                  </a:cubicBezTo>
                  <a:cubicBezTo>
                    <a:pt x="422212" y="1117897"/>
                    <a:pt x="622864" y="1318549"/>
                    <a:pt x="870381" y="1318549"/>
                  </a:cubicBezTo>
                  <a:cubicBezTo>
                    <a:pt x="1117898" y="1318549"/>
                    <a:pt x="1318550" y="1117897"/>
                    <a:pt x="1318550" y="870380"/>
                  </a:cubicBezTo>
                  <a:cubicBezTo>
                    <a:pt x="1318550" y="622863"/>
                    <a:pt x="1117898" y="422211"/>
                    <a:pt x="870381" y="422211"/>
                  </a:cubicBezTo>
                  <a:close/>
                  <a:moveTo>
                    <a:pt x="785261" y="0"/>
                  </a:moveTo>
                  <a:lnTo>
                    <a:pt x="955501" y="0"/>
                  </a:lnTo>
                  <a:lnTo>
                    <a:pt x="955501" y="134329"/>
                  </a:lnTo>
                  <a:lnTo>
                    <a:pt x="1014988" y="143408"/>
                  </a:lnTo>
                  <a:lnTo>
                    <a:pt x="1073317" y="158020"/>
                  </a:lnTo>
                  <a:lnTo>
                    <a:pt x="1124821" y="33680"/>
                  </a:lnTo>
                  <a:lnTo>
                    <a:pt x="1282102" y="98828"/>
                  </a:lnTo>
                  <a:lnTo>
                    <a:pt x="1229998" y="224619"/>
                  </a:lnTo>
                  <a:lnTo>
                    <a:pt x="1250218" y="235760"/>
                  </a:lnTo>
                  <a:cubicBezTo>
                    <a:pt x="1276992" y="252029"/>
                    <a:pt x="1302655" y="269943"/>
                    <a:pt x="1327066" y="289364"/>
                  </a:cubicBezTo>
                  <a:lnTo>
                    <a:pt x="1329143" y="291241"/>
                  </a:lnTo>
                  <a:lnTo>
                    <a:pt x="1425645" y="194739"/>
                  </a:lnTo>
                  <a:lnTo>
                    <a:pt x="1546022" y="315117"/>
                  </a:lnTo>
                  <a:lnTo>
                    <a:pt x="1448558" y="412582"/>
                  </a:lnTo>
                  <a:lnTo>
                    <a:pt x="1457388" y="422838"/>
                  </a:lnTo>
                  <a:lnTo>
                    <a:pt x="1514167" y="511583"/>
                  </a:lnTo>
                  <a:lnTo>
                    <a:pt x="1641935" y="458659"/>
                  </a:lnTo>
                  <a:lnTo>
                    <a:pt x="1707082" y="615941"/>
                  </a:lnTo>
                  <a:lnTo>
                    <a:pt x="1579247" y="668892"/>
                  </a:lnTo>
                  <a:lnTo>
                    <a:pt x="1584835" y="687711"/>
                  </a:lnTo>
                  <a:cubicBezTo>
                    <a:pt x="1592232" y="716929"/>
                    <a:pt x="1597895" y="746838"/>
                    <a:pt x="1601709" y="777321"/>
                  </a:cubicBezTo>
                  <a:lnTo>
                    <a:pt x="1602202" y="785260"/>
                  </a:lnTo>
                  <a:lnTo>
                    <a:pt x="1740762" y="785260"/>
                  </a:lnTo>
                  <a:lnTo>
                    <a:pt x="1740762" y="955500"/>
                  </a:lnTo>
                  <a:lnTo>
                    <a:pt x="1602244" y="955500"/>
                  </a:lnTo>
                  <a:lnTo>
                    <a:pt x="1592412" y="1019928"/>
                  </a:lnTo>
                  <a:lnTo>
                    <a:pt x="1579385" y="1071925"/>
                  </a:lnTo>
                  <a:lnTo>
                    <a:pt x="1707082" y="1124819"/>
                  </a:lnTo>
                  <a:lnTo>
                    <a:pt x="1641935" y="1282101"/>
                  </a:lnTo>
                  <a:lnTo>
                    <a:pt x="1514336" y="1229247"/>
                  </a:lnTo>
                  <a:lnTo>
                    <a:pt x="1500059" y="1255158"/>
                  </a:lnTo>
                  <a:lnTo>
                    <a:pt x="1448892" y="1328512"/>
                  </a:lnTo>
                  <a:lnTo>
                    <a:pt x="1546022" y="1425643"/>
                  </a:lnTo>
                  <a:lnTo>
                    <a:pt x="1425645" y="1546021"/>
                  </a:lnTo>
                  <a:lnTo>
                    <a:pt x="1328549" y="1448925"/>
                  </a:lnTo>
                  <a:lnTo>
                    <a:pt x="1312981" y="1462328"/>
                  </a:lnTo>
                  <a:lnTo>
                    <a:pt x="1229762" y="1515571"/>
                  </a:lnTo>
                  <a:lnTo>
                    <a:pt x="1282102" y="1641932"/>
                  </a:lnTo>
                  <a:lnTo>
                    <a:pt x="1124821" y="1707080"/>
                  </a:lnTo>
                  <a:lnTo>
                    <a:pt x="1073151" y="1582339"/>
                  </a:lnTo>
                  <a:lnTo>
                    <a:pt x="1048108" y="1589775"/>
                  </a:lnTo>
                  <a:cubicBezTo>
                    <a:pt x="1018890" y="1597172"/>
                    <a:pt x="988981" y="1602835"/>
                    <a:pt x="958498" y="1606649"/>
                  </a:cubicBezTo>
                  <a:lnTo>
                    <a:pt x="955501" y="1606835"/>
                  </a:lnTo>
                  <a:lnTo>
                    <a:pt x="955501" y="1740760"/>
                  </a:lnTo>
                  <a:lnTo>
                    <a:pt x="785261" y="1740760"/>
                  </a:lnTo>
                  <a:lnTo>
                    <a:pt x="785261" y="1607939"/>
                  </a:lnTo>
                  <a:lnTo>
                    <a:pt x="715891" y="1597352"/>
                  </a:lnTo>
                  <a:lnTo>
                    <a:pt x="666516" y="1584982"/>
                  </a:lnTo>
                  <a:lnTo>
                    <a:pt x="615942" y="1707080"/>
                  </a:lnTo>
                  <a:lnTo>
                    <a:pt x="458661" y="1641932"/>
                  </a:lnTo>
                  <a:lnTo>
                    <a:pt x="508928" y="1520575"/>
                  </a:lnTo>
                  <a:lnTo>
                    <a:pt x="480660" y="1504999"/>
                  </a:lnTo>
                  <a:lnTo>
                    <a:pt x="407307" y="1453832"/>
                  </a:lnTo>
                  <a:lnTo>
                    <a:pt x="315118" y="1546021"/>
                  </a:lnTo>
                  <a:lnTo>
                    <a:pt x="194740" y="1425643"/>
                  </a:lnTo>
                  <a:lnTo>
                    <a:pt x="286894" y="1333489"/>
                  </a:lnTo>
                  <a:lnTo>
                    <a:pt x="273491" y="1317922"/>
                  </a:lnTo>
                  <a:lnTo>
                    <a:pt x="218783" y="1232414"/>
                  </a:lnTo>
                  <a:lnTo>
                    <a:pt x="98828" y="1282101"/>
                  </a:lnTo>
                  <a:lnTo>
                    <a:pt x="33680" y="1124819"/>
                  </a:lnTo>
                  <a:lnTo>
                    <a:pt x="152714" y="1075514"/>
                  </a:lnTo>
                  <a:lnTo>
                    <a:pt x="146043" y="1053048"/>
                  </a:lnTo>
                  <a:cubicBezTo>
                    <a:pt x="138647" y="1023830"/>
                    <a:pt x="132984" y="993922"/>
                    <a:pt x="129170" y="963438"/>
                  </a:cubicBezTo>
                  <a:lnTo>
                    <a:pt x="128677" y="955500"/>
                  </a:lnTo>
                  <a:lnTo>
                    <a:pt x="0" y="955500"/>
                  </a:lnTo>
                  <a:lnTo>
                    <a:pt x="0" y="785260"/>
                  </a:lnTo>
                  <a:lnTo>
                    <a:pt x="128814" y="785260"/>
                  </a:lnTo>
                  <a:lnTo>
                    <a:pt x="134981" y="739025"/>
                  </a:lnTo>
                  <a:cubicBezTo>
                    <a:pt x="138313" y="720372"/>
                    <a:pt x="142341" y="701961"/>
                    <a:pt x="147040" y="683819"/>
                  </a:cubicBezTo>
                  <a:lnTo>
                    <a:pt x="152622" y="665208"/>
                  </a:lnTo>
                  <a:lnTo>
                    <a:pt x="33680" y="615940"/>
                  </a:lnTo>
                  <a:lnTo>
                    <a:pt x="98828" y="458659"/>
                  </a:lnTo>
                  <a:lnTo>
                    <a:pt x="219054" y="508459"/>
                  </a:lnTo>
                  <a:lnTo>
                    <a:pt x="264199" y="435381"/>
                  </a:lnTo>
                  <a:lnTo>
                    <a:pt x="286732" y="407109"/>
                  </a:lnTo>
                  <a:lnTo>
                    <a:pt x="194740" y="315117"/>
                  </a:lnTo>
                  <a:lnTo>
                    <a:pt x="315118" y="194739"/>
                  </a:lnTo>
                  <a:lnTo>
                    <a:pt x="407197" y="286817"/>
                  </a:lnTo>
                  <a:lnTo>
                    <a:pt x="460791" y="248268"/>
                  </a:lnTo>
                  <a:lnTo>
                    <a:pt x="508858" y="220014"/>
                  </a:lnTo>
                  <a:lnTo>
                    <a:pt x="458661" y="98828"/>
                  </a:lnTo>
                  <a:lnTo>
                    <a:pt x="615942" y="33679"/>
                  </a:lnTo>
                  <a:lnTo>
                    <a:pt x="666597" y="155970"/>
                  </a:lnTo>
                  <a:lnTo>
                    <a:pt x="715891" y="143408"/>
                  </a:lnTo>
                  <a:lnTo>
                    <a:pt x="785261" y="132820"/>
                  </a:lnTo>
                  <a:close/>
                </a:path>
              </a:pathLst>
            </a:custGeom>
            <a:solidFill>
              <a:srgbClr val="00AF9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166" name="组合 165"/>
            <p:cNvGrpSpPr/>
            <p:nvPr/>
          </p:nvGrpSpPr>
          <p:grpSpPr>
            <a:xfrm>
              <a:off x="3932746" y="2019238"/>
              <a:ext cx="359524" cy="359526"/>
              <a:chOff x="1325410" y="1372730"/>
              <a:chExt cx="1251559" cy="1251561"/>
            </a:xfrm>
            <a:effectLst>
              <a:outerShdw blurRad="76200" dist="38100" dir="2700000" algn="tl" rotWithShape="0">
                <a:prstClr val="black">
                  <a:alpha val="40000"/>
                </a:prstClr>
              </a:outerShdw>
            </a:effectLst>
          </p:grpSpPr>
          <p:sp>
            <p:nvSpPr>
              <p:cNvPr id="168" name="任意多边形 167"/>
              <p:cNvSpPr/>
              <p:nvPr/>
            </p:nvSpPr>
            <p:spPr>
              <a:xfrm>
                <a:off x="1325410" y="1372730"/>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69" name="任意多边形 168"/>
              <p:cNvSpPr/>
              <p:nvPr/>
            </p:nvSpPr>
            <p:spPr>
              <a:xfrm rot="5400000">
                <a:off x="1951189" y="137273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663A7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0" name="任意多边形 169"/>
              <p:cNvSpPr/>
              <p:nvPr/>
            </p:nvSpPr>
            <p:spPr>
              <a:xfrm rot="10800000">
                <a:off x="1951187"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sp>
            <p:nvSpPr>
              <p:cNvPr id="171" name="任意多边形 170"/>
              <p:cNvSpPr/>
              <p:nvPr/>
            </p:nvSpPr>
            <p:spPr>
              <a:xfrm rot="16200000">
                <a:off x="1325411" y="1998511"/>
                <a:ext cx="625779" cy="625780"/>
              </a:xfrm>
              <a:custGeom>
                <a:avLst/>
                <a:gdLst>
                  <a:gd name="connsiteX0" fmla="*/ 564580 w 625779"/>
                  <a:gd name="connsiteY0" fmla="*/ 0 h 625780"/>
                  <a:gd name="connsiteX1" fmla="*/ 625779 w 625779"/>
                  <a:gd name="connsiteY1" fmla="*/ 0 h 625780"/>
                  <a:gd name="connsiteX2" fmla="*/ 625779 w 625779"/>
                  <a:gd name="connsiteY2" fmla="*/ 303558 h 625780"/>
                  <a:gd name="connsiteX3" fmla="*/ 303558 w 625779"/>
                  <a:gd name="connsiteY3" fmla="*/ 625779 h 625780"/>
                  <a:gd name="connsiteX4" fmla="*/ 303559 w 625779"/>
                  <a:gd name="connsiteY4" fmla="*/ 625780 h 625780"/>
                  <a:gd name="connsiteX5" fmla="*/ 0 w 625779"/>
                  <a:gd name="connsiteY5" fmla="*/ 625780 h 625780"/>
                  <a:gd name="connsiteX6" fmla="*/ 0 w 625779"/>
                  <a:gd name="connsiteY6" fmla="*/ 564580 h 625780"/>
                  <a:gd name="connsiteX7" fmla="*/ 92614 w 625779"/>
                  <a:gd name="connsiteY7" fmla="*/ 564580 h 625780"/>
                  <a:gd name="connsiteX8" fmla="*/ 97048 w 625779"/>
                  <a:gd name="connsiteY8" fmla="*/ 531339 h 625780"/>
                  <a:gd name="connsiteX9" fmla="*/ 105718 w 625779"/>
                  <a:gd name="connsiteY9" fmla="*/ 491647 h 625780"/>
                  <a:gd name="connsiteX10" fmla="*/ 109731 w 625779"/>
                  <a:gd name="connsiteY10" fmla="*/ 478266 h 625780"/>
                  <a:gd name="connsiteX11" fmla="*/ 24215 w 625779"/>
                  <a:gd name="connsiteY11" fmla="*/ 442844 h 625780"/>
                  <a:gd name="connsiteX12" fmla="*/ 71055 w 625779"/>
                  <a:gd name="connsiteY12" fmla="*/ 329763 h 625780"/>
                  <a:gd name="connsiteX13" fmla="*/ 157494 w 625779"/>
                  <a:gd name="connsiteY13" fmla="*/ 365568 h 625780"/>
                  <a:gd name="connsiteX14" fmla="*/ 189952 w 625779"/>
                  <a:gd name="connsiteY14" fmla="*/ 313027 h 625780"/>
                  <a:gd name="connsiteX15" fmla="*/ 206152 w 625779"/>
                  <a:gd name="connsiteY15" fmla="*/ 292700 h 625780"/>
                  <a:gd name="connsiteX16" fmla="*/ 140013 w 625779"/>
                  <a:gd name="connsiteY16" fmla="*/ 226560 h 625780"/>
                  <a:gd name="connsiteX17" fmla="*/ 226561 w 625779"/>
                  <a:gd name="connsiteY17" fmla="*/ 140012 h 625780"/>
                  <a:gd name="connsiteX18" fmla="*/ 292763 w 625779"/>
                  <a:gd name="connsiteY18" fmla="*/ 206214 h 625780"/>
                  <a:gd name="connsiteX19" fmla="*/ 331296 w 625779"/>
                  <a:gd name="connsiteY19" fmla="*/ 178498 h 625780"/>
                  <a:gd name="connsiteX20" fmla="*/ 365854 w 625779"/>
                  <a:gd name="connsiteY20" fmla="*/ 158184 h 625780"/>
                  <a:gd name="connsiteX21" fmla="*/ 329764 w 625779"/>
                  <a:gd name="connsiteY21" fmla="*/ 71055 h 625780"/>
                  <a:gd name="connsiteX22" fmla="*/ 442845 w 625779"/>
                  <a:gd name="connsiteY22" fmla="*/ 24214 h 625780"/>
                  <a:gd name="connsiteX23" fmla="*/ 479264 w 625779"/>
                  <a:gd name="connsiteY23" fmla="*/ 112138 h 625780"/>
                  <a:gd name="connsiteX24" fmla="*/ 514705 w 625779"/>
                  <a:gd name="connsiteY24" fmla="*/ 103106 h 625780"/>
                  <a:gd name="connsiteX25" fmla="*/ 564580 w 625779"/>
                  <a:gd name="connsiteY25" fmla="*/ 95494 h 625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25779" h="625780">
                    <a:moveTo>
                      <a:pt x="564580" y="0"/>
                    </a:moveTo>
                    <a:lnTo>
                      <a:pt x="625779" y="0"/>
                    </a:lnTo>
                    <a:lnTo>
                      <a:pt x="625779" y="303558"/>
                    </a:lnTo>
                    <a:cubicBezTo>
                      <a:pt x="447821" y="303558"/>
                      <a:pt x="303558" y="447821"/>
                      <a:pt x="303558" y="625779"/>
                    </a:cubicBezTo>
                    <a:lnTo>
                      <a:pt x="303559" y="625780"/>
                    </a:lnTo>
                    <a:lnTo>
                      <a:pt x="0" y="625780"/>
                    </a:lnTo>
                    <a:lnTo>
                      <a:pt x="0" y="564580"/>
                    </a:lnTo>
                    <a:lnTo>
                      <a:pt x="92614" y="564580"/>
                    </a:lnTo>
                    <a:lnTo>
                      <a:pt x="97048" y="531339"/>
                    </a:lnTo>
                    <a:cubicBezTo>
                      <a:pt x="99443" y="517928"/>
                      <a:pt x="102339" y="504691"/>
                      <a:pt x="105718" y="491647"/>
                    </a:cubicBezTo>
                    <a:lnTo>
                      <a:pt x="109731" y="478266"/>
                    </a:lnTo>
                    <a:lnTo>
                      <a:pt x="24215" y="442844"/>
                    </a:lnTo>
                    <a:lnTo>
                      <a:pt x="71055" y="329763"/>
                    </a:lnTo>
                    <a:lnTo>
                      <a:pt x="157494" y="365568"/>
                    </a:lnTo>
                    <a:lnTo>
                      <a:pt x="189952" y="313027"/>
                    </a:lnTo>
                    <a:lnTo>
                      <a:pt x="206152" y="292700"/>
                    </a:lnTo>
                    <a:lnTo>
                      <a:pt x="140013" y="226560"/>
                    </a:lnTo>
                    <a:lnTo>
                      <a:pt x="226561" y="140012"/>
                    </a:lnTo>
                    <a:lnTo>
                      <a:pt x="292763" y="206214"/>
                    </a:lnTo>
                    <a:lnTo>
                      <a:pt x="331296" y="178498"/>
                    </a:lnTo>
                    <a:lnTo>
                      <a:pt x="365854" y="158184"/>
                    </a:lnTo>
                    <a:lnTo>
                      <a:pt x="329764" y="71055"/>
                    </a:lnTo>
                    <a:lnTo>
                      <a:pt x="442845" y="24214"/>
                    </a:lnTo>
                    <a:lnTo>
                      <a:pt x="479264" y="112138"/>
                    </a:lnTo>
                    <a:lnTo>
                      <a:pt x="514705" y="103106"/>
                    </a:lnTo>
                    <a:lnTo>
                      <a:pt x="564580" y="95494"/>
                    </a:lnTo>
                    <a:close/>
                  </a:path>
                </a:pathLst>
              </a:custGeom>
              <a:solidFill>
                <a:srgbClr val="01ACB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167" name="椭圆 166"/>
            <p:cNvSpPr/>
            <p:nvPr/>
          </p:nvSpPr>
          <p:spPr>
            <a:xfrm rot="1860000">
              <a:off x="4135467" y="2301762"/>
              <a:ext cx="9909" cy="9909"/>
            </a:xfrm>
            <a:prstGeom prst="ellipse">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solidFill>
                  <a:prstClr val="white"/>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2" name="组合 171"/>
          <p:cNvGrpSpPr/>
          <p:nvPr/>
        </p:nvGrpSpPr>
        <p:grpSpPr>
          <a:xfrm>
            <a:off x="3923843" y="1065594"/>
            <a:ext cx="719487" cy="719227"/>
            <a:chOff x="5413874" y="1856054"/>
            <a:chExt cx="776427" cy="776427"/>
          </a:xfrm>
        </p:grpSpPr>
        <p:grpSp>
          <p:nvGrpSpPr>
            <p:cNvPr id="173" name="组合 172"/>
            <p:cNvGrpSpPr/>
            <p:nvPr/>
          </p:nvGrpSpPr>
          <p:grpSpPr>
            <a:xfrm>
              <a:off x="5413874" y="1856054"/>
              <a:ext cx="776427" cy="776427"/>
              <a:chOff x="6462420" y="1971403"/>
              <a:chExt cx="776427" cy="776427"/>
            </a:xfrm>
          </p:grpSpPr>
          <p:grpSp>
            <p:nvGrpSpPr>
              <p:cNvPr id="179" name="组合 178"/>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81" name="任意多边形 180"/>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82" name="椭圆 181"/>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83" name="椭圆 182"/>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80" name="椭圆 179"/>
              <p:cNvSpPr/>
              <p:nvPr/>
            </p:nvSpPr>
            <p:spPr>
              <a:xfrm>
                <a:off x="6625503" y="2134485"/>
                <a:ext cx="450263" cy="450263"/>
              </a:xfrm>
              <a:prstGeom prst="ellipse">
                <a:avLst/>
              </a:prstGeom>
              <a:solidFill>
                <a:srgbClr val="FFB8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74" name="Group 4"/>
            <p:cNvGrpSpPr>
              <a:grpSpLocks noChangeAspect="1"/>
            </p:cNvGrpSpPr>
            <p:nvPr/>
          </p:nvGrpSpPr>
          <p:grpSpPr bwMode="auto">
            <a:xfrm>
              <a:off x="5698560" y="2124453"/>
              <a:ext cx="210680" cy="246893"/>
              <a:chOff x="1776" y="1776"/>
              <a:chExt cx="64" cy="75"/>
            </a:xfrm>
            <a:solidFill>
              <a:schemeClr val="bg1"/>
            </a:solidFill>
            <a:effectLst/>
          </p:grpSpPr>
          <p:sp>
            <p:nvSpPr>
              <p:cNvPr id="175" name="Freeform 5"/>
              <p:cNvSpPr>
                <a:spLocks/>
              </p:cNvSpPr>
              <p:nvPr/>
            </p:nvSpPr>
            <p:spPr bwMode="auto">
              <a:xfrm>
                <a:off x="1795" y="1779"/>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6" name="Freeform 6"/>
              <p:cNvSpPr>
                <a:spLocks/>
              </p:cNvSpPr>
              <p:nvPr/>
            </p:nvSpPr>
            <p:spPr bwMode="auto">
              <a:xfrm>
                <a:off x="1776" y="1810"/>
                <a:ext cx="64" cy="41"/>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7" name="Freeform 7"/>
              <p:cNvSpPr>
                <a:spLocks/>
              </p:cNvSpPr>
              <p:nvPr/>
            </p:nvSpPr>
            <p:spPr bwMode="auto">
              <a:xfrm>
                <a:off x="1795" y="1776"/>
                <a:ext cx="29" cy="26"/>
              </a:xfrm>
              <a:custGeom>
                <a:avLst/>
                <a:gdLst>
                  <a:gd name="T0" fmla="*/ 5 w 11"/>
                  <a:gd name="T1" fmla="*/ 10 h 10"/>
                  <a:gd name="T2" fmla="*/ 5 w 11"/>
                  <a:gd name="T3" fmla="*/ 10 h 10"/>
                  <a:gd name="T4" fmla="*/ 11 w 11"/>
                  <a:gd name="T5" fmla="*/ 5 h 10"/>
                  <a:gd name="T6" fmla="*/ 5 w 11"/>
                  <a:gd name="T7" fmla="*/ 0 h 10"/>
                  <a:gd name="T8" fmla="*/ 5 w 11"/>
                  <a:gd name="T9" fmla="*/ 0 h 10"/>
                  <a:gd name="T10" fmla="*/ 0 w 11"/>
                  <a:gd name="T11" fmla="*/ 5 h 10"/>
                  <a:gd name="T12" fmla="*/ 5 w 11"/>
                  <a:gd name="T13" fmla="*/ 10 h 10"/>
                </a:gdLst>
                <a:ahLst/>
                <a:cxnLst>
                  <a:cxn ang="0">
                    <a:pos x="T0" y="T1"/>
                  </a:cxn>
                  <a:cxn ang="0">
                    <a:pos x="T2" y="T3"/>
                  </a:cxn>
                  <a:cxn ang="0">
                    <a:pos x="T4" y="T5"/>
                  </a:cxn>
                  <a:cxn ang="0">
                    <a:pos x="T6" y="T7"/>
                  </a:cxn>
                  <a:cxn ang="0">
                    <a:pos x="T8" y="T9"/>
                  </a:cxn>
                  <a:cxn ang="0">
                    <a:pos x="T10" y="T11"/>
                  </a:cxn>
                  <a:cxn ang="0">
                    <a:pos x="T12" y="T13"/>
                  </a:cxn>
                </a:cxnLst>
                <a:rect l="0" t="0" r="r" b="b"/>
                <a:pathLst>
                  <a:path w="11" h="10">
                    <a:moveTo>
                      <a:pt x="5" y="10"/>
                    </a:moveTo>
                    <a:cubicBezTo>
                      <a:pt x="5" y="10"/>
                      <a:pt x="5" y="10"/>
                      <a:pt x="5" y="10"/>
                    </a:cubicBezTo>
                    <a:cubicBezTo>
                      <a:pt x="8" y="10"/>
                      <a:pt x="11" y="8"/>
                      <a:pt x="11" y="5"/>
                    </a:cubicBezTo>
                    <a:cubicBezTo>
                      <a:pt x="11" y="2"/>
                      <a:pt x="8" y="0"/>
                      <a:pt x="5" y="0"/>
                    </a:cubicBezTo>
                    <a:cubicBezTo>
                      <a:pt x="5" y="0"/>
                      <a:pt x="5" y="0"/>
                      <a:pt x="5" y="0"/>
                    </a:cubicBezTo>
                    <a:cubicBezTo>
                      <a:pt x="2" y="1"/>
                      <a:pt x="0" y="3"/>
                      <a:pt x="0" y="5"/>
                    </a:cubicBezTo>
                    <a:cubicBezTo>
                      <a:pt x="0" y="8"/>
                      <a:pt x="2" y="10"/>
                      <a:pt x="5"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78" name="Freeform 8"/>
              <p:cNvSpPr>
                <a:spLocks/>
              </p:cNvSpPr>
              <p:nvPr/>
            </p:nvSpPr>
            <p:spPr bwMode="auto">
              <a:xfrm>
                <a:off x="1776" y="1807"/>
                <a:ext cx="64" cy="42"/>
              </a:xfrm>
              <a:custGeom>
                <a:avLst/>
                <a:gdLst>
                  <a:gd name="T0" fmla="*/ 23 w 24"/>
                  <a:gd name="T1" fmla="*/ 3 h 16"/>
                  <a:gd name="T2" fmla="*/ 19 w 24"/>
                  <a:gd name="T3" fmla="*/ 0 h 16"/>
                  <a:gd name="T4" fmla="*/ 19 w 24"/>
                  <a:gd name="T5" fmla="*/ 0 h 16"/>
                  <a:gd name="T6" fmla="*/ 17 w 24"/>
                  <a:gd name="T7" fmla="*/ 0 h 16"/>
                  <a:gd name="T8" fmla="*/ 15 w 24"/>
                  <a:gd name="T9" fmla="*/ 5 h 16"/>
                  <a:gd name="T10" fmla="*/ 12 w 24"/>
                  <a:gd name="T11" fmla="*/ 11 h 16"/>
                  <a:gd name="T12" fmla="*/ 14 w 24"/>
                  <a:gd name="T13" fmla="*/ 7 h 16"/>
                  <a:gd name="T14" fmla="*/ 13 w 24"/>
                  <a:gd name="T15" fmla="*/ 1 h 16"/>
                  <a:gd name="T16" fmla="*/ 13 w 24"/>
                  <a:gd name="T17" fmla="*/ 1 h 16"/>
                  <a:gd name="T18" fmla="*/ 12 w 24"/>
                  <a:gd name="T19" fmla="*/ 0 h 16"/>
                  <a:gd name="T20" fmla="*/ 12 w 24"/>
                  <a:gd name="T21" fmla="*/ 0 h 16"/>
                  <a:gd name="T22" fmla="*/ 12 w 24"/>
                  <a:gd name="T23" fmla="*/ 1 h 16"/>
                  <a:gd name="T24" fmla="*/ 12 w 24"/>
                  <a:gd name="T25" fmla="*/ 1 h 16"/>
                  <a:gd name="T26" fmla="*/ 11 w 24"/>
                  <a:gd name="T27" fmla="*/ 7 h 16"/>
                  <a:gd name="T28" fmla="*/ 10 w 24"/>
                  <a:gd name="T29" fmla="*/ 5 h 16"/>
                  <a:gd name="T30" fmla="*/ 8 w 24"/>
                  <a:gd name="T31" fmla="*/ 0 h 16"/>
                  <a:gd name="T32" fmla="*/ 5 w 24"/>
                  <a:gd name="T33" fmla="*/ 0 h 16"/>
                  <a:gd name="T34" fmla="*/ 5 w 24"/>
                  <a:gd name="T35" fmla="*/ 0 h 16"/>
                  <a:gd name="T36" fmla="*/ 1 w 24"/>
                  <a:gd name="T37" fmla="*/ 3 h 16"/>
                  <a:gd name="T38" fmla="*/ 0 w 24"/>
                  <a:gd name="T39" fmla="*/ 16 h 16"/>
                  <a:gd name="T40" fmla="*/ 4 w 24"/>
                  <a:gd name="T41" fmla="*/ 16 h 16"/>
                  <a:gd name="T42" fmla="*/ 4 w 24"/>
                  <a:gd name="T43" fmla="*/ 6 h 16"/>
                  <a:gd name="T44" fmla="*/ 5 w 24"/>
                  <a:gd name="T45" fmla="*/ 6 h 16"/>
                  <a:gd name="T46" fmla="*/ 5 w 24"/>
                  <a:gd name="T47" fmla="*/ 16 h 16"/>
                  <a:gd name="T48" fmla="*/ 12 w 24"/>
                  <a:gd name="T49" fmla="*/ 16 h 16"/>
                  <a:gd name="T50" fmla="*/ 19 w 24"/>
                  <a:gd name="T51" fmla="*/ 16 h 16"/>
                  <a:gd name="T52" fmla="*/ 19 w 24"/>
                  <a:gd name="T53" fmla="*/ 6 h 16"/>
                  <a:gd name="T54" fmla="*/ 19 w 24"/>
                  <a:gd name="T55" fmla="*/ 6 h 16"/>
                  <a:gd name="T56" fmla="*/ 20 w 24"/>
                  <a:gd name="T57" fmla="*/ 6 h 16"/>
                  <a:gd name="T58" fmla="*/ 20 w 24"/>
                  <a:gd name="T59" fmla="*/ 16 h 16"/>
                  <a:gd name="T60" fmla="*/ 23 w 24"/>
                  <a:gd name="T61" fmla="*/ 16 h 16"/>
                  <a:gd name="T62" fmla="*/ 23 w 24"/>
                  <a:gd name="T63" fmla="*/ 3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4" h="16">
                    <a:moveTo>
                      <a:pt x="23" y="3"/>
                    </a:moveTo>
                    <a:cubicBezTo>
                      <a:pt x="22" y="1"/>
                      <a:pt x="20" y="0"/>
                      <a:pt x="19" y="0"/>
                    </a:cubicBezTo>
                    <a:cubicBezTo>
                      <a:pt x="19" y="0"/>
                      <a:pt x="19" y="0"/>
                      <a:pt x="19" y="0"/>
                    </a:cubicBezTo>
                    <a:cubicBezTo>
                      <a:pt x="17" y="0"/>
                      <a:pt x="17" y="0"/>
                      <a:pt x="17" y="0"/>
                    </a:cubicBezTo>
                    <a:cubicBezTo>
                      <a:pt x="15" y="5"/>
                      <a:pt x="15" y="5"/>
                      <a:pt x="15" y="5"/>
                    </a:cubicBezTo>
                    <a:cubicBezTo>
                      <a:pt x="12" y="11"/>
                      <a:pt x="12" y="11"/>
                      <a:pt x="12" y="11"/>
                    </a:cubicBezTo>
                    <a:cubicBezTo>
                      <a:pt x="14" y="7"/>
                      <a:pt x="14" y="7"/>
                      <a:pt x="14" y="7"/>
                    </a:cubicBezTo>
                    <a:cubicBezTo>
                      <a:pt x="13" y="1"/>
                      <a:pt x="13" y="1"/>
                      <a:pt x="13" y="1"/>
                    </a:cubicBezTo>
                    <a:cubicBezTo>
                      <a:pt x="13" y="1"/>
                      <a:pt x="13" y="1"/>
                      <a:pt x="13" y="1"/>
                    </a:cubicBezTo>
                    <a:cubicBezTo>
                      <a:pt x="13" y="0"/>
                      <a:pt x="13" y="0"/>
                      <a:pt x="12" y="0"/>
                    </a:cubicBezTo>
                    <a:cubicBezTo>
                      <a:pt x="12" y="0"/>
                      <a:pt x="12" y="0"/>
                      <a:pt x="12" y="0"/>
                    </a:cubicBezTo>
                    <a:cubicBezTo>
                      <a:pt x="12" y="0"/>
                      <a:pt x="12" y="0"/>
                      <a:pt x="12" y="1"/>
                    </a:cubicBezTo>
                    <a:cubicBezTo>
                      <a:pt x="12" y="1"/>
                      <a:pt x="12" y="1"/>
                      <a:pt x="12" y="1"/>
                    </a:cubicBezTo>
                    <a:cubicBezTo>
                      <a:pt x="11" y="7"/>
                      <a:pt x="11" y="7"/>
                      <a:pt x="11" y="7"/>
                    </a:cubicBezTo>
                    <a:cubicBezTo>
                      <a:pt x="10" y="5"/>
                      <a:pt x="10" y="5"/>
                      <a:pt x="10" y="5"/>
                    </a:cubicBezTo>
                    <a:cubicBezTo>
                      <a:pt x="8" y="0"/>
                      <a:pt x="8" y="0"/>
                      <a:pt x="8" y="0"/>
                    </a:cubicBezTo>
                    <a:cubicBezTo>
                      <a:pt x="5" y="0"/>
                      <a:pt x="5" y="0"/>
                      <a:pt x="5" y="0"/>
                    </a:cubicBezTo>
                    <a:cubicBezTo>
                      <a:pt x="5" y="0"/>
                      <a:pt x="5" y="0"/>
                      <a:pt x="5" y="0"/>
                    </a:cubicBezTo>
                    <a:cubicBezTo>
                      <a:pt x="3" y="0"/>
                      <a:pt x="2" y="1"/>
                      <a:pt x="1" y="3"/>
                    </a:cubicBezTo>
                    <a:cubicBezTo>
                      <a:pt x="0" y="5"/>
                      <a:pt x="0" y="11"/>
                      <a:pt x="0" y="16"/>
                    </a:cubicBezTo>
                    <a:cubicBezTo>
                      <a:pt x="4" y="16"/>
                      <a:pt x="4" y="16"/>
                      <a:pt x="4" y="16"/>
                    </a:cubicBezTo>
                    <a:cubicBezTo>
                      <a:pt x="4" y="6"/>
                      <a:pt x="4" y="6"/>
                      <a:pt x="4" y="6"/>
                    </a:cubicBezTo>
                    <a:cubicBezTo>
                      <a:pt x="4" y="6"/>
                      <a:pt x="4" y="6"/>
                      <a:pt x="5" y="6"/>
                    </a:cubicBezTo>
                    <a:cubicBezTo>
                      <a:pt x="5" y="16"/>
                      <a:pt x="5" y="16"/>
                      <a:pt x="5" y="16"/>
                    </a:cubicBezTo>
                    <a:cubicBezTo>
                      <a:pt x="12" y="16"/>
                      <a:pt x="12" y="16"/>
                      <a:pt x="12" y="16"/>
                    </a:cubicBezTo>
                    <a:cubicBezTo>
                      <a:pt x="19" y="16"/>
                      <a:pt x="19" y="16"/>
                      <a:pt x="19" y="16"/>
                    </a:cubicBezTo>
                    <a:cubicBezTo>
                      <a:pt x="19" y="6"/>
                      <a:pt x="19" y="6"/>
                      <a:pt x="19" y="6"/>
                    </a:cubicBezTo>
                    <a:cubicBezTo>
                      <a:pt x="19" y="6"/>
                      <a:pt x="19" y="6"/>
                      <a:pt x="19" y="6"/>
                    </a:cubicBezTo>
                    <a:cubicBezTo>
                      <a:pt x="19" y="6"/>
                      <a:pt x="20" y="6"/>
                      <a:pt x="20" y="6"/>
                    </a:cubicBezTo>
                    <a:cubicBezTo>
                      <a:pt x="20" y="16"/>
                      <a:pt x="20" y="16"/>
                      <a:pt x="20" y="16"/>
                    </a:cubicBezTo>
                    <a:cubicBezTo>
                      <a:pt x="23" y="16"/>
                      <a:pt x="23" y="16"/>
                      <a:pt x="23" y="16"/>
                    </a:cubicBezTo>
                    <a:cubicBezTo>
                      <a:pt x="24" y="11"/>
                      <a:pt x="24" y="5"/>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84" name="组合 183"/>
          <p:cNvGrpSpPr/>
          <p:nvPr/>
        </p:nvGrpSpPr>
        <p:grpSpPr>
          <a:xfrm>
            <a:off x="3923843" y="2006637"/>
            <a:ext cx="719487" cy="719227"/>
            <a:chOff x="5413874" y="3214954"/>
            <a:chExt cx="776427" cy="776427"/>
          </a:xfrm>
        </p:grpSpPr>
        <p:grpSp>
          <p:nvGrpSpPr>
            <p:cNvPr id="185" name="组合 184"/>
            <p:cNvGrpSpPr/>
            <p:nvPr/>
          </p:nvGrpSpPr>
          <p:grpSpPr>
            <a:xfrm>
              <a:off x="5413874" y="3214954"/>
              <a:ext cx="776427" cy="776427"/>
              <a:chOff x="6462420" y="1971403"/>
              <a:chExt cx="776427" cy="776427"/>
            </a:xfrm>
          </p:grpSpPr>
          <p:grpSp>
            <p:nvGrpSpPr>
              <p:cNvPr id="192" name="组合 19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194" name="任意多边形 19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195" name="椭圆 19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96" name="椭圆 19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193" name="椭圆 192"/>
              <p:cNvSpPr/>
              <p:nvPr/>
            </p:nvSpPr>
            <p:spPr>
              <a:xfrm>
                <a:off x="6625503" y="2134485"/>
                <a:ext cx="450263" cy="450263"/>
              </a:xfrm>
              <a:prstGeom prst="ellipse">
                <a:avLst/>
              </a:prstGeom>
              <a:solidFill>
                <a:srgbClr val="0DACB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86" name="Group 18"/>
            <p:cNvGrpSpPr>
              <a:grpSpLocks noChangeAspect="1"/>
            </p:cNvGrpSpPr>
            <p:nvPr/>
          </p:nvGrpSpPr>
          <p:grpSpPr bwMode="auto">
            <a:xfrm>
              <a:off x="5696918" y="3507112"/>
              <a:ext cx="213964" cy="199375"/>
              <a:chOff x="3802" y="2858"/>
              <a:chExt cx="616" cy="574"/>
            </a:xfrm>
            <a:solidFill>
              <a:schemeClr val="bg1"/>
            </a:solidFill>
            <a:effectLst/>
          </p:grpSpPr>
          <p:sp>
            <p:nvSpPr>
              <p:cNvPr id="187" name="Rectangle 19"/>
              <p:cNvSpPr>
                <a:spLocks noChangeArrowheads="1"/>
              </p:cNvSpPr>
              <p:nvPr/>
            </p:nvSpPr>
            <p:spPr bwMode="auto">
              <a:xfrm>
                <a:off x="3802" y="3205"/>
                <a:ext cx="129" cy="227"/>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8" name="Rectangle 20"/>
              <p:cNvSpPr>
                <a:spLocks noChangeArrowheads="1"/>
              </p:cNvSpPr>
              <p:nvPr/>
            </p:nvSpPr>
            <p:spPr bwMode="auto">
              <a:xfrm>
                <a:off x="3964" y="3174"/>
                <a:ext cx="129" cy="25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89" name="Rectangle 21"/>
              <p:cNvSpPr>
                <a:spLocks noChangeArrowheads="1"/>
              </p:cNvSpPr>
              <p:nvPr/>
            </p:nvSpPr>
            <p:spPr bwMode="auto">
              <a:xfrm>
                <a:off x="4129" y="3131"/>
                <a:ext cx="129" cy="30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0" name="Rectangle 22"/>
              <p:cNvSpPr>
                <a:spLocks noChangeArrowheads="1"/>
              </p:cNvSpPr>
              <p:nvPr/>
            </p:nvSpPr>
            <p:spPr bwMode="auto">
              <a:xfrm>
                <a:off x="4289" y="3078"/>
                <a:ext cx="129" cy="354"/>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191" name="Freeform 23"/>
              <p:cNvSpPr>
                <a:spLocks/>
              </p:cNvSpPr>
              <p:nvPr/>
            </p:nvSpPr>
            <p:spPr bwMode="auto">
              <a:xfrm>
                <a:off x="3888" y="2858"/>
                <a:ext cx="370" cy="270"/>
              </a:xfrm>
              <a:custGeom>
                <a:avLst/>
                <a:gdLst>
                  <a:gd name="T0" fmla="*/ 94 w 155"/>
                  <a:gd name="T1" fmla="*/ 21 h 113"/>
                  <a:gd name="T2" fmla="*/ 0 w 155"/>
                  <a:gd name="T3" fmla="*/ 72 h 113"/>
                  <a:gd name="T4" fmla="*/ 114 w 155"/>
                  <a:gd name="T5" fmla="*/ 63 h 113"/>
                  <a:gd name="T6" fmla="*/ 122 w 155"/>
                  <a:gd name="T7" fmla="*/ 82 h 113"/>
                  <a:gd name="T8" fmla="*/ 155 w 155"/>
                  <a:gd name="T9" fmla="*/ 0 h 113"/>
                  <a:gd name="T10" fmla="*/ 85 w 155"/>
                  <a:gd name="T11" fmla="*/ 2 h 113"/>
                  <a:gd name="T12" fmla="*/ 94 w 155"/>
                  <a:gd name="T13" fmla="*/ 21 h 113"/>
                </a:gdLst>
                <a:ahLst/>
                <a:cxnLst>
                  <a:cxn ang="0">
                    <a:pos x="T0" y="T1"/>
                  </a:cxn>
                  <a:cxn ang="0">
                    <a:pos x="T2" y="T3"/>
                  </a:cxn>
                  <a:cxn ang="0">
                    <a:pos x="T4" y="T5"/>
                  </a:cxn>
                  <a:cxn ang="0">
                    <a:pos x="T6" y="T7"/>
                  </a:cxn>
                  <a:cxn ang="0">
                    <a:pos x="T8" y="T9"/>
                  </a:cxn>
                  <a:cxn ang="0">
                    <a:pos x="T10" y="T11"/>
                  </a:cxn>
                  <a:cxn ang="0">
                    <a:pos x="T12" y="T13"/>
                  </a:cxn>
                </a:cxnLst>
                <a:rect l="0" t="0" r="r" b="b"/>
                <a:pathLst>
                  <a:path w="155" h="113">
                    <a:moveTo>
                      <a:pt x="94" y="21"/>
                    </a:moveTo>
                    <a:cubicBezTo>
                      <a:pt x="85" y="33"/>
                      <a:pt x="53" y="68"/>
                      <a:pt x="0" y="72"/>
                    </a:cubicBezTo>
                    <a:cubicBezTo>
                      <a:pt x="0" y="72"/>
                      <a:pt x="31" y="113"/>
                      <a:pt x="114" y="63"/>
                    </a:cubicBezTo>
                    <a:cubicBezTo>
                      <a:pt x="122" y="82"/>
                      <a:pt x="122" y="82"/>
                      <a:pt x="122" y="82"/>
                    </a:cubicBezTo>
                    <a:cubicBezTo>
                      <a:pt x="155" y="0"/>
                      <a:pt x="155" y="0"/>
                      <a:pt x="155" y="0"/>
                    </a:cubicBezTo>
                    <a:cubicBezTo>
                      <a:pt x="85" y="2"/>
                      <a:pt x="85" y="2"/>
                      <a:pt x="85" y="2"/>
                    </a:cubicBezTo>
                    <a:lnTo>
                      <a:pt x="94" y="2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197" name="组合 196"/>
          <p:cNvGrpSpPr/>
          <p:nvPr/>
        </p:nvGrpSpPr>
        <p:grpSpPr>
          <a:xfrm>
            <a:off x="3923843" y="2947680"/>
            <a:ext cx="719487" cy="719227"/>
            <a:chOff x="5413874" y="4243654"/>
            <a:chExt cx="776427" cy="776427"/>
          </a:xfrm>
        </p:grpSpPr>
        <p:grpSp>
          <p:nvGrpSpPr>
            <p:cNvPr id="198" name="组合 197"/>
            <p:cNvGrpSpPr/>
            <p:nvPr/>
          </p:nvGrpSpPr>
          <p:grpSpPr>
            <a:xfrm>
              <a:off x="5413874" y="4243654"/>
              <a:ext cx="776427" cy="776427"/>
              <a:chOff x="6462420" y="1971403"/>
              <a:chExt cx="776427" cy="776427"/>
            </a:xfrm>
          </p:grpSpPr>
          <p:grpSp>
            <p:nvGrpSpPr>
              <p:cNvPr id="202" name="组合 201"/>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04" name="任意多边形 203"/>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05" name="椭圆 204"/>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06" name="椭圆 205"/>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3" name="椭圆 202"/>
              <p:cNvSpPr/>
              <p:nvPr/>
            </p:nvSpPr>
            <p:spPr>
              <a:xfrm>
                <a:off x="6625503" y="2134485"/>
                <a:ext cx="450263" cy="450263"/>
              </a:xfrm>
              <a:prstGeom prst="ellipse">
                <a:avLst/>
              </a:prstGeom>
              <a:solidFill>
                <a:srgbClr val="E870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grpSp>
          <p:nvGrpSpPr>
            <p:cNvPr id="199" name="Group 13"/>
            <p:cNvGrpSpPr>
              <a:grpSpLocks noChangeAspect="1"/>
            </p:cNvGrpSpPr>
            <p:nvPr/>
          </p:nvGrpSpPr>
          <p:grpSpPr bwMode="auto">
            <a:xfrm>
              <a:off x="5675442" y="4505525"/>
              <a:ext cx="256917" cy="259951"/>
              <a:chOff x="2426" y="2781"/>
              <a:chExt cx="593" cy="600"/>
            </a:xfrm>
            <a:solidFill>
              <a:schemeClr val="bg1"/>
            </a:solidFill>
            <a:effectLst/>
          </p:grpSpPr>
          <p:sp>
            <p:nvSpPr>
              <p:cNvPr id="200" name="Freeform 14"/>
              <p:cNvSpPr>
                <a:spLocks/>
              </p:cNvSpPr>
              <p:nvPr/>
            </p:nvSpPr>
            <p:spPr bwMode="auto">
              <a:xfrm>
                <a:off x="2442" y="2805"/>
                <a:ext cx="577" cy="576"/>
              </a:xfrm>
              <a:custGeom>
                <a:avLst/>
                <a:gdLst>
                  <a:gd name="T0" fmla="*/ 0 w 241"/>
                  <a:gd name="T1" fmla="*/ 115 h 241"/>
                  <a:gd name="T2" fmla="*/ 0 w 241"/>
                  <a:gd name="T3" fmla="*/ 121 h 241"/>
                  <a:gd name="T4" fmla="*/ 121 w 241"/>
                  <a:gd name="T5" fmla="*/ 241 h 241"/>
                  <a:gd name="T6" fmla="*/ 241 w 241"/>
                  <a:gd name="T7" fmla="*/ 121 h 241"/>
                  <a:gd name="T8" fmla="*/ 121 w 241"/>
                  <a:gd name="T9" fmla="*/ 0 h 241"/>
                  <a:gd name="T10" fmla="*/ 121 w 241"/>
                  <a:gd name="T11" fmla="*/ 115 h 241"/>
                  <a:gd name="T12" fmla="*/ 0 w 241"/>
                  <a:gd name="T13" fmla="*/ 115 h 241"/>
                </a:gdLst>
                <a:ahLst/>
                <a:cxnLst>
                  <a:cxn ang="0">
                    <a:pos x="T0" y="T1"/>
                  </a:cxn>
                  <a:cxn ang="0">
                    <a:pos x="T2" y="T3"/>
                  </a:cxn>
                  <a:cxn ang="0">
                    <a:pos x="T4" y="T5"/>
                  </a:cxn>
                  <a:cxn ang="0">
                    <a:pos x="T6" y="T7"/>
                  </a:cxn>
                  <a:cxn ang="0">
                    <a:pos x="T8" y="T9"/>
                  </a:cxn>
                  <a:cxn ang="0">
                    <a:pos x="T10" y="T11"/>
                  </a:cxn>
                  <a:cxn ang="0">
                    <a:pos x="T12" y="T13"/>
                  </a:cxn>
                </a:cxnLst>
                <a:rect l="0" t="0" r="r" b="b"/>
                <a:pathLst>
                  <a:path w="241" h="241">
                    <a:moveTo>
                      <a:pt x="0" y="115"/>
                    </a:moveTo>
                    <a:cubicBezTo>
                      <a:pt x="0" y="117"/>
                      <a:pt x="0" y="119"/>
                      <a:pt x="0" y="121"/>
                    </a:cubicBezTo>
                    <a:cubicBezTo>
                      <a:pt x="0" y="187"/>
                      <a:pt x="54" y="241"/>
                      <a:pt x="121" y="241"/>
                    </a:cubicBezTo>
                    <a:cubicBezTo>
                      <a:pt x="187" y="241"/>
                      <a:pt x="241" y="187"/>
                      <a:pt x="241" y="121"/>
                    </a:cubicBezTo>
                    <a:cubicBezTo>
                      <a:pt x="241" y="54"/>
                      <a:pt x="187" y="0"/>
                      <a:pt x="121" y="0"/>
                    </a:cubicBezTo>
                    <a:cubicBezTo>
                      <a:pt x="121" y="115"/>
                      <a:pt x="121" y="115"/>
                      <a:pt x="121" y="115"/>
                    </a:cubicBezTo>
                    <a:lnTo>
                      <a:pt x="0" y="1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sp>
            <p:nvSpPr>
              <p:cNvPr id="201" name="Freeform 15"/>
              <p:cNvSpPr>
                <a:spLocks noEditPoints="1"/>
              </p:cNvSpPr>
              <p:nvPr/>
            </p:nvSpPr>
            <p:spPr bwMode="auto">
              <a:xfrm>
                <a:off x="2426" y="2781"/>
                <a:ext cx="275" cy="273"/>
              </a:xfrm>
              <a:custGeom>
                <a:avLst/>
                <a:gdLst>
                  <a:gd name="T0" fmla="*/ 0 w 115"/>
                  <a:gd name="T1" fmla="*/ 114 h 114"/>
                  <a:gd name="T2" fmla="*/ 115 w 115"/>
                  <a:gd name="T3" fmla="*/ 114 h 114"/>
                  <a:gd name="T4" fmla="*/ 115 w 115"/>
                  <a:gd name="T5" fmla="*/ 0 h 114"/>
                  <a:gd name="T6" fmla="*/ 0 w 115"/>
                  <a:gd name="T7" fmla="*/ 114 h 114"/>
                  <a:gd name="T8" fmla="*/ 15 w 115"/>
                  <a:gd name="T9" fmla="*/ 104 h 114"/>
                  <a:gd name="T10" fmla="*/ 104 w 115"/>
                  <a:gd name="T11" fmla="*/ 14 h 114"/>
                  <a:gd name="T12" fmla="*/ 104 w 115"/>
                  <a:gd name="T13" fmla="*/ 104 h 114"/>
                  <a:gd name="T14" fmla="*/ 15 w 115"/>
                  <a:gd name="T15" fmla="*/ 104 h 1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15" h="114">
                    <a:moveTo>
                      <a:pt x="0" y="114"/>
                    </a:moveTo>
                    <a:cubicBezTo>
                      <a:pt x="115" y="114"/>
                      <a:pt x="115" y="114"/>
                      <a:pt x="115" y="114"/>
                    </a:cubicBezTo>
                    <a:cubicBezTo>
                      <a:pt x="115" y="0"/>
                      <a:pt x="115" y="0"/>
                      <a:pt x="115" y="0"/>
                    </a:cubicBezTo>
                    <a:cubicBezTo>
                      <a:pt x="51" y="0"/>
                      <a:pt x="0" y="51"/>
                      <a:pt x="0" y="114"/>
                    </a:cubicBezTo>
                    <a:close/>
                    <a:moveTo>
                      <a:pt x="15" y="104"/>
                    </a:moveTo>
                    <a:cubicBezTo>
                      <a:pt x="15" y="54"/>
                      <a:pt x="55" y="14"/>
                      <a:pt x="104" y="14"/>
                    </a:cubicBezTo>
                    <a:cubicBezTo>
                      <a:pt x="104" y="104"/>
                      <a:pt x="104" y="104"/>
                      <a:pt x="104" y="104"/>
                    </a:cubicBezTo>
                    <a:lnTo>
                      <a:pt x="15" y="1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07" name="组合 206"/>
          <p:cNvGrpSpPr/>
          <p:nvPr/>
        </p:nvGrpSpPr>
        <p:grpSpPr>
          <a:xfrm>
            <a:off x="3923843" y="3888723"/>
            <a:ext cx="719487" cy="719227"/>
            <a:chOff x="5413874" y="5272354"/>
            <a:chExt cx="776427" cy="776427"/>
          </a:xfrm>
        </p:grpSpPr>
        <p:grpSp>
          <p:nvGrpSpPr>
            <p:cNvPr id="208" name="组合 207"/>
            <p:cNvGrpSpPr/>
            <p:nvPr/>
          </p:nvGrpSpPr>
          <p:grpSpPr>
            <a:xfrm>
              <a:off x="5413874" y="5272354"/>
              <a:ext cx="776427" cy="776427"/>
              <a:chOff x="6462420" y="1971403"/>
              <a:chExt cx="776427" cy="776427"/>
            </a:xfrm>
          </p:grpSpPr>
          <p:grpSp>
            <p:nvGrpSpPr>
              <p:cNvPr id="210" name="组合 209"/>
              <p:cNvGrpSpPr/>
              <p:nvPr/>
            </p:nvGrpSpPr>
            <p:grpSpPr>
              <a:xfrm>
                <a:off x="6462420" y="1971403"/>
                <a:ext cx="776427" cy="776427"/>
                <a:chOff x="5443219" y="1567820"/>
                <a:chExt cx="1664342" cy="1664342"/>
              </a:xfrm>
              <a:effectLst>
                <a:outerShdw blurRad="101600" dist="50800" dir="2700000" algn="tl" rotWithShape="0">
                  <a:prstClr val="black">
                    <a:alpha val="30000"/>
                  </a:prstClr>
                </a:outerShdw>
              </a:effectLst>
            </p:grpSpPr>
            <p:sp>
              <p:nvSpPr>
                <p:cNvPr id="212" name="任意多边形 211"/>
                <p:cNvSpPr/>
                <p:nvPr/>
              </p:nvSpPr>
              <p:spPr>
                <a:xfrm>
                  <a:off x="5443219" y="1567820"/>
                  <a:ext cx="1664342" cy="1664342"/>
                </a:xfrm>
                <a:custGeom>
                  <a:avLst/>
                  <a:gdLst>
                    <a:gd name="connsiteX0" fmla="*/ 1589098 w 3178196"/>
                    <a:gd name="connsiteY0" fmla="*/ 425696 h 3178196"/>
                    <a:gd name="connsiteX1" fmla="*/ 425696 w 3178196"/>
                    <a:gd name="connsiteY1" fmla="*/ 1589098 h 3178196"/>
                    <a:gd name="connsiteX2" fmla="*/ 1589098 w 3178196"/>
                    <a:gd name="connsiteY2" fmla="*/ 2752500 h 3178196"/>
                    <a:gd name="connsiteX3" fmla="*/ 2752500 w 3178196"/>
                    <a:gd name="connsiteY3" fmla="*/ 1589098 h 3178196"/>
                    <a:gd name="connsiteX4" fmla="*/ 1589098 w 3178196"/>
                    <a:gd name="connsiteY4" fmla="*/ 425696 h 3178196"/>
                    <a:gd name="connsiteX5" fmla="*/ 1408737 w 3178196"/>
                    <a:gd name="connsiteY5" fmla="*/ 0 h 3178196"/>
                    <a:gd name="connsiteX6" fmla="*/ 1769461 w 3178196"/>
                    <a:gd name="connsiteY6" fmla="*/ 0 h 3178196"/>
                    <a:gd name="connsiteX7" fmla="*/ 1839795 w 3178196"/>
                    <a:gd name="connsiteY7" fmla="*/ 328139 h 3178196"/>
                    <a:gd name="connsiteX8" fmla="*/ 1856789 w 3178196"/>
                    <a:gd name="connsiteY8" fmla="*/ 330732 h 3178196"/>
                    <a:gd name="connsiteX9" fmla="*/ 2000849 w 3178196"/>
                    <a:gd name="connsiteY9" fmla="*/ 373520 h 3178196"/>
                    <a:gd name="connsiteX10" fmla="*/ 2227451 w 3178196"/>
                    <a:gd name="connsiteY10" fmla="*/ 122720 h 3178196"/>
                    <a:gd name="connsiteX11" fmla="*/ 2539846 w 3178196"/>
                    <a:gd name="connsiteY11" fmla="*/ 303080 h 3178196"/>
                    <a:gd name="connsiteX12" fmla="*/ 2439451 w 3178196"/>
                    <a:gd name="connsiteY12" fmla="*/ 613872 h 3178196"/>
                    <a:gd name="connsiteX13" fmla="*/ 2458340 w 3178196"/>
                    <a:gd name="connsiteY13" fmla="*/ 627645 h 3178196"/>
                    <a:gd name="connsiteX14" fmla="*/ 2558787 w 3178196"/>
                    <a:gd name="connsiteY14" fmla="*/ 724273 h 3178196"/>
                    <a:gd name="connsiteX15" fmla="*/ 2569563 w 3178196"/>
                    <a:gd name="connsiteY15" fmla="*/ 737054 h 3178196"/>
                    <a:gd name="connsiteX16" fmla="*/ 2875118 w 3178196"/>
                    <a:gd name="connsiteY16" fmla="*/ 638354 h 3178196"/>
                    <a:gd name="connsiteX17" fmla="*/ 3055480 w 3178196"/>
                    <a:gd name="connsiteY17" fmla="*/ 950748 h 3178196"/>
                    <a:gd name="connsiteX18" fmla="*/ 2827830 w 3178196"/>
                    <a:gd name="connsiteY18" fmla="*/ 1156432 h 3178196"/>
                    <a:gd name="connsiteX19" fmla="*/ 2846251 w 3178196"/>
                    <a:gd name="connsiteY19" fmla="*/ 1202137 h 3178196"/>
                    <a:gd name="connsiteX20" fmla="*/ 2882440 w 3178196"/>
                    <a:gd name="connsiteY20" fmla="*/ 1345342 h 3178196"/>
                    <a:gd name="connsiteX21" fmla="*/ 3178196 w 3178196"/>
                    <a:gd name="connsiteY21" fmla="*/ 1408739 h 3178196"/>
                    <a:gd name="connsiteX22" fmla="*/ 3178196 w 3178196"/>
                    <a:gd name="connsiteY22" fmla="*/ 1769460 h 3178196"/>
                    <a:gd name="connsiteX23" fmla="*/ 2901180 w 3178196"/>
                    <a:gd name="connsiteY23" fmla="*/ 1828838 h 3178196"/>
                    <a:gd name="connsiteX24" fmla="*/ 2890366 w 3178196"/>
                    <a:gd name="connsiteY24" fmla="*/ 1899689 h 3178196"/>
                    <a:gd name="connsiteX25" fmla="*/ 2862393 w 3178196"/>
                    <a:gd name="connsiteY25" fmla="*/ 2011345 h 3178196"/>
                    <a:gd name="connsiteX26" fmla="*/ 2851433 w 3178196"/>
                    <a:gd name="connsiteY26" fmla="*/ 2043093 h 3178196"/>
                    <a:gd name="connsiteX27" fmla="*/ 3055480 w 3178196"/>
                    <a:gd name="connsiteY27" fmla="*/ 2227452 h 3178196"/>
                    <a:gd name="connsiteX28" fmla="*/ 2875118 w 3178196"/>
                    <a:gd name="connsiteY28" fmla="*/ 2539844 h 3178196"/>
                    <a:gd name="connsiteX29" fmla="*/ 2624366 w 3178196"/>
                    <a:gd name="connsiteY29" fmla="*/ 2458846 h 3178196"/>
                    <a:gd name="connsiteX30" fmla="*/ 2593452 w 3178196"/>
                    <a:gd name="connsiteY30" fmla="*/ 2501242 h 3178196"/>
                    <a:gd name="connsiteX31" fmla="*/ 2496828 w 3178196"/>
                    <a:gd name="connsiteY31" fmla="*/ 2601689 h 3178196"/>
                    <a:gd name="connsiteX32" fmla="*/ 2461217 w 3178196"/>
                    <a:gd name="connsiteY32" fmla="*/ 2631705 h 3178196"/>
                    <a:gd name="connsiteX33" fmla="*/ 2539846 w 3178196"/>
                    <a:gd name="connsiteY33" fmla="*/ 2875117 h 3178196"/>
                    <a:gd name="connsiteX34" fmla="*/ 2227451 w 3178196"/>
                    <a:gd name="connsiteY34" fmla="*/ 3055478 h 3178196"/>
                    <a:gd name="connsiteX35" fmla="*/ 2061632 w 3178196"/>
                    <a:gd name="connsiteY35" fmla="*/ 2871954 h 3178196"/>
                    <a:gd name="connsiteX36" fmla="*/ 2018961 w 3178196"/>
                    <a:gd name="connsiteY36" fmla="*/ 2889155 h 3178196"/>
                    <a:gd name="connsiteX37" fmla="*/ 1820676 w 3178196"/>
                    <a:gd name="connsiteY37" fmla="*/ 2939260 h 3178196"/>
                    <a:gd name="connsiteX38" fmla="*/ 1769461 w 3178196"/>
                    <a:gd name="connsiteY38" fmla="*/ 3178196 h 3178196"/>
                    <a:gd name="connsiteX39" fmla="*/ 1408737 w 3178196"/>
                    <a:gd name="connsiteY39" fmla="*/ 3178196 h 3178196"/>
                    <a:gd name="connsiteX40" fmla="*/ 1357415 w 3178196"/>
                    <a:gd name="connsiteY40" fmla="*/ 2938761 h 3178196"/>
                    <a:gd name="connsiteX41" fmla="*/ 1321409 w 3178196"/>
                    <a:gd name="connsiteY41" fmla="*/ 2933267 h 3178196"/>
                    <a:gd name="connsiteX42" fmla="*/ 1116228 w 3178196"/>
                    <a:gd name="connsiteY42" fmla="*/ 2872328 h 3178196"/>
                    <a:gd name="connsiteX43" fmla="*/ 950747 w 3178196"/>
                    <a:gd name="connsiteY43" fmla="*/ 3055478 h 3178196"/>
                    <a:gd name="connsiteX44" fmla="*/ 638354 w 3178196"/>
                    <a:gd name="connsiteY44" fmla="*/ 2875117 h 3178196"/>
                    <a:gd name="connsiteX45" fmla="*/ 716567 w 3178196"/>
                    <a:gd name="connsiteY45" fmla="*/ 2632987 h 3178196"/>
                    <a:gd name="connsiteX46" fmla="*/ 564155 w 3178196"/>
                    <a:gd name="connsiteY46" fmla="*/ 2476891 h 3178196"/>
                    <a:gd name="connsiteX47" fmla="*/ 552049 w 3178196"/>
                    <a:gd name="connsiteY47" fmla="*/ 2459421 h 3178196"/>
                    <a:gd name="connsiteX48" fmla="*/ 303082 w 3178196"/>
                    <a:gd name="connsiteY48" fmla="*/ 2539844 h 3178196"/>
                    <a:gd name="connsiteX49" fmla="*/ 122720 w 3178196"/>
                    <a:gd name="connsiteY49" fmla="*/ 2227452 h 3178196"/>
                    <a:gd name="connsiteX50" fmla="*/ 326913 w 3178196"/>
                    <a:gd name="connsiteY50" fmla="*/ 2042960 h 3178196"/>
                    <a:gd name="connsiteX51" fmla="*/ 306855 w 3178196"/>
                    <a:gd name="connsiteY51" fmla="*/ 1979828 h 3178196"/>
                    <a:gd name="connsiteX52" fmla="*/ 276470 w 3178196"/>
                    <a:gd name="connsiteY52" fmla="*/ 1828721 h 3178196"/>
                    <a:gd name="connsiteX53" fmla="*/ 0 w 3178196"/>
                    <a:gd name="connsiteY53" fmla="*/ 1769460 h 3178196"/>
                    <a:gd name="connsiteX54" fmla="*/ 0 w 3178196"/>
                    <a:gd name="connsiteY54" fmla="*/ 1408739 h 3178196"/>
                    <a:gd name="connsiteX55" fmla="*/ 293010 w 3178196"/>
                    <a:gd name="connsiteY55" fmla="*/ 1345931 h 3178196"/>
                    <a:gd name="connsiteX56" fmla="*/ 306855 w 3178196"/>
                    <a:gd name="connsiteY56" fmla="*/ 1284173 h 3178196"/>
                    <a:gd name="connsiteX57" fmla="*/ 351046 w 3178196"/>
                    <a:gd name="connsiteY57" fmla="*/ 1157043 h 3178196"/>
                    <a:gd name="connsiteX58" fmla="*/ 122720 w 3178196"/>
                    <a:gd name="connsiteY58" fmla="*/ 950748 h 3178196"/>
                    <a:gd name="connsiteX59" fmla="*/ 303082 w 3178196"/>
                    <a:gd name="connsiteY59" fmla="*/ 638354 h 3178196"/>
                    <a:gd name="connsiteX60" fmla="*/ 611017 w 3178196"/>
                    <a:gd name="connsiteY60" fmla="*/ 737822 h 3178196"/>
                    <a:gd name="connsiteX61" fmla="*/ 678469 w 3178196"/>
                    <a:gd name="connsiteY61" fmla="*/ 665039 h 3178196"/>
                    <a:gd name="connsiteX62" fmla="*/ 739168 w 3178196"/>
                    <a:gd name="connsiteY62" fmla="*/ 615179 h 3178196"/>
                    <a:gd name="connsiteX63" fmla="*/ 638354 w 3178196"/>
                    <a:gd name="connsiteY63" fmla="*/ 303080 h 3178196"/>
                    <a:gd name="connsiteX64" fmla="*/ 950747 w 3178196"/>
                    <a:gd name="connsiteY64" fmla="*/ 122720 h 3178196"/>
                    <a:gd name="connsiteX65" fmla="*/ 1175530 w 3178196"/>
                    <a:gd name="connsiteY65" fmla="*/ 371507 h 3178196"/>
                    <a:gd name="connsiteX66" fmla="*/ 1321409 w 3178196"/>
                    <a:gd name="connsiteY66" fmla="*/ 330732 h 3178196"/>
                    <a:gd name="connsiteX67" fmla="*/ 1338401 w 3178196"/>
                    <a:gd name="connsiteY67" fmla="*/ 328139 h 3178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Lst>
                  <a:rect l="l" t="t" r="r" b="b"/>
                  <a:pathLst>
                    <a:path w="3178196" h="3178196">
                      <a:moveTo>
                        <a:pt x="1589098" y="425696"/>
                      </a:moveTo>
                      <a:cubicBezTo>
                        <a:pt x="946569" y="425696"/>
                        <a:pt x="425696" y="946569"/>
                        <a:pt x="425696" y="1589098"/>
                      </a:cubicBezTo>
                      <a:cubicBezTo>
                        <a:pt x="425696" y="2231627"/>
                        <a:pt x="946569" y="2752500"/>
                        <a:pt x="1589098" y="2752500"/>
                      </a:cubicBezTo>
                      <a:cubicBezTo>
                        <a:pt x="2231627" y="2752500"/>
                        <a:pt x="2752500" y="2231627"/>
                        <a:pt x="2752500" y="1589098"/>
                      </a:cubicBezTo>
                      <a:cubicBezTo>
                        <a:pt x="2752500" y="946569"/>
                        <a:pt x="2231627" y="425696"/>
                        <a:pt x="1589098" y="425696"/>
                      </a:cubicBezTo>
                      <a:close/>
                      <a:moveTo>
                        <a:pt x="1408737" y="0"/>
                      </a:moveTo>
                      <a:lnTo>
                        <a:pt x="1769461" y="0"/>
                      </a:lnTo>
                      <a:lnTo>
                        <a:pt x="1839795" y="328139"/>
                      </a:lnTo>
                      <a:lnTo>
                        <a:pt x="1856789" y="330732"/>
                      </a:lnTo>
                      <a:lnTo>
                        <a:pt x="2000849" y="373520"/>
                      </a:lnTo>
                      <a:lnTo>
                        <a:pt x="2227451" y="122720"/>
                      </a:lnTo>
                      <a:lnTo>
                        <a:pt x="2539846" y="303080"/>
                      </a:lnTo>
                      <a:lnTo>
                        <a:pt x="2439451" y="613872"/>
                      </a:lnTo>
                      <a:lnTo>
                        <a:pt x="2458340" y="627645"/>
                      </a:lnTo>
                      <a:cubicBezTo>
                        <a:pt x="2493487" y="658090"/>
                        <a:pt x="2527017" y="690346"/>
                        <a:pt x="2558787" y="724273"/>
                      </a:cubicBezTo>
                      <a:lnTo>
                        <a:pt x="2569563" y="737054"/>
                      </a:lnTo>
                      <a:lnTo>
                        <a:pt x="2875118" y="638354"/>
                      </a:lnTo>
                      <a:lnTo>
                        <a:pt x="3055480" y="950748"/>
                      </a:lnTo>
                      <a:lnTo>
                        <a:pt x="2827830" y="1156432"/>
                      </a:lnTo>
                      <a:lnTo>
                        <a:pt x="2846251" y="1202137"/>
                      </a:lnTo>
                      <a:lnTo>
                        <a:pt x="2882440" y="1345342"/>
                      </a:lnTo>
                      <a:lnTo>
                        <a:pt x="3178196" y="1408739"/>
                      </a:lnTo>
                      <a:lnTo>
                        <a:pt x="3178196" y="1769460"/>
                      </a:lnTo>
                      <a:lnTo>
                        <a:pt x="2901180" y="1828838"/>
                      </a:lnTo>
                      <a:lnTo>
                        <a:pt x="2890366" y="1899689"/>
                      </a:lnTo>
                      <a:cubicBezTo>
                        <a:pt x="2882626" y="1937518"/>
                        <a:pt x="2873276" y="1974762"/>
                        <a:pt x="2862393" y="2011345"/>
                      </a:cubicBezTo>
                      <a:lnTo>
                        <a:pt x="2851433" y="2043093"/>
                      </a:lnTo>
                      <a:lnTo>
                        <a:pt x="3055480" y="2227452"/>
                      </a:lnTo>
                      <a:lnTo>
                        <a:pt x="2875118" y="2539844"/>
                      </a:lnTo>
                      <a:lnTo>
                        <a:pt x="2624366" y="2458846"/>
                      </a:lnTo>
                      <a:lnTo>
                        <a:pt x="2593452" y="2501242"/>
                      </a:lnTo>
                      <a:cubicBezTo>
                        <a:pt x="2563009" y="2536388"/>
                        <a:pt x="2530753" y="2569918"/>
                        <a:pt x="2496828" y="2601689"/>
                      </a:cubicBezTo>
                      <a:lnTo>
                        <a:pt x="2461217" y="2631705"/>
                      </a:lnTo>
                      <a:lnTo>
                        <a:pt x="2539846" y="2875117"/>
                      </a:lnTo>
                      <a:lnTo>
                        <a:pt x="2227451" y="3055478"/>
                      </a:lnTo>
                      <a:lnTo>
                        <a:pt x="2061632" y="2871954"/>
                      </a:lnTo>
                      <a:lnTo>
                        <a:pt x="2018961" y="2889155"/>
                      </a:lnTo>
                      <a:lnTo>
                        <a:pt x="1820676" y="2939260"/>
                      </a:lnTo>
                      <a:lnTo>
                        <a:pt x="1769461" y="3178196"/>
                      </a:lnTo>
                      <a:lnTo>
                        <a:pt x="1408737" y="3178196"/>
                      </a:lnTo>
                      <a:lnTo>
                        <a:pt x="1357415" y="2938761"/>
                      </a:lnTo>
                      <a:lnTo>
                        <a:pt x="1321409" y="2933267"/>
                      </a:lnTo>
                      <a:lnTo>
                        <a:pt x="1116228" y="2872328"/>
                      </a:lnTo>
                      <a:lnTo>
                        <a:pt x="950747" y="3055478"/>
                      </a:lnTo>
                      <a:lnTo>
                        <a:pt x="638354" y="2875117"/>
                      </a:lnTo>
                      <a:lnTo>
                        <a:pt x="716567" y="2632987"/>
                      </a:lnTo>
                      <a:lnTo>
                        <a:pt x="564155" y="2476891"/>
                      </a:lnTo>
                      <a:lnTo>
                        <a:pt x="552049" y="2459421"/>
                      </a:lnTo>
                      <a:lnTo>
                        <a:pt x="303082" y="2539844"/>
                      </a:lnTo>
                      <a:lnTo>
                        <a:pt x="122720" y="2227452"/>
                      </a:lnTo>
                      <a:lnTo>
                        <a:pt x="326913" y="2042960"/>
                      </a:lnTo>
                      <a:lnTo>
                        <a:pt x="306855" y="1979828"/>
                      </a:lnTo>
                      <a:lnTo>
                        <a:pt x="276470" y="1828721"/>
                      </a:lnTo>
                      <a:lnTo>
                        <a:pt x="0" y="1769460"/>
                      </a:lnTo>
                      <a:lnTo>
                        <a:pt x="0" y="1408739"/>
                      </a:lnTo>
                      <a:lnTo>
                        <a:pt x="293010" y="1345931"/>
                      </a:lnTo>
                      <a:lnTo>
                        <a:pt x="306855" y="1284173"/>
                      </a:lnTo>
                      <a:lnTo>
                        <a:pt x="351046" y="1157043"/>
                      </a:lnTo>
                      <a:lnTo>
                        <a:pt x="122720" y="950748"/>
                      </a:lnTo>
                      <a:lnTo>
                        <a:pt x="303082" y="638354"/>
                      </a:lnTo>
                      <a:lnTo>
                        <a:pt x="611017" y="737822"/>
                      </a:lnTo>
                      <a:lnTo>
                        <a:pt x="678469" y="665039"/>
                      </a:lnTo>
                      <a:lnTo>
                        <a:pt x="739168" y="615179"/>
                      </a:lnTo>
                      <a:lnTo>
                        <a:pt x="638354" y="303080"/>
                      </a:lnTo>
                      <a:lnTo>
                        <a:pt x="950747" y="122720"/>
                      </a:lnTo>
                      <a:lnTo>
                        <a:pt x="1175530" y="371507"/>
                      </a:lnTo>
                      <a:lnTo>
                        <a:pt x="1321409" y="330732"/>
                      </a:lnTo>
                      <a:lnTo>
                        <a:pt x="1338401" y="328139"/>
                      </a:lnTo>
                      <a:close/>
                    </a:path>
                  </a:pathLst>
                </a:custGeom>
                <a:gradFill>
                  <a:gsLst>
                    <a:gs pos="0">
                      <a:schemeClr val="bg1"/>
                    </a:gs>
                    <a:gs pos="100000">
                      <a:srgbClr val="E2E2E2"/>
                    </a:gs>
                  </a:gsLst>
                  <a:lin ang="2700000" scaled="1"/>
                </a:gra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013"/>
                </a:p>
              </p:txBody>
            </p:sp>
            <p:sp>
              <p:nvSpPr>
                <p:cNvPr id="213" name="椭圆 212"/>
                <p:cNvSpPr/>
                <p:nvPr/>
              </p:nvSpPr>
              <p:spPr>
                <a:xfrm>
                  <a:off x="5666553" y="1791154"/>
                  <a:ext cx="1217673" cy="1217673"/>
                </a:xfrm>
                <a:prstGeom prst="ellipse">
                  <a:avLst/>
                </a:prstGeom>
                <a:noFill/>
                <a:ln w="19050">
                  <a:gradFill flip="none" rotWithShape="1">
                    <a:gsLst>
                      <a:gs pos="0">
                        <a:schemeClr val="bg1">
                          <a:lumMod val="85000"/>
                        </a:schemeClr>
                      </a:gs>
                      <a:gs pos="100000">
                        <a:schemeClr val="bg1"/>
                      </a:gs>
                    </a:gsLst>
                    <a:lin ang="2700000" scaled="1"/>
                    <a:tileRect/>
                  </a:gra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4" name="椭圆 213"/>
                <p:cNvSpPr/>
                <p:nvPr/>
              </p:nvSpPr>
              <p:spPr>
                <a:xfrm>
                  <a:off x="5731080" y="1855683"/>
                  <a:ext cx="1088616" cy="1088616"/>
                </a:xfrm>
                <a:prstGeom prst="ellipse">
                  <a:avLst/>
                </a:prstGeom>
                <a:gradFill>
                  <a:gsLst>
                    <a:gs pos="100000">
                      <a:schemeClr val="bg1"/>
                    </a:gs>
                    <a:gs pos="0">
                      <a:srgbClr val="E2E2E2"/>
                    </a:gs>
                  </a:gsLst>
                  <a:lin ang="2700000" scaled="1"/>
                </a:gradFill>
                <a:ln w="1905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11" name="椭圆 210"/>
              <p:cNvSpPr/>
              <p:nvPr/>
            </p:nvSpPr>
            <p:spPr>
              <a:xfrm>
                <a:off x="6625503" y="2134485"/>
                <a:ext cx="450263" cy="450263"/>
              </a:xfrm>
              <a:prstGeom prst="ellipse">
                <a:avLst/>
              </a:prstGeom>
              <a:solidFill>
                <a:srgbClr val="8F52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09" name="Freeform 108"/>
            <p:cNvSpPr>
              <a:spLocks noEditPoints="1"/>
            </p:cNvSpPr>
            <p:nvPr/>
          </p:nvSpPr>
          <p:spPr bwMode="auto">
            <a:xfrm>
              <a:off x="5655470" y="5515237"/>
              <a:ext cx="296859" cy="297925"/>
            </a:xfrm>
            <a:custGeom>
              <a:avLst/>
              <a:gdLst>
                <a:gd name="T0" fmla="*/ 97 w 115"/>
                <a:gd name="T1" fmla="*/ 48 h 115"/>
                <a:gd name="T2" fmla="*/ 91 w 115"/>
                <a:gd name="T3" fmla="*/ 41 h 115"/>
                <a:gd name="T4" fmla="*/ 102 w 115"/>
                <a:gd name="T5" fmla="*/ 26 h 115"/>
                <a:gd name="T6" fmla="*/ 94 w 115"/>
                <a:gd name="T7" fmla="*/ 13 h 115"/>
                <a:gd name="T8" fmla="*/ 79 w 115"/>
                <a:gd name="T9" fmla="*/ 23 h 115"/>
                <a:gd name="T10" fmla="*/ 70 w 115"/>
                <a:gd name="T11" fmla="*/ 22 h 115"/>
                <a:gd name="T12" fmla="*/ 67 w 115"/>
                <a:gd name="T13" fmla="*/ 3 h 115"/>
                <a:gd name="T14" fmla="*/ 52 w 115"/>
                <a:gd name="T15" fmla="*/ 0 h 115"/>
                <a:gd name="T16" fmla="*/ 48 w 115"/>
                <a:gd name="T17" fmla="*/ 18 h 115"/>
                <a:gd name="T18" fmla="*/ 41 w 115"/>
                <a:gd name="T19" fmla="*/ 24 h 115"/>
                <a:gd name="T20" fmla="*/ 26 w 115"/>
                <a:gd name="T21" fmla="*/ 13 h 115"/>
                <a:gd name="T22" fmla="*/ 13 w 115"/>
                <a:gd name="T23" fmla="*/ 21 h 115"/>
                <a:gd name="T24" fmla="*/ 23 w 115"/>
                <a:gd name="T25" fmla="*/ 36 h 115"/>
                <a:gd name="T26" fmla="*/ 22 w 115"/>
                <a:gd name="T27" fmla="*/ 45 h 115"/>
                <a:gd name="T28" fmla="*/ 4 w 115"/>
                <a:gd name="T29" fmla="*/ 48 h 115"/>
                <a:gd name="T30" fmla="*/ 0 w 115"/>
                <a:gd name="T31" fmla="*/ 63 h 115"/>
                <a:gd name="T32" fmla="*/ 18 w 115"/>
                <a:gd name="T33" fmla="*/ 66 h 115"/>
                <a:gd name="T34" fmla="*/ 24 w 115"/>
                <a:gd name="T35" fmla="*/ 73 h 115"/>
                <a:gd name="T36" fmla="*/ 13 w 115"/>
                <a:gd name="T37" fmla="*/ 89 h 115"/>
                <a:gd name="T38" fmla="*/ 21 w 115"/>
                <a:gd name="T39" fmla="*/ 102 h 115"/>
                <a:gd name="T40" fmla="*/ 36 w 115"/>
                <a:gd name="T41" fmla="*/ 92 h 115"/>
                <a:gd name="T42" fmla="*/ 45 w 115"/>
                <a:gd name="T43" fmla="*/ 92 h 115"/>
                <a:gd name="T44" fmla="*/ 48 w 115"/>
                <a:gd name="T45" fmla="*/ 111 h 115"/>
                <a:gd name="T46" fmla="*/ 63 w 115"/>
                <a:gd name="T47" fmla="*/ 115 h 115"/>
                <a:gd name="T48" fmla="*/ 67 w 115"/>
                <a:gd name="T49" fmla="*/ 97 h 115"/>
                <a:gd name="T50" fmla="*/ 74 w 115"/>
                <a:gd name="T51" fmla="*/ 91 h 115"/>
                <a:gd name="T52" fmla="*/ 89 w 115"/>
                <a:gd name="T53" fmla="*/ 102 h 115"/>
                <a:gd name="T54" fmla="*/ 102 w 115"/>
                <a:gd name="T55" fmla="*/ 94 h 115"/>
                <a:gd name="T56" fmla="*/ 92 w 115"/>
                <a:gd name="T57" fmla="*/ 79 h 115"/>
                <a:gd name="T58" fmla="*/ 93 w 115"/>
                <a:gd name="T59" fmla="*/ 70 h 115"/>
                <a:gd name="T60" fmla="*/ 112 w 115"/>
                <a:gd name="T61" fmla="*/ 66 h 115"/>
                <a:gd name="T62" fmla="*/ 115 w 115"/>
                <a:gd name="T63" fmla="*/ 52 h 115"/>
                <a:gd name="T64" fmla="*/ 58 w 115"/>
                <a:gd name="T65" fmla="*/ 79 h 115"/>
                <a:gd name="T66" fmla="*/ 58 w 115"/>
                <a:gd name="T67" fmla="*/ 36 h 115"/>
                <a:gd name="T68" fmla="*/ 58 w 115"/>
                <a:gd name="T69" fmla="*/ 79 h 115"/>
                <a:gd name="T70" fmla="*/ 49 w 115"/>
                <a:gd name="T71" fmla="*/ 57 h 115"/>
                <a:gd name="T72" fmla="*/ 67 w 115"/>
                <a:gd name="T73" fmla="*/ 57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15" h="115">
                  <a:moveTo>
                    <a:pt x="112" y="48"/>
                  </a:moveTo>
                  <a:cubicBezTo>
                    <a:pt x="97" y="48"/>
                    <a:pt x="97" y="48"/>
                    <a:pt x="97" y="48"/>
                  </a:cubicBezTo>
                  <a:cubicBezTo>
                    <a:pt x="95" y="48"/>
                    <a:pt x="93" y="47"/>
                    <a:pt x="93" y="45"/>
                  </a:cubicBezTo>
                  <a:cubicBezTo>
                    <a:pt x="91" y="41"/>
                    <a:pt x="91" y="41"/>
                    <a:pt x="91" y="41"/>
                  </a:cubicBezTo>
                  <a:cubicBezTo>
                    <a:pt x="90" y="40"/>
                    <a:pt x="91" y="37"/>
                    <a:pt x="92" y="36"/>
                  </a:cubicBezTo>
                  <a:cubicBezTo>
                    <a:pt x="102" y="26"/>
                    <a:pt x="102" y="26"/>
                    <a:pt x="102" y="26"/>
                  </a:cubicBezTo>
                  <a:cubicBezTo>
                    <a:pt x="104" y="24"/>
                    <a:pt x="104" y="22"/>
                    <a:pt x="102" y="21"/>
                  </a:cubicBezTo>
                  <a:cubicBezTo>
                    <a:pt x="94" y="13"/>
                    <a:pt x="94" y="13"/>
                    <a:pt x="94" y="13"/>
                  </a:cubicBezTo>
                  <a:cubicBezTo>
                    <a:pt x="93" y="11"/>
                    <a:pt x="91" y="11"/>
                    <a:pt x="89" y="13"/>
                  </a:cubicBezTo>
                  <a:cubicBezTo>
                    <a:pt x="79" y="23"/>
                    <a:pt x="79" y="23"/>
                    <a:pt x="79" y="23"/>
                  </a:cubicBezTo>
                  <a:cubicBezTo>
                    <a:pt x="78" y="24"/>
                    <a:pt x="75" y="25"/>
                    <a:pt x="74" y="24"/>
                  </a:cubicBezTo>
                  <a:cubicBezTo>
                    <a:pt x="70" y="22"/>
                    <a:pt x="70" y="22"/>
                    <a:pt x="70" y="22"/>
                  </a:cubicBezTo>
                  <a:cubicBezTo>
                    <a:pt x="68" y="22"/>
                    <a:pt x="67" y="20"/>
                    <a:pt x="67" y="18"/>
                  </a:cubicBezTo>
                  <a:cubicBezTo>
                    <a:pt x="67" y="3"/>
                    <a:pt x="67" y="3"/>
                    <a:pt x="67" y="3"/>
                  </a:cubicBezTo>
                  <a:cubicBezTo>
                    <a:pt x="67" y="1"/>
                    <a:pt x="65" y="0"/>
                    <a:pt x="63" y="0"/>
                  </a:cubicBezTo>
                  <a:cubicBezTo>
                    <a:pt x="52" y="0"/>
                    <a:pt x="52" y="0"/>
                    <a:pt x="52" y="0"/>
                  </a:cubicBezTo>
                  <a:cubicBezTo>
                    <a:pt x="50" y="0"/>
                    <a:pt x="48" y="1"/>
                    <a:pt x="48" y="3"/>
                  </a:cubicBezTo>
                  <a:cubicBezTo>
                    <a:pt x="48" y="18"/>
                    <a:pt x="48" y="18"/>
                    <a:pt x="48" y="18"/>
                  </a:cubicBezTo>
                  <a:cubicBezTo>
                    <a:pt x="48" y="20"/>
                    <a:pt x="47" y="22"/>
                    <a:pt x="45" y="22"/>
                  </a:cubicBezTo>
                  <a:cubicBezTo>
                    <a:pt x="41" y="24"/>
                    <a:pt x="41" y="24"/>
                    <a:pt x="41" y="24"/>
                  </a:cubicBezTo>
                  <a:cubicBezTo>
                    <a:pt x="40" y="25"/>
                    <a:pt x="37" y="24"/>
                    <a:pt x="36" y="23"/>
                  </a:cubicBezTo>
                  <a:cubicBezTo>
                    <a:pt x="26" y="13"/>
                    <a:pt x="26" y="13"/>
                    <a:pt x="26" y="13"/>
                  </a:cubicBezTo>
                  <a:cubicBezTo>
                    <a:pt x="25" y="11"/>
                    <a:pt x="22" y="11"/>
                    <a:pt x="21" y="13"/>
                  </a:cubicBezTo>
                  <a:cubicBezTo>
                    <a:pt x="13" y="21"/>
                    <a:pt x="13" y="21"/>
                    <a:pt x="13" y="21"/>
                  </a:cubicBezTo>
                  <a:cubicBezTo>
                    <a:pt x="12" y="22"/>
                    <a:pt x="12" y="24"/>
                    <a:pt x="13" y="26"/>
                  </a:cubicBezTo>
                  <a:cubicBezTo>
                    <a:pt x="23" y="36"/>
                    <a:pt x="23" y="36"/>
                    <a:pt x="23" y="36"/>
                  </a:cubicBezTo>
                  <a:cubicBezTo>
                    <a:pt x="24" y="37"/>
                    <a:pt x="25" y="40"/>
                    <a:pt x="24" y="41"/>
                  </a:cubicBezTo>
                  <a:cubicBezTo>
                    <a:pt x="22" y="45"/>
                    <a:pt x="22" y="45"/>
                    <a:pt x="22" y="45"/>
                  </a:cubicBezTo>
                  <a:cubicBezTo>
                    <a:pt x="22" y="47"/>
                    <a:pt x="20" y="48"/>
                    <a:pt x="18" y="48"/>
                  </a:cubicBezTo>
                  <a:cubicBezTo>
                    <a:pt x="4" y="48"/>
                    <a:pt x="4" y="48"/>
                    <a:pt x="4" y="48"/>
                  </a:cubicBezTo>
                  <a:cubicBezTo>
                    <a:pt x="2" y="48"/>
                    <a:pt x="0" y="50"/>
                    <a:pt x="0" y="52"/>
                  </a:cubicBezTo>
                  <a:cubicBezTo>
                    <a:pt x="0" y="63"/>
                    <a:pt x="0" y="63"/>
                    <a:pt x="0" y="63"/>
                  </a:cubicBezTo>
                  <a:cubicBezTo>
                    <a:pt x="0" y="65"/>
                    <a:pt x="2" y="66"/>
                    <a:pt x="4" y="66"/>
                  </a:cubicBezTo>
                  <a:cubicBezTo>
                    <a:pt x="18" y="66"/>
                    <a:pt x="18" y="66"/>
                    <a:pt x="18" y="66"/>
                  </a:cubicBezTo>
                  <a:cubicBezTo>
                    <a:pt x="20" y="66"/>
                    <a:pt x="22" y="68"/>
                    <a:pt x="22" y="70"/>
                  </a:cubicBezTo>
                  <a:cubicBezTo>
                    <a:pt x="24" y="73"/>
                    <a:pt x="24" y="73"/>
                    <a:pt x="24" y="73"/>
                  </a:cubicBezTo>
                  <a:cubicBezTo>
                    <a:pt x="25" y="75"/>
                    <a:pt x="24" y="78"/>
                    <a:pt x="23" y="79"/>
                  </a:cubicBezTo>
                  <a:cubicBezTo>
                    <a:pt x="13" y="89"/>
                    <a:pt x="13" y="89"/>
                    <a:pt x="13" y="89"/>
                  </a:cubicBezTo>
                  <a:cubicBezTo>
                    <a:pt x="12" y="90"/>
                    <a:pt x="12" y="93"/>
                    <a:pt x="13" y="94"/>
                  </a:cubicBezTo>
                  <a:cubicBezTo>
                    <a:pt x="21" y="102"/>
                    <a:pt x="21" y="102"/>
                    <a:pt x="21" y="102"/>
                  </a:cubicBezTo>
                  <a:cubicBezTo>
                    <a:pt x="22" y="103"/>
                    <a:pt x="25" y="103"/>
                    <a:pt x="26" y="102"/>
                  </a:cubicBezTo>
                  <a:cubicBezTo>
                    <a:pt x="36" y="92"/>
                    <a:pt x="36" y="92"/>
                    <a:pt x="36" y="92"/>
                  </a:cubicBezTo>
                  <a:cubicBezTo>
                    <a:pt x="37" y="90"/>
                    <a:pt x="40" y="90"/>
                    <a:pt x="41" y="91"/>
                  </a:cubicBezTo>
                  <a:cubicBezTo>
                    <a:pt x="45" y="92"/>
                    <a:pt x="45" y="92"/>
                    <a:pt x="45" y="92"/>
                  </a:cubicBezTo>
                  <a:cubicBezTo>
                    <a:pt x="47" y="93"/>
                    <a:pt x="48" y="95"/>
                    <a:pt x="48" y="97"/>
                  </a:cubicBezTo>
                  <a:cubicBezTo>
                    <a:pt x="48" y="111"/>
                    <a:pt x="48" y="111"/>
                    <a:pt x="48" y="111"/>
                  </a:cubicBezTo>
                  <a:cubicBezTo>
                    <a:pt x="48" y="113"/>
                    <a:pt x="50" y="115"/>
                    <a:pt x="52" y="115"/>
                  </a:cubicBezTo>
                  <a:cubicBezTo>
                    <a:pt x="63" y="115"/>
                    <a:pt x="63" y="115"/>
                    <a:pt x="63" y="115"/>
                  </a:cubicBezTo>
                  <a:cubicBezTo>
                    <a:pt x="65" y="115"/>
                    <a:pt x="67" y="113"/>
                    <a:pt x="67" y="111"/>
                  </a:cubicBezTo>
                  <a:cubicBezTo>
                    <a:pt x="67" y="97"/>
                    <a:pt x="67" y="97"/>
                    <a:pt x="67" y="97"/>
                  </a:cubicBezTo>
                  <a:cubicBezTo>
                    <a:pt x="67" y="95"/>
                    <a:pt x="68" y="93"/>
                    <a:pt x="70" y="92"/>
                  </a:cubicBezTo>
                  <a:cubicBezTo>
                    <a:pt x="74" y="91"/>
                    <a:pt x="74" y="91"/>
                    <a:pt x="74" y="91"/>
                  </a:cubicBezTo>
                  <a:cubicBezTo>
                    <a:pt x="75" y="90"/>
                    <a:pt x="78" y="90"/>
                    <a:pt x="79" y="92"/>
                  </a:cubicBezTo>
                  <a:cubicBezTo>
                    <a:pt x="89" y="102"/>
                    <a:pt x="89" y="102"/>
                    <a:pt x="89" y="102"/>
                  </a:cubicBezTo>
                  <a:cubicBezTo>
                    <a:pt x="91" y="103"/>
                    <a:pt x="93" y="103"/>
                    <a:pt x="94" y="102"/>
                  </a:cubicBezTo>
                  <a:cubicBezTo>
                    <a:pt x="102" y="94"/>
                    <a:pt x="102" y="94"/>
                    <a:pt x="102" y="94"/>
                  </a:cubicBezTo>
                  <a:cubicBezTo>
                    <a:pt x="104" y="93"/>
                    <a:pt x="104" y="90"/>
                    <a:pt x="102" y="89"/>
                  </a:cubicBezTo>
                  <a:cubicBezTo>
                    <a:pt x="92" y="79"/>
                    <a:pt x="92" y="79"/>
                    <a:pt x="92" y="79"/>
                  </a:cubicBezTo>
                  <a:cubicBezTo>
                    <a:pt x="91" y="78"/>
                    <a:pt x="90" y="75"/>
                    <a:pt x="91" y="73"/>
                  </a:cubicBezTo>
                  <a:cubicBezTo>
                    <a:pt x="93" y="70"/>
                    <a:pt x="93" y="70"/>
                    <a:pt x="93" y="70"/>
                  </a:cubicBezTo>
                  <a:cubicBezTo>
                    <a:pt x="93" y="68"/>
                    <a:pt x="95" y="66"/>
                    <a:pt x="97" y="66"/>
                  </a:cubicBezTo>
                  <a:cubicBezTo>
                    <a:pt x="112" y="66"/>
                    <a:pt x="112" y="66"/>
                    <a:pt x="112" y="66"/>
                  </a:cubicBezTo>
                  <a:cubicBezTo>
                    <a:pt x="113" y="66"/>
                    <a:pt x="115" y="65"/>
                    <a:pt x="115" y="63"/>
                  </a:cubicBezTo>
                  <a:cubicBezTo>
                    <a:pt x="115" y="52"/>
                    <a:pt x="115" y="52"/>
                    <a:pt x="115" y="52"/>
                  </a:cubicBezTo>
                  <a:cubicBezTo>
                    <a:pt x="115" y="50"/>
                    <a:pt x="113" y="48"/>
                    <a:pt x="112" y="48"/>
                  </a:cubicBezTo>
                  <a:close/>
                  <a:moveTo>
                    <a:pt x="58" y="79"/>
                  </a:moveTo>
                  <a:cubicBezTo>
                    <a:pt x="46" y="79"/>
                    <a:pt x="36" y="69"/>
                    <a:pt x="36" y="57"/>
                  </a:cubicBezTo>
                  <a:cubicBezTo>
                    <a:pt x="36" y="46"/>
                    <a:pt x="46" y="36"/>
                    <a:pt x="58" y="36"/>
                  </a:cubicBezTo>
                  <a:cubicBezTo>
                    <a:pt x="69" y="36"/>
                    <a:pt x="79" y="46"/>
                    <a:pt x="79" y="57"/>
                  </a:cubicBezTo>
                  <a:cubicBezTo>
                    <a:pt x="79" y="69"/>
                    <a:pt x="69" y="79"/>
                    <a:pt x="58" y="79"/>
                  </a:cubicBezTo>
                  <a:close/>
                  <a:moveTo>
                    <a:pt x="58" y="48"/>
                  </a:moveTo>
                  <a:cubicBezTo>
                    <a:pt x="53" y="48"/>
                    <a:pt x="49" y="52"/>
                    <a:pt x="49" y="57"/>
                  </a:cubicBezTo>
                  <a:cubicBezTo>
                    <a:pt x="49" y="62"/>
                    <a:pt x="53" y="66"/>
                    <a:pt x="58" y="66"/>
                  </a:cubicBezTo>
                  <a:cubicBezTo>
                    <a:pt x="63" y="66"/>
                    <a:pt x="67" y="62"/>
                    <a:pt x="67" y="57"/>
                  </a:cubicBezTo>
                  <a:cubicBezTo>
                    <a:pt x="67" y="52"/>
                    <a:pt x="63" y="48"/>
                    <a:pt x="58" y="48"/>
                  </a:cubicBezTo>
                  <a:close/>
                </a:path>
              </a:pathLst>
            </a:custGeom>
            <a:solidFill>
              <a:schemeClr val="bg1"/>
            </a:solidFill>
            <a:ln>
              <a:noFill/>
            </a:ln>
            <a:effectLst/>
            <a:extLst/>
          </p:spPr>
          <p:txBody>
            <a:bodyPr vert="horz" wrap="square" lIns="68580" tIns="34290" rIns="68580" bIns="34290" numCol="1" anchor="t" anchorCtr="0" compatLnSpc="1">
              <a:prstTxWarp prst="textNoShape">
                <a:avLst/>
              </a:prstTxWarp>
            </a:bodyPr>
            <a:lstStyle/>
            <a:p>
              <a:endParaRPr lang="zh-CN" altLang="en-US" sz="1013">
                <a:latin typeface="Arial" panose="020B0604020202020204" pitchFamily="34" charset="0"/>
                <a:ea typeface="微软雅黑" panose="020B0503020204020204" pitchFamily="34" charset="-122"/>
                <a:sym typeface="Arial" panose="020B0604020202020204" pitchFamily="34" charset="0"/>
              </a:endParaRPr>
            </a:p>
          </p:txBody>
        </p:sp>
      </p:grpSp>
      <p:sp>
        <p:nvSpPr>
          <p:cNvPr id="215" name="文本框 117"/>
          <p:cNvSpPr txBox="1"/>
          <p:nvPr/>
        </p:nvSpPr>
        <p:spPr>
          <a:xfrm>
            <a:off x="1724773" y="3203739"/>
            <a:ext cx="650201" cy="559961"/>
          </a:xfrm>
          <a:prstGeom prst="rect">
            <a:avLst/>
          </a:prstGeom>
          <a:noFill/>
        </p:spPr>
        <p:txBody>
          <a:bodyPr wrap="square" rtlCol="0">
            <a:spAutoFit/>
          </a:bodyPr>
          <a:lstStyle/>
          <a:p>
            <a:pPr algn="ctr"/>
            <a:r>
              <a:rPr lang="zh-CN" altLang="en-US" sz="1013" dirty="0">
                <a:solidFill>
                  <a:srgbClr val="01ACBE"/>
                </a:solidFill>
                <a:latin typeface="LiHei Pro" panose="020B0500000000000000" pitchFamily="34" charset="-122"/>
                <a:ea typeface="LiHei Pro" panose="020B0500000000000000" pitchFamily="34" charset="-122"/>
              </a:rPr>
              <a:t>思路</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决定</a:t>
            </a:r>
            <a:endParaRPr lang="en-US" altLang="zh-CN" sz="1013" dirty="0">
              <a:solidFill>
                <a:srgbClr val="01ACBE"/>
              </a:solidFill>
              <a:latin typeface="LiHei Pro" panose="020B0500000000000000" pitchFamily="34" charset="-122"/>
              <a:ea typeface="LiHei Pro" panose="020B0500000000000000" pitchFamily="34" charset="-122"/>
            </a:endParaRPr>
          </a:p>
          <a:p>
            <a:pPr algn="ctr"/>
            <a:r>
              <a:rPr lang="zh-CN" altLang="en-US" sz="1013" dirty="0">
                <a:solidFill>
                  <a:srgbClr val="01ACBE"/>
                </a:solidFill>
                <a:latin typeface="LiHei Pro" panose="020B0500000000000000" pitchFamily="34" charset="-122"/>
                <a:ea typeface="LiHei Pro" panose="020B0500000000000000" pitchFamily="34" charset="-122"/>
              </a:rPr>
              <a:t>出路</a:t>
            </a:r>
          </a:p>
        </p:txBody>
      </p:sp>
      <p:sp>
        <p:nvSpPr>
          <p:cNvPr id="216" name="文本框 129"/>
          <p:cNvSpPr txBox="1"/>
          <p:nvPr/>
        </p:nvSpPr>
        <p:spPr>
          <a:xfrm>
            <a:off x="5836741" y="1205278"/>
            <a:ext cx="2808678" cy="483337"/>
          </a:xfrm>
          <a:prstGeom prst="rect">
            <a:avLst/>
          </a:prstGeom>
          <a:noFill/>
        </p:spPr>
        <p:txBody>
          <a:bodyPr wrap="square" rtlCol="0">
            <a:spAutoFit/>
          </a:bodyPr>
          <a:lstStyle/>
          <a:p>
            <a:pPr algn="just">
              <a:lnSpc>
                <a:spcPct val="150000"/>
              </a:lnSpc>
            </a:pPr>
            <a:r>
              <a:rPr lang="zh-CN" altLang="zu-ZA" sz="900" dirty="0">
                <a:solidFill>
                  <a:prstClr val="black">
                    <a:lumMod val="50000"/>
                    <a:lumOff val="50000"/>
                  </a:prstClr>
                </a:solidFill>
                <a:latin typeface="微软雅黑" panose="020B0503020204020204" pitchFamily="34" charset="-122"/>
                <a:ea typeface="微软雅黑" panose="020B0503020204020204" pitchFamily="34" charset="-122"/>
              </a:rPr>
              <a:t>传播公司良好形象和品牌知名度，促进企业健康发展；</a:t>
            </a:r>
          </a:p>
        </p:txBody>
      </p:sp>
      <p:sp>
        <p:nvSpPr>
          <p:cNvPr id="217" name="矩形 216"/>
          <p:cNvSpPr/>
          <p:nvPr/>
        </p:nvSpPr>
        <p:spPr>
          <a:xfrm>
            <a:off x="5112130" y="2058243"/>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18" name="文本框 129"/>
          <p:cNvSpPr txBox="1"/>
          <p:nvPr/>
        </p:nvSpPr>
        <p:spPr>
          <a:xfrm>
            <a:off x="5836741" y="2147997"/>
            <a:ext cx="2808678" cy="483337"/>
          </a:xfrm>
          <a:prstGeom prst="rect">
            <a:avLst/>
          </a:prstGeom>
          <a:noFill/>
        </p:spPr>
        <p:txBody>
          <a:bodyPr wrap="square" rtlCol="0">
            <a:spAutoFit/>
          </a:bodyPr>
          <a:lstStyle/>
          <a:p>
            <a:pPr algn="just">
              <a:lnSpc>
                <a:spcPct val="150000"/>
              </a:lnSpc>
            </a:pPr>
            <a:r>
              <a:rPr lang="zh-CN" altLang="zu-ZA" sz="900" dirty="0">
                <a:solidFill>
                  <a:prstClr val="black">
                    <a:lumMod val="50000"/>
                    <a:lumOff val="50000"/>
                  </a:prstClr>
                </a:solidFill>
                <a:latin typeface="微软雅黑" panose="020B0503020204020204" pitchFamily="34" charset="-122"/>
                <a:ea typeface="微软雅黑" panose="020B0503020204020204" pitchFamily="34" charset="-122"/>
              </a:rPr>
              <a:t>通过活动邀请知名企业家为广大员工讲授工作能力提升方面的知识，为员工自身发展，提升员工素质；</a:t>
            </a:r>
          </a:p>
        </p:txBody>
      </p:sp>
      <p:sp>
        <p:nvSpPr>
          <p:cNvPr id="219" name="矩形 218"/>
          <p:cNvSpPr/>
          <p:nvPr/>
        </p:nvSpPr>
        <p:spPr>
          <a:xfrm>
            <a:off x="5112130" y="2974404"/>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0" name="文本框 129"/>
          <p:cNvSpPr txBox="1"/>
          <p:nvPr/>
        </p:nvSpPr>
        <p:spPr>
          <a:xfrm>
            <a:off x="5868312" y="3072077"/>
            <a:ext cx="2808678" cy="483337"/>
          </a:xfrm>
          <a:prstGeom prst="rect">
            <a:avLst/>
          </a:prstGeom>
          <a:noFill/>
        </p:spPr>
        <p:txBody>
          <a:bodyPr wrap="square" rtlCol="0">
            <a:spAutoFit/>
          </a:bodyPr>
          <a:lstStyle/>
          <a:p>
            <a:pPr algn="just">
              <a:lnSpc>
                <a:spcPct val="150000"/>
              </a:lnSpc>
            </a:pPr>
            <a:r>
              <a:rPr lang="zh-CN" altLang="zu-ZA" sz="900" dirty="0">
                <a:solidFill>
                  <a:prstClr val="black">
                    <a:lumMod val="50000"/>
                    <a:lumOff val="50000"/>
                  </a:prstClr>
                </a:solidFill>
                <a:latin typeface="微软雅黑" panose="020B0503020204020204" pitchFamily="34" charset="-122"/>
                <a:ea typeface="微软雅黑" panose="020B0503020204020204" pitchFamily="34" charset="-122"/>
              </a:rPr>
              <a:t>表彰先进，鼓舞士气，展示宏图，构筑梦想，再创佳绩；</a:t>
            </a:r>
          </a:p>
        </p:txBody>
      </p:sp>
      <p:sp>
        <p:nvSpPr>
          <p:cNvPr id="221" name="矩形 220"/>
          <p:cNvSpPr/>
          <p:nvPr/>
        </p:nvSpPr>
        <p:spPr>
          <a:xfrm>
            <a:off x="5112130" y="3888361"/>
            <a:ext cx="4018917" cy="735143"/>
          </a:xfrm>
          <a:prstGeom prst="rect">
            <a:avLst/>
          </a:prstGeom>
          <a:solidFill>
            <a:srgbClr val="E6E6E6"/>
          </a:solidFill>
          <a:ln w="15875">
            <a:gradFill flip="none" rotWithShape="1">
              <a:gsLst>
                <a:gs pos="0">
                  <a:schemeClr val="bg1">
                    <a:lumMod val="75000"/>
                  </a:schemeClr>
                </a:gs>
                <a:gs pos="100000">
                  <a:schemeClr val="bg1"/>
                </a:gs>
              </a:gsLst>
              <a:lin ang="2700000" scaled="1"/>
              <a:tileRect/>
            </a:gra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2" name="文本框 129"/>
          <p:cNvSpPr txBox="1"/>
          <p:nvPr/>
        </p:nvSpPr>
        <p:spPr>
          <a:xfrm>
            <a:off x="5836741" y="3995379"/>
            <a:ext cx="2808678" cy="483337"/>
          </a:xfrm>
          <a:prstGeom prst="rect">
            <a:avLst/>
          </a:prstGeom>
          <a:noFill/>
        </p:spPr>
        <p:txBody>
          <a:bodyPr wrap="square" rtlCol="0">
            <a:spAutoFit/>
          </a:bodyPr>
          <a:lstStyle/>
          <a:p>
            <a:pPr algn="just">
              <a:lnSpc>
                <a:spcPct val="150000"/>
              </a:lnSpc>
            </a:pPr>
            <a:r>
              <a:rPr lang="zh-CN" altLang="zu-ZA" sz="900" dirty="0">
                <a:solidFill>
                  <a:prstClr val="black">
                    <a:lumMod val="50000"/>
                    <a:lumOff val="50000"/>
                  </a:prstClr>
                </a:solidFill>
                <a:latin typeface="微软雅黑" panose="020B0503020204020204" pitchFamily="34" charset="-122"/>
                <a:ea typeface="微软雅黑" panose="020B0503020204020204" pitchFamily="34" charset="-122"/>
              </a:rPr>
              <a:t>打造多层次激励制度，激发员工工作中的斗志，共同参与公司未来的发展携手共进，再创辉煌。</a:t>
            </a:r>
          </a:p>
        </p:txBody>
      </p:sp>
      <p:sp>
        <p:nvSpPr>
          <p:cNvPr id="223" name="文本框 70"/>
          <p:cNvSpPr txBox="1"/>
          <p:nvPr/>
        </p:nvSpPr>
        <p:spPr>
          <a:xfrm>
            <a:off x="5255275" y="3035572"/>
            <a:ext cx="613037" cy="569836"/>
          </a:xfrm>
          <a:prstGeom prst="rect">
            <a:avLst/>
          </a:prstGeom>
          <a:noFill/>
        </p:spPr>
        <p:txBody>
          <a:bodyPr wrap="square" rtlCol="0">
            <a:spAutoFit/>
          </a:bodyPr>
          <a:lstStyle/>
          <a:p>
            <a:pPr>
              <a:lnSpc>
                <a:spcPct val="120000"/>
              </a:lnSpc>
            </a:pPr>
            <a:r>
              <a:rPr lang="zh-CN" altLang="zu-ZA" dirty="0">
                <a:solidFill>
                  <a:srgbClr val="E87071"/>
                </a:solidFill>
                <a:latin typeface="微软雅黑" panose="020B0503020204020204" pitchFamily="34" charset="-122"/>
                <a:ea typeface="微软雅黑" panose="020B0503020204020204" pitchFamily="34" charset="-122"/>
              </a:rPr>
              <a:t>激</a:t>
            </a:r>
            <a:endParaRPr lang="zu-ZA" altLang="zh-CN" dirty="0">
              <a:solidFill>
                <a:srgbClr val="E87071"/>
              </a:solidFill>
              <a:latin typeface="微软雅黑" panose="020B0503020204020204" pitchFamily="34" charset="-122"/>
              <a:ea typeface="微软雅黑" panose="020B0503020204020204" pitchFamily="34" charset="-122"/>
            </a:endParaRPr>
          </a:p>
          <a:p>
            <a:pPr>
              <a:lnSpc>
                <a:spcPct val="120000"/>
              </a:lnSpc>
            </a:pPr>
            <a:r>
              <a:rPr lang="zh-CN" altLang="zu-ZA" dirty="0">
                <a:solidFill>
                  <a:srgbClr val="E87071"/>
                </a:solidFill>
                <a:latin typeface="微软雅黑" panose="020B0503020204020204" pitchFamily="34" charset="-122"/>
                <a:ea typeface="微软雅黑" panose="020B0503020204020204" pitchFamily="34" charset="-122"/>
              </a:rPr>
              <a:t>励</a:t>
            </a:r>
            <a:endParaRPr lang="zh-CN" altLang="en-US" dirty="0">
              <a:solidFill>
                <a:srgbClr val="E87071"/>
              </a:solidFill>
              <a:latin typeface="微软雅黑" panose="020B0503020204020204" pitchFamily="34" charset="-122"/>
              <a:ea typeface="微软雅黑" panose="020B0503020204020204" pitchFamily="34" charset="-122"/>
            </a:endParaRPr>
          </a:p>
        </p:txBody>
      </p:sp>
      <p:sp>
        <p:nvSpPr>
          <p:cNvPr id="224" name="文本框 87"/>
          <p:cNvSpPr txBox="1"/>
          <p:nvPr/>
        </p:nvSpPr>
        <p:spPr>
          <a:xfrm>
            <a:off x="5255275" y="2112439"/>
            <a:ext cx="613037" cy="569836"/>
          </a:xfrm>
          <a:prstGeom prst="rect">
            <a:avLst/>
          </a:prstGeom>
          <a:noFill/>
        </p:spPr>
        <p:txBody>
          <a:bodyPr wrap="square" rtlCol="0">
            <a:spAutoFit/>
          </a:bodyPr>
          <a:lstStyle/>
          <a:p>
            <a:pPr>
              <a:lnSpc>
                <a:spcPct val="120000"/>
              </a:lnSpc>
            </a:pPr>
            <a:r>
              <a:rPr lang="zh-CN" altLang="zu-ZA" dirty="0">
                <a:solidFill>
                  <a:srgbClr val="01ACBE"/>
                </a:solidFill>
                <a:latin typeface="微软雅黑" panose="020B0503020204020204" pitchFamily="34" charset="-122"/>
                <a:ea typeface="微软雅黑" panose="020B0503020204020204" pitchFamily="34" charset="-122"/>
              </a:rPr>
              <a:t>提</a:t>
            </a:r>
            <a:endParaRPr lang="zu-ZA" altLang="zh-CN" dirty="0">
              <a:solidFill>
                <a:srgbClr val="01ACBE"/>
              </a:solidFill>
              <a:latin typeface="微软雅黑" panose="020B0503020204020204" pitchFamily="34" charset="-122"/>
              <a:ea typeface="微软雅黑" panose="020B0503020204020204" pitchFamily="34" charset="-122"/>
            </a:endParaRPr>
          </a:p>
          <a:p>
            <a:pPr>
              <a:lnSpc>
                <a:spcPct val="120000"/>
              </a:lnSpc>
            </a:pPr>
            <a:r>
              <a:rPr lang="zh-CN" altLang="zu-ZA" dirty="0">
                <a:solidFill>
                  <a:srgbClr val="01ACBE"/>
                </a:solidFill>
                <a:latin typeface="微软雅黑" panose="020B0503020204020204" pitchFamily="34" charset="-122"/>
                <a:ea typeface="微软雅黑" panose="020B0503020204020204" pitchFamily="34" charset="-122"/>
              </a:rPr>
              <a:t>升</a:t>
            </a:r>
            <a:endParaRPr lang="zh-CN" altLang="en-US" dirty="0">
              <a:solidFill>
                <a:srgbClr val="01ACBE"/>
              </a:solidFill>
              <a:latin typeface="微软雅黑" panose="020B0503020204020204" pitchFamily="34" charset="-122"/>
              <a:ea typeface="微软雅黑" panose="020B0503020204020204" pitchFamily="34" charset="-122"/>
            </a:endParaRPr>
          </a:p>
        </p:txBody>
      </p:sp>
      <p:sp>
        <p:nvSpPr>
          <p:cNvPr id="225" name="文本框 91"/>
          <p:cNvSpPr txBox="1"/>
          <p:nvPr/>
        </p:nvSpPr>
        <p:spPr>
          <a:xfrm>
            <a:off x="5255277" y="1173581"/>
            <a:ext cx="544063" cy="569836"/>
          </a:xfrm>
          <a:prstGeom prst="rect">
            <a:avLst/>
          </a:prstGeom>
          <a:noFill/>
        </p:spPr>
        <p:txBody>
          <a:bodyPr wrap="square" rtlCol="0">
            <a:spAutoFit/>
          </a:bodyPr>
          <a:lstStyle/>
          <a:p>
            <a:pPr>
              <a:lnSpc>
                <a:spcPct val="120000"/>
              </a:lnSpc>
            </a:pPr>
            <a:r>
              <a:rPr lang="zh-CN" altLang="zu-ZA" dirty="0">
                <a:solidFill>
                  <a:srgbClr val="FFB850"/>
                </a:solidFill>
                <a:latin typeface="微软雅黑" panose="020B0503020204020204" pitchFamily="34" charset="-122"/>
                <a:ea typeface="微软雅黑" panose="020B0503020204020204" pitchFamily="34" charset="-122"/>
              </a:rPr>
              <a:t>传</a:t>
            </a:r>
            <a:endParaRPr lang="zu-ZA" altLang="zh-CN" dirty="0">
              <a:solidFill>
                <a:srgbClr val="FFB850"/>
              </a:solidFill>
              <a:latin typeface="微软雅黑" panose="020B0503020204020204" pitchFamily="34" charset="-122"/>
              <a:ea typeface="微软雅黑" panose="020B0503020204020204" pitchFamily="34" charset="-122"/>
            </a:endParaRPr>
          </a:p>
          <a:p>
            <a:pPr>
              <a:lnSpc>
                <a:spcPct val="120000"/>
              </a:lnSpc>
            </a:pPr>
            <a:r>
              <a:rPr lang="zh-CN" altLang="zu-ZA" dirty="0">
                <a:solidFill>
                  <a:srgbClr val="FFB850"/>
                </a:solidFill>
                <a:latin typeface="微软雅黑" panose="020B0503020204020204" pitchFamily="34" charset="-122"/>
                <a:ea typeface="微软雅黑" panose="020B0503020204020204" pitchFamily="34" charset="-122"/>
              </a:rPr>
              <a:t>播</a:t>
            </a:r>
            <a:endParaRPr lang="zh-CN" altLang="en-US" dirty="0">
              <a:solidFill>
                <a:srgbClr val="FFB850"/>
              </a:solidFill>
              <a:latin typeface="微软雅黑" panose="020B0503020204020204" pitchFamily="34" charset="-122"/>
              <a:ea typeface="微软雅黑" panose="020B0503020204020204" pitchFamily="34" charset="-122"/>
            </a:endParaRPr>
          </a:p>
        </p:txBody>
      </p:sp>
      <p:sp>
        <p:nvSpPr>
          <p:cNvPr id="226" name="文本框 102"/>
          <p:cNvSpPr txBox="1"/>
          <p:nvPr/>
        </p:nvSpPr>
        <p:spPr>
          <a:xfrm>
            <a:off x="5255275" y="3981243"/>
            <a:ext cx="613037" cy="569836"/>
          </a:xfrm>
          <a:prstGeom prst="rect">
            <a:avLst/>
          </a:prstGeom>
          <a:noFill/>
        </p:spPr>
        <p:txBody>
          <a:bodyPr wrap="square" rtlCol="0">
            <a:spAutoFit/>
          </a:bodyPr>
          <a:lstStyle/>
          <a:p>
            <a:pPr>
              <a:lnSpc>
                <a:spcPct val="120000"/>
              </a:lnSpc>
            </a:pPr>
            <a:r>
              <a:rPr lang="zh-CN" altLang="zu-ZA" dirty="0">
                <a:solidFill>
                  <a:srgbClr val="663A77"/>
                </a:solidFill>
                <a:latin typeface="微软雅黑" panose="020B0503020204020204" pitchFamily="34" charset="-122"/>
                <a:ea typeface="微软雅黑" panose="020B0503020204020204" pitchFamily="34" charset="-122"/>
              </a:rPr>
              <a:t>鼓</a:t>
            </a:r>
            <a:endParaRPr lang="zu-ZA" altLang="zh-CN" dirty="0">
              <a:solidFill>
                <a:srgbClr val="663A77"/>
              </a:solidFill>
              <a:latin typeface="微软雅黑" panose="020B0503020204020204" pitchFamily="34" charset="-122"/>
              <a:ea typeface="微软雅黑" panose="020B0503020204020204" pitchFamily="34" charset="-122"/>
            </a:endParaRPr>
          </a:p>
          <a:p>
            <a:pPr>
              <a:lnSpc>
                <a:spcPct val="120000"/>
              </a:lnSpc>
            </a:pPr>
            <a:r>
              <a:rPr lang="zh-CN" altLang="zu-ZA" dirty="0">
                <a:solidFill>
                  <a:srgbClr val="663A77"/>
                </a:solidFill>
                <a:latin typeface="微软雅黑" panose="020B0503020204020204" pitchFamily="34" charset="-122"/>
                <a:ea typeface="微软雅黑" panose="020B0503020204020204" pitchFamily="34" charset="-122"/>
              </a:rPr>
              <a:t>舞</a:t>
            </a:r>
            <a:endParaRPr lang="zh-CN" altLang="en-US" dirty="0">
              <a:solidFill>
                <a:srgbClr val="663A77"/>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99658248"/>
      </p:ext>
    </p:extLst>
  </p:cSld>
  <p:clrMapOvr>
    <a:masterClrMapping/>
  </p:clrMapOvr>
  <mc:AlternateContent xmlns:mc="http://schemas.openxmlformats.org/markup-compatibility/2006" xmlns:p14="http://schemas.microsoft.com/office/powerpoint/2010/main">
    <mc:Choice Requires="p14">
      <p:transition spd="slow" p14:dur="1600" advTm="0">
        <p14:prism isInverted="1"/>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154"/>
                                        </p:tgtEl>
                                        <p:attrNameLst>
                                          <p:attrName>style.visibility</p:attrName>
                                        </p:attrNameLst>
                                      </p:cBhvr>
                                      <p:to>
                                        <p:strVal val="visible"/>
                                      </p:to>
                                    </p:set>
                                    <p:animEffect transition="in" filter="fade">
                                      <p:cBhvr>
                                        <p:cTn id="15" dur="1000"/>
                                        <p:tgtEl>
                                          <p:spTgt spid="154"/>
                                        </p:tgtEl>
                                      </p:cBhvr>
                                    </p:animEffect>
                                    <p:anim calcmode="lin" valueType="num">
                                      <p:cBhvr>
                                        <p:cTn id="16" dur="1000" fill="hold"/>
                                        <p:tgtEl>
                                          <p:spTgt spid="154"/>
                                        </p:tgtEl>
                                        <p:attrNameLst>
                                          <p:attrName>ppt_x</p:attrName>
                                        </p:attrNameLst>
                                      </p:cBhvr>
                                      <p:tavLst>
                                        <p:tav tm="0">
                                          <p:val>
                                            <p:strVal val="#ppt_x"/>
                                          </p:val>
                                        </p:tav>
                                        <p:tav tm="100000">
                                          <p:val>
                                            <p:strVal val="#ppt_x"/>
                                          </p:val>
                                        </p:tav>
                                      </p:tavLst>
                                    </p:anim>
                                    <p:anim calcmode="lin" valueType="num">
                                      <p:cBhvr>
                                        <p:cTn id="17" dur="1000" fill="hold"/>
                                        <p:tgtEl>
                                          <p:spTgt spid="154"/>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163"/>
                                        </p:tgtEl>
                                        <p:attrNameLst>
                                          <p:attrName>style.visibility</p:attrName>
                                        </p:attrNameLst>
                                      </p:cBhvr>
                                      <p:to>
                                        <p:strVal val="visible"/>
                                      </p:to>
                                    </p:set>
                                    <p:animEffect transition="in" filter="fade">
                                      <p:cBhvr>
                                        <p:cTn id="21" dur="500"/>
                                        <p:tgtEl>
                                          <p:spTgt spid="163"/>
                                        </p:tgtEl>
                                      </p:cBhvr>
                                    </p:animEffect>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159"/>
                                        </p:tgtEl>
                                        <p:attrNameLst>
                                          <p:attrName>style.visibility</p:attrName>
                                        </p:attrNameLst>
                                      </p:cBhvr>
                                      <p:to>
                                        <p:strVal val="visible"/>
                                      </p:to>
                                    </p:set>
                                    <p:animEffect transition="in" filter="fade">
                                      <p:cBhvr>
                                        <p:cTn id="25" dur="500"/>
                                        <p:tgtEl>
                                          <p:spTgt spid="159"/>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58"/>
                                        </p:tgtEl>
                                        <p:attrNameLst>
                                          <p:attrName>style.visibility</p:attrName>
                                        </p:attrNameLst>
                                      </p:cBhvr>
                                      <p:to>
                                        <p:strVal val="visible"/>
                                      </p:to>
                                    </p:set>
                                    <p:animEffect transition="in" filter="fade">
                                      <p:cBhvr>
                                        <p:cTn id="28" dur="500"/>
                                        <p:tgtEl>
                                          <p:spTgt spid="15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60"/>
                                        </p:tgtEl>
                                        <p:attrNameLst>
                                          <p:attrName>style.visibility</p:attrName>
                                        </p:attrNameLst>
                                      </p:cBhvr>
                                      <p:to>
                                        <p:strVal val="visible"/>
                                      </p:to>
                                    </p:set>
                                    <p:animEffect transition="in" filter="fade">
                                      <p:cBhvr>
                                        <p:cTn id="31" dur="500"/>
                                        <p:tgtEl>
                                          <p:spTgt spid="1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61"/>
                                        </p:tgtEl>
                                        <p:attrNameLst>
                                          <p:attrName>style.visibility</p:attrName>
                                        </p:attrNameLst>
                                      </p:cBhvr>
                                      <p:to>
                                        <p:strVal val="visible"/>
                                      </p:to>
                                    </p:set>
                                    <p:animEffect transition="in" filter="fade">
                                      <p:cBhvr>
                                        <p:cTn id="34" dur="500"/>
                                        <p:tgtEl>
                                          <p:spTgt spid="161"/>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62"/>
                                        </p:tgtEl>
                                        <p:attrNameLst>
                                          <p:attrName>style.visibility</p:attrName>
                                        </p:attrNameLst>
                                      </p:cBhvr>
                                      <p:to>
                                        <p:strVal val="visible"/>
                                      </p:to>
                                    </p:set>
                                    <p:animEffect transition="in" filter="fade">
                                      <p:cBhvr>
                                        <p:cTn id="37" dur="500"/>
                                        <p:tgtEl>
                                          <p:spTgt spid="162"/>
                                        </p:tgtEl>
                                      </p:cBhvr>
                                    </p:animEffect>
                                  </p:childTnLst>
                                </p:cTn>
                              </p:par>
                            </p:childTnLst>
                          </p:cTn>
                        </p:par>
                        <p:par>
                          <p:cTn id="38" fill="hold">
                            <p:stCondLst>
                              <p:cond delay="3000"/>
                            </p:stCondLst>
                            <p:childTnLst>
                              <p:par>
                                <p:cTn id="39" presetID="14" presetClass="entr" presetSubtype="10" fill="hold" grpId="0" nodeType="afterEffect">
                                  <p:stCondLst>
                                    <p:cond delay="0"/>
                                  </p:stCondLst>
                                  <p:childTnLst>
                                    <p:set>
                                      <p:cBhvr>
                                        <p:cTn id="40" dur="1" fill="hold">
                                          <p:stCondLst>
                                            <p:cond delay="0"/>
                                          </p:stCondLst>
                                        </p:cTn>
                                        <p:tgtEl>
                                          <p:spTgt spid="215"/>
                                        </p:tgtEl>
                                        <p:attrNameLst>
                                          <p:attrName>style.visibility</p:attrName>
                                        </p:attrNameLst>
                                      </p:cBhvr>
                                      <p:to>
                                        <p:strVal val="visible"/>
                                      </p:to>
                                    </p:set>
                                    <p:animEffect transition="in" filter="randombar(horizontal)">
                                      <p:cBhvr>
                                        <p:cTn id="41" dur="500"/>
                                        <p:tgtEl>
                                          <p:spTgt spid="215"/>
                                        </p:tgtEl>
                                      </p:cBhvr>
                                    </p:animEffect>
                                  </p:childTnLst>
                                </p:cTn>
                              </p:par>
                            </p:childTnLst>
                          </p:cTn>
                        </p:par>
                        <p:par>
                          <p:cTn id="42" fill="hold">
                            <p:stCondLst>
                              <p:cond delay="3500"/>
                            </p:stCondLst>
                            <p:childTnLst>
                              <p:par>
                                <p:cTn id="43" presetID="53" presetClass="entr" presetSubtype="16" fill="hold" nodeType="afterEffect">
                                  <p:stCondLst>
                                    <p:cond delay="0"/>
                                  </p:stCondLst>
                                  <p:childTnLst>
                                    <p:set>
                                      <p:cBhvr>
                                        <p:cTn id="44" dur="1" fill="hold">
                                          <p:stCondLst>
                                            <p:cond delay="0"/>
                                          </p:stCondLst>
                                        </p:cTn>
                                        <p:tgtEl>
                                          <p:spTgt spid="172"/>
                                        </p:tgtEl>
                                        <p:attrNameLst>
                                          <p:attrName>style.visibility</p:attrName>
                                        </p:attrNameLst>
                                      </p:cBhvr>
                                      <p:to>
                                        <p:strVal val="visible"/>
                                      </p:to>
                                    </p:set>
                                    <p:anim calcmode="lin" valueType="num">
                                      <p:cBhvr>
                                        <p:cTn id="45" dur="500" fill="hold"/>
                                        <p:tgtEl>
                                          <p:spTgt spid="172"/>
                                        </p:tgtEl>
                                        <p:attrNameLst>
                                          <p:attrName>ppt_w</p:attrName>
                                        </p:attrNameLst>
                                      </p:cBhvr>
                                      <p:tavLst>
                                        <p:tav tm="0">
                                          <p:val>
                                            <p:fltVal val="0"/>
                                          </p:val>
                                        </p:tav>
                                        <p:tav tm="100000">
                                          <p:val>
                                            <p:strVal val="#ppt_w"/>
                                          </p:val>
                                        </p:tav>
                                      </p:tavLst>
                                    </p:anim>
                                    <p:anim calcmode="lin" valueType="num">
                                      <p:cBhvr>
                                        <p:cTn id="46" dur="500" fill="hold"/>
                                        <p:tgtEl>
                                          <p:spTgt spid="172"/>
                                        </p:tgtEl>
                                        <p:attrNameLst>
                                          <p:attrName>ppt_h</p:attrName>
                                        </p:attrNameLst>
                                      </p:cBhvr>
                                      <p:tavLst>
                                        <p:tav tm="0">
                                          <p:val>
                                            <p:fltVal val="0"/>
                                          </p:val>
                                        </p:tav>
                                        <p:tav tm="100000">
                                          <p:val>
                                            <p:strVal val="#ppt_h"/>
                                          </p:val>
                                        </p:tav>
                                      </p:tavLst>
                                    </p:anim>
                                    <p:animEffect transition="in" filter="fade">
                                      <p:cBhvr>
                                        <p:cTn id="47" dur="500"/>
                                        <p:tgtEl>
                                          <p:spTgt spid="172"/>
                                        </p:tgtEl>
                                      </p:cBhvr>
                                    </p:animEffect>
                                  </p:childTnLst>
                                </p:cTn>
                              </p:par>
                              <p:par>
                                <p:cTn id="48" presetID="53" presetClass="entr" presetSubtype="16" fill="hold" nodeType="withEffect">
                                  <p:stCondLst>
                                    <p:cond delay="0"/>
                                  </p:stCondLst>
                                  <p:childTnLst>
                                    <p:set>
                                      <p:cBhvr>
                                        <p:cTn id="49" dur="1" fill="hold">
                                          <p:stCondLst>
                                            <p:cond delay="0"/>
                                          </p:stCondLst>
                                        </p:cTn>
                                        <p:tgtEl>
                                          <p:spTgt spid="184"/>
                                        </p:tgtEl>
                                        <p:attrNameLst>
                                          <p:attrName>style.visibility</p:attrName>
                                        </p:attrNameLst>
                                      </p:cBhvr>
                                      <p:to>
                                        <p:strVal val="visible"/>
                                      </p:to>
                                    </p:set>
                                    <p:anim calcmode="lin" valueType="num">
                                      <p:cBhvr>
                                        <p:cTn id="50" dur="500" fill="hold"/>
                                        <p:tgtEl>
                                          <p:spTgt spid="184"/>
                                        </p:tgtEl>
                                        <p:attrNameLst>
                                          <p:attrName>ppt_w</p:attrName>
                                        </p:attrNameLst>
                                      </p:cBhvr>
                                      <p:tavLst>
                                        <p:tav tm="0">
                                          <p:val>
                                            <p:fltVal val="0"/>
                                          </p:val>
                                        </p:tav>
                                        <p:tav tm="100000">
                                          <p:val>
                                            <p:strVal val="#ppt_w"/>
                                          </p:val>
                                        </p:tav>
                                      </p:tavLst>
                                    </p:anim>
                                    <p:anim calcmode="lin" valueType="num">
                                      <p:cBhvr>
                                        <p:cTn id="51" dur="500" fill="hold"/>
                                        <p:tgtEl>
                                          <p:spTgt spid="184"/>
                                        </p:tgtEl>
                                        <p:attrNameLst>
                                          <p:attrName>ppt_h</p:attrName>
                                        </p:attrNameLst>
                                      </p:cBhvr>
                                      <p:tavLst>
                                        <p:tav tm="0">
                                          <p:val>
                                            <p:fltVal val="0"/>
                                          </p:val>
                                        </p:tav>
                                        <p:tav tm="100000">
                                          <p:val>
                                            <p:strVal val="#ppt_h"/>
                                          </p:val>
                                        </p:tav>
                                      </p:tavLst>
                                    </p:anim>
                                    <p:animEffect transition="in" filter="fade">
                                      <p:cBhvr>
                                        <p:cTn id="52" dur="500"/>
                                        <p:tgtEl>
                                          <p:spTgt spid="184"/>
                                        </p:tgtEl>
                                      </p:cBhvr>
                                    </p:animEffect>
                                  </p:childTnLst>
                                </p:cTn>
                              </p:par>
                              <p:par>
                                <p:cTn id="53" presetID="53" presetClass="entr" presetSubtype="16" fill="hold" nodeType="withEffect">
                                  <p:stCondLst>
                                    <p:cond delay="0"/>
                                  </p:stCondLst>
                                  <p:childTnLst>
                                    <p:set>
                                      <p:cBhvr>
                                        <p:cTn id="54" dur="1" fill="hold">
                                          <p:stCondLst>
                                            <p:cond delay="0"/>
                                          </p:stCondLst>
                                        </p:cTn>
                                        <p:tgtEl>
                                          <p:spTgt spid="197"/>
                                        </p:tgtEl>
                                        <p:attrNameLst>
                                          <p:attrName>style.visibility</p:attrName>
                                        </p:attrNameLst>
                                      </p:cBhvr>
                                      <p:to>
                                        <p:strVal val="visible"/>
                                      </p:to>
                                    </p:set>
                                    <p:anim calcmode="lin" valueType="num">
                                      <p:cBhvr>
                                        <p:cTn id="55" dur="500" fill="hold"/>
                                        <p:tgtEl>
                                          <p:spTgt spid="197"/>
                                        </p:tgtEl>
                                        <p:attrNameLst>
                                          <p:attrName>ppt_w</p:attrName>
                                        </p:attrNameLst>
                                      </p:cBhvr>
                                      <p:tavLst>
                                        <p:tav tm="0">
                                          <p:val>
                                            <p:fltVal val="0"/>
                                          </p:val>
                                        </p:tav>
                                        <p:tav tm="100000">
                                          <p:val>
                                            <p:strVal val="#ppt_w"/>
                                          </p:val>
                                        </p:tav>
                                      </p:tavLst>
                                    </p:anim>
                                    <p:anim calcmode="lin" valueType="num">
                                      <p:cBhvr>
                                        <p:cTn id="56" dur="500" fill="hold"/>
                                        <p:tgtEl>
                                          <p:spTgt spid="197"/>
                                        </p:tgtEl>
                                        <p:attrNameLst>
                                          <p:attrName>ppt_h</p:attrName>
                                        </p:attrNameLst>
                                      </p:cBhvr>
                                      <p:tavLst>
                                        <p:tav tm="0">
                                          <p:val>
                                            <p:fltVal val="0"/>
                                          </p:val>
                                        </p:tav>
                                        <p:tav tm="100000">
                                          <p:val>
                                            <p:strVal val="#ppt_h"/>
                                          </p:val>
                                        </p:tav>
                                      </p:tavLst>
                                    </p:anim>
                                    <p:animEffect transition="in" filter="fade">
                                      <p:cBhvr>
                                        <p:cTn id="57" dur="500"/>
                                        <p:tgtEl>
                                          <p:spTgt spid="197"/>
                                        </p:tgtEl>
                                      </p:cBhvr>
                                    </p:animEffect>
                                  </p:childTnLst>
                                </p:cTn>
                              </p:par>
                              <p:par>
                                <p:cTn id="58" presetID="53" presetClass="entr" presetSubtype="16" fill="hold" nodeType="withEffect">
                                  <p:stCondLst>
                                    <p:cond delay="0"/>
                                  </p:stCondLst>
                                  <p:childTnLst>
                                    <p:set>
                                      <p:cBhvr>
                                        <p:cTn id="59" dur="1" fill="hold">
                                          <p:stCondLst>
                                            <p:cond delay="0"/>
                                          </p:stCondLst>
                                        </p:cTn>
                                        <p:tgtEl>
                                          <p:spTgt spid="207"/>
                                        </p:tgtEl>
                                        <p:attrNameLst>
                                          <p:attrName>style.visibility</p:attrName>
                                        </p:attrNameLst>
                                      </p:cBhvr>
                                      <p:to>
                                        <p:strVal val="visible"/>
                                      </p:to>
                                    </p:set>
                                    <p:anim calcmode="lin" valueType="num">
                                      <p:cBhvr>
                                        <p:cTn id="60" dur="500" fill="hold"/>
                                        <p:tgtEl>
                                          <p:spTgt spid="207"/>
                                        </p:tgtEl>
                                        <p:attrNameLst>
                                          <p:attrName>ppt_w</p:attrName>
                                        </p:attrNameLst>
                                      </p:cBhvr>
                                      <p:tavLst>
                                        <p:tav tm="0">
                                          <p:val>
                                            <p:fltVal val="0"/>
                                          </p:val>
                                        </p:tav>
                                        <p:tav tm="100000">
                                          <p:val>
                                            <p:strVal val="#ppt_w"/>
                                          </p:val>
                                        </p:tav>
                                      </p:tavLst>
                                    </p:anim>
                                    <p:anim calcmode="lin" valueType="num">
                                      <p:cBhvr>
                                        <p:cTn id="61" dur="500" fill="hold"/>
                                        <p:tgtEl>
                                          <p:spTgt spid="207"/>
                                        </p:tgtEl>
                                        <p:attrNameLst>
                                          <p:attrName>ppt_h</p:attrName>
                                        </p:attrNameLst>
                                      </p:cBhvr>
                                      <p:tavLst>
                                        <p:tav tm="0">
                                          <p:val>
                                            <p:fltVal val="0"/>
                                          </p:val>
                                        </p:tav>
                                        <p:tav tm="100000">
                                          <p:val>
                                            <p:strVal val="#ppt_h"/>
                                          </p:val>
                                        </p:tav>
                                      </p:tavLst>
                                    </p:anim>
                                    <p:animEffect transition="in" filter="fade">
                                      <p:cBhvr>
                                        <p:cTn id="62" dur="500"/>
                                        <p:tgtEl>
                                          <p:spTgt spid="207"/>
                                        </p:tgtEl>
                                      </p:cBhvr>
                                    </p:animEffect>
                                  </p:childTnLst>
                                </p:cTn>
                              </p:par>
                            </p:childTnLst>
                          </p:cTn>
                        </p:par>
                        <p:par>
                          <p:cTn id="63" fill="hold">
                            <p:stCondLst>
                              <p:cond delay="4000"/>
                            </p:stCondLst>
                            <p:childTnLst>
                              <p:par>
                                <p:cTn id="64" presetID="2" presetClass="entr" presetSubtype="2" fill="hold" grpId="0" nodeType="afterEffect">
                                  <p:stCondLst>
                                    <p:cond delay="0"/>
                                  </p:stCondLst>
                                  <p:childTnLst>
                                    <p:set>
                                      <p:cBhvr>
                                        <p:cTn id="65" dur="1" fill="hold">
                                          <p:stCondLst>
                                            <p:cond delay="0"/>
                                          </p:stCondLst>
                                        </p:cTn>
                                        <p:tgtEl>
                                          <p:spTgt spid="225"/>
                                        </p:tgtEl>
                                        <p:attrNameLst>
                                          <p:attrName>style.visibility</p:attrName>
                                        </p:attrNameLst>
                                      </p:cBhvr>
                                      <p:to>
                                        <p:strVal val="visible"/>
                                      </p:to>
                                    </p:set>
                                    <p:anim calcmode="lin" valueType="num">
                                      <p:cBhvr additive="base">
                                        <p:cTn id="66" dur="500" fill="hold"/>
                                        <p:tgtEl>
                                          <p:spTgt spid="225"/>
                                        </p:tgtEl>
                                        <p:attrNameLst>
                                          <p:attrName>ppt_x</p:attrName>
                                        </p:attrNameLst>
                                      </p:cBhvr>
                                      <p:tavLst>
                                        <p:tav tm="0">
                                          <p:val>
                                            <p:strVal val="1+#ppt_w/2"/>
                                          </p:val>
                                        </p:tav>
                                        <p:tav tm="100000">
                                          <p:val>
                                            <p:strVal val="#ppt_x"/>
                                          </p:val>
                                        </p:tav>
                                      </p:tavLst>
                                    </p:anim>
                                    <p:anim calcmode="lin" valueType="num">
                                      <p:cBhvr additive="base">
                                        <p:cTn id="67" dur="500" fill="hold"/>
                                        <p:tgtEl>
                                          <p:spTgt spid="225"/>
                                        </p:tgtEl>
                                        <p:attrNameLst>
                                          <p:attrName>ppt_y</p:attrName>
                                        </p:attrNameLst>
                                      </p:cBhvr>
                                      <p:tavLst>
                                        <p:tav tm="0">
                                          <p:val>
                                            <p:strVal val="#ppt_y"/>
                                          </p:val>
                                        </p:tav>
                                        <p:tav tm="100000">
                                          <p:val>
                                            <p:strVal val="#ppt_y"/>
                                          </p:val>
                                        </p:tav>
                                      </p:tavLst>
                                    </p:anim>
                                  </p:childTnLst>
                                </p:cTn>
                              </p:par>
                              <p:par>
                                <p:cTn id="68" presetID="2" presetClass="entr" presetSubtype="2" fill="hold" grpId="0" nodeType="withEffect">
                                  <p:stCondLst>
                                    <p:cond delay="0"/>
                                  </p:stCondLst>
                                  <p:childTnLst>
                                    <p:set>
                                      <p:cBhvr>
                                        <p:cTn id="69" dur="1" fill="hold">
                                          <p:stCondLst>
                                            <p:cond delay="0"/>
                                          </p:stCondLst>
                                        </p:cTn>
                                        <p:tgtEl>
                                          <p:spTgt spid="224"/>
                                        </p:tgtEl>
                                        <p:attrNameLst>
                                          <p:attrName>style.visibility</p:attrName>
                                        </p:attrNameLst>
                                      </p:cBhvr>
                                      <p:to>
                                        <p:strVal val="visible"/>
                                      </p:to>
                                    </p:set>
                                    <p:anim calcmode="lin" valueType="num">
                                      <p:cBhvr additive="base">
                                        <p:cTn id="70" dur="500" fill="hold"/>
                                        <p:tgtEl>
                                          <p:spTgt spid="224"/>
                                        </p:tgtEl>
                                        <p:attrNameLst>
                                          <p:attrName>ppt_x</p:attrName>
                                        </p:attrNameLst>
                                      </p:cBhvr>
                                      <p:tavLst>
                                        <p:tav tm="0">
                                          <p:val>
                                            <p:strVal val="1+#ppt_w/2"/>
                                          </p:val>
                                        </p:tav>
                                        <p:tav tm="100000">
                                          <p:val>
                                            <p:strVal val="#ppt_x"/>
                                          </p:val>
                                        </p:tav>
                                      </p:tavLst>
                                    </p:anim>
                                    <p:anim calcmode="lin" valueType="num">
                                      <p:cBhvr additive="base">
                                        <p:cTn id="71" dur="500" fill="hold"/>
                                        <p:tgtEl>
                                          <p:spTgt spid="224"/>
                                        </p:tgtEl>
                                        <p:attrNameLst>
                                          <p:attrName>ppt_y</p:attrName>
                                        </p:attrNameLst>
                                      </p:cBhvr>
                                      <p:tavLst>
                                        <p:tav tm="0">
                                          <p:val>
                                            <p:strVal val="#ppt_y"/>
                                          </p:val>
                                        </p:tav>
                                        <p:tav tm="100000">
                                          <p:val>
                                            <p:strVal val="#ppt_y"/>
                                          </p:val>
                                        </p:tav>
                                      </p:tavLst>
                                    </p:anim>
                                  </p:childTnLst>
                                </p:cTn>
                              </p:par>
                              <p:par>
                                <p:cTn id="72" presetID="2" presetClass="entr" presetSubtype="2" fill="hold" grpId="0" nodeType="withEffect">
                                  <p:stCondLst>
                                    <p:cond delay="0"/>
                                  </p:stCondLst>
                                  <p:childTnLst>
                                    <p:set>
                                      <p:cBhvr>
                                        <p:cTn id="73" dur="1" fill="hold">
                                          <p:stCondLst>
                                            <p:cond delay="0"/>
                                          </p:stCondLst>
                                        </p:cTn>
                                        <p:tgtEl>
                                          <p:spTgt spid="223"/>
                                        </p:tgtEl>
                                        <p:attrNameLst>
                                          <p:attrName>style.visibility</p:attrName>
                                        </p:attrNameLst>
                                      </p:cBhvr>
                                      <p:to>
                                        <p:strVal val="visible"/>
                                      </p:to>
                                    </p:set>
                                    <p:anim calcmode="lin" valueType="num">
                                      <p:cBhvr additive="base">
                                        <p:cTn id="74" dur="500" fill="hold"/>
                                        <p:tgtEl>
                                          <p:spTgt spid="223"/>
                                        </p:tgtEl>
                                        <p:attrNameLst>
                                          <p:attrName>ppt_x</p:attrName>
                                        </p:attrNameLst>
                                      </p:cBhvr>
                                      <p:tavLst>
                                        <p:tav tm="0">
                                          <p:val>
                                            <p:strVal val="1+#ppt_w/2"/>
                                          </p:val>
                                        </p:tav>
                                        <p:tav tm="100000">
                                          <p:val>
                                            <p:strVal val="#ppt_x"/>
                                          </p:val>
                                        </p:tav>
                                      </p:tavLst>
                                    </p:anim>
                                    <p:anim calcmode="lin" valueType="num">
                                      <p:cBhvr additive="base">
                                        <p:cTn id="75" dur="500" fill="hold"/>
                                        <p:tgtEl>
                                          <p:spTgt spid="223"/>
                                        </p:tgtEl>
                                        <p:attrNameLst>
                                          <p:attrName>ppt_y</p:attrName>
                                        </p:attrNameLst>
                                      </p:cBhvr>
                                      <p:tavLst>
                                        <p:tav tm="0">
                                          <p:val>
                                            <p:strVal val="#ppt_y"/>
                                          </p:val>
                                        </p:tav>
                                        <p:tav tm="100000">
                                          <p:val>
                                            <p:strVal val="#ppt_y"/>
                                          </p:val>
                                        </p:tav>
                                      </p:tavLst>
                                    </p:anim>
                                  </p:childTnLst>
                                </p:cTn>
                              </p:par>
                              <p:par>
                                <p:cTn id="76" presetID="2" presetClass="entr" presetSubtype="2" fill="hold" grpId="0" nodeType="withEffect">
                                  <p:stCondLst>
                                    <p:cond delay="0"/>
                                  </p:stCondLst>
                                  <p:childTnLst>
                                    <p:set>
                                      <p:cBhvr>
                                        <p:cTn id="77" dur="1" fill="hold">
                                          <p:stCondLst>
                                            <p:cond delay="0"/>
                                          </p:stCondLst>
                                        </p:cTn>
                                        <p:tgtEl>
                                          <p:spTgt spid="226"/>
                                        </p:tgtEl>
                                        <p:attrNameLst>
                                          <p:attrName>style.visibility</p:attrName>
                                        </p:attrNameLst>
                                      </p:cBhvr>
                                      <p:to>
                                        <p:strVal val="visible"/>
                                      </p:to>
                                    </p:set>
                                    <p:anim calcmode="lin" valueType="num">
                                      <p:cBhvr additive="base">
                                        <p:cTn id="78" dur="500" fill="hold"/>
                                        <p:tgtEl>
                                          <p:spTgt spid="226"/>
                                        </p:tgtEl>
                                        <p:attrNameLst>
                                          <p:attrName>ppt_x</p:attrName>
                                        </p:attrNameLst>
                                      </p:cBhvr>
                                      <p:tavLst>
                                        <p:tav tm="0">
                                          <p:val>
                                            <p:strVal val="1+#ppt_w/2"/>
                                          </p:val>
                                        </p:tav>
                                        <p:tav tm="100000">
                                          <p:val>
                                            <p:strVal val="#ppt_x"/>
                                          </p:val>
                                        </p:tav>
                                      </p:tavLst>
                                    </p:anim>
                                    <p:anim calcmode="lin" valueType="num">
                                      <p:cBhvr additive="base">
                                        <p:cTn id="79" dur="500" fill="hold"/>
                                        <p:tgtEl>
                                          <p:spTgt spid="226"/>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12" presetClass="entr" presetSubtype="8" fill="hold" grpId="0" nodeType="afterEffect">
                                  <p:stCondLst>
                                    <p:cond delay="0"/>
                                  </p:stCondLst>
                                  <p:childTnLst>
                                    <p:set>
                                      <p:cBhvr>
                                        <p:cTn id="82" dur="1" fill="hold">
                                          <p:stCondLst>
                                            <p:cond delay="0"/>
                                          </p:stCondLst>
                                        </p:cTn>
                                        <p:tgtEl>
                                          <p:spTgt spid="3"/>
                                        </p:tgtEl>
                                        <p:attrNameLst>
                                          <p:attrName>style.visibility</p:attrName>
                                        </p:attrNameLst>
                                      </p:cBhvr>
                                      <p:to>
                                        <p:strVal val="visible"/>
                                      </p:to>
                                    </p:set>
                                    <p:anim calcmode="lin" valueType="num">
                                      <p:cBhvr additive="base">
                                        <p:cTn id="83" dur="500"/>
                                        <p:tgtEl>
                                          <p:spTgt spid="3"/>
                                        </p:tgtEl>
                                        <p:attrNameLst>
                                          <p:attrName>ppt_x</p:attrName>
                                        </p:attrNameLst>
                                      </p:cBhvr>
                                      <p:tavLst>
                                        <p:tav tm="0">
                                          <p:val>
                                            <p:strVal val="#ppt_x-#ppt_w*1.125000"/>
                                          </p:val>
                                        </p:tav>
                                        <p:tav tm="100000">
                                          <p:val>
                                            <p:strVal val="#ppt_x"/>
                                          </p:val>
                                        </p:tav>
                                      </p:tavLst>
                                    </p:anim>
                                    <p:animEffect transition="in" filter="wipe(right)">
                                      <p:cBhvr>
                                        <p:cTn id="84" dur="500"/>
                                        <p:tgtEl>
                                          <p:spTgt spid="3"/>
                                        </p:tgtEl>
                                      </p:cBhvr>
                                    </p:animEffect>
                                  </p:childTnLst>
                                </p:cTn>
                              </p:par>
                            </p:childTnLst>
                          </p:cTn>
                        </p:par>
                        <p:par>
                          <p:cTn id="85" fill="hold">
                            <p:stCondLst>
                              <p:cond delay="5000"/>
                            </p:stCondLst>
                            <p:childTnLst>
                              <p:par>
                                <p:cTn id="86" presetID="22" presetClass="entr" presetSubtype="8" fill="hold" grpId="0" nodeType="afterEffect">
                                  <p:stCondLst>
                                    <p:cond delay="0"/>
                                  </p:stCondLst>
                                  <p:childTnLst>
                                    <p:set>
                                      <p:cBhvr>
                                        <p:cTn id="87" dur="1" fill="hold">
                                          <p:stCondLst>
                                            <p:cond delay="0"/>
                                          </p:stCondLst>
                                        </p:cTn>
                                        <p:tgtEl>
                                          <p:spTgt spid="216"/>
                                        </p:tgtEl>
                                        <p:attrNameLst>
                                          <p:attrName>style.visibility</p:attrName>
                                        </p:attrNameLst>
                                      </p:cBhvr>
                                      <p:to>
                                        <p:strVal val="visible"/>
                                      </p:to>
                                    </p:set>
                                    <p:animEffect transition="in" filter="wipe(left)">
                                      <p:cBhvr>
                                        <p:cTn id="88" dur="500"/>
                                        <p:tgtEl>
                                          <p:spTgt spid="216"/>
                                        </p:tgtEl>
                                      </p:cBhvr>
                                    </p:animEffect>
                                  </p:childTnLst>
                                </p:cTn>
                              </p:par>
                            </p:childTnLst>
                          </p:cTn>
                        </p:par>
                        <p:par>
                          <p:cTn id="89" fill="hold">
                            <p:stCondLst>
                              <p:cond delay="5500"/>
                            </p:stCondLst>
                            <p:childTnLst>
                              <p:par>
                                <p:cTn id="90" presetID="12" presetClass="entr" presetSubtype="8" fill="hold" grpId="0" nodeType="afterEffect">
                                  <p:stCondLst>
                                    <p:cond delay="0"/>
                                  </p:stCondLst>
                                  <p:childTnLst>
                                    <p:set>
                                      <p:cBhvr>
                                        <p:cTn id="91" dur="1" fill="hold">
                                          <p:stCondLst>
                                            <p:cond delay="0"/>
                                          </p:stCondLst>
                                        </p:cTn>
                                        <p:tgtEl>
                                          <p:spTgt spid="217"/>
                                        </p:tgtEl>
                                        <p:attrNameLst>
                                          <p:attrName>style.visibility</p:attrName>
                                        </p:attrNameLst>
                                      </p:cBhvr>
                                      <p:to>
                                        <p:strVal val="visible"/>
                                      </p:to>
                                    </p:set>
                                    <p:anim calcmode="lin" valueType="num">
                                      <p:cBhvr additive="base">
                                        <p:cTn id="92" dur="500"/>
                                        <p:tgtEl>
                                          <p:spTgt spid="217"/>
                                        </p:tgtEl>
                                        <p:attrNameLst>
                                          <p:attrName>ppt_x</p:attrName>
                                        </p:attrNameLst>
                                      </p:cBhvr>
                                      <p:tavLst>
                                        <p:tav tm="0">
                                          <p:val>
                                            <p:strVal val="#ppt_x-#ppt_w*1.125000"/>
                                          </p:val>
                                        </p:tav>
                                        <p:tav tm="100000">
                                          <p:val>
                                            <p:strVal val="#ppt_x"/>
                                          </p:val>
                                        </p:tav>
                                      </p:tavLst>
                                    </p:anim>
                                    <p:animEffect transition="in" filter="wipe(right)">
                                      <p:cBhvr>
                                        <p:cTn id="93" dur="500"/>
                                        <p:tgtEl>
                                          <p:spTgt spid="217"/>
                                        </p:tgtEl>
                                      </p:cBhvr>
                                    </p:animEffect>
                                  </p:childTnLst>
                                </p:cTn>
                              </p:par>
                            </p:childTnLst>
                          </p:cTn>
                        </p:par>
                        <p:par>
                          <p:cTn id="94" fill="hold">
                            <p:stCondLst>
                              <p:cond delay="6000"/>
                            </p:stCondLst>
                            <p:childTnLst>
                              <p:par>
                                <p:cTn id="95" presetID="22" presetClass="entr" presetSubtype="8" fill="hold" grpId="0" nodeType="afterEffect">
                                  <p:stCondLst>
                                    <p:cond delay="0"/>
                                  </p:stCondLst>
                                  <p:childTnLst>
                                    <p:set>
                                      <p:cBhvr>
                                        <p:cTn id="96" dur="1" fill="hold">
                                          <p:stCondLst>
                                            <p:cond delay="0"/>
                                          </p:stCondLst>
                                        </p:cTn>
                                        <p:tgtEl>
                                          <p:spTgt spid="218"/>
                                        </p:tgtEl>
                                        <p:attrNameLst>
                                          <p:attrName>style.visibility</p:attrName>
                                        </p:attrNameLst>
                                      </p:cBhvr>
                                      <p:to>
                                        <p:strVal val="visible"/>
                                      </p:to>
                                    </p:set>
                                    <p:animEffect transition="in" filter="wipe(left)">
                                      <p:cBhvr>
                                        <p:cTn id="97" dur="500"/>
                                        <p:tgtEl>
                                          <p:spTgt spid="218"/>
                                        </p:tgtEl>
                                      </p:cBhvr>
                                    </p:animEffect>
                                  </p:childTnLst>
                                </p:cTn>
                              </p:par>
                            </p:childTnLst>
                          </p:cTn>
                        </p:par>
                        <p:par>
                          <p:cTn id="98" fill="hold">
                            <p:stCondLst>
                              <p:cond delay="6500"/>
                            </p:stCondLst>
                            <p:childTnLst>
                              <p:par>
                                <p:cTn id="99" presetID="12" presetClass="entr" presetSubtype="8" fill="hold" grpId="0" nodeType="afterEffect">
                                  <p:stCondLst>
                                    <p:cond delay="0"/>
                                  </p:stCondLst>
                                  <p:childTnLst>
                                    <p:set>
                                      <p:cBhvr>
                                        <p:cTn id="100" dur="1" fill="hold">
                                          <p:stCondLst>
                                            <p:cond delay="0"/>
                                          </p:stCondLst>
                                        </p:cTn>
                                        <p:tgtEl>
                                          <p:spTgt spid="219"/>
                                        </p:tgtEl>
                                        <p:attrNameLst>
                                          <p:attrName>style.visibility</p:attrName>
                                        </p:attrNameLst>
                                      </p:cBhvr>
                                      <p:to>
                                        <p:strVal val="visible"/>
                                      </p:to>
                                    </p:set>
                                    <p:anim calcmode="lin" valueType="num">
                                      <p:cBhvr additive="base">
                                        <p:cTn id="101" dur="500"/>
                                        <p:tgtEl>
                                          <p:spTgt spid="219"/>
                                        </p:tgtEl>
                                        <p:attrNameLst>
                                          <p:attrName>ppt_x</p:attrName>
                                        </p:attrNameLst>
                                      </p:cBhvr>
                                      <p:tavLst>
                                        <p:tav tm="0">
                                          <p:val>
                                            <p:strVal val="#ppt_x-#ppt_w*1.125000"/>
                                          </p:val>
                                        </p:tav>
                                        <p:tav tm="100000">
                                          <p:val>
                                            <p:strVal val="#ppt_x"/>
                                          </p:val>
                                        </p:tav>
                                      </p:tavLst>
                                    </p:anim>
                                    <p:animEffect transition="in" filter="wipe(right)">
                                      <p:cBhvr>
                                        <p:cTn id="102" dur="500"/>
                                        <p:tgtEl>
                                          <p:spTgt spid="219"/>
                                        </p:tgtEl>
                                      </p:cBhvr>
                                    </p:animEffect>
                                  </p:childTnLst>
                                </p:cTn>
                              </p:par>
                            </p:childTnLst>
                          </p:cTn>
                        </p:par>
                        <p:par>
                          <p:cTn id="103" fill="hold">
                            <p:stCondLst>
                              <p:cond delay="7000"/>
                            </p:stCondLst>
                            <p:childTnLst>
                              <p:par>
                                <p:cTn id="104" presetID="22" presetClass="entr" presetSubtype="8" fill="hold" grpId="0" nodeType="afterEffect">
                                  <p:stCondLst>
                                    <p:cond delay="0"/>
                                  </p:stCondLst>
                                  <p:childTnLst>
                                    <p:set>
                                      <p:cBhvr>
                                        <p:cTn id="105" dur="1" fill="hold">
                                          <p:stCondLst>
                                            <p:cond delay="0"/>
                                          </p:stCondLst>
                                        </p:cTn>
                                        <p:tgtEl>
                                          <p:spTgt spid="220"/>
                                        </p:tgtEl>
                                        <p:attrNameLst>
                                          <p:attrName>style.visibility</p:attrName>
                                        </p:attrNameLst>
                                      </p:cBhvr>
                                      <p:to>
                                        <p:strVal val="visible"/>
                                      </p:to>
                                    </p:set>
                                    <p:animEffect transition="in" filter="wipe(left)">
                                      <p:cBhvr>
                                        <p:cTn id="106" dur="500"/>
                                        <p:tgtEl>
                                          <p:spTgt spid="220"/>
                                        </p:tgtEl>
                                      </p:cBhvr>
                                    </p:animEffect>
                                  </p:childTnLst>
                                </p:cTn>
                              </p:par>
                            </p:childTnLst>
                          </p:cTn>
                        </p:par>
                        <p:par>
                          <p:cTn id="107" fill="hold">
                            <p:stCondLst>
                              <p:cond delay="7500"/>
                            </p:stCondLst>
                            <p:childTnLst>
                              <p:par>
                                <p:cTn id="108" presetID="12" presetClass="entr" presetSubtype="8" fill="hold" grpId="0" nodeType="afterEffect">
                                  <p:stCondLst>
                                    <p:cond delay="0"/>
                                  </p:stCondLst>
                                  <p:childTnLst>
                                    <p:set>
                                      <p:cBhvr>
                                        <p:cTn id="109" dur="1" fill="hold">
                                          <p:stCondLst>
                                            <p:cond delay="0"/>
                                          </p:stCondLst>
                                        </p:cTn>
                                        <p:tgtEl>
                                          <p:spTgt spid="221"/>
                                        </p:tgtEl>
                                        <p:attrNameLst>
                                          <p:attrName>style.visibility</p:attrName>
                                        </p:attrNameLst>
                                      </p:cBhvr>
                                      <p:to>
                                        <p:strVal val="visible"/>
                                      </p:to>
                                    </p:set>
                                    <p:anim calcmode="lin" valueType="num">
                                      <p:cBhvr additive="base">
                                        <p:cTn id="110" dur="500"/>
                                        <p:tgtEl>
                                          <p:spTgt spid="221"/>
                                        </p:tgtEl>
                                        <p:attrNameLst>
                                          <p:attrName>ppt_x</p:attrName>
                                        </p:attrNameLst>
                                      </p:cBhvr>
                                      <p:tavLst>
                                        <p:tav tm="0">
                                          <p:val>
                                            <p:strVal val="#ppt_x-#ppt_w*1.125000"/>
                                          </p:val>
                                        </p:tav>
                                        <p:tav tm="100000">
                                          <p:val>
                                            <p:strVal val="#ppt_x"/>
                                          </p:val>
                                        </p:tav>
                                      </p:tavLst>
                                    </p:anim>
                                    <p:animEffect transition="in" filter="wipe(right)">
                                      <p:cBhvr>
                                        <p:cTn id="111" dur="500"/>
                                        <p:tgtEl>
                                          <p:spTgt spid="221"/>
                                        </p:tgtEl>
                                      </p:cBhvr>
                                    </p:animEffect>
                                  </p:childTnLst>
                                </p:cTn>
                              </p:par>
                            </p:childTnLst>
                          </p:cTn>
                        </p:par>
                        <p:par>
                          <p:cTn id="112" fill="hold">
                            <p:stCondLst>
                              <p:cond delay="8000"/>
                            </p:stCondLst>
                            <p:childTnLst>
                              <p:par>
                                <p:cTn id="113" presetID="22" presetClass="entr" presetSubtype="8" fill="hold" grpId="0" nodeType="afterEffect">
                                  <p:stCondLst>
                                    <p:cond delay="0"/>
                                  </p:stCondLst>
                                  <p:childTnLst>
                                    <p:set>
                                      <p:cBhvr>
                                        <p:cTn id="114" dur="1" fill="hold">
                                          <p:stCondLst>
                                            <p:cond delay="0"/>
                                          </p:stCondLst>
                                        </p:cTn>
                                        <p:tgtEl>
                                          <p:spTgt spid="222"/>
                                        </p:tgtEl>
                                        <p:attrNameLst>
                                          <p:attrName>style.visibility</p:attrName>
                                        </p:attrNameLst>
                                      </p:cBhvr>
                                      <p:to>
                                        <p:strVal val="visible"/>
                                      </p:to>
                                    </p:set>
                                    <p:animEffect transition="in" filter="wipe(left)">
                                      <p:cBhvr>
                                        <p:cTn id="115" dur="500"/>
                                        <p:tgtEl>
                                          <p:spTgt spid="2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158" grpId="0" animBg="1"/>
      <p:bldP spid="159" grpId="0" animBg="1"/>
      <p:bldP spid="160" grpId="0" animBg="1"/>
      <p:bldP spid="161" grpId="0" animBg="1"/>
      <p:bldP spid="162" grpId="0" animBg="1"/>
      <p:bldP spid="215" grpId="0"/>
      <p:bldP spid="216" grpId="0"/>
      <p:bldP spid="217" grpId="0" animBg="1"/>
      <p:bldP spid="218" grpId="0"/>
      <p:bldP spid="219" grpId="0" animBg="1"/>
      <p:bldP spid="220" grpId="0"/>
      <p:bldP spid="221" grpId="0" animBg="1"/>
      <p:bldP spid="222" grpId="0"/>
      <p:bldP spid="223" grpId="0"/>
      <p:bldP spid="224" grpId="0"/>
      <p:bldP spid="225" grpId="0"/>
      <p:bldP spid="22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组合 31">
            <a:extLst>
              <a:ext uri="{FF2B5EF4-FFF2-40B4-BE49-F238E27FC236}">
                <a16:creationId xmlns:a16="http://schemas.microsoft.com/office/drawing/2014/main" xmlns="" id="{D0F356AC-E24C-4FB6-82FC-4BF7CD79AD00}"/>
              </a:ext>
            </a:extLst>
          </p:cNvPr>
          <p:cNvGrpSpPr/>
          <p:nvPr/>
        </p:nvGrpSpPr>
        <p:grpSpPr>
          <a:xfrm>
            <a:off x="3434798" y="418478"/>
            <a:ext cx="575388" cy="575387"/>
            <a:chOff x="304800" y="673100"/>
            <a:chExt cx="4000500" cy="4000500"/>
          </a:xfrm>
          <a:effectLst>
            <a:outerShdw blurRad="444500" dist="254000" dir="8100000" algn="tr" rotWithShape="0">
              <a:prstClr val="black">
                <a:alpha val="50000"/>
              </a:prstClr>
            </a:outerShdw>
          </a:effectLst>
        </p:grpSpPr>
        <p:sp>
          <p:nvSpPr>
            <p:cNvPr id="37" name="同心圆 40">
              <a:extLst>
                <a:ext uri="{FF2B5EF4-FFF2-40B4-BE49-F238E27FC236}">
                  <a16:creationId xmlns:a16="http://schemas.microsoft.com/office/drawing/2014/main" xmlns="" id="{F2BFEF07-70BB-4A70-A407-1CB17E5E505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2" name="椭圆 41">
              <a:extLst>
                <a:ext uri="{FF2B5EF4-FFF2-40B4-BE49-F238E27FC236}">
                  <a16:creationId xmlns:a16="http://schemas.microsoft.com/office/drawing/2014/main" xmlns="" id="{4FEEF1EA-9627-4712-A650-9788A7D504C3}"/>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3" name="组合 42">
            <a:extLst>
              <a:ext uri="{FF2B5EF4-FFF2-40B4-BE49-F238E27FC236}">
                <a16:creationId xmlns:a16="http://schemas.microsoft.com/office/drawing/2014/main" xmlns="" id="{CE9E34D7-C916-41D2-9209-CBB4C4FC5EA5}"/>
              </a:ext>
            </a:extLst>
          </p:cNvPr>
          <p:cNvGrpSpPr/>
          <p:nvPr/>
        </p:nvGrpSpPr>
        <p:grpSpPr>
          <a:xfrm>
            <a:off x="3417510" y="2269981"/>
            <a:ext cx="792088" cy="792087"/>
            <a:chOff x="304800" y="673100"/>
            <a:chExt cx="4000500" cy="4000500"/>
          </a:xfrm>
          <a:effectLst>
            <a:outerShdw blurRad="444500" dist="254000" dir="8100000" algn="tr" rotWithShape="0">
              <a:prstClr val="black">
                <a:alpha val="50000"/>
              </a:prstClr>
            </a:outerShdw>
          </a:effectLst>
        </p:grpSpPr>
        <p:sp>
          <p:nvSpPr>
            <p:cNvPr id="44" name="同心圆 43">
              <a:extLst>
                <a:ext uri="{FF2B5EF4-FFF2-40B4-BE49-F238E27FC236}">
                  <a16:creationId xmlns:a16="http://schemas.microsoft.com/office/drawing/2014/main" xmlns="" id="{B925BA07-D6C6-4168-8A07-EBD5B3B035E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5" name="椭圆 44">
              <a:extLst>
                <a:ext uri="{FF2B5EF4-FFF2-40B4-BE49-F238E27FC236}">
                  <a16:creationId xmlns:a16="http://schemas.microsoft.com/office/drawing/2014/main" xmlns="" id="{418547ED-7C39-4F09-8A08-D4B5B7A00316}"/>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6" name="组合 45">
            <a:extLst>
              <a:ext uri="{FF2B5EF4-FFF2-40B4-BE49-F238E27FC236}">
                <a16:creationId xmlns:a16="http://schemas.microsoft.com/office/drawing/2014/main" xmlns="" id="{215F8E28-64F5-463E-B26B-C9D106B6FD76}"/>
              </a:ext>
            </a:extLst>
          </p:cNvPr>
          <p:cNvGrpSpPr/>
          <p:nvPr/>
        </p:nvGrpSpPr>
        <p:grpSpPr>
          <a:xfrm>
            <a:off x="954370" y="717810"/>
            <a:ext cx="2862054" cy="2862052"/>
            <a:chOff x="304800" y="673100"/>
            <a:chExt cx="4000500" cy="4000500"/>
          </a:xfrm>
          <a:effectLst>
            <a:outerShdw blurRad="444500" dist="254000" dir="8100000" algn="tr" rotWithShape="0">
              <a:prstClr val="black">
                <a:alpha val="50000"/>
              </a:prstClr>
            </a:outerShdw>
          </a:effectLst>
        </p:grpSpPr>
        <p:sp>
          <p:nvSpPr>
            <p:cNvPr id="47" name="同心圆 46">
              <a:extLst>
                <a:ext uri="{FF2B5EF4-FFF2-40B4-BE49-F238E27FC236}">
                  <a16:creationId xmlns:a16="http://schemas.microsoft.com/office/drawing/2014/main" xmlns="" id="{F5A8D3BC-9BE2-4F71-B40A-55DC49072E7A}"/>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8" name="椭圆 47">
              <a:extLst>
                <a:ext uri="{FF2B5EF4-FFF2-40B4-BE49-F238E27FC236}">
                  <a16:creationId xmlns:a16="http://schemas.microsoft.com/office/drawing/2014/main" xmlns="" id="{135E0754-2118-45F5-94E7-BAE9AB59026A}"/>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14">
            <a:extLst>
              <a:ext uri="{FF2B5EF4-FFF2-40B4-BE49-F238E27FC236}">
                <a16:creationId xmlns:a16="http://schemas.microsoft.com/office/drawing/2014/main" xmlns="" id="{9612900A-5F11-4147-96C6-01C2404D4874}"/>
              </a:ext>
            </a:extLst>
          </p:cNvPr>
          <p:cNvSpPr>
            <a:spLocks noChangeArrowheads="1"/>
          </p:cNvSpPr>
          <p:nvPr/>
        </p:nvSpPr>
        <p:spPr bwMode="auto">
          <a:xfrm>
            <a:off x="1323888" y="1498598"/>
            <a:ext cx="2459273" cy="1323439"/>
          </a:xfrm>
          <a:prstGeom prst="rect">
            <a:avLst/>
          </a:prstGeom>
          <a:extLst/>
        </p:spPr>
        <p:txBody>
          <a:bodyPr wrap="square">
            <a:spAutoFit/>
          </a:bodyPr>
          <a:lstStyle/>
          <a:p>
            <a:r>
              <a:rPr lang="en-US" altLang="zh-CN" sz="8000" dirty="0">
                <a:solidFill>
                  <a:schemeClr val="accent2"/>
                </a:solidFill>
                <a:latin typeface="Impact" panose="020B0806030902050204" pitchFamily="34" charset="0"/>
                <a:ea typeface="微软雅黑" pitchFamily="34" charset="-122"/>
                <a:sym typeface="方正兰亭粗黑_GBK" charset="-122"/>
              </a:rPr>
              <a:t>2019</a:t>
            </a:r>
          </a:p>
        </p:txBody>
      </p:sp>
      <p:grpSp>
        <p:nvGrpSpPr>
          <p:cNvPr id="50" name="组合 49">
            <a:extLst>
              <a:ext uri="{FF2B5EF4-FFF2-40B4-BE49-F238E27FC236}">
                <a16:creationId xmlns:a16="http://schemas.microsoft.com/office/drawing/2014/main" xmlns="" id="{E26408C3-664B-4DF9-8568-5A5F2AA6EA65}"/>
              </a:ext>
            </a:extLst>
          </p:cNvPr>
          <p:cNvGrpSpPr/>
          <p:nvPr/>
        </p:nvGrpSpPr>
        <p:grpSpPr>
          <a:xfrm>
            <a:off x="179512" y="827880"/>
            <a:ext cx="1152128" cy="1152127"/>
            <a:chOff x="304800" y="673100"/>
            <a:chExt cx="4000500" cy="4000500"/>
          </a:xfrm>
          <a:effectLst>
            <a:outerShdw blurRad="444500" dist="254000" dir="8100000" algn="tr" rotWithShape="0">
              <a:prstClr val="black">
                <a:alpha val="50000"/>
              </a:prstClr>
            </a:outerShdw>
          </a:effectLst>
        </p:grpSpPr>
        <p:sp>
          <p:nvSpPr>
            <p:cNvPr id="51" name="同心圆 50">
              <a:extLst>
                <a:ext uri="{FF2B5EF4-FFF2-40B4-BE49-F238E27FC236}">
                  <a16:creationId xmlns:a16="http://schemas.microsoft.com/office/drawing/2014/main" xmlns="" id="{F6B438CC-EFB7-47D0-B9F9-0FC43CD6293F}"/>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a:extLst>
                <a:ext uri="{FF2B5EF4-FFF2-40B4-BE49-F238E27FC236}">
                  <a16:creationId xmlns:a16="http://schemas.microsoft.com/office/drawing/2014/main" xmlns="" id="{0461625D-26ED-46B1-B6BD-54B1A9E1127C}"/>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53" name="Group 10">
            <a:extLst>
              <a:ext uri="{FF2B5EF4-FFF2-40B4-BE49-F238E27FC236}">
                <a16:creationId xmlns:a16="http://schemas.microsoft.com/office/drawing/2014/main" xmlns="" id="{543905DE-61F5-4D5C-8683-FC0016678199}"/>
              </a:ext>
            </a:extLst>
          </p:cNvPr>
          <p:cNvGrpSpPr>
            <a:grpSpLocks/>
          </p:cNvGrpSpPr>
          <p:nvPr/>
        </p:nvGrpSpPr>
        <p:grpSpPr bwMode="auto">
          <a:xfrm>
            <a:off x="6804248" y="4504539"/>
            <a:ext cx="285036" cy="285091"/>
            <a:chOff x="0" y="0"/>
            <a:chExt cx="965499" cy="965499"/>
          </a:xfrm>
        </p:grpSpPr>
        <p:sp>
          <p:nvSpPr>
            <p:cNvPr id="54" name="AutoShape 11">
              <a:extLst>
                <a:ext uri="{FF2B5EF4-FFF2-40B4-BE49-F238E27FC236}">
                  <a16:creationId xmlns:a16="http://schemas.microsoft.com/office/drawing/2014/main" xmlns="" id="{27CC1291-1908-41E4-BF81-B702ADB33183}"/>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5" name="AutoShape 12">
              <a:extLst>
                <a:ext uri="{FF2B5EF4-FFF2-40B4-BE49-F238E27FC236}">
                  <a16:creationId xmlns:a16="http://schemas.microsoft.com/office/drawing/2014/main" xmlns="" id="{997DCFE7-D57B-41E2-814C-0E0C2E19CAC6}"/>
                </a:ext>
              </a:extLst>
            </p:cNvPr>
            <p:cNvSpPr>
              <a:spLocks/>
            </p:cNvSpPr>
            <p:nvPr/>
          </p:nvSpPr>
          <p:spPr bwMode="auto">
            <a:xfrm>
              <a:off x="285759" y="283328"/>
              <a:ext cx="393981" cy="393980"/>
            </a:xfrm>
            <a:custGeom>
              <a:avLst/>
              <a:gdLst>
                <a:gd name="T0" fmla="*/ 196991 w 21376"/>
                <a:gd name="T1" fmla="*/ 196990 h 21600"/>
                <a:gd name="T2" fmla="*/ 196991 w 21376"/>
                <a:gd name="T3" fmla="*/ 196990 h 21600"/>
                <a:gd name="T4" fmla="*/ 196991 w 21376"/>
                <a:gd name="T5" fmla="*/ 196990 h 21600"/>
                <a:gd name="T6" fmla="*/ 196991 w 21376"/>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76" h="21600">
                  <a:moveTo>
                    <a:pt x="21036" y="18604"/>
                  </a:moveTo>
                  <a:cubicBezTo>
                    <a:pt x="21454" y="19261"/>
                    <a:pt x="21486" y="19922"/>
                    <a:pt x="21134" y="20586"/>
                  </a:cubicBezTo>
                  <a:cubicBezTo>
                    <a:pt x="20969" y="20915"/>
                    <a:pt x="20731" y="21168"/>
                    <a:pt x="20427" y="21338"/>
                  </a:cubicBezTo>
                  <a:cubicBezTo>
                    <a:pt x="20122" y="21514"/>
                    <a:pt x="19797" y="21600"/>
                    <a:pt x="19455" y="21600"/>
                  </a:cubicBezTo>
                  <a:lnTo>
                    <a:pt x="1928" y="21600"/>
                  </a:lnTo>
                  <a:cubicBezTo>
                    <a:pt x="1585" y="21600"/>
                    <a:pt x="1263" y="21514"/>
                    <a:pt x="965" y="21338"/>
                  </a:cubicBezTo>
                  <a:cubicBezTo>
                    <a:pt x="663" y="21168"/>
                    <a:pt x="425" y="20915"/>
                    <a:pt x="248" y="20586"/>
                  </a:cubicBezTo>
                  <a:cubicBezTo>
                    <a:pt x="-114" y="19914"/>
                    <a:pt x="-80" y="19250"/>
                    <a:pt x="344" y="18604"/>
                  </a:cubicBezTo>
                  <a:lnTo>
                    <a:pt x="7509" y="7313"/>
                  </a:lnTo>
                  <a:lnTo>
                    <a:pt x="7509" y="2167"/>
                  </a:lnTo>
                  <a:lnTo>
                    <a:pt x="6427" y="2167"/>
                  </a:lnTo>
                  <a:cubicBezTo>
                    <a:pt x="6122" y="2167"/>
                    <a:pt x="5870" y="2061"/>
                    <a:pt x="5670" y="1850"/>
                  </a:cubicBezTo>
                  <a:cubicBezTo>
                    <a:pt x="5473" y="1638"/>
                    <a:pt x="5371" y="1380"/>
                    <a:pt x="5371" y="1072"/>
                  </a:cubicBezTo>
                  <a:cubicBezTo>
                    <a:pt x="5371" y="778"/>
                    <a:pt x="5473" y="528"/>
                    <a:pt x="5670" y="320"/>
                  </a:cubicBezTo>
                  <a:cubicBezTo>
                    <a:pt x="5870" y="108"/>
                    <a:pt x="6122" y="0"/>
                    <a:pt x="6427" y="0"/>
                  </a:cubicBezTo>
                  <a:lnTo>
                    <a:pt x="14953" y="0"/>
                  </a:lnTo>
                  <a:cubicBezTo>
                    <a:pt x="15260" y="0"/>
                    <a:pt x="15515" y="108"/>
                    <a:pt x="15724" y="320"/>
                  </a:cubicBezTo>
                  <a:cubicBezTo>
                    <a:pt x="15933" y="528"/>
                    <a:pt x="16038" y="778"/>
                    <a:pt x="16038" y="1072"/>
                  </a:cubicBezTo>
                  <a:cubicBezTo>
                    <a:pt x="16038" y="1380"/>
                    <a:pt x="15933" y="1638"/>
                    <a:pt x="15724" y="1850"/>
                  </a:cubicBezTo>
                  <a:cubicBezTo>
                    <a:pt x="15515" y="2061"/>
                    <a:pt x="15260" y="2167"/>
                    <a:pt x="14953" y="2167"/>
                  </a:cubicBezTo>
                  <a:lnTo>
                    <a:pt x="13900" y="2167"/>
                  </a:lnTo>
                  <a:lnTo>
                    <a:pt x="13900" y="7339"/>
                  </a:lnTo>
                  <a:lnTo>
                    <a:pt x="21036" y="18604"/>
                  </a:lnTo>
                  <a:close/>
                  <a:moveTo>
                    <a:pt x="5261" y="14865"/>
                  </a:moveTo>
                  <a:lnTo>
                    <a:pt x="16122" y="14865"/>
                  </a:lnTo>
                  <a:lnTo>
                    <a:pt x="11773" y="7974"/>
                  </a:lnTo>
                  <a:lnTo>
                    <a:pt x="11773" y="2167"/>
                  </a:lnTo>
                  <a:lnTo>
                    <a:pt x="9635" y="2167"/>
                  </a:lnTo>
                  <a:lnTo>
                    <a:pt x="9635" y="7947"/>
                  </a:lnTo>
                  <a:lnTo>
                    <a:pt x="5261" y="14865"/>
                  </a:lnTo>
                  <a:close/>
                </a:path>
              </a:pathLst>
            </a:custGeom>
            <a:solidFill>
              <a:schemeClr val="tx1">
                <a:lumMod val="50000"/>
                <a:lumOff val="50000"/>
              </a:schemeClr>
            </a:solidFill>
            <a:ln>
              <a:noFill/>
            </a:ln>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6" name="Group 13">
            <a:extLst>
              <a:ext uri="{FF2B5EF4-FFF2-40B4-BE49-F238E27FC236}">
                <a16:creationId xmlns:a16="http://schemas.microsoft.com/office/drawing/2014/main" xmlns="" id="{DDD47C35-4C67-474E-B9FB-9A1D52373CC3}"/>
              </a:ext>
            </a:extLst>
          </p:cNvPr>
          <p:cNvGrpSpPr>
            <a:grpSpLocks/>
          </p:cNvGrpSpPr>
          <p:nvPr/>
        </p:nvGrpSpPr>
        <p:grpSpPr bwMode="auto">
          <a:xfrm>
            <a:off x="7207399" y="4504539"/>
            <a:ext cx="285505" cy="285091"/>
            <a:chOff x="0" y="0"/>
            <a:chExt cx="965499" cy="965499"/>
          </a:xfrm>
        </p:grpSpPr>
        <p:sp>
          <p:nvSpPr>
            <p:cNvPr id="57" name="AutoShape 14">
              <a:extLst>
                <a:ext uri="{FF2B5EF4-FFF2-40B4-BE49-F238E27FC236}">
                  <a16:creationId xmlns:a16="http://schemas.microsoft.com/office/drawing/2014/main" xmlns="" id="{C943A9A4-0A1E-40FF-90E8-38B4AEC230A8}"/>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8" name="AutoShape 15">
              <a:extLst>
                <a:ext uri="{FF2B5EF4-FFF2-40B4-BE49-F238E27FC236}">
                  <a16:creationId xmlns:a16="http://schemas.microsoft.com/office/drawing/2014/main" xmlns="" id="{5FB1FC1E-26AD-41FF-85C4-DC3D418C129F}"/>
                </a:ext>
              </a:extLst>
            </p:cNvPr>
            <p:cNvSpPr>
              <a:spLocks/>
            </p:cNvSpPr>
            <p:nvPr/>
          </p:nvSpPr>
          <p:spPr bwMode="auto">
            <a:xfrm>
              <a:off x="285759" y="283328"/>
              <a:ext cx="393981" cy="393980"/>
            </a:xfrm>
            <a:custGeom>
              <a:avLst/>
              <a:gdLst>
                <a:gd name="T0" fmla="*/ 196991 w 21600"/>
                <a:gd name="T1" fmla="*/ 196990 h 21600"/>
                <a:gd name="T2" fmla="*/ 196991 w 21600"/>
                <a:gd name="T3" fmla="*/ 196990 h 21600"/>
                <a:gd name="T4" fmla="*/ 196991 w 21600"/>
                <a:gd name="T5" fmla="*/ 196990 h 21600"/>
                <a:gd name="T6" fmla="*/ 196991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328" y="11543"/>
                  </a:moveTo>
                  <a:cubicBezTo>
                    <a:pt x="21492" y="11930"/>
                    <a:pt x="21571" y="12337"/>
                    <a:pt x="21571" y="12758"/>
                  </a:cubicBezTo>
                  <a:cubicBezTo>
                    <a:pt x="21571" y="13464"/>
                    <a:pt x="21388" y="14105"/>
                    <a:pt x="21017" y="14678"/>
                  </a:cubicBezTo>
                  <a:cubicBezTo>
                    <a:pt x="21111" y="15215"/>
                    <a:pt x="21077" y="15745"/>
                    <a:pt x="20924" y="16285"/>
                  </a:cubicBezTo>
                  <a:cubicBezTo>
                    <a:pt x="20769" y="16819"/>
                    <a:pt x="20512" y="17287"/>
                    <a:pt x="20141" y="17697"/>
                  </a:cubicBezTo>
                  <a:cubicBezTo>
                    <a:pt x="20105" y="18451"/>
                    <a:pt x="19901" y="19081"/>
                    <a:pt x="19531" y="19580"/>
                  </a:cubicBezTo>
                  <a:cubicBezTo>
                    <a:pt x="19161" y="20080"/>
                    <a:pt x="18700" y="20481"/>
                    <a:pt x="18146" y="20783"/>
                  </a:cubicBezTo>
                  <a:cubicBezTo>
                    <a:pt x="17593" y="21088"/>
                    <a:pt x="16982" y="21297"/>
                    <a:pt x="16321" y="21419"/>
                  </a:cubicBezTo>
                  <a:cubicBezTo>
                    <a:pt x="15660" y="21540"/>
                    <a:pt x="15010" y="21599"/>
                    <a:pt x="14380" y="21599"/>
                  </a:cubicBezTo>
                  <a:cubicBezTo>
                    <a:pt x="13730" y="21599"/>
                    <a:pt x="13077" y="21554"/>
                    <a:pt x="12424" y="21461"/>
                  </a:cubicBezTo>
                  <a:cubicBezTo>
                    <a:pt x="11772" y="21362"/>
                    <a:pt x="11127" y="21235"/>
                    <a:pt x="10497" y="21074"/>
                  </a:cubicBezTo>
                  <a:cubicBezTo>
                    <a:pt x="9864" y="20894"/>
                    <a:pt x="9237" y="20702"/>
                    <a:pt x="8610" y="20493"/>
                  </a:cubicBezTo>
                  <a:cubicBezTo>
                    <a:pt x="7982" y="20286"/>
                    <a:pt x="7341" y="20182"/>
                    <a:pt x="6680" y="20182"/>
                  </a:cubicBezTo>
                  <a:lnTo>
                    <a:pt x="1607" y="20182"/>
                  </a:lnTo>
                  <a:cubicBezTo>
                    <a:pt x="1167" y="20182"/>
                    <a:pt x="785" y="20029"/>
                    <a:pt x="471" y="19713"/>
                  </a:cubicBezTo>
                  <a:cubicBezTo>
                    <a:pt x="158" y="19405"/>
                    <a:pt x="0" y="19024"/>
                    <a:pt x="0" y="18572"/>
                  </a:cubicBezTo>
                  <a:lnTo>
                    <a:pt x="0" y="9880"/>
                  </a:lnTo>
                  <a:cubicBezTo>
                    <a:pt x="0" y="9440"/>
                    <a:pt x="158" y="9064"/>
                    <a:pt x="471" y="8754"/>
                  </a:cubicBezTo>
                  <a:cubicBezTo>
                    <a:pt x="785" y="8440"/>
                    <a:pt x="1167" y="8285"/>
                    <a:pt x="1607" y="8285"/>
                  </a:cubicBezTo>
                  <a:lnTo>
                    <a:pt x="6315" y="8285"/>
                  </a:lnTo>
                  <a:cubicBezTo>
                    <a:pt x="6558" y="8160"/>
                    <a:pt x="6750" y="8022"/>
                    <a:pt x="6897" y="7872"/>
                  </a:cubicBezTo>
                  <a:cubicBezTo>
                    <a:pt x="7041" y="7723"/>
                    <a:pt x="7197" y="7548"/>
                    <a:pt x="7369" y="7342"/>
                  </a:cubicBezTo>
                  <a:cubicBezTo>
                    <a:pt x="7513" y="7161"/>
                    <a:pt x="7663" y="6986"/>
                    <a:pt x="7810" y="6819"/>
                  </a:cubicBezTo>
                  <a:cubicBezTo>
                    <a:pt x="7957" y="6653"/>
                    <a:pt x="8112" y="6483"/>
                    <a:pt x="8276" y="6311"/>
                  </a:cubicBezTo>
                  <a:cubicBezTo>
                    <a:pt x="8570" y="5997"/>
                    <a:pt x="8918" y="5690"/>
                    <a:pt x="9302" y="5385"/>
                  </a:cubicBezTo>
                  <a:cubicBezTo>
                    <a:pt x="9692" y="5085"/>
                    <a:pt x="9989" y="4749"/>
                    <a:pt x="10195" y="4379"/>
                  </a:cubicBezTo>
                  <a:cubicBezTo>
                    <a:pt x="10339" y="4117"/>
                    <a:pt x="10443" y="3826"/>
                    <a:pt x="10506" y="3507"/>
                  </a:cubicBezTo>
                  <a:cubicBezTo>
                    <a:pt x="10565" y="3188"/>
                    <a:pt x="10627" y="2866"/>
                    <a:pt x="10675" y="2538"/>
                  </a:cubicBezTo>
                  <a:cubicBezTo>
                    <a:pt x="10726" y="2216"/>
                    <a:pt x="10780" y="1900"/>
                    <a:pt x="10845" y="1592"/>
                  </a:cubicBezTo>
                  <a:cubicBezTo>
                    <a:pt x="10907" y="1287"/>
                    <a:pt x="11014" y="1016"/>
                    <a:pt x="11161" y="776"/>
                  </a:cubicBezTo>
                  <a:cubicBezTo>
                    <a:pt x="11311" y="536"/>
                    <a:pt x="11523" y="350"/>
                    <a:pt x="11800" y="208"/>
                  </a:cubicBezTo>
                  <a:cubicBezTo>
                    <a:pt x="12074" y="67"/>
                    <a:pt x="12441" y="0"/>
                    <a:pt x="12902" y="0"/>
                  </a:cubicBezTo>
                  <a:cubicBezTo>
                    <a:pt x="13450" y="0"/>
                    <a:pt x="13956" y="112"/>
                    <a:pt x="14411" y="344"/>
                  </a:cubicBezTo>
                  <a:cubicBezTo>
                    <a:pt x="14869" y="573"/>
                    <a:pt x="15250" y="881"/>
                    <a:pt x="15567" y="1270"/>
                  </a:cubicBezTo>
                  <a:cubicBezTo>
                    <a:pt x="15880" y="1657"/>
                    <a:pt x="16126" y="2101"/>
                    <a:pt x="16304" y="2600"/>
                  </a:cubicBezTo>
                  <a:cubicBezTo>
                    <a:pt x="16479" y="3103"/>
                    <a:pt x="16570" y="3609"/>
                    <a:pt x="16570" y="4123"/>
                  </a:cubicBezTo>
                  <a:cubicBezTo>
                    <a:pt x="16570" y="4653"/>
                    <a:pt x="16491" y="5162"/>
                    <a:pt x="16332" y="5645"/>
                  </a:cubicBezTo>
                  <a:cubicBezTo>
                    <a:pt x="16174" y="6125"/>
                    <a:pt x="15982" y="6610"/>
                    <a:pt x="15759" y="7096"/>
                  </a:cubicBezTo>
                  <a:cubicBezTo>
                    <a:pt x="16072" y="7079"/>
                    <a:pt x="16389" y="7057"/>
                    <a:pt x="16705" y="7034"/>
                  </a:cubicBezTo>
                  <a:cubicBezTo>
                    <a:pt x="17019" y="7011"/>
                    <a:pt x="17335" y="7000"/>
                    <a:pt x="17652" y="7000"/>
                  </a:cubicBezTo>
                  <a:cubicBezTo>
                    <a:pt x="18149" y="7000"/>
                    <a:pt x="18630" y="7048"/>
                    <a:pt x="19099" y="7144"/>
                  </a:cubicBezTo>
                  <a:cubicBezTo>
                    <a:pt x="19568" y="7237"/>
                    <a:pt x="19986" y="7395"/>
                    <a:pt x="20356" y="7616"/>
                  </a:cubicBezTo>
                  <a:cubicBezTo>
                    <a:pt x="20726" y="7839"/>
                    <a:pt x="21026" y="8144"/>
                    <a:pt x="21255" y="8528"/>
                  </a:cubicBezTo>
                  <a:cubicBezTo>
                    <a:pt x="21486" y="8918"/>
                    <a:pt x="21600" y="9409"/>
                    <a:pt x="21600" y="10002"/>
                  </a:cubicBezTo>
                  <a:cubicBezTo>
                    <a:pt x="21600" y="10265"/>
                    <a:pt x="21580" y="10519"/>
                    <a:pt x="21535" y="10773"/>
                  </a:cubicBezTo>
                  <a:cubicBezTo>
                    <a:pt x="21484" y="11030"/>
                    <a:pt x="21419" y="11284"/>
                    <a:pt x="21328" y="11543"/>
                  </a:cubicBezTo>
                  <a:moveTo>
                    <a:pt x="4258" y="18519"/>
                  </a:moveTo>
                  <a:cubicBezTo>
                    <a:pt x="4555" y="18519"/>
                    <a:pt x="4809" y="18417"/>
                    <a:pt x="5024" y="18214"/>
                  </a:cubicBezTo>
                  <a:cubicBezTo>
                    <a:pt x="5233" y="18013"/>
                    <a:pt x="5340" y="17759"/>
                    <a:pt x="5340" y="17454"/>
                  </a:cubicBezTo>
                  <a:cubicBezTo>
                    <a:pt x="5340" y="17155"/>
                    <a:pt x="5233" y="16900"/>
                    <a:pt x="5024" y="16686"/>
                  </a:cubicBezTo>
                  <a:cubicBezTo>
                    <a:pt x="4812" y="16477"/>
                    <a:pt x="4557" y="16372"/>
                    <a:pt x="4258" y="16372"/>
                  </a:cubicBezTo>
                  <a:cubicBezTo>
                    <a:pt x="3941" y="16372"/>
                    <a:pt x="3684" y="16477"/>
                    <a:pt x="3486" y="16686"/>
                  </a:cubicBezTo>
                  <a:cubicBezTo>
                    <a:pt x="3289" y="16900"/>
                    <a:pt x="3190" y="17155"/>
                    <a:pt x="3190" y="17454"/>
                  </a:cubicBezTo>
                  <a:cubicBezTo>
                    <a:pt x="3190" y="17767"/>
                    <a:pt x="3289" y="18024"/>
                    <a:pt x="3486" y="18222"/>
                  </a:cubicBezTo>
                  <a:cubicBezTo>
                    <a:pt x="3681" y="18420"/>
                    <a:pt x="3939" y="18519"/>
                    <a:pt x="4258" y="18519"/>
                  </a:cubicBezTo>
                  <a:moveTo>
                    <a:pt x="19164" y="14342"/>
                  </a:moveTo>
                  <a:cubicBezTo>
                    <a:pt x="19703" y="13901"/>
                    <a:pt x="19975" y="13345"/>
                    <a:pt x="19975" y="12679"/>
                  </a:cubicBezTo>
                  <a:cubicBezTo>
                    <a:pt x="19975" y="12473"/>
                    <a:pt x="19918" y="12281"/>
                    <a:pt x="19805" y="12097"/>
                  </a:cubicBezTo>
                  <a:cubicBezTo>
                    <a:pt x="19695" y="11919"/>
                    <a:pt x="19576" y="11761"/>
                    <a:pt x="19446" y="11623"/>
                  </a:cubicBezTo>
                  <a:cubicBezTo>
                    <a:pt x="19590" y="11363"/>
                    <a:pt x="19720" y="11106"/>
                    <a:pt x="19833" y="10849"/>
                  </a:cubicBezTo>
                  <a:cubicBezTo>
                    <a:pt x="19944" y="10592"/>
                    <a:pt x="20003" y="10312"/>
                    <a:pt x="20003" y="10002"/>
                  </a:cubicBezTo>
                  <a:cubicBezTo>
                    <a:pt x="20003" y="9688"/>
                    <a:pt x="19924" y="9440"/>
                    <a:pt x="19766" y="9251"/>
                  </a:cubicBezTo>
                  <a:cubicBezTo>
                    <a:pt x="19607" y="9070"/>
                    <a:pt x="19415" y="8929"/>
                    <a:pt x="19184" y="8833"/>
                  </a:cubicBezTo>
                  <a:cubicBezTo>
                    <a:pt x="18955" y="8739"/>
                    <a:pt x="18698" y="8683"/>
                    <a:pt x="18418" y="8663"/>
                  </a:cubicBezTo>
                  <a:cubicBezTo>
                    <a:pt x="18138" y="8643"/>
                    <a:pt x="17884" y="8635"/>
                    <a:pt x="17649" y="8635"/>
                  </a:cubicBezTo>
                  <a:cubicBezTo>
                    <a:pt x="17242" y="8635"/>
                    <a:pt x="16835" y="8649"/>
                    <a:pt x="16423" y="8677"/>
                  </a:cubicBezTo>
                  <a:cubicBezTo>
                    <a:pt x="16010" y="8706"/>
                    <a:pt x="15606" y="8720"/>
                    <a:pt x="15199" y="8720"/>
                  </a:cubicBezTo>
                  <a:cubicBezTo>
                    <a:pt x="14917" y="8720"/>
                    <a:pt x="14643" y="8706"/>
                    <a:pt x="14366" y="8677"/>
                  </a:cubicBezTo>
                  <a:cubicBezTo>
                    <a:pt x="14089" y="8649"/>
                    <a:pt x="13829" y="8584"/>
                    <a:pt x="13574" y="8474"/>
                  </a:cubicBezTo>
                  <a:cubicBezTo>
                    <a:pt x="13574" y="8104"/>
                    <a:pt x="13645" y="7754"/>
                    <a:pt x="13792" y="7421"/>
                  </a:cubicBezTo>
                  <a:cubicBezTo>
                    <a:pt x="13936" y="7087"/>
                    <a:pt x="14094" y="6751"/>
                    <a:pt x="14275" y="6413"/>
                  </a:cubicBezTo>
                  <a:cubicBezTo>
                    <a:pt x="14448" y="6074"/>
                    <a:pt x="14606" y="5721"/>
                    <a:pt x="14747" y="5351"/>
                  </a:cubicBezTo>
                  <a:cubicBezTo>
                    <a:pt x="14886" y="4984"/>
                    <a:pt x="14953" y="4574"/>
                    <a:pt x="14953" y="4122"/>
                  </a:cubicBezTo>
                  <a:cubicBezTo>
                    <a:pt x="14953" y="3823"/>
                    <a:pt x="14905" y="3529"/>
                    <a:pt x="14812" y="3236"/>
                  </a:cubicBezTo>
                  <a:cubicBezTo>
                    <a:pt x="14716" y="2945"/>
                    <a:pt x="14583" y="2677"/>
                    <a:pt x="14411" y="2439"/>
                  </a:cubicBezTo>
                  <a:cubicBezTo>
                    <a:pt x="14238" y="2199"/>
                    <a:pt x="14027" y="2002"/>
                    <a:pt x="13775" y="1843"/>
                  </a:cubicBezTo>
                  <a:cubicBezTo>
                    <a:pt x="13521" y="1688"/>
                    <a:pt x="13230" y="1606"/>
                    <a:pt x="12893" y="1606"/>
                  </a:cubicBezTo>
                  <a:lnTo>
                    <a:pt x="12744" y="1606"/>
                  </a:lnTo>
                  <a:cubicBezTo>
                    <a:pt x="12681" y="1606"/>
                    <a:pt x="12631" y="1617"/>
                    <a:pt x="12594" y="1634"/>
                  </a:cubicBezTo>
                  <a:cubicBezTo>
                    <a:pt x="12523" y="1671"/>
                    <a:pt x="12481" y="1705"/>
                    <a:pt x="12472" y="1742"/>
                  </a:cubicBezTo>
                  <a:cubicBezTo>
                    <a:pt x="12464" y="1778"/>
                    <a:pt x="12450" y="1838"/>
                    <a:pt x="12430" y="1920"/>
                  </a:cubicBezTo>
                  <a:cubicBezTo>
                    <a:pt x="12323" y="2450"/>
                    <a:pt x="12221" y="3007"/>
                    <a:pt x="12128" y="3586"/>
                  </a:cubicBezTo>
                  <a:cubicBezTo>
                    <a:pt x="12034" y="4167"/>
                    <a:pt x="11854" y="4698"/>
                    <a:pt x="11596" y="5176"/>
                  </a:cubicBezTo>
                  <a:cubicBezTo>
                    <a:pt x="11334" y="5636"/>
                    <a:pt x="11000" y="6034"/>
                    <a:pt x="10596" y="6367"/>
                  </a:cubicBezTo>
                  <a:cubicBezTo>
                    <a:pt x="10189" y="6701"/>
                    <a:pt x="9802" y="7051"/>
                    <a:pt x="9432" y="7421"/>
                  </a:cubicBezTo>
                  <a:cubicBezTo>
                    <a:pt x="9169" y="7700"/>
                    <a:pt x="8949" y="7954"/>
                    <a:pt x="8771" y="8183"/>
                  </a:cubicBezTo>
                  <a:cubicBezTo>
                    <a:pt x="8593" y="8412"/>
                    <a:pt x="8403" y="8632"/>
                    <a:pt x="8211" y="8833"/>
                  </a:cubicBezTo>
                  <a:cubicBezTo>
                    <a:pt x="8016" y="9036"/>
                    <a:pt x="7799" y="9222"/>
                    <a:pt x="7556" y="9400"/>
                  </a:cubicBezTo>
                  <a:cubicBezTo>
                    <a:pt x="7313" y="9575"/>
                    <a:pt x="7019" y="9736"/>
                    <a:pt x="6674" y="9880"/>
                  </a:cubicBezTo>
                  <a:lnTo>
                    <a:pt x="6646" y="9880"/>
                  </a:lnTo>
                  <a:lnTo>
                    <a:pt x="6646" y="18572"/>
                  </a:lnTo>
                  <a:cubicBezTo>
                    <a:pt x="7279" y="18572"/>
                    <a:pt x="7889" y="18649"/>
                    <a:pt x="8485" y="18795"/>
                  </a:cubicBezTo>
                  <a:cubicBezTo>
                    <a:pt x="9081" y="18945"/>
                    <a:pt x="9683" y="19103"/>
                    <a:pt x="10294" y="19270"/>
                  </a:cubicBezTo>
                  <a:cubicBezTo>
                    <a:pt x="10901" y="19439"/>
                    <a:pt x="11537" y="19592"/>
                    <a:pt x="12207" y="19741"/>
                  </a:cubicBezTo>
                  <a:cubicBezTo>
                    <a:pt x="12874" y="19891"/>
                    <a:pt x="13594" y="19965"/>
                    <a:pt x="14374" y="19965"/>
                  </a:cubicBezTo>
                  <a:cubicBezTo>
                    <a:pt x="14781" y="19965"/>
                    <a:pt x="15222" y="19939"/>
                    <a:pt x="15699" y="19885"/>
                  </a:cubicBezTo>
                  <a:cubicBezTo>
                    <a:pt x="16177" y="19829"/>
                    <a:pt x="16626" y="19710"/>
                    <a:pt x="17047" y="19527"/>
                  </a:cubicBezTo>
                  <a:cubicBezTo>
                    <a:pt x="17468" y="19343"/>
                    <a:pt x="17816" y="19086"/>
                    <a:pt x="18101" y="18762"/>
                  </a:cubicBezTo>
                  <a:cubicBezTo>
                    <a:pt x="18387" y="18440"/>
                    <a:pt x="18525" y="18010"/>
                    <a:pt x="18525" y="17477"/>
                  </a:cubicBezTo>
                  <a:cubicBezTo>
                    <a:pt x="18525" y="17386"/>
                    <a:pt x="18522" y="17304"/>
                    <a:pt x="18517" y="17225"/>
                  </a:cubicBezTo>
                  <a:cubicBezTo>
                    <a:pt x="18503" y="17152"/>
                    <a:pt x="18488" y="17070"/>
                    <a:pt x="18471" y="16980"/>
                  </a:cubicBezTo>
                  <a:cubicBezTo>
                    <a:pt x="18785" y="16836"/>
                    <a:pt x="19028" y="16596"/>
                    <a:pt x="19195" y="16262"/>
                  </a:cubicBezTo>
                  <a:cubicBezTo>
                    <a:pt x="19364" y="15929"/>
                    <a:pt x="19446" y="15593"/>
                    <a:pt x="19446" y="15263"/>
                  </a:cubicBezTo>
                  <a:cubicBezTo>
                    <a:pt x="19449" y="14912"/>
                    <a:pt x="19350" y="14605"/>
                    <a:pt x="19164" y="1434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59" name="Group 16">
            <a:extLst>
              <a:ext uri="{FF2B5EF4-FFF2-40B4-BE49-F238E27FC236}">
                <a16:creationId xmlns:a16="http://schemas.microsoft.com/office/drawing/2014/main" xmlns="" id="{39B0240C-B0C3-4579-825C-74F74EE5B942}"/>
              </a:ext>
            </a:extLst>
          </p:cNvPr>
          <p:cNvGrpSpPr>
            <a:grpSpLocks/>
          </p:cNvGrpSpPr>
          <p:nvPr/>
        </p:nvGrpSpPr>
        <p:grpSpPr bwMode="auto">
          <a:xfrm>
            <a:off x="7611019" y="4504539"/>
            <a:ext cx="285036" cy="285091"/>
            <a:chOff x="0" y="0"/>
            <a:chExt cx="965499" cy="965499"/>
          </a:xfrm>
        </p:grpSpPr>
        <p:sp>
          <p:nvSpPr>
            <p:cNvPr id="60" name="AutoShape 17">
              <a:extLst>
                <a:ext uri="{FF2B5EF4-FFF2-40B4-BE49-F238E27FC236}">
                  <a16:creationId xmlns:a16="http://schemas.microsoft.com/office/drawing/2014/main" xmlns="" id="{84F91C34-2551-4978-A502-CDBFDAE7BA6E}"/>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1" name="AutoShape 18">
              <a:extLst>
                <a:ext uri="{FF2B5EF4-FFF2-40B4-BE49-F238E27FC236}">
                  <a16:creationId xmlns:a16="http://schemas.microsoft.com/office/drawing/2014/main" xmlns="" id="{249A78DC-E919-4958-BD36-C6E546BBA7E6}"/>
                </a:ext>
              </a:extLst>
            </p:cNvPr>
            <p:cNvSpPr>
              <a:spLocks/>
            </p:cNvSpPr>
            <p:nvPr/>
          </p:nvSpPr>
          <p:spPr bwMode="auto">
            <a:xfrm>
              <a:off x="293617" y="264823"/>
              <a:ext cx="393980" cy="393980"/>
            </a:xfrm>
            <a:custGeom>
              <a:avLst/>
              <a:gdLst>
                <a:gd name="T0" fmla="*/ 196990 w 21600"/>
                <a:gd name="T1" fmla="*/ 196990 h 21600"/>
                <a:gd name="T2" fmla="*/ 196990 w 21600"/>
                <a:gd name="T3" fmla="*/ 196990 h 21600"/>
                <a:gd name="T4" fmla="*/ 196990 w 21600"/>
                <a:gd name="T5" fmla="*/ 196990 h 21600"/>
                <a:gd name="T6" fmla="*/ 196990 w 21600"/>
                <a:gd name="T7" fmla="*/ 19699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2" name="Group 19">
            <a:extLst>
              <a:ext uri="{FF2B5EF4-FFF2-40B4-BE49-F238E27FC236}">
                <a16:creationId xmlns:a16="http://schemas.microsoft.com/office/drawing/2014/main" xmlns="" id="{B99FA534-A494-4893-8051-9B8BD8E69B51}"/>
              </a:ext>
            </a:extLst>
          </p:cNvPr>
          <p:cNvGrpSpPr>
            <a:grpSpLocks/>
          </p:cNvGrpSpPr>
          <p:nvPr/>
        </p:nvGrpSpPr>
        <p:grpSpPr bwMode="auto">
          <a:xfrm>
            <a:off x="8014170" y="4504539"/>
            <a:ext cx="285036" cy="285091"/>
            <a:chOff x="0" y="0"/>
            <a:chExt cx="965499" cy="965499"/>
          </a:xfrm>
        </p:grpSpPr>
        <p:sp>
          <p:nvSpPr>
            <p:cNvPr id="63" name="AutoShape 20">
              <a:extLst>
                <a:ext uri="{FF2B5EF4-FFF2-40B4-BE49-F238E27FC236}">
                  <a16:creationId xmlns:a16="http://schemas.microsoft.com/office/drawing/2014/main" xmlns="" id="{B9377F61-556E-4CC4-BECF-6B8B71E281B0}"/>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4" name="AutoShape 21">
              <a:extLst>
                <a:ext uri="{FF2B5EF4-FFF2-40B4-BE49-F238E27FC236}">
                  <a16:creationId xmlns:a16="http://schemas.microsoft.com/office/drawing/2014/main" xmlns="" id="{E90CD1A5-B7EB-4ED0-AE48-2603E670685A}"/>
                </a:ext>
              </a:extLst>
            </p:cNvPr>
            <p:cNvSpPr>
              <a:spLocks/>
            </p:cNvSpPr>
            <p:nvPr/>
          </p:nvSpPr>
          <p:spPr bwMode="auto">
            <a:xfrm>
              <a:off x="292545" y="314566"/>
              <a:ext cx="380408" cy="307104"/>
            </a:xfrm>
            <a:custGeom>
              <a:avLst/>
              <a:gdLst>
                <a:gd name="T0" fmla="*/ 190204 w 21600"/>
                <a:gd name="T1" fmla="*/ 153552 h 21600"/>
                <a:gd name="T2" fmla="*/ 190204 w 21600"/>
                <a:gd name="T3" fmla="*/ 153552 h 21600"/>
                <a:gd name="T4" fmla="*/ 190204 w 21600"/>
                <a:gd name="T5" fmla="*/ 153552 h 21600"/>
                <a:gd name="T6" fmla="*/ 190204 w 21600"/>
                <a:gd name="T7" fmla="*/ 153552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0263" y="3222"/>
                  </a:moveTo>
                  <a:cubicBezTo>
                    <a:pt x="20632" y="3222"/>
                    <a:pt x="20946" y="3384"/>
                    <a:pt x="21208" y="3713"/>
                  </a:cubicBezTo>
                  <a:cubicBezTo>
                    <a:pt x="21470" y="4042"/>
                    <a:pt x="21600" y="4427"/>
                    <a:pt x="21600" y="4865"/>
                  </a:cubicBezTo>
                  <a:lnTo>
                    <a:pt x="21600" y="19984"/>
                  </a:lnTo>
                  <a:cubicBezTo>
                    <a:pt x="21600" y="20421"/>
                    <a:pt x="21470" y="20803"/>
                    <a:pt x="21208" y="21121"/>
                  </a:cubicBezTo>
                  <a:cubicBezTo>
                    <a:pt x="20946" y="21441"/>
                    <a:pt x="20632" y="21600"/>
                    <a:pt x="20263" y="21600"/>
                  </a:cubicBezTo>
                  <a:lnTo>
                    <a:pt x="1348" y="21600"/>
                  </a:lnTo>
                  <a:cubicBezTo>
                    <a:pt x="981" y="21600"/>
                    <a:pt x="663" y="21441"/>
                    <a:pt x="399" y="21121"/>
                  </a:cubicBezTo>
                  <a:cubicBezTo>
                    <a:pt x="134" y="20803"/>
                    <a:pt x="0" y="20421"/>
                    <a:pt x="0" y="19984"/>
                  </a:cubicBezTo>
                  <a:lnTo>
                    <a:pt x="0" y="4865"/>
                  </a:lnTo>
                  <a:cubicBezTo>
                    <a:pt x="0" y="4427"/>
                    <a:pt x="134" y="4042"/>
                    <a:pt x="399" y="3713"/>
                  </a:cubicBezTo>
                  <a:cubicBezTo>
                    <a:pt x="663" y="3384"/>
                    <a:pt x="981" y="3222"/>
                    <a:pt x="1348" y="3222"/>
                  </a:cubicBezTo>
                  <a:lnTo>
                    <a:pt x="5638" y="3222"/>
                  </a:lnTo>
                  <a:lnTo>
                    <a:pt x="6318" y="1460"/>
                  </a:lnTo>
                  <a:cubicBezTo>
                    <a:pt x="6458" y="1057"/>
                    <a:pt x="6717" y="713"/>
                    <a:pt x="7089" y="425"/>
                  </a:cubicBezTo>
                  <a:cubicBezTo>
                    <a:pt x="7466" y="143"/>
                    <a:pt x="7838" y="0"/>
                    <a:pt x="8203" y="0"/>
                  </a:cubicBezTo>
                  <a:lnTo>
                    <a:pt x="13396" y="0"/>
                  </a:lnTo>
                  <a:cubicBezTo>
                    <a:pt x="13763" y="0"/>
                    <a:pt x="14135" y="143"/>
                    <a:pt x="14510" y="425"/>
                  </a:cubicBezTo>
                  <a:cubicBezTo>
                    <a:pt x="14884" y="713"/>
                    <a:pt x="15146" y="1057"/>
                    <a:pt x="15293" y="1460"/>
                  </a:cubicBezTo>
                  <a:lnTo>
                    <a:pt x="15961" y="3222"/>
                  </a:lnTo>
                  <a:lnTo>
                    <a:pt x="20263" y="3222"/>
                  </a:lnTo>
                  <a:close/>
                  <a:moveTo>
                    <a:pt x="10806" y="19185"/>
                  </a:moveTo>
                  <a:cubicBezTo>
                    <a:pt x="11572" y="19185"/>
                    <a:pt x="12299" y="19002"/>
                    <a:pt x="12987" y="18650"/>
                  </a:cubicBezTo>
                  <a:cubicBezTo>
                    <a:pt x="13672" y="18294"/>
                    <a:pt x="14270" y="17810"/>
                    <a:pt x="14774" y="17196"/>
                  </a:cubicBezTo>
                  <a:cubicBezTo>
                    <a:pt x="15278" y="16582"/>
                    <a:pt x="15677" y="15862"/>
                    <a:pt x="15974" y="15048"/>
                  </a:cubicBezTo>
                  <a:cubicBezTo>
                    <a:pt x="16270" y="14234"/>
                    <a:pt x="16419" y="13356"/>
                    <a:pt x="16419" y="12421"/>
                  </a:cubicBezTo>
                  <a:cubicBezTo>
                    <a:pt x="16419" y="11499"/>
                    <a:pt x="16270" y="10623"/>
                    <a:pt x="15974" y="9795"/>
                  </a:cubicBezTo>
                  <a:cubicBezTo>
                    <a:pt x="15677" y="8966"/>
                    <a:pt x="15278" y="8249"/>
                    <a:pt x="14774" y="7644"/>
                  </a:cubicBezTo>
                  <a:cubicBezTo>
                    <a:pt x="14270" y="7036"/>
                    <a:pt x="13672" y="6557"/>
                    <a:pt x="12987" y="6199"/>
                  </a:cubicBezTo>
                  <a:cubicBezTo>
                    <a:pt x="12299" y="5843"/>
                    <a:pt x="11572" y="5667"/>
                    <a:pt x="10806" y="5667"/>
                  </a:cubicBezTo>
                  <a:cubicBezTo>
                    <a:pt x="10039" y="5667"/>
                    <a:pt x="9312" y="5846"/>
                    <a:pt x="8619" y="6199"/>
                  </a:cubicBezTo>
                  <a:cubicBezTo>
                    <a:pt x="7929" y="6557"/>
                    <a:pt x="7332" y="7036"/>
                    <a:pt x="6827" y="7644"/>
                  </a:cubicBezTo>
                  <a:cubicBezTo>
                    <a:pt x="6323" y="8249"/>
                    <a:pt x="5922" y="8963"/>
                    <a:pt x="5625" y="9789"/>
                  </a:cubicBezTo>
                  <a:cubicBezTo>
                    <a:pt x="5329" y="10612"/>
                    <a:pt x="5180" y="11490"/>
                    <a:pt x="5180" y="12421"/>
                  </a:cubicBezTo>
                  <a:cubicBezTo>
                    <a:pt x="5180" y="13356"/>
                    <a:pt x="5329" y="14234"/>
                    <a:pt x="5625" y="15048"/>
                  </a:cubicBezTo>
                  <a:cubicBezTo>
                    <a:pt x="5922" y="15862"/>
                    <a:pt x="6323" y="16582"/>
                    <a:pt x="6827" y="17196"/>
                  </a:cubicBezTo>
                  <a:cubicBezTo>
                    <a:pt x="7332" y="17810"/>
                    <a:pt x="7929" y="18294"/>
                    <a:pt x="8619" y="18650"/>
                  </a:cubicBezTo>
                  <a:cubicBezTo>
                    <a:pt x="9312" y="19005"/>
                    <a:pt x="10039" y="19185"/>
                    <a:pt x="10806" y="19185"/>
                  </a:cubicBezTo>
                  <a:moveTo>
                    <a:pt x="10806" y="7832"/>
                  </a:moveTo>
                  <a:cubicBezTo>
                    <a:pt x="11337" y="7832"/>
                    <a:pt x="11834" y="7953"/>
                    <a:pt x="12294" y="8191"/>
                  </a:cubicBezTo>
                  <a:cubicBezTo>
                    <a:pt x="12754" y="8432"/>
                    <a:pt x="13158" y="8755"/>
                    <a:pt x="13501" y="9169"/>
                  </a:cubicBezTo>
                  <a:cubicBezTo>
                    <a:pt x="13846" y="9583"/>
                    <a:pt x="14118" y="10068"/>
                    <a:pt x="14316" y="10623"/>
                  </a:cubicBezTo>
                  <a:cubicBezTo>
                    <a:pt x="14515" y="11184"/>
                    <a:pt x="14615" y="11781"/>
                    <a:pt x="14615" y="12421"/>
                  </a:cubicBezTo>
                  <a:cubicBezTo>
                    <a:pt x="14615" y="13056"/>
                    <a:pt x="14515" y="13649"/>
                    <a:pt x="14316" y="14205"/>
                  </a:cubicBezTo>
                  <a:cubicBezTo>
                    <a:pt x="14118" y="14757"/>
                    <a:pt x="13846" y="15245"/>
                    <a:pt x="13501" y="15668"/>
                  </a:cubicBezTo>
                  <a:cubicBezTo>
                    <a:pt x="13158" y="16091"/>
                    <a:pt x="12752" y="16420"/>
                    <a:pt x="12289" y="16661"/>
                  </a:cubicBezTo>
                  <a:cubicBezTo>
                    <a:pt x="11824" y="16899"/>
                    <a:pt x="11330" y="17016"/>
                    <a:pt x="10806" y="17016"/>
                  </a:cubicBezTo>
                  <a:cubicBezTo>
                    <a:pt x="10274" y="17016"/>
                    <a:pt x="9777" y="16899"/>
                    <a:pt x="9312" y="16661"/>
                  </a:cubicBezTo>
                  <a:cubicBezTo>
                    <a:pt x="8847" y="16420"/>
                    <a:pt x="8443" y="16091"/>
                    <a:pt x="8100" y="15668"/>
                  </a:cubicBezTo>
                  <a:cubicBezTo>
                    <a:pt x="7755" y="15245"/>
                    <a:pt x="7483" y="14754"/>
                    <a:pt x="7285" y="14199"/>
                  </a:cubicBezTo>
                  <a:cubicBezTo>
                    <a:pt x="7084" y="13641"/>
                    <a:pt x="6984" y="13044"/>
                    <a:pt x="6984" y="12421"/>
                  </a:cubicBezTo>
                  <a:cubicBezTo>
                    <a:pt x="6984" y="11781"/>
                    <a:pt x="7084" y="11184"/>
                    <a:pt x="7285" y="10623"/>
                  </a:cubicBezTo>
                  <a:cubicBezTo>
                    <a:pt x="7483" y="10068"/>
                    <a:pt x="7755" y="9583"/>
                    <a:pt x="8100" y="9169"/>
                  </a:cubicBezTo>
                  <a:cubicBezTo>
                    <a:pt x="8443" y="8755"/>
                    <a:pt x="8847" y="8431"/>
                    <a:pt x="9312" y="8191"/>
                  </a:cubicBezTo>
                  <a:cubicBezTo>
                    <a:pt x="9777" y="7953"/>
                    <a:pt x="10274" y="7832"/>
                    <a:pt x="10806" y="7832"/>
                  </a:cubicBezTo>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5" name="Group 22">
            <a:extLst>
              <a:ext uri="{FF2B5EF4-FFF2-40B4-BE49-F238E27FC236}">
                <a16:creationId xmlns:a16="http://schemas.microsoft.com/office/drawing/2014/main" xmlns="" id="{6CD3833B-8D66-45FA-B373-A2CACE2450CF}"/>
              </a:ext>
            </a:extLst>
          </p:cNvPr>
          <p:cNvGrpSpPr>
            <a:grpSpLocks/>
          </p:cNvGrpSpPr>
          <p:nvPr/>
        </p:nvGrpSpPr>
        <p:grpSpPr bwMode="auto">
          <a:xfrm>
            <a:off x="8417321" y="4504539"/>
            <a:ext cx="285036" cy="285091"/>
            <a:chOff x="0" y="0"/>
            <a:chExt cx="965499" cy="965499"/>
          </a:xfrm>
        </p:grpSpPr>
        <p:sp>
          <p:nvSpPr>
            <p:cNvPr id="66" name="AutoShape 23">
              <a:extLst>
                <a:ext uri="{FF2B5EF4-FFF2-40B4-BE49-F238E27FC236}">
                  <a16:creationId xmlns:a16="http://schemas.microsoft.com/office/drawing/2014/main" xmlns="" id="{66ED9FBC-8063-4503-BBA6-9BF4154ED3E1}"/>
                </a:ext>
              </a:extLst>
            </p:cNvPr>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gradFill>
              <a:gsLst>
                <a:gs pos="0">
                  <a:schemeClr val="bg1"/>
                </a:gs>
                <a:gs pos="51000">
                  <a:schemeClr val="bg1">
                    <a:lumMod val="95000"/>
                  </a:schemeClr>
                </a:gs>
                <a:gs pos="100000">
                  <a:schemeClr val="bg1">
                    <a:lumMod val="75000"/>
                  </a:schemeClr>
                </a:gs>
              </a:gsLst>
              <a:lin ang="18900000" scaled="0"/>
            </a:gradFill>
            <a:ln>
              <a:noFill/>
            </a:ln>
            <a:effectLst>
              <a:outerShdw blurRad="88900" dist="38100" dir="7680000" algn="tl" rotWithShape="0">
                <a:prstClr val="black">
                  <a:alpha val="31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67" name="AutoShape 24">
              <a:extLst>
                <a:ext uri="{FF2B5EF4-FFF2-40B4-BE49-F238E27FC236}">
                  <a16:creationId xmlns:a16="http://schemas.microsoft.com/office/drawing/2014/main" xmlns="" id="{D6199574-F34A-49C5-8A3B-5D9978AF4DC9}"/>
                </a:ext>
              </a:extLst>
            </p:cNvPr>
            <p:cNvSpPr>
              <a:spLocks/>
            </p:cNvSpPr>
            <p:nvPr/>
          </p:nvSpPr>
          <p:spPr bwMode="auto">
            <a:xfrm>
              <a:off x="293617" y="331589"/>
              <a:ext cx="380408" cy="296161"/>
            </a:xfrm>
            <a:custGeom>
              <a:avLst/>
              <a:gdLst>
                <a:gd name="T0" fmla="*/ 190204 w 21600"/>
                <a:gd name="T1" fmla="*/ 148081 h 21600"/>
                <a:gd name="T2" fmla="*/ 190204 w 21600"/>
                <a:gd name="T3" fmla="*/ 148081 h 21600"/>
                <a:gd name="T4" fmla="*/ 190204 w 21600"/>
                <a:gd name="T5" fmla="*/ 148081 h 21600"/>
                <a:gd name="T6" fmla="*/ 190204 w 21600"/>
                <a:gd name="T7" fmla="*/ 14808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782" y="15633"/>
                  </a:moveTo>
                  <a:cubicBezTo>
                    <a:pt x="11211" y="15633"/>
                    <a:pt x="11622" y="15565"/>
                    <a:pt x="12011" y="15416"/>
                  </a:cubicBezTo>
                  <a:cubicBezTo>
                    <a:pt x="12403" y="15272"/>
                    <a:pt x="12778" y="15084"/>
                    <a:pt x="13138" y="14855"/>
                  </a:cubicBezTo>
                  <a:cubicBezTo>
                    <a:pt x="13498" y="14626"/>
                    <a:pt x="13845" y="14361"/>
                    <a:pt x="14181" y="14073"/>
                  </a:cubicBezTo>
                  <a:cubicBezTo>
                    <a:pt x="14516" y="13774"/>
                    <a:pt x="14844" y="13471"/>
                    <a:pt x="15168" y="13160"/>
                  </a:cubicBezTo>
                  <a:cubicBezTo>
                    <a:pt x="16142" y="12226"/>
                    <a:pt x="17126" y="11306"/>
                    <a:pt x="18120" y="10410"/>
                  </a:cubicBezTo>
                  <a:cubicBezTo>
                    <a:pt x="19112" y="9515"/>
                    <a:pt x="20113" y="8616"/>
                    <a:pt x="21120" y="7714"/>
                  </a:cubicBezTo>
                  <a:cubicBezTo>
                    <a:pt x="21198" y="7640"/>
                    <a:pt x="21279" y="7570"/>
                    <a:pt x="21360" y="7496"/>
                  </a:cubicBezTo>
                  <a:cubicBezTo>
                    <a:pt x="21443" y="7429"/>
                    <a:pt x="21524" y="7347"/>
                    <a:pt x="21600" y="7250"/>
                  </a:cubicBezTo>
                  <a:lnTo>
                    <a:pt x="21600" y="19981"/>
                  </a:lnTo>
                  <a:cubicBezTo>
                    <a:pt x="21600" y="20416"/>
                    <a:pt x="21470" y="20800"/>
                    <a:pt x="21208" y="21118"/>
                  </a:cubicBezTo>
                  <a:cubicBezTo>
                    <a:pt x="20946" y="21438"/>
                    <a:pt x="20632" y="21600"/>
                    <a:pt x="20265" y="21600"/>
                  </a:cubicBezTo>
                  <a:lnTo>
                    <a:pt x="1346" y="21600"/>
                  </a:lnTo>
                  <a:cubicBezTo>
                    <a:pt x="979" y="21600"/>
                    <a:pt x="663" y="21438"/>
                    <a:pt x="396" y="21118"/>
                  </a:cubicBezTo>
                  <a:cubicBezTo>
                    <a:pt x="132" y="20803"/>
                    <a:pt x="0" y="20419"/>
                    <a:pt x="0" y="19981"/>
                  </a:cubicBezTo>
                  <a:lnTo>
                    <a:pt x="0" y="7250"/>
                  </a:lnTo>
                  <a:cubicBezTo>
                    <a:pt x="75" y="7347"/>
                    <a:pt x="156" y="7429"/>
                    <a:pt x="239" y="7496"/>
                  </a:cubicBezTo>
                  <a:cubicBezTo>
                    <a:pt x="320" y="7570"/>
                    <a:pt x="401" y="7640"/>
                    <a:pt x="479" y="7714"/>
                  </a:cubicBezTo>
                  <a:cubicBezTo>
                    <a:pt x="1488" y="8616"/>
                    <a:pt x="2487" y="9514"/>
                    <a:pt x="3481" y="10410"/>
                  </a:cubicBezTo>
                  <a:cubicBezTo>
                    <a:pt x="4473" y="11306"/>
                    <a:pt x="5457" y="12223"/>
                    <a:pt x="6434" y="13160"/>
                  </a:cubicBezTo>
                  <a:cubicBezTo>
                    <a:pt x="6738" y="13454"/>
                    <a:pt x="7058" y="13744"/>
                    <a:pt x="7394" y="14038"/>
                  </a:cubicBezTo>
                  <a:cubicBezTo>
                    <a:pt x="7729" y="14338"/>
                    <a:pt x="8079" y="14599"/>
                    <a:pt x="8437" y="14840"/>
                  </a:cubicBezTo>
                  <a:cubicBezTo>
                    <a:pt x="8797" y="15075"/>
                    <a:pt x="9174" y="15269"/>
                    <a:pt x="9568" y="15413"/>
                  </a:cubicBezTo>
                  <a:cubicBezTo>
                    <a:pt x="9965" y="15563"/>
                    <a:pt x="10371" y="15633"/>
                    <a:pt x="10782" y="15633"/>
                  </a:cubicBezTo>
                  <a:moveTo>
                    <a:pt x="10782" y="12413"/>
                  </a:moveTo>
                  <a:cubicBezTo>
                    <a:pt x="10540" y="12413"/>
                    <a:pt x="10278" y="12334"/>
                    <a:pt x="9996" y="12167"/>
                  </a:cubicBezTo>
                  <a:cubicBezTo>
                    <a:pt x="9715" y="12005"/>
                    <a:pt x="9441" y="11806"/>
                    <a:pt x="9171" y="11576"/>
                  </a:cubicBezTo>
                  <a:cubicBezTo>
                    <a:pt x="8900" y="11347"/>
                    <a:pt x="8638" y="11106"/>
                    <a:pt x="8380" y="10854"/>
                  </a:cubicBezTo>
                  <a:cubicBezTo>
                    <a:pt x="8121" y="10601"/>
                    <a:pt x="7896" y="10390"/>
                    <a:pt x="7700" y="10222"/>
                  </a:cubicBezTo>
                  <a:cubicBezTo>
                    <a:pt x="6752" y="9356"/>
                    <a:pt x="5819" y="8507"/>
                    <a:pt x="4891" y="7664"/>
                  </a:cubicBezTo>
                  <a:cubicBezTo>
                    <a:pt x="3966" y="6815"/>
                    <a:pt x="3023" y="5960"/>
                    <a:pt x="2061" y="5087"/>
                  </a:cubicBezTo>
                  <a:cubicBezTo>
                    <a:pt x="1882" y="4920"/>
                    <a:pt x="1672" y="4691"/>
                    <a:pt x="1434" y="4406"/>
                  </a:cubicBezTo>
                  <a:cubicBezTo>
                    <a:pt x="1194" y="4118"/>
                    <a:pt x="974" y="3804"/>
                    <a:pt x="766" y="3460"/>
                  </a:cubicBezTo>
                  <a:cubicBezTo>
                    <a:pt x="560" y="3110"/>
                    <a:pt x="384" y="2761"/>
                    <a:pt x="239" y="2405"/>
                  </a:cubicBezTo>
                  <a:cubicBezTo>
                    <a:pt x="95" y="2050"/>
                    <a:pt x="22" y="1724"/>
                    <a:pt x="22" y="1436"/>
                  </a:cubicBezTo>
                  <a:cubicBezTo>
                    <a:pt x="22" y="1051"/>
                    <a:pt x="164" y="713"/>
                    <a:pt x="443" y="425"/>
                  </a:cubicBezTo>
                  <a:cubicBezTo>
                    <a:pt x="727" y="143"/>
                    <a:pt x="1025" y="0"/>
                    <a:pt x="1346" y="0"/>
                  </a:cubicBezTo>
                  <a:lnTo>
                    <a:pt x="20265" y="0"/>
                  </a:lnTo>
                  <a:cubicBezTo>
                    <a:pt x="20583" y="0"/>
                    <a:pt x="20882" y="143"/>
                    <a:pt x="21161" y="425"/>
                  </a:cubicBezTo>
                  <a:cubicBezTo>
                    <a:pt x="21438" y="713"/>
                    <a:pt x="21577" y="1051"/>
                    <a:pt x="21577" y="1436"/>
                  </a:cubicBezTo>
                  <a:cubicBezTo>
                    <a:pt x="21577" y="1724"/>
                    <a:pt x="21504" y="2050"/>
                    <a:pt x="21360" y="2405"/>
                  </a:cubicBezTo>
                  <a:cubicBezTo>
                    <a:pt x="21215" y="2761"/>
                    <a:pt x="21039" y="3110"/>
                    <a:pt x="20833" y="3460"/>
                  </a:cubicBezTo>
                  <a:cubicBezTo>
                    <a:pt x="20627" y="3804"/>
                    <a:pt x="20402" y="4121"/>
                    <a:pt x="20165" y="4406"/>
                  </a:cubicBezTo>
                  <a:cubicBezTo>
                    <a:pt x="19927" y="4691"/>
                    <a:pt x="19717" y="4923"/>
                    <a:pt x="19538" y="5087"/>
                  </a:cubicBezTo>
                  <a:cubicBezTo>
                    <a:pt x="18578" y="5948"/>
                    <a:pt x="17633" y="6803"/>
                    <a:pt x="16708" y="7652"/>
                  </a:cubicBezTo>
                  <a:cubicBezTo>
                    <a:pt x="15782" y="8501"/>
                    <a:pt x="14844" y="9356"/>
                    <a:pt x="13899" y="10222"/>
                  </a:cubicBezTo>
                  <a:cubicBezTo>
                    <a:pt x="13703" y="10390"/>
                    <a:pt x="13481" y="10601"/>
                    <a:pt x="13226" y="10854"/>
                  </a:cubicBezTo>
                  <a:cubicBezTo>
                    <a:pt x="12971" y="11106"/>
                    <a:pt x="12709" y="11347"/>
                    <a:pt x="12435" y="11576"/>
                  </a:cubicBezTo>
                  <a:cubicBezTo>
                    <a:pt x="12161" y="11806"/>
                    <a:pt x="11884" y="12005"/>
                    <a:pt x="11603" y="12167"/>
                  </a:cubicBezTo>
                  <a:cubicBezTo>
                    <a:pt x="11321" y="12334"/>
                    <a:pt x="11064" y="12413"/>
                    <a:pt x="10829" y="12413"/>
                  </a:cubicBezTo>
                  <a:lnTo>
                    <a:pt x="10804" y="12413"/>
                  </a:lnTo>
                  <a:lnTo>
                    <a:pt x="10782" y="12413"/>
                  </a:lnTo>
                  <a:close/>
                </a:path>
              </a:pathLst>
            </a:cu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nvGrpSpPr>
          <p:cNvPr id="68" name="组合 67">
            <a:extLst>
              <a:ext uri="{FF2B5EF4-FFF2-40B4-BE49-F238E27FC236}">
                <a16:creationId xmlns:a16="http://schemas.microsoft.com/office/drawing/2014/main" xmlns="" id="{41D3FD80-6220-4EDC-B8D7-FAD77C5432D9}"/>
              </a:ext>
            </a:extLst>
          </p:cNvPr>
          <p:cNvGrpSpPr/>
          <p:nvPr/>
        </p:nvGrpSpPr>
        <p:grpSpPr>
          <a:xfrm>
            <a:off x="488061" y="4084256"/>
            <a:ext cx="940068" cy="940064"/>
            <a:chOff x="304800" y="673100"/>
            <a:chExt cx="4000500" cy="4000500"/>
          </a:xfrm>
          <a:effectLst>
            <a:outerShdw blurRad="444500" dist="254000" dir="8100000" algn="tr" rotWithShape="0">
              <a:prstClr val="black">
                <a:alpha val="50000"/>
              </a:prstClr>
            </a:outerShdw>
          </a:effectLst>
        </p:grpSpPr>
        <p:sp>
          <p:nvSpPr>
            <p:cNvPr id="69" name="同心圆 70">
              <a:extLst>
                <a:ext uri="{FF2B5EF4-FFF2-40B4-BE49-F238E27FC236}">
                  <a16:creationId xmlns:a16="http://schemas.microsoft.com/office/drawing/2014/main" xmlns="" id="{330D0D8A-8AC2-4426-8BB2-1BBBDC87F16E}"/>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0" name="椭圆 69">
              <a:extLst>
                <a:ext uri="{FF2B5EF4-FFF2-40B4-BE49-F238E27FC236}">
                  <a16:creationId xmlns:a16="http://schemas.microsoft.com/office/drawing/2014/main" xmlns="" id="{5AA1A46B-7FB5-4617-B6A3-5456F16AA82C}"/>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1" name="组合 70">
            <a:extLst>
              <a:ext uri="{FF2B5EF4-FFF2-40B4-BE49-F238E27FC236}">
                <a16:creationId xmlns:a16="http://schemas.microsoft.com/office/drawing/2014/main" xmlns="" id="{0B3D5610-9B04-4421-BAD6-518F928E0E19}"/>
              </a:ext>
            </a:extLst>
          </p:cNvPr>
          <p:cNvGrpSpPr/>
          <p:nvPr/>
        </p:nvGrpSpPr>
        <p:grpSpPr>
          <a:xfrm>
            <a:off x="1851036" y="4084256"/>
            <a:ext cx="575388" cy="575387"/>
            <a:chOff x="304800" y="673100"/>
            <a:chExt cx="4000500" cy="4000500"/>
          </a:xfrm>
          <a:effectLst>
            <a:outerShdw blurRad="444500" dist="254000" dir="8100000" algn="tr" rotWithShape="0">
              <a:prstClr val="black">
                <a:alpha val="50000"/>
              </a:prstClr>
            </a:outerShdw>
          </a:effectLst>
        </p:grpSpPr>
        <p:sp>
          <p:nvSpPr>
            <p:cNvPr id="72" name="同心圆 73">
              <a:extLst>
                <a:ext uri="{FF2B5EF4-FFF2-40B4-BE49-F238E27FC236}">
                  <a16:creationId xmlns:a16="http://schemas.microsoft.com/office/drawing/2014/main" xmlns="" id="{B783265C-1A9B-4F24-86E4-BD6C58CB3700}"/>
                </a:ext>
              </a:extLst>
            </p:cNvPr>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3" name="椭圆 72">
              <a:extLst>
                <a:ext uri="{FF2B5EF4-FFF2-40B4-BE49-F238E27FC236}">
                  <a16:creationId xmlns:a16="http://schemas.microsoft.com/office/drawing/2014/main" xmlns="" id="{4E7A94C0-8999-4B6A-B77D-BD93A442E5C0}"/>
                </a:ext>
              </a:extLst>
            </p:cNvPr>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74" name="矩形 73">
            <a:extLst>
              <a:ext uri="{FF2B5EF4-FFF2-40B4-BE49-F238E27FC236}">
                <a16:creationId xmlns:a16="http://schemas.microsoft.com/office/drawing/2014/main" xmlns="" id="{F3AABBE3-40E3-4106-87B9-05D247D0EA0F}"/>
              </a:ext>
            </a:extLst>
          </p:cNvPr>
          <p:cNvSpPr/>
          <p:nvPr/>
        </p:nvSpPr>
        <p:spPr>
          <a:xfrm>
            <a:off x="4211960" y="1500540"/>
            <a:ext cx="4824536" cy="769441"/>
          </a:xfrm>
          <a:prstGeom prst="rect">
            <a:avLst/>
          </a:prstGeom>
        </p:spPr>
        <p:txBody>
          <a:bodyPr wrap="square">
            <a:spAutoFit/>
          </a:bodyPr>
          <a:lstStyle/>
          <a:p>
            <a:r>
              <a:rPr lang="zh-CN" altLang="zu-ZA" sz="4400" b="1" dirty="0">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rPr>
              <a:t>年终工作总结汇报</a:t>
            </a:r>
            <a:endParaRPr lang="zh-CN" altLang="en-US" sz="4400" b="1" dirty="0">
              <a:gradFill>
                <a:gsLst>
                  <a:gs pos="44000">
                    <a:schemeClr val="accent3"/>
                  </a:gs>
                  <a:gs pos="0">
                    <a:schemeClr val="accent1"/>
                  </a:gs>
                  <a:gs pos="93750">
                    <a:schemeClr val="accent5"/>
                  </a:gs>
                  <a:gs pos="74000">
                    <a:schemeClr val="accent4"/>
                  </a:gs>
                </a:gsLst>
                <a:lin ang="2700000" scaled="0"/>
              </a:gradFill>
              <a:latin typeface="微软雅黑" pitchFamily="34" charset="-122"/>
              <a:ea typeface="微软雅黑" pitchFamily="34" charset="-122"/>
            </a:endParaRPr>
          </a:p>
        </p:txBody>
      </p:sp>
      <p:sp>
        <p:nvSpPr>
          <p:cNvPr id="76" name="文本框 3">
            <a:extLst>
              <a:ext uri="{FF2B5EF4-FFF2-40B4-BE49-F238E27FC236}">
                <a16:creationId xmlns:a16="http://schemas.microsoft.com/office/drawing/2014/main" xmlns="" id="{7D62BEBE-AF0B-416A-896D-07AA1D85BFC1}"/>
              </a:ext>
            </a:extLst>
          </p:cNvPr>
          <p:cNvSpPr txBox="1">
            <a:spLocks noChangeArrowheads="1"/>
          </p:cNvSpPr>
          <p:nvPr/>
        </p:nvSpPr>
        <p:spPr bwMode="auto">
          <a:xfrm>
            <a:off x="5732270" y="3418014"/>
            <a:ext cx="4163484" cy="307777"/>
          </a:xfrm>
          <a:prstGeom prst="rect">
            <a:avLst/>
          </a:prstGeom>
        </p:spPr>
        <p:txBody>
          <a:bodyPr wrap="square">
            <a:spAutoFit/>
          </a:bodyPr>
          <a:lstStyle>
            <a:defPPr>
              <a:defRPr lang="zh-CN"/>
            </a:defPPr>
            <a:lvl1pPr>
              <a:defRPr sz="2000" b="1">
                <a:gradFill>
                  <a:gsLst>
                    <a:gs pos="100000">
                      <a:schemeClr val="tx2"/>
                    </a:gs>
                    <a:gs pos="0">
                      <a:schemeClr val="accent2"/>
                    </a:gs>
                  </a:gsLst>
                  <a:path path="circle">
                    <a:fillToRect l="50000" t="50000" r="50000" b="50000"/>
                  </a:path>
                </a:gradFill>
                <a:latin typeface="微软雅黑" pitchFamily="34" charset="-122"/>
                <a:ea typeface="微软雅黑" pitchFamily="34" charset="-122"/>
              </a:defRPr>
            </a:lvl1pPr>
          </a:lstStyle>
          <a:p>
            <a:r>
              <a:rPr lang="zh-CN" altLang="zu-ZA" sz="1400" b="0" dirty="0">
                <a:solidFill>
                  <a:schemeClr val="tx1">
                    <a:lumMod val="65000"/>
                    <a:lumOff val="35000"/>
                  </a:schemeClr>
                </a:solidFill>
              </a:rPr>
              <a:t>汇报人：小明同学</a:t>
            </a:r>
            <a:endParaRPr lang="zh-CN" altLang="zh-CN" sz="1400" b="0" dirty="0">
              <a:solidFill>
                <a:schemeClr val="tx1">
                  <a:lumMod val="65000"/>
                  <a:lumOff val="35000"/>
                </a:schemeClr>
              </a:solidFill>
            </a:endParaRPr>
          </a:p>
        </p:txBody>
      </p:sp>
      <p:grpSp>
        <p:nvGrpSpPr>
          <p:cNvPr id="77" name="Group 25">
            <a:extLst>
              <a:ext uri="{FF2B5EF4-FFF2-40B4-BE49-F238E27FC236}">
                <a16:creationId xmlns:a16="http://schemas.microsoft.com/office/drawing/2014/main" xmlns="" id="{AEDCE55A-F47A-46AD-90FB-529587D739C1}"/>
              </a:ext>
            </a:extLst>
          </p:cNvPr>
          <p:cNvGrpSpPr/>
          <p:nvPr/>
        </p:nvGrpSpPr>
        <p:grpSpPr>
          <a:xfrm>
            <a:off x="0" y="5078332"/>
            <a:ext cx="9144000" cy="71120"/>
            <a:chOff x="0" y="3474720"/>
            <a:chExt cx="10261600" cy="71120"/>
          </a:xfrm>
        </p:grpSpPr>
        <p:sp>
          <p:nvSpPr>
            <p:cNvPr id="78" name="Rectangle 26">
              <a:extLst>
                <a:ext uri="{FF2B5EF4-FFF2-40B4-BE49-F238E27FC236}">
                  <a16:creationId xmlns:a16="http://schemas.microsoft.com/office/drawing/2014/main" xmlns="" id="{34C5DB06-4328-4922-8F32-BCE12F604974}"/>
                </a:ext>
              </a:extLst>
            </p:cNvPr>
            <p:cNvSpPr/>
            <p:nvPr/>
          </p:nvSpPr>
          <p:spPr>
            <a:xfrm>
              <a:off x="0" y="3474720"/>
              <a:ext cx="2052320" cy="7112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27">
              <a:extLst>
                <a:ext uri="{FF2B5EF4-FFF2-40B4-BE49-F238E27FC236}">
                  <a16:creationId xmlns:a16="http://schemas.microsoft.com/office/drawing/2014/main" xmlns="" id="{AD262EEC-0EF0-4C79-84B8-A1FB6BD12B21}"/>
                </a:ext>
              </a:extLst>
            </p:cNvPr>
            <p:cNvSpPr/>
            <p:nvPr/>
          </p:nvSpPr>
          <p:spPr>
            <a:xfrm>
              <a:off x="2052320" y="3474720"/>
              <a:ext cx="2052320" cy="7112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28">
              <a:extLst>
                <a:ext uri="{FF2B5EF4-FFF2-40B4-BE49-F238E27FC236}">
                  <a16:creationId xmlns:a16="http://schemas.microsoft.com/office/drawing/2014/main" xmlns="" id="{DD46DF38-1ED4-4823-8384-58333A798DC9}"/>
                </a:ext>
              </a:extLst>
            </p:cNvPr>
            <p:cNvSpPr/>
            <p:nvPr/>
          </p:nvSpPr>
          <p:spPr>
            <a:xfrm>
              <a:off x="4104640" y="3474720"/>
              <a:ext cx="2052320" cy="7112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29">
              <a:extLst>
                <a:ext uri="{FF2B5EF4-FFF2-40B4-BE49-F238E27FC236}">
                  <a16:creationId xmlns:a16="http://schemas.microsoft.com/office/drawing/2014/main" xmlns="" id="{025969BC-4BC5-4582-99BB-9413E5526B7F}"/>
                </a:ext>
              </a:extLst>
            </p:cNvPr>
            <p:cNvSpPr/>
            <p:nvPr/>
          </p:nvSpPr>
          <p:spPr>
            <a:xfrm>
              <a:off x="6156960" y="3474720"/>
              <a:ext cx="2052320" cy="7112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30">
              <a:extLst>
                <a:ext uri="{FF2B5EF4-FFF2-40B4-BE49-F238E27FC236}">
                  <a16:creationId xmlns:a16="http://schemas.microsoft.com/office/drawing/2014/main" xmlns="" id="{E65C5268-D8CA-4784-A73E-B32E65CB0747}"/>
                </a:ext>
              </a:extLst>
            </p:cNvPr>
            <p:cNvSpPr/>
            <p:nvPr/>
          </p:nvSpPr>
          <p:spPr>
            <a:xfrm>
              <a:off x="8209280" y="3474720"/>
              <a:ext cx="2052320" cy="71120"/>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342961028"/>
      </p:ext>
    </p:extLst>
  </p:cSld>
  <p:clrMapOvr>
    <a:masterClrMapping/>
  </p:clrMapOvr>
  <mc:AlternateContent xmlns:mc="http://schemas.openxmlformats.org/markup-compatibility/2006" xmlns:p14="http://schemas.microsoft.com/office/powerpoint/2010/main">
    <mc:Choice Requires="p14">
      <p:transition spd="slow" p14:dur="2500" advTm="0">
        <p:checker/>
      </p:transition>
    </mc:Choice>
    <mc:Fallback xmlns="">
      <p:transition spd="slow" advTm="0">
        <p:checker/>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40000">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14:bounceEnd="40000">
                                          <p:cBhvr additive="base">
                                            <p:cTn id="7" dur="2000" fill="hold"/>
                                            <p:tgtEl>
                                              <p:spTgt spid="46"/>
                                            </p:tgtEl>
                                            <p:attrNameLst>
                                              <p:attrName>ppt_x</p:attrName>
                                            </p:attrNameLst>
                                          </p:cBhvr>
                                          <p:tavLst>
                                            <p:tav tm="0">
                                              <p:val>
                                                <p:strVal val="#ppt_x"/>
                                              </p:val>
                                            </p:tav>
                                            <p:tav tm="100000">
                                              <p:val>
                                                <p:strVal val="#ppt_x"/>
                                              </p:val>
                                            </p:tav>
                                          </p:tavLst>
                                        </p:anim>
                                        <p:anim calcmode="lin" valueType="num" p14:bounceEnd="40000">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14:presetBounceEnd="40000">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14:bounceEnd="40000">
                                          <p:cBhvr additive="base">
                                            <p:cTn id="11" dur="2000" fill="hold"/>
                                            <p:tgtEl>
                                              <p:spTgt spid="50"/>
                                            </p:tgtEl>
                                            <p:attrNameLst>
                                              <p:attrName>ppt_x</p:attrName>
                                            </p:attrNameLst>
                                          </p:cBhvr>
                                          <p:tavLst>
                                            <p:tav tm="0">
                                              <p:val>
                                                <p:strVal val="0-#ppt_w/2"/>
                                              </p:val>
                                            </p:tav>
                                            <p:tav tm="100000">
                                              <p:val>
                                                <p:strVal val="#ppt_x"/>
                                              </p:val>
                                            </p:tav>
                                          </p:tavLst>
                                        </p:anim>
                                        <p:anim calcmode="lin" valueType="num" p14:bounceEnd="40000">
                                          <p:cBhvr additive="base">
                                            <p:cTn id="12" dur="200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14:presetBounceEnd="40000">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14:bounceEnd="40000">
                                          <p:cBhvr additive="base">
                                            <p:cTn id="15" dur="2000" fill="hold"/>
                                            <p:tgtEl>
                                              <p:spTgt spid="43"/>
                                            </p:tgtEl>
                                            <p:attrNameLst>
                                              <p:attrName>ppt_x</p:attrName>
                                            </p:attrNameLst>
                                          </p:cBhvr>
                                          <p:tavLst>
                                            <p:tav tm="0">
                                              <p:val>
                                                <p:strVal val="1+#ppt_w/2"/>
                                              </p:val>
                                            </p:tav>
                                            <p:tav tm="100000">
                                              <p:val>
                                                <p:strVal val="#ppt_x"/>
                                              </p:val>
                                            </p:tav>
                                          </p:tavLst>
                                        </p:anim>
                                        <p:anim calcmode="lin" valueType="num" p14:bounceEnd="40000">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14:presetBounceEnd="40000">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14:bounceEnd="40000">
                                          <p:cBhvr additive="base">
                                            <p:cTn id="19" dur="2000" fill="hold"/>
                                            <p:tgtEl>
                                              <p:spTgt spid="32"/>
                                            </p:tgtEl>
                                            <p:attrNameLst>
                                              <p:attrName>ppt_x</p:attrName>
                                            </p:attrNameLst>
                                          </p:cBhvr>
                                          <p:tavLst>
                                            <p:tav tm="0">
                                              <p:val>
                                                <p:strVal val="1+#ppt_w/2"/>
                                              </p:val>
                                            </p:tav>
                                            <p:tav tm="100000">
                                              <p:val>
                                                <p:strVal val="#ppt_x"/>
                                              </p:val>
                                            </p:tav>
                                          </p:tavLst>
                                        </p:anim>
                                        <p:anim calcmode="lin" valueType="num" p14:bounceEnd="40000">
                                          <p:cBhvr additive="base">
                                            <p:cTn id="20" dur="20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14:presetBounceEnd="40000">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14:bounceEnd="40000">
                                          <p:cBhvr additive="base">
                                            <p:cTn id="23" dur="2000" fill="hold"/>
                                            <p:tgtEl>
                                              <p:spTgt spid="68"/>
                                            </p:tgtEl>
                                            <p:attrNameLst>
                                              <p:attrName>ppt_x</p:attrName>
                                            </p:attrNameLst>
                                          </p:cBhvr>
                                          <p:tavLst>
                                            <p:tav tm="0">
                                              <p:val>
                                                <p:strVal val="0-#ppt_w/2"/>
                                              </p:val>
                                            </p:tav>
                                            <p:tav tm="100000">
                                              <p:val>
                                                <p:strVal val="#ppt_x"/>
                                              </p:val>
                                            </p:tav>
                                          </p:tavLst>
                                        </p:anim>
                                        <p:anim calcmode="lin" valueType="num" p14:bounceEnd="40000">
                                          <p:cBhvr additive="base">
                                            <p:cTn id="24" dur="2000" fill="hold"/>
                                            <p:tgtEl>
                                              <p:spTgt spid="68"/>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14:presetBounceEnd="40000">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14:bounceEnd="40000">
                                          <p:cBhvr additive="base">
                                            <p:cTn id="27" dur="2000" fill="hold"/>
                                            <p:tgtEl>
                                              <p:spTgt spid="71"/>
                                            </p:tgtEl>
                                            <p:attrNameLst>
                                              <p:attrName>ppt_x</p:attrName>
                                            </p:attrNameLst>
                                          </p:cBhvr>
                                          <p:tavLst>
                                            <p:tav tm="0">
                                              <p:val>
                                                <p:strVal val="0-#ppt_w/2"/>
                                              </p:val>
                                            </p:tav>
                                            <p:tav tm="100000">
                                              <p:val>
                                                <p:strVal val="#ppt_x"/>
                                              </p:val>
                                            </p:tav>
                                          </p:tavLst>
                                        </p:anim>
                                        <p:anim calcmode="lin" valueType="num" p14:bounceEnd="40000">
                                          <p:cBhvr additive="base">
                                            <p:cTn id="28" dur="2000" fill="hold"/>
                                            <p:tgtEl>
                                              <p:spTgt spid="7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9"/>
                                            </p:tgtEl>
                                            <p:attrNameLst>
                                              <p:attrName>style.visibility</p:attrName>
                                            </p:attrNameLst>
                                          </p:cBhvr>
                                          <p:to>
                                            <p:strVal val="visible"/>
                                          </p:to>
                                        </p:set>
                                        <p:anim by="(-#ppt_w*2)" calcmode="lin" valueType="num">
                                          <p:cBhvr rctx="PPT">
                                            <p:cTn id="32" dur="1000" autoRev="1" fill="hold">
                                              <p:stCondLst>
                                                <p:cond delay="0"/>
                                              </p:stCondLst>
                                            </p:cTn>
                                            <p:tgtEl>
                                              <p:spTgt spid="49"/>
                                            </p:tgtEl>
                                            <p:attrNameLst>
                                              <p:attrName>ppt_w</p:attrName>
                                            </p:attrNameLst>
                                          </p:cBhvr>
                                        </p:anim>
                                        <p:anim by="(#ppt_w*0.50)" calcmode="lin" valueType="num">
                                          <p:cBhvr>
                                            <p:cTn id="33" dur="1000" decel="50000" autoRev="1" fill="hold">
                                              <p:stCondLst>
                                                <p:cond delay="0"/>
                                              </p:stCondLst>
                                            </p:cTn>
                                            <p:tgtEl>
                                              <p:spTgt spid="49"/>
                                            </p:tgtEl>
                                            <p:attrNameLst>
                                              <p:attrName>ppt_x</p:attrName>
                                            </p:attrNameLst>
                                          </p:cBhvr>
                                        </p:anim>
                                        <p:anim from="(-#ppt_h/2)" to="(#ppt_y)" calcmode="lin" valueType="num">
                                          <p:cBhvr>
                                            <p:cTn id="34" dur="2000" fill="hold">
                                              <p:stCondLst>
                                                <p:cond delay="0"/>
                                              </p:stCondLst>
                                            </p:cTn>
                                            <p:tgtEl>
                                              <p:spTgt spid="49"/>
                                            </p:tgtEl>
                                            <p:attrNameLst>
                                              <p:attrName>ppt_y</p:attrName>
                                            </p:attrNameLst>
                                          </p:cBhvr>
                                        </p:anim>
                                        <p:animRot by="21600000">
                                          <p:cBhvr>
                                            <p:cTn id="35" dur="2000" fill="hold">
                                              <p:stCondLst>
                                                <p:cond delay="0"/>
                                              </p:stCondLst>
                                            </p:cTn>
                                            <p:tgtEl>
                                              <p:spTgt spid="49"/>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42" presetClass="entr" presetSubtype="0" fill="hold" grpId="0" nodeType="afterEffect">
                                      <p:stCondLst>
                                        <p:cond delay="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anim calcmode="lin" valueType="num">
                                          <p:cBhvr>
                                            <p:cTn id="60" dur="750" fill="hold"/>
                                            <p:tgtEl>
                                              <p:spTgt spid="74"/>
                                            </p:tgtEl>
                                            <p:attrNameLst>
                                              <p:attrName>ppt_x</p:attrName>
                                            </p:attrNameLst>
                                          </p:cBhvr>
                                          <p:tavLst>
                                            <p:tav tm="0">
                                              <p:val>
                                                <p:strVal val="#ppt_x"/>
                                              </p:val>
                                            </p:tav>
                                            <p:tav tm="100000">
                                              <p:val>
                                                <p:strVal val="#ppt_x"/>
                                              </p:val>
                                            </p:tav>
                                          </p:tavLst>
                                        </p:anim>
                                        <p:anim calcmode="lin" valueType="num">
                                          <p:cBhvr>
                                            <p:cTn id="61" dur="750" fill="hold"/>
                                            <p:tgtEl>
                                              <p:spTgt spid="74"/>
                                            </p:tgtEl>
                                            <p:attrNameLst>
                                              <p:attrName>ppt_y</p:attrName>
                                            </p:attrNameLst>
                                          </p:cBhvr>
                                          <p:tavLst>
                                            <p:tav tm="0">
                                              <p:val>
                                                <p:strVal val="#ppt_y+.1"/>
                                              </p:val>
                                            </p:tav>
                                            <p:tav tm="100000">
                                              <p:val>
                                                <p:strVal val="#ppt_y"/>
                                              </p:val>
                                            </p:tav>
                                          </p:tavLst>
                                        </p:anim>
                                      </p:childTnLst>
                                    </p:cTn>
                                  </p:par>
                                </p:childTnLst>
                              </p:cTn>
                            </p:par>
                            <p:par>
                              <p:cTn id="62" fill="hold">
                                <p:stCondLst>
                                  <p:cond delay="6025"/>
                                </p:stCondLst>
                                <p:childTnLst>
                                  <p:par>
                                    <p:cTn id="63" presetID="23" presetClass="entr" presetSubtype="528" fill="hold" grpId="0" nodeType="afterEffect">
                                      <p:stCondLst>
                                        <p:cond delay="0"/>
                                      </p:stCondLst>
                                      <p:iterate type="lt">
                                        <p:tmPct val="10000"/>
                                      </p:iterate>
                                      <p:childTnLst>
                                        <p:set>
                                          <p:cBhvr>
                                            <p:cTn id="64" dur="1" fill="hold">
                                              <p:stCondLst>
                                                <p:cond delay="0"/>
                                              </p:stCondLst>
                                            </p:cTn>
                                            <p:tgtEl>
                                              <p:spTgt spid="76"/>
                                            </p:tgtEl>
                                            <p:attrNameLst>
                                              <p:attrName>style.visibility</p:attrName>
                                            </p:attrNameLst>
                                          </p:cBhvr>
                                          <p:to>
                                            <p:strVal val="visible"/>
                                          </p:to>
                                        </p:set>
                                        <p:anim calcmode="lin" valueType="num">
                                          <p:cBhvr>
                                            <p:cTn id="65" dur="500" fill="hold"/>
                                            <p:tgtEl>
                                              <p:spTgt spid="76"/>
                                            </p:tgtEl>
                                            <p:attrNameLst>
                                              <p:attrName>ppt_w</p:attrName>
                                            </p:attrNameLst>
                                          </p:cBhvr>
                                          <p:tavLst>
                                            <p:tav tm="0">
                                              <p:val>
                                                <p:fltVal val="0"/>
                                              </p:val>
                                            </p:tav>
                                            <p:tav tm="100000">
                                              <p:val>
                                                <p:strVal val="#ppt_w"/>
                                              </p:val>
                                            </p:tav>
                                          </p:tavLst>
                                        </p:anim>
                                        <p:anim calcmode="lin" valueType="num">
                                          <p:cBhvr>
                                            <p:cTn id="66" dur="500" fill="hold"/>
                                            <p:tgtEl>
                                              <p:spTgt spid="76"/>
                                            </p:tgtEl>
                                            <p:attrNameLst>
                                              <p:attrName>ppt_h</p:attrName>
                                            </p:attrNameLst>
                                          </p:cBhvr>
                                          <p:tavLst>
                                            <p:tav tm="0">
                                              <p:val>
                                                <p:fltVal val="0"/>
                                              </p:val>
                                            </p:tav>
                                            <p:tav tm="100000">
                                              <p:val>
                                                <p:strVal val="#ppt_h"/>
                                              </p:val>
                                            </p:tav>
                                          </p:tavLst>
                                        </p:anim>
                                        <p:anim calcmode="lin" valueType="num">
                                          <p:cBhvr>
                                            <p:cTn id="67" dur="500" fill="hold"/>
                                            <p:tgtEl>
                                              <p:spTgt spid="76"/>
                                            </p:tgtEl>
                                            <p:attrNameLst>
                                              <p:attrName>ppt_x</p:attrName>
                                            </p:attrNameLst>
                                          </p:cBhvr>
                                          <p:tavLst>
                                            <p:tav tm="0">
                                              <p:val>
                                                <p:fltVal val="0.5"/>
                                              </p:val>
                                            </p:tav>
                                            <p:tav tm="100000">
                                              <p:val>
                                                <p:strVal val="#ppt_x"/>
                                              </p:val>
                                            </p:tav>
                                          </p:tavLst>
                                        </p:anim>
                                        <p:anim calcmode="lin" valueType="num">
                                          <p:cBhvr>
                                            <p:cTn id="68" dur="500" fill="hold"/>
                                            <p:tgtEl>
                                              <p:spTgt spid="76"/>
                                            </p:tgtEl>
                                            <p:attrNameLst>
                                              <p:attrName>ppt_y</p:attrName>
                                            </p:attrNameLst>
                                          </p:cBhvr>
                                          <p:tavLst>
                                            <p:tav tm="0">
                                              <p:val>
                                                <p:fltVal val="0.5"/>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3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p:bldP spid="7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2000" fill="hold"/>
                                            <p:tgtEl>
                                              <p:spTgt spid="46"/>
                                            </p:tgtEl>
                                            <p:attrNameLst>
                                              <p:attrName>ppt_x</p:attrName>
                                            </p:attrNameLst>
                                          </p:cBhvr>
                                          <p:tavLst>
                                            <p:tav tm="0">
                                              <p:val>
                                                <p:strVal val="#ppt_x"/>
                                              </p:val>
                                            </p:tav>
                                            <p:tav tm="100000">
                                              <p:val>
                                                <p:strVal val="#ppt_x"/>
                                              </p:val>
                                            </p:tav>
                                          </p:tavLst>
                                        </p:anim>
                                        <p:anim calcmode="lin" valueType="num">
                                          <p:cBhvr additive="base">
                                            <p:cTn id="8" dur="2000" fill="hold"/>
                                            <p:tgtEl>
                                              <p:spTgt spid="46"/>
                                            </p:tgtEl>
                                            <p:attrNameLst>
                                              <p:attrName>ppt_y</p:attrName>
                                            </p:attrNameLst>
                                          </p:cBhvr>
                                          <p:tavLst>
                                            <p:tav tm="0">
                                              <p:val>
                                                <p:strVal val="0-#ppt_h/2"/>
                                              </p:val>
                                            </p:tav>
                                            <p:tav tm="100000">
                                              <p:val>
                                                <p:strVal val="#ppt_y"/>
                                              </p:val>
                                            </p:tav>
                                          </p:tavLst>
                                        </p:anim>
                                      </p:childTnLst>
                                    </p:cTn>
                                  </p:par>
                                  <p:par>
                                    <p:cTn id="9" presetID="2" presetClass="entr" presetSubtype="9" fill="hold" nodeType="with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additive="base">
                                            <p:cTn id="11" dur="2000" fill="hold"/>
                                            <p:tgtEl>
                                              <p:spTgt spid="50"/>
                                            </p:tgtEl>
                                            <p:attrNameLst>
                                              <p:attrName>ppt_x</p:attrName>
                                            </p:attrNameLst>
                                          </p:cBhvr>
                                          <p:tavLst>
                                            <p:tav tm="0">
                                              <p:val>
                                                <p:strVal val="0-#ppt_w/2"/>
                                              </p:val>
                                            </p:tav>
                                            <p:tav tm="100000">
                                              <p:val>
                                                <p:strVal val="#ppt_x"/>
                                              </p:val>
                                            </p:tav>
                                          </p:tavLst>
                                        </p:anim>
                                        <p:anim calcmode="lin" valueType="num">
                                          <p:cBhvr additive="base">
                                            <p:cTn id="12" dur="2000" fill="hold"/>
                                            <p:tgtEl>
                                              <p:spTgt spid="50"/>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43"/>
                                            </p:tgtEl>
                                            <p:attrNameLst>
                                              <p:attrName>style.visibility</p:attrName>
                                            </p:attrNameLst>
                                          </p:cBhvr>
                                          <p:to>
                                            <p:strVal val="visible"/>
                                          </p:to>
                                        </p:set>
                                        <p:anim calcmode="lin" valueType="num">
                                          <p:cBhvr additive="base">
                                            <p:cTn id="15" dur="2000" fill="hold"/>
                                            <p:tgtEl>
                                              <p:spTgt spid="43"/>
                                            </p:tgtEl>
                                            <p:attrNameLst>
                                              <p:attrName>ppt_x</p:attrName>
                                            </p:attrNameLst>
                                          </p:cBhvr>
                                          <p:tavLst>
                                            <p:tav tm="0">
                                              <p:val>
                                                <p:strVal val="1+#ppt_w/2"/>
                                              </p:val>
                                            </p:tav>
                                            <p:tav tm="100000">
                                              <p:val>
                                                <p:strVal val="#ppt_x"/>
                                              </p:val>
                                            </p:tav>
                                          </p:tavLst>
                                        </p:anim>
                                        <p:anim calcmode="lin" valueType="num">
                                          <p:cBhvr additive="base">
                                            <p:cTn id="16" dur="2000" fill="hold"/>
                                            <p:tgtEl>
                                              <p:spTgt spid="43"/>
                                            </p:tgtEl>
                                            <p:attrNameLst>
                                              <p:attrName>ppt_y</p:attrName>
                                            </p:attrNameLst>
                                          </p:cBhvr>
                                          <p:tavLst>
                                            <p:tav tm="0">
                                              <p:val>
                                                <p:strVal val="#ppt_y"/>
                                              </p:val>
                                            </p:tav>
                                            <p:tav tm="100000">
                                              <p:val>
                                                <p:strVal val="#ppt_y"/>
                                              </p:val>
                                            </p:tav>
                                          </p:tavLst>
                                        </p:anim>
                                      </p:childTnLst>
                                    </p:cTn>
                                  </p:par>
                                  <p:par>
                                    <p:cTn id="17" presetID="2" presetClass="entr" presetSubtype="3" fill="hold" nodeType="withEffect">
                                      <p:stCondLst>
                                        <p:cond delay="0"/>
                                      </p:stCondLst>
                                      <p:childTnLst>
                                        <p:set>
                                          <p:cBhvr>
                                            <p:cTn id="18" dur="1" fill="hold">
                                              <p:stCondLst>
                                                <p:cond delay="0"/>
                                              </p:stCondLst>
                                            </p:cTn>
                                            <p:tgtEl>
                                              <p:spTgt spid="32"/>
                                            </p:tgtEl>
                                            <p:attrNameLst>
                                              <p:attrName>style.visibility</p:attrName>
                                            </p:attrNameLst>
                                          </p:cBhvr>
                                          <p:to>
                                            <p:strVal val="visible"/>
                                          </p:to>
                                        </p:set>
                                        <p:anim calcmode="lin" valueType="num">
                                          <p:cBhvr additive="base">
                                            <p:cTn id="19" dur="2000" fill="hold"/>
                                            <p:tgtEl>
                                              <p:spTgt spid="32"/>
                                            </p:tgtEl>
                                            <p:attrNameLst>
                                              <p:attrName>ppt_x</p:attrName>
                                            </p:attrNameLst>
                                          </p:cBhvr>
                                          <p:tavLst>
                                            <p:tav tm="0">
                                              <p:val>
                                                <p:strVal val="1+#ppt_w/2"/>
                                              </p:val>
                                            </p:tav>
                                            <p:tav tm="100000">
                                              <p:val>
                                                <p:strVal val="#ppt_x"/>
                                              </p:val>
                                            </p:tav>
                                          </p:tavLst>
                                        </p:anim>
                                        <p:anim calcmode="lin" valueType="num">
                                          <p:cBhvr additive="base">
                                            <p:cTn id="20" dur="2000" fill="hold"/>
                                            <p:tgtEl>
                                              <p:spTgt spid="32"/>
                                            </p:tgtEl>
                                            <p:attrNameLst>
                                              <p:attrName>ppt_y</p:attrName>
                                            </p:attrNameLst>
                                          </p:cBhvr>
                                          <p:tavLst>
                                            <p:tav tm="0">
                                              <p:val>
                                                <p:strVal val="0-#ppt_h/2"/>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68"/>
                                            </p:tgtEl>
                                            <p:attrNameLst>
                                              <p:attrName>style.visibility</p:attrName>
                                            </p:attrNameLst>
                                          </p:cBhvr>
                                          <p:to>
                                            <p:strVal val="visible"/>
                                          </p:to>
                                        </p:set>
                                        <p:anim calcmode="lin" valueType="num">
                                          <p:cBhvr additive="base">
                                            <p:cTn id="23" dur="2000" fill="hold"/>
                                            <p:tgtEl>
                                              <p:spTgt spid="68"/>
                                            </p:tgtEl>
                                            <p:attrNameLst>
                                              <p:attrName>ppt_x</p:attrName>
                                            </p:attrNameLst>
                                          </p:cBhvr>
                                          <p:tavLst>
                                            <p:tav tm="0">
                                              <p:val>
                                                <p:strVal val="0-#ppt_w/2"/>
                                              </p:val>
                                            </p:tav>
                                            <p:tav tm="100000">
                                              <p:val>
                                                <p:strVal val="#ppt_x"/>
                                              </p:val>
                                            </p:tav>
                                          </p:tavLst>
                                        </p:anim>
                                        <p:anim calcmode="lin" valueType="num">
                                          <p:cBhvr additive="base">
                                            <p:cTn id="24" dur="2000" fill="hold"/>
                                            <p:tgtEl>
                                              <p:spTgt spid="68"/>
                                            </p:tgtEl>
                                            <p:attrNameLst>
                                              <p:attrName>ppt_y</p:attrName>
                                            </p:attrNameLst>
                                          </p:cBhvr>
                                          <p:tavLst>
                                            <p:tav tm="0">
                                              <p:val>
                                                <p:strVal val="#ppt_y"/>
                                              </p:val>
                                            </p:tav>
                                            <p:tav tm="100000">
                                              <p:val>
                                                <p:strVal val="#ppt_y"/>
                                              </p:val>
                                            </p:tav>
                                          </p:tavLst>
                                        </p:anim>
                                      </p:childTnLst>
                                    </p:cTn>
                                  </p:par>
                                  <p:par>
                                    <p:cTn id="25" presetID="2" presetClass="entr" presetSubtype="12" fill="hold" nodeType="withEffect">
                                      <p:stCondLst>
                                        <p:cond delay="0"/>
                                      </p:stCondLst>
                                      <p:childTnLst>
                                        <p:set>
                                          <p:cBhvr>
                                            <p:cTn id="26" dur="1" fill="hold">
                                              <p:stCondLst>
                                                <p:cond delay="0"/>
                                              </p:stCondLst>
                                            </p:cTn>
                                            <p:tgtEl>
                                              <p:spTgt spid="71"/>
                                            </p:tgtEl>
                                            <p:attrNameLst>
                                              <p:attrName>style.visibility</p:attrName>
                                            </p:attrNameLst>
                                          </p:cBhvr>
                                          <p:to>
                                            <p:strVal val="visible"/>
                                          </p:to>
                                        </p:set>
                                        <p:anim calcmode="lin" valueType="num">
                                          <p:cBhvr additive="base">
                                            <p:cTn id="27" dur="2000" fill="hold"/>
                                            <p:tgtEl>
                                              <p:spTgt spid="71"/>
                                            </p:tgtEl>
                                            <p:attrNameLst>
                                              <p:attrName>ppt_x</p:attrName>
                                            </p:attrNameLst>
                                          </p:cBhvr>
                                          <p:tavLst>
                                            <p:tav tm="0">
                                              <p:val>
                                                <p:strVal val="0-#ppt_w/2"/>
                                              </p:val>
                                            </p:tav>
                                            <p:tav tm="100000">
                                              <p:val>
                                                <p:strVal val="#ppt_x"/>
                                              </p:val>
                                            </p:tav>
                                          </p:tavLst>
                                        </p:anim>
                                        <p:anim calcmode="lin" valueType="num">
                                          <p:cBhvr additive="base">
                                            <p:cTn id="28" dur="2000" fill="hold"/>
                                            <p:tgtEl>
                                              <p:spTgt spid="71"/>
                                            </p:tgtEl>
                                            <p:attrNameLst>
                                              <p:attrName>ppt_y</p:attrName>
                                            </p:attrNameLst>
                                          </p:cBhvr>
                                          <p:tavLst>
                                            <p:tav tm="0">
                                              <p:val>
                                                <p:strVal val="1+#ppt_h/2"/>
                                              </p:val>
                                            </p:tav>
                                            <p:tav tm="100000">
                                              <p:val>
                                                <p:strVal val="#ppt_y"/>
                                              </p:val>
                                            </p:tav>
                                          </p:tavLst>
                                        </p:anim>
                                      </p:childTnLst>
                                    </p:cTn>
                                  </p:par>
                                </p:childTnLst>
                              </p:cTn>
                            </p:par>
                            <p:par>
                              <p:cTn id="29" fill="hold">
                                <p:stCondLst>
                                  <p:cond delay="2000"/>
                                </p:stCondLst>
                                <p:childTnLst>
                                  <p:par>
                                    <p:cTn id="30" presetID="56" presetClass="entr" presetSubtype="0" fill="hold" grpId="0" nodeType="afterEffect">
                                      <p:stCondLst>
                                        <p:cond delay="0"/>
                                      </p:stCondLst>
                                      <p:iterate type="lt">
                                        <p:tmPct val="10000"/>
                                      </p:iterate>
                                      <p:childTnLst>
                                        <p:set>
                                          <p:cBhvr>
                                            <p:cTn id="31" dur="1" fill="hold">
                                              <p:stCondLst>
                                                <p:cond delay="0"/>
                                              </p:stCondLst>
                                            </p:cTn>
                                            <p:tgtEl>
                                              <p:spTgt spid="49"/>
                                            </p:tgtEl>
                                            <p:attrNameLst>
                                              <p:attrName>style.visibility</p:attrName>
                                            </p:attrNameLst>
                                          </p:cBhvr>
                                          <p:to>
                                            <p:strVal val="visible"/>
                                          </p:to>
                                        </p:set>
                                        <p:anim by="(-#ppt_w*2)" calcmode="lin" valueType="num">
                                          <p:cBhvr rctx="PPT">
                                            <p:cTn id="32" dur="1000" autoRev="1" fill="hold">
                                              <p:stCondLst>
                                                <p:cond delay="0"/>
                                              </p:stCondLst>
                                            </p:cTn>
                                            <p:tgtEl>
                                              <p:spTgt spid="49"/>
                                            </p:tgtEl>
                                            <p:attrNameLst>
                                              <p:attrName>ppt_w</p:attrName>
                                            </p:attrNameLst>
                                          </p:cBhvr>
                                        </p:anim>
                                        <p:anim by="(#ppt_w*0.50)" calcmode="lin" valueType="num">
                                          <p:cBhvr>
                                            <p:cTn id="33" dur="1000" decel="50000" autoRev="1" fill="hold">
                                              <p:stCondLst>
                                                <p:cond delay="0"/>
                                              </p:stCondLst>
                                            </p:cTn>
                                            <p:tgtEl>
                                              <p:spTgt spid="49"/>
                                            </p:tgtEl>
                                            <p:attrNameLst>
                                              <p:attrName>ppt_x</p:attrName>
                                            </p:attrNameLst>
                                          </p:cBhvr>
                                        </p:anim>
                                        <p:anim from="(-#ppt_h/2)" to="(#ppt_y)" calcmode="lin" valueType="num">
                                          <p:cBhvr>
                                            <p:cTn id="34" dur="2000" fill="hold">
                                              <p:stCondLst>
                                                <p:cond delay="0"/>
                                              </p:stCondLst>
                                            </p:cTn>
                                            <p:tgtEl>
                                              <p:spTgt spid="49"/>
                                            </p:tgtEl>
                                            <p:attrNameLst>
                                              <p:attrName>ppt_y</p:attrName>
                                            </p:attrNameLst>
                                          </p:cBhvr>
                                        </p:anim>
                                        <p:animRot by="21600000">
                                          <p:cBhvr>
                                            <p:cTn id="35" dur="2000" fill="hold">
                                              <p:stCondLst>
                                                <p:cond delay="0"/>
                                              </p:stCondLst>
                                            </p:cTn>
                                            <p:tgtEl>
                                              <p:spTgt spid="49"/>
                                            </p:tgtEl>
                                            <p:attrNameLst>
                                              <p:attrName>r</p:attrName>
                                            </p:attrNameLst>
                                          </p:cBhvr>
                                        </p:animRot>
                                      </p:childTnLst>
                                    </p:cTn>
                                  </p:par>
                                  <p:par>
                                    <p:cTn id="36" presetID="23" presetClass="entr" presetSubtype="16" fill="hold" nodeType="withEffect">
                                      <p:stCondLst>
                                        <p:cond delay="1250"/>
                                      </p:stCondLst>
                                      <p:childTnLst>
                                        <p:set>
                                          <p:cBhvr>
                                            <p:cTn id="37" dur="1" fill="hold">
                                              <p:stCondLst>
                                                <p:cond delay="0"/>
                                              </p:stCondLst>
                                            </p:cTn>
                                            <p:tgtEl>
                                              <p:spTgt spid="53"/>
                                            </p:tgtEl>
                                            <p:attrNameLst>
                                              <p:attrName>style.visibility</p:attrName>
                                            </p:attrNameLst>
                                          </p:cBhvr>
                                          <p:to>
                                            <p:strVal val="visible"/>
                                          </p:to>
                                        </p:set>
                                        <p:anim calcmode="lin" valueType="num">
                                          <p:cBhvr>
                                            <p:cTn id="38" dur="500" fill="hold"/>
                                            <p:tgtEl>
                                              <p:spTgt spid="53"/>
                                            </p:tgtEl>
                                            <p:attrNameLst>
                                              <p:attrName>ppt_w</p:attrName>
                                            </p:attrNameLst>
                                          </p:cBhvr>
                                          <p:tavLst>
                                            <p:tav tm="0">
                                              <p:val>
                                                <p:fltVal val="0"/>
                                              </p:val>
                                            </p:tav>
                                            <p:tav tm="100000">
                                              <p:val>
                                                <p:strVal val="#ppt_w"/>
                                              </p:val>
                                            </p:tav>
                                          </p:tavLst>
                                        </p:anim>
                                        <p:anim calcmode="lin" valueType="num">
                                          <p:cBhvr>
                                            <p:cTn id="39" dur="500" fill="hold"/>
                                            <p:tgtEl>
                                              <p:spTgt spid="53"/>
                                            </p:tgtEl>
                                            <p:attrNameLst>
                                              <p:attrName>ppt_h</p:attrName>
                                            </p:attrNameLst>
                                          </p:cBhvr>
                                          <p:tavLst>
                                            <p:tav tm="0">
                                              <p:val>
                                                <p:fltVal val="0"/>
                                              </p:val>
                                            </p:tav>
                                            <p:tav tm="100000">
                                              <p:val>
                                                <p:strVal val="#ppt_h"/>
                                              </p:val>
                                            </p:tav>
                                          </p:tavLst>
                                        </p:anim>
                                      </p:childTnLst>
                                    </p:cTn>
                                  </p:par>
                                  <p:par>
                                    <p:cTn id="40" presetID="23" presetClass="entr" presetSubtype="16" fill="hold" nodeType="withEffect">
                                      <p:stCondLst>
                                        <p:cond delay="150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childTnLst>
                                    </p:cTn>
                                  </p:par>
                                  <p:par>
                                    <p:cTn id="44" presetID="23" presetClass="entr" presetSubtype="16" fill="hold" nodeType="withEffect">
                                      <p:stCondLst>
                                        <p:cond delay="1750"/>
                                      </p:stCondLst>
                                      <p:childTnLst>
                                        <p:set>
                                          <p:cBhvr>
                                            <p:cTn id="45" dur="1" fill="hold">
                                              <p:stCondLst>
                                                <p:cond delay="0"/>
                                              </p:stCondLst>
                                            </p:cTn>
                                            <p:tgtEl>
                                              <p:spTgt spid="59"/>
                                            </p:tgtEl>
                                            <p:attrNameLst>
                                              <p:attrName>style.visibility</p:attrName>
                                            </p:attrNameLst>
                                          </p:cBhvr>
                                          <p:to>
                                            <p:strVal val="visible"/>
                                          </p:to>
                                        </p:set>
                                        <p:anim calcmode="lin" valueType="num">
                                          <p:cBhvr>
                                            <p:cTn id="46" dur="500" fill="hold"/>
                                            <p:tgtEl>
                                              <p:spTgt spid="59"/>
                                            </p:tgtEl>
                                            <p:attrNameLst>
                                              <p:attrName>ppt_w</p:attrName>
                                            </p:attrNameLst>
                                          </p:cBhvr>
                                          <p:tavLst>
                                            <p:tav tm="0">
                                              <p:val>
                                                <p:fltVal val="0"/>
                                              </p:val>
                                            </p:tav>
                                            <p:tav tm="100000">
                                              <p:val>
                                                <p:strVal val="#ppt_w"/>
                                              </p:val>
                                            </p:tav>
                                          </p:tavLst>
                                        </p:anim>
                                        <p:anim calcmode="lin" valueType="num">
                                          <p:cBhvr>
                                            <p:cTn id="47" dur="500" fill="hold"/>
                                            <p:tgtEl>
                                              <p:spTgt spid="59"/>
                                            </p:tgtEl>
                                            <p:attrNameLst>
                                              <p:attrName>ppt_h</p:attrName>
                                            </p:attrNameLst>
                                          </p:cBhvr>
                                          <p:tavLst>
                                            <p:tav tm="0">
                                              <p:val>
                                                <p:fltVal val="0"/>
                                              </p:val>
                                            </p:tav>
                                            <p:tav tm="100000">
                                              <p:val>
                                                <p:strVal val="#ppt_h"/>
                                              </p:val>
                                            </p:tav>
                                          </p:tavLst>
                                        </p:anim>
                                      </p:childTnLst>
                                    </p:cTn>
                                  </p:par>
                                  <p:par>
                                    <p:cTn id="48" presetID="23" presetClass="entr" presetSubtype="16" fill="hold" nodeType="withEffect">
                                      <p:stCondLst>
                                        <p:cond delay="2000"/>
                                      </p:stCondLst>
                                      <p:childTnLst>
                                        <p:set>
                                          <p:cBhvr>
                                            <p:cTn id="49" dur="1" fill="hold">
                                              <p:stCondLst>
                                                <p:cond delay="0"/>
                                              </p:stCondLst>
                                            </p:cTn>
                                            <p:tgtEl>
                                              <p:spTgt spid="62"/>
                                            </p:tgtEl>
                                            <p:attrNameLst>
                                              <p:attrName>style.visibility</p:attrName>
                                            </p:attrNameLst>
                                          </p:cBhvr>
                                          <p:to>
                                            <p:strVal val="visible"/>
                                          </p:to>
                                        </p:set>
                                        <p:anim calcmode="lin" valueType="num">
                                          <p:cBhvr>
                                            <p:cTn id="50" dur="500" fill="hold"/>
                                            <p:tgtEl>
                                              <p:spTgt spid="62"/>
                                            </p:tgtEl>
                                            <p:attrNameLst>
                                              <p:attrName>ppt_w</p:attrName>
                                            </p:attrNameLst>
                                          </p:cBhvr>
                                          <p:tavLst>
                                            <p:tav tm="0">
                                              <p:val>
                                                <p:fltVal val="0"/>
                                              </p:val>
                                            </p:tav>
                                            <p:tav tm="100000">
                                              <p:val>
                                                <p:strVal val="#ppt_w"/>
                                              </p:val>
                                            </p:tav>
                                          </p:tavLst>
                                        </p:anim>
                                        <p:anim calcmode="lin" valueType="num">
                                          <p:cBhvr>
                                            <p:cTn id="51" dur="500" fill="hold"/>
                                            <p:tgtEl>
                                              <p:spTgt spid="62"/>
                                            </p:tgtEl>
                                            <p:attrNameLst>
                                              <p:attrName>ppt_h</p:attrName>
                                            </p:attrNameLst>
                                          </p:cBhvr>
                                          <p:tavLst>
                                            <p:tav tm="0">
                                              <p:val>
                                                <p:fltVal val="0"/>
                                              </p:val>
                                            </p:tav>
                                            <p:tav tm="100000">
                                              <p:val>
                                                <p:strVal val="#ppt_h"/>
                                              </p:val>
                                            </p:tav>
                                          </p:tavLst>
                                        </p:anim>
                                      </p:childTnLst>
                                    </p:cTn>
                                  </p:par>
                                  <p:par>
                                    <p:cTn id="52" presetID="23" presetClass="entr" presetSubtype="16" fill="hold" nodeType="withEffect">
                                      <p:stCondLst>
                                        <p:cond delay="2250"/>
                                      </p:stCondLst>
                                      <p:childTnLst>
                                        <p:set>
                                          <p:cBhvr>
                                            <p:cTn id="53" dur="1" fill="hold">
                                              <p:stCondLst>
                                                <p:cond delay="0"/>
                                              </p:stCondLst>
                                            </p:cTn>
                                            <p:tgtEl>
                                              <p:spTgt spid="65"/>
                                            </p:tgtEl>
                                            <p:attrNameLst>
                                              <p:attrName>style.visibility</p:attrName>
                                            </p:attrNameLst>
                                          </p:cBhvr>
                                          <p:to>
                                            <p:strVal val="visible"/>
                                          </p:to>
                                        </p:set>
                                        <p:anim calcmode="lin" valueType="num">
                                          <p:cBhvr>
                                            <p:cTn id="54" dur="500" fill="hold"/>
                                            <p:tgtEl>
                                              <p:spTgt spid="65"/>
                                            </p:tgtEl>
                                            <p:attrNameLst>
                                              <p:attrName>ppt_w</p:attrName>
                                            </p:attrNameLst>
                                          </p:cBhvr>
                                          <p:tavLst>
                                            <p:tav tm="0">
                                              <p:val>
                                                <p:fltVal val="0"/>
                                              </p:val>
                                            </p:tav>
                                            <p:tav tm="100000">
                                              <p:val>
                                                <p:strVal val="#ppt_w"/>
                                              </p:val>
                                            </p:tav>
                                          </p:tavLst>
                                        </p:anim>
                                        <p:anim calcmode="lin" valueType="num">
                                          <p:cBhvr>
                                            <p:cTn id="55" dur="500" fill="hold"/>
                                            <p:tgtEl>
                                              <p:spTgt spid="65"/>
                                            </p:tgtEl>
                                            <p:attrNameLst>
                                              <p:attrName>ppt_h</p:attrName>
                                            </p:attrNameLst>
                                          </p:cBhvr>
                                          <p:tavLst>
                                            <p:tav tm="0">
                                              <p:val>
                                                <p:fltVal val="0"/>
                                              </p:val>
                                            </p:tav>
                                            <p:tav tm="100000">
                                              <p:val>
                                                <p:strVal val="#ppt_h"/>
                                              </p:val>
                                            </p:tav>
                                          </p:tavLst>
                                        </p:anim>
                                      </p:childTnLst>
                                    </p:cTn>
                                  </p:par>
                                </p:childTnLst>
                              </p:cTn>
                            </p:par>
                            <p:par>
                              <p:cTn id="56" fill="hold">
                                <p:stCondLst>
                                  <p:cond delay="4750"/>
                                </p:stCondLst>
                                <p:childTnLst>
                                  <p:par>
                                    <p:cTn id="57" presetID="42" presetClass="entr" presetSubtype="0" fill="hold" grpId="0" nodeType="afterEffect">
                                      <p:stCondLst>
                                        <p:cond delay="0"/>
                                      </p:stCondLst>
                                      <p:iterate type="lt">
                                        <p:tmPct val="10000"/>
                                      </p:iterate>
                                      <p:childTnLst>
                                        <p:set>
                                          <p:cBhvr>
                                            <p:cTn id="58" dur="1" fill="hold">
                                              <p:stCondLst>
                                                <p:cond delay="0"/>
                                              </p:stCondLst>
                                            </p:cTn>
                                            <p:tgtEl>
                                              <p:spTgt spid="74"/>
                                            </p:tgtEl>
                                            <p:attrNameLst>
                                              <p:attrName>style.visibility</p:attrName>
                                            </p:attrNameLst>
                                          </p:cBhvr>
                                          <p:to>
                                            <p:strVal val="visible"/>
                                          </p:to>
                                        </p:set>
                                        <p:animEffect transition="in" filter="fade">
                                          <p:cBhvr>
                                            <p:cTn id="59" dur="750"/>
                                            <p:tgtEl>
                                              <p:spTgt spid="74"/>
                                            </p:tgtEl>
                                          </p:cBhvr>
                                        </p:animEffect>
                                        <p:anim calcmode="lin" valueType="num">
                                          <p:cBhvr>
                                            <p:cTn id="60" dur="750" fill="hold"/>
                                            <p:tgtEl>
                                              <p:spTgt spid="74"/>
                                            </p:tgtEl>
                                            <p:attrNameLst>
                                              <p:attrName>ppt_x</p:attrName>
                                            </p:attrNameLst>
                                          </p:cBhvr>
                                          <p:tavLst>
                                            <p:tav tm="0">
                                              <p:val>
                                                <p:strVal val="#ppt_x"/>
                                              </p:val>
                                            </p:tav>
                                            <p:tav tm="100000">
                                              <p:val>
                                                <p:strVal val="#ppt_x"/>
                                              </p:val>
                                            </p:tav>
                                          </p:tavLst>
                                        </p:anim>
                                        <p:anim calcmode="lin" valueType="num">
                                          <p:cBhvr>
                                            <p:cTn id="61" dur="750" fill="hold"/>
                                            <p:tgtEl>
                                              <p:spTgt spid="74"/>
                                            </p:tgtEl>
                                            <p:attrNameLst>
                                              <p:attrName>ppt_y</p:attrName>
                                            </p:attrNameLst>
                                          </p:cBhvr>
                                          <p:tavLst>
                                            <p:tav tm="0">
                                              <p:val>
                                                <p:strVal val="#ppt_y+.1"/>
                                              </p:val>
                                            </p:tav>
                                            <p:tav tm="100000">
                                              <p:val>
                                                <p:strVal val="#ppt_y"/>
                                              </p:val>
                                            </p:tav>
                                          </p:tavLst>
                                        </p:anim>
                                      </p:childTnLst>
                                    </p:cTn>
                                  </p:par>
                                </p:childTnLst>
                              </p:cTn>
                            </p:par>
                            <p:par>
                              <p:cTn id="62" fill="hold">
                                <p:stCondLst>
                                  <p:cond delay="6025"/>
                                </p:stCondLst>
                                <p:childTnLst>
                                  <p:par>
                                    <p:cTn id="63" presetID="23" presetClass="entr" presetSubtype="528" fill="hold" grpId="0" nodeType="afterEffect">
                                      <p:stCondLst>
                                        <p:cond delay="0"/>
                                      </p:stCondLst>
                                      <p:iterate type="lt">
                                        <p:tmPct val="10000"/>
                                      </p:iterate>
                                      <p:childTnLst>
                                        <p:set>
                                          <p:cBhvr>
                                            <p:cTn id="64" dur="1" fill="hold">
                                              <p:stCondLst>
                                                <p:cond delay="0"/>
                                              </p:stCondLst>
                                            </p:cTn>
                                            <p:tgtEl>
                                              <p:spTgt spid="76"/>
                                            </p:tgtEl>
                                            <p:attrNameLst>
                                              <p:attrName>style.visibility</p:attrName>
                                            </p:attrNameLst>
                                          </p:cBhvr>
                                          <p:to>
                                            <p:strVal val="visible"/>
                                          </p:to>
                                        </p:set>
                                        <p:anim calcmode="lin" valueType="num">
                                          <p:cBhvr>
                                            <p:cTn id="65" dur="500" fill="hold"/>
                                            <p:tgtEl>
                                              <p:spTgt spid="76"/>
                                            </p:tgtEl>
                                            <p:attrNameLst>
                                              <p:attrName>ppt_w</p:attrName>
                                            </p:attrNameLst>
                                          </p:cBhvr>
                                          <p:tavLst>
                                            <p:tav tm="0">
                                              <p:val>
                                                <p:fltVal val="0"/>
                                              </p:val>
                                            </p:tav>
                                            <p:tav tm="100000">
                                              <p:val>
                                                <p:strVal val="#ppt_w"/>
                                              </p:val>
                                            </p:tav>
                                          </p:tavLst>
                                        </p:anim>
                                        <p:anim calcmode="lin" valueType="num">
                                          <p:cBhvr>
                                            <p:cTn id="66" dur="500" fill="hold"/>
                                            <p:tgtEl>
                                              <p:spTgt spid="76"/>
                                            </p:tgtEl>
                                            <p:attrNameLst>
                                              <p:attrName>ppt_h</p:attrName>
                                            </p:attrNameLst>
                                          </p:cBhvr>
                                          <p:tavLst>
                                            <p:tav tm="0">
                                              <p:val>
                                                <p:fltVal val="0"/>
                                              </p:val>
                                            </p:tav>
                                            <p:tav tm="100000">
                                              <p:val>
                                                <p:strVal val="#ppt_h"/>
                                              </p:val>
                                            </p:tav>
                                          </p:tavLst>
                                        </p:anim>
                                        <p:anim calcmode="lin" valueType="num">
                                          <p:cBhvr>
                                            <p:cTn id="67" dur="500" fill="hold"/>
                                            <p:tgtEl>
                                              <p:spTgt spid="76"/>
                                            </p:tgtEl>
                                            <p:attrNameLst>
                                              <p:attrName>ppt_x</p:attrName>
                                            </p:attrNameLst>
                                          </p:cBhvr>
                                          <p:tavLst>
                                            <p:tav tm="0">
                                              <p:val>
                                                <p:fltVal val="0.5"/>
                                              </p:val>
                                            </p:tav>
                                            <p:tav tm="100000">
                                              <p:val>
                                                <p:strVal val="#ppt_x"/>
                                              </p:val>
                                            </p:tav>
                                          </p:tavLst>
                                        </p:anim>
                                        <p:anim calcmode="lin" valueType="num">
                                          <p:cBhvr>
                                            <p:cTn id="68" dur="500" fill="hold"/>
                                            <p:tgtEl>
                                              <p:spTgt spid="76"/>
                                            </p:tgtEl>
                                            <p:attrNameLst>
                                              <p:attrName>ppt_y</p:attrName>
                                            </p:attrNameLst>
                                          </p:cBhvr>
                                          <p:tavLst>
                                            <p:tav tm="0">
                                              <p:val>
                                                <p:fltVal val="0.5"/>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2" presetClass="entr" presetSubtype="8" fill="hold" nodeType="clickEffect">
                                      <p:stCondLst>
                                        <p:cond delay="0"/>
                                      </p:stCondLst>
                                      <p:childTnLst>
                                        <p:set>
                                          <p:cBhvr>
                                            <p:cTn id="72" dur="1" fill="hold">
                                              <p:stCondLst>
                                                <p:cond delay="0"/>
                                              </p:stCondLst>
                                            </p:cTn>
                                            <p:tgtEl>
                                              <p:spTgt spid="77"/>
                                            </p:tgtEl>
                                            <p:attrNameLst>
                                              <p:attrName>style.visibility</p:attrName>
                                            </p:attrNameLst>
                                          </p:cBhvr>
                                          <p:to>
                                            <p:strVal val="visible"/>
                                          </p:to>
                                        </p:set>
                                        <p:animEffect transition="in" filter="wipe(left)">
                                          <p:cBhvr>
                                            <p:cTn id="73" dur="3000"/>
                                            <p:tgtEl>
                                              <p:spTgt spid="7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p:bldP spid="74" grpId="0"/>
          <p:bldP spid="7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SCORM_RATE_SLIDES" val="0"/>
  <p:tag name="ISPRING_SCORM_RATE_QUIZZES" val="0"/>
  <p:tag name="ISPRING_SCORM_PASSING_SCORE" val="0.000000"/>
  <p:tag name="ISPRING_ULTRA_SCORM_COURSE_ID" val="D8B30EEA-E47B-4848-B6F3-672ACBFF6F19"/>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OUTPUT_FOLDER" val="C:\Users\Administrator\Desktop"/>
  <p:tag name="ISPRING_FIRST_PUBLISH"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442</TotalTime>
  <Words>2380</Words>
  <Application>Microsoft Office PowerPoint</Application>
  <PresentationFormat>全屏显示(16:9)</PresentationFormat>
  <Paragraphs>383</Paragraphs>
  <Slides>27</Slides>
  <Notes>27</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27</vt:i4>
      </vt:variant>
    </vt:vector>
  </HeadingPairs>
  <TitlesOfParts>
    <vt:vector size="40" baseType="lpstr">
      <vt:lpstr>LiHei Pro</vt:lpstr>
      <vt:lpstr>等线</vt:lpstr>
      <vt:lpstr>方正大黑_GBK</vt:lpstr>
      <vt:lpstr>方正兰亭粗黑_GBK</vt:lpstr>
      <vt:lpstr>时尚中黑简体</vt:lpstr>
      <vt:lpstr>宋体</vt:lpstr>
      <vt:lpstr>微软雅黑</vt:lpstr>
      <vt:lpstr>微软雅黑 Light</vt:lpstr>
      <vt:lpstr>Arial</vt:lpstr>
      <vt:lpstr>Calibri</vt:lpstr>
      <vt:lpstr>Calibri Light</vt:lpstr>
      <vt:lpstr>Impact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kk</dc:creator>
  <cp:lastModifiedBy>faith123</cp:lastModifiedBy>
  <cp:revision>28</cp:revision>
  <dcterms:created xsi:type="dcterms:W3CDTF">2016-08-01T13:39:46Z</dcterms:created>
  <dcterms:modified xsi:type="dcterms:W3CDTF">2018-11-30T02:41:28Z</dcterms:modified>
</cp:coreProperties>
</file>