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66" r:id="rId3"/>
    <p:sldId id="267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5" r:id="rId13"/>
    <p:sldId id="264" r:id="rId14"/>
    <p:sldId id="278" r:id="rId15"/>
  </p:sldIdLst>
  <p:sldSz cx="12192000" cy="6858000"/>
  <p:notesSz cx="6858000" cy="9144000"/>
  <p:embeddedFontLst>
    <p:embeddedFont>
      <p:font typeface="微软雅黑" panose="020B0503020204020204" charset="-122"/>
      <p:regular r:id="rId19"/>
    </p:embeddedFont>
    <p:embeddedFont>
      <p:font typeface="字心坊萌喵体" charset="-122"/>
      <p:regular r:id="rId20"/>
    </p:embeddedFont>
    <p:embeddedFont>
      <p:font typeface="Segoe UI Light" panose="020B0502040204020203"/>
      <p:regular r:id="rId21"/>
    </p:embeddedFont>
  </p:embeddedFontLst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A312"/>
    <a:srgbClr val="F7D2CA"/>
    <a:srgbClr val="EA6368"/>
    <a:srgbClr val="F5A700"/>
    <a:srgbClr val="FFEA54"/>
    <a:srgbClr val="83C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7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11.xml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D4597-B8F8-41F3-97AF-1D51241A71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378652" y="1891167"/>
            <a:ext cx="2818474" cy="1748224"/>
          </a:xfrm>
          <a:custGeom>
            <a:avLst/>
            <a:gdLst>
              <a:gd name="connsiteX0" fmla="*/ 96307 w 2818474"/>
              <a:gd name="connsiteY0" fmla="*/ 0 h 1748224"/>
              <a:gd name="connsiteX1" fmla="*/ 397892 w 2818474"/>
              <a:gd name="connsiteY1" fmla="*/ 0 h 1748224"/>
              <a:gd name="connsiteX2" fmla="*/ 644136 w 2818474"/>
              <a:gd name="connsiteY2" fmla="*/ 29060 h 1748224"/>
              <a:gd name="connsiteX3" fmla="*/ 861126 w 2818474"/>
              <a:gd name="connsiteY3" fmla="*/ 20143 h 1748224"/>
              <a:gd name="connsiteX4" fmla="*/ 1211876 w 2818474"/>
              <a:gd name="connsiteY4" fmla="*/ 5280 h 1748224"/>
              <a:gd name="connsiteX5" fmla="*/ 1330775 w 2818474"/>
              <a:gd name="connsiteY5" fmla="*/ 11225 h 1748224"/>
              <a:gd name="connsiteX6" fmla="*/ 1526957 w 2818474"/>
              <a:gd name="connsiteY6" fmla="*/ 11225 h 1748224"/>
              <a:gd name="connsiteX7" fmla="*/ 1589379 w 2818474"/>
              <a:gd name="connsiteY7" fmla="*/ 11225 h 1748224"/>
              <a:gd name="connsiteX8" fmla="*/ 1667153 w 2818474"/>
              <a:gd name="connsiteY8" fmla="*/ 0 h 1748224"/>
              <a:gd name="connsiteX9" fmla="*/ 2016858 w 2818474"/>
              <a:gd name="connsiteY9" fmla="*/ 0 h 1748224"/>
              <a:gd name="connsiteX10" fmla="*/ 2136311 w 2818474"/>
              <a:gd name="connsiteY10" fmla="*/ 26087 h 1748224"/>
              <a:gd name="connsiteX11" fmla="*/ 2243320 w 2818474"/>
              <a:gd name="connsiteY11" fmla="*/ 2308 h 1748224"/>
              <a:gd name="connsiteX12" fmla="*/ 2293851 w 2818474"/>
              <a:gd name="connsiteY12" fmla="*/ 2308 h 1748224"/>
              <a:gd name="connsiteX13" fmla="*/ 2365190 w 2818474"/>
              <a:gd name="connsiteY13" fmla="*/ 52840 h 1748224"/>
              <a:gd name="connsiteX14" fmla="*/ 2507868 w 2818474"/>
              <a:gd name="connsiteY14" fmla="*/ 2308 h 1748224"/>
              <a:gd name="connsiteX15" fmla="*/ 2790252 w 2818474"/>
              <a:gd name="connsiteY15" fmla="*/ 2308 h 1748224"/>
              <a:gd name="connsiteX16" fmla="*/ 2818474 w 2818474"/>
              <a:gd name="connsiteY16" fmla="*/ 61574 h 1748224"/>
              <a:gd name="connsiteX17" fmla="*/ 2818474 w 2818474"/>
              <a:gd name="connsiteY17" fmla="*/ 89021 h 1748224"/>
              <a:gd name="connsiteX18" fmla="*/ 2802142 w 2818474"/>
              <a:gd name="connsiteY18" fmla="*/ 353058 h 1748224"/>
              <a:gd name="connsiteX19" fmla="*/ 2817004 w 2818474"/>
              <a:gd name="connsiteY19" fmla="*/ 412507 h 1748224"/>
              <a:gd name="connsiteX20" fmla="*/ 2766472 w 2818474"/>
              <a:gd name="connsiteY20" fmla="*/ 573020 h 1748224"/>
              <a:gd name="connsiteX21" fmla="*/ 2818474 w 2818474"/>
              <a:gd name="connsiteY21" fmla="*/ 808761 h 1748224"/>
              <a:gd name="connsiteX22" fmla="*/ 2818474 w 2818474"/>
              <a:gd name="connsiteY22" fmla="*/ 1016063 h 1748224"/>
              <a:gd name="connsiteX23" fmla="*/ 2787280 w 2818474"/>
              <a:gd name="connsiteY23" fmla="*/ 1048614 h 1748224"/>
              <a:gd name="connsiteX24" fmla="*/ 2799170 w 2818474"/>
              <a:gd name="connsiteY24" fmla="*/ 1122925 h 1748224"/>
              <a:gd name="connsiteX25" fmla="*/ 2772417 w 2818474"/>
              <a:gd name="connsiteY25" fmla="*/ 1218044 h 1748224"/>
              <a:gd name="connsiteX26" fmla="*/ 2796197 w 2818474"/>
              <a:gd name="connsiteY26" fmla="*/ 1232906 h 1748224"/>
              <a:gd name="connsiteX27" fmla="*/ 2818474 w 2818474"/>
              <a:gd name="connsiteY27" fmla="*/ 1386989 h 1748224"/>
              <a:gd name="connsiteX28" fmla="*/ 2818474 w 2818474"/>
              <a:gd name="connsiteY28" fmla="*/ 1533190 h 1748224"/>
              <a:gd name="connsiteX29" fmla="*/ 2778362 w 2818474"/>
              <a:gd name="connsiteY29" fmla="*/ 1693638 h 1748224"/>
              <a:gd name="connsiteX30" fmla="*/ 2728522 w 2818474"/>
              <a:gd name="connsiteY30" fmla="*/ 1748224 h 1748224"/>
              <a:gd name="connsiteX31" fmla="*/ 2622926 w 2818474"/>
              <a:gd name="connsiteY31" fmla="*/ 1748224 h 1748224"/>
              <a:gd name="connsiteX32" fmla="*/ 2475171 w 2818474"/>
              <a:gd name="connsiteY32" fmla="*/ 1726335 h 1748224"/>
              <a:gd name="connsiteX33" fmla="*/ 2397131 w 2818474"/>
              <a:gd name="connsiteY33" fmla="*/ 1748224 h 1748224"/>
              <a:gd name="connsiteX34" fmla="*/ 2140799 w 2818474"/>
              <a:gd name="connsiteY34" fmla="*/ 1748224 h 1748224"/>
              <a:gd name="connsiteX35" fmla="*/ 2115504 w 2818474"/>
              <a:gd name="connsiteY35" fmla="*/ 1735252 h 1748224"/>
              <a:gd name="connsiteX36" fmla="*/ 1943101 w 2818474"/>
              <a:gd name="connsiteY36" fmla="*/ 1729307 h 1748224"/>
              <a:gd name="connsiteX37" fmla="*/ 1850881 w 2818474"/>
              <a:gd name="connsiteY37" fmla="*/ 1748224 h 1748224"/>
              <a:gd name="connsiteX38" fmla="*/ 1774494 w 2818474"/>
              <a:gd name="connsiteY38" fmla="*/ 1748224 h 1748224"/>
              <a:gd name="connsiteX39" fmla="*/ 1764754 w 2818474"/>
              <a:gd name="connsiteY39" fmla="*/ 1747142 h 1748224"/>
              <a:gd name="connsiteX40" fmla="*/ 1735029 w 2818474"/>
              <a:gd name="connsiteY40" fmla="*/ 1747142 h 1748224"/>
              <a:gd name="connsiteX41" fmla="*/ 1143510 w 2818474"/>
              <a:gd name="connsiteY41" fmla="*/ 1735252 h 1748224"/>
              <a:gd name="connsiteX42" fmla="*/ 682778 w 2818474"/>
              <a:gd name="connsiteY42" fmla="*/ 1723362 h 1748224"/>
              <a:gd name="connsiteX43" fmla="*/ 462816 w 2818474"/>
              <a:gd name="connsiteY43" fmla="*/ 1711472 h 1748224"/>
              <a:gd name="connsiteX44" fmla="*/ 418229 w 2818474"/>
              <a:gd name="connsiteY44" fmla="*/ 1711472 h 1748224"/>
              <a:gd name="connsiteX45" fmla="*/ 365499 w 2818474"/>
              <a:gd name="connsiteY45" fmla="*/ 1748224 h 1748224"/>
              <a:gd name="connsiteX46" fmla="*/ 283782 w 2818474"/>
              <a:gd name="connsiteY46" fmla="*/ 1748224 h 1748224"/>
              <a:gd name="connsiteX47" fmla="*/ 251772 w 2818474"/>
              <a:gd name="connsiteY47" fmla="*/ 1720390 h 1748224"/>
              <a:gd name="connsiteX48" fmla="*/ 31810 w 2818474"/>
              <a:gd name="connsiteY48" fmla="*/ 1729307 h 1748224"/>
              <a:gd name="connsiteX49" fmla="*/ 0 w 2818474"/>
              <a:gd name="connsiteY49" fmla="*/ 1719263 h 1748224"/>
              <a:gd name="connsiteX50" fmla="*/ 0 w 2818474"/>
              <a:gd name="connsiteY50" fmla="*/ 1636052 h 1748224"/>
              <a:gd name="connsiteX51" fmla="*/ 11003 w 2818474"/>
              <a:gd name="connsiteY51" fmla="*/ 1628244 h 1748224"/>
              <a:gd name="connsiteX52" fmla="*/ 25865 w 2818474"/>
              <a:gd name="connsiteY52" fmla="*/ 1452868 h 1748224"/>
              <a:gd name="connsiteX53" fmla="*/ 0 w 2818474"/>
              <a:gd name="connsiteY53" fmla="*/ 1228708 h 1748224"/>
              <a:gd name="connsiteX54" fmla="*/ 0 w 2818474"/>
              <a:gd name="connsiteY54" fmla="*/ 1017114 h 1748224"/>
              <a:gd name="connsiteX55" fmla="*/ 37755 w 2818474"/>
              <a:gd name="connsiteY55" fmla="*/ 941605 h 1748224"/>
              <a:gd name="connsiteX56" fmla="*/ 22892 w 2818474"/>
              <a:gd name="connsiteY56" fmla="*/ 914853 h 1748224"/>
              <a:gd name="connsiteX57" fmla="*/ 2085 w 2818474"/>
              <a:gd name="connsiteY57" fmla="*/ 700836 h 1748224"/>
              <a:gd name="connsiteX58" fmla="*/ 0 w 2818474"/>
              <a:gd name="connsiteY58" fmla="*/ 688718 h 1748224"/>
              <a:gd name="connsiteX59" fmla="*/ 0 w 2818474"/>
              <a:gd name="connsiteY59" fmla="*/ 260689 h 1748224"/>
              <a:gd name="connsiteX60" fmla="*/ 13975 w 2818474"/>
              <a:gd name="connsiteY60" fmla="*/ 210380 h 1748224"/>
              <a:gd name="connsiteX61" fmla="*/ 19920 w 2818474"/>
              <a:gd name="connsiteY61" fmla="*/ 79592 h 1748224"/>
              <a:gd name="connsiteX62" fmla="*/ 0 w 2818474"/>
              <a:gd name="connsiteY62" fmla="*/ 58079 h 1748224"/>
              <a:gd name="connsiteX63" fmla="*/ 0 w 2818474"/>
              <a:gd name="connsiteY63" fmla="*/ 20255 h 1748224"/>
              <a:gd name="connsiteX64" fmla="*/ 22892 w 2818474"/>
              <a:gd name="connsiteY64" fmla="*/ 29060 h 174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818474" h="1748224">
                <a:moveTo>
                  <a:pt x="96307" y="0"/>
                </a:moveTo>
                <a:lnTo>
                  <a:pt x="397892" y="0"/>
                </a:lnTo>
                <a:lnTo>
                  <a:pt x="644136" y="29060"/>
                </a:lnTo>
                <a:lnTo>
                  <a:pt x="861126" y="20143"/>
                </a:lnTo>
                <a:lnTo>
                  <a:pt x="1211876" y="5280"/>
                </a:lnTo>
                <a:lnTo>
                  <a:pt x="1330775" y="11225"/>
                </a:lnTo>
                <a:lnTo>
                  <a:pt x="1526957" y="11225"/>
                </a:lnTo>
                <a:lnTo>
                  <a:pt x="1589379" y="11225"/>
                </a:lnTo>
                <a:lnTo>
                  <a:pt x="1667153" y="0"/>
                </a:lnTo>
                <a:lnTo>
                  <a:pt x="2016858" y="0"/>
                </a:lnTo>
                <a:lnTo>
                  <a:pt x="2136311" y="26087"/>
                </a:lnTo>
                <a:lnTo>
                  <a:pt x="2243320" y="2308"/>
                </a:lnTo>
                <a:lnTo>
                  <a:pt x="2293851" y="2308"/>
                </a:lnTo>
                <a:lnTo>
                  <a:pt x="2365190" y="52840"/>
                </a:lnTo>
                <a:lnTo>
                  <a:pt x="2507868" y="2308"/>
                </a:lnTo>
                <a:lnTo>
                  <a:pt x="2790252" y="2308"/>
                </a:lnTo>
                <a:lnTo>
                  <a:pt x="2818474" y="61574"/>
                </a:lnTo>
                <a:lnTo>
                  <a:pt x="2818474" y="89021"/>
                </a:lnTo>
                <a:lnTo>
                  <a:pt x="2802142" y="353058"/>
                </a:lnTo>
                <a:lnTo>
                  <a:pt x="2817004" y="412507"/>
                </a:lnTo>
                <a:lnTo>
                  <a:pt x="2766472" y="573020"/>
                </a:lnTo>
                <a:lnTo>
                  <a:pt x="2818474" y="808761"/>
                </a:lnTo>
                <a:lnTo>
                  <a:pt x="2818474" y="1016063"/>
                </a:lnTo>
                <a:lnTo>
                  <a:pt x="2787280" y="1048614"/>
                </a:lnTo>
                <a:lnTo>
                  <a:pt x="2799170" y="1122925"/>
                </a:lnTo>
                <a:lnTo>
                  <a:pt x="2772417" y="1218044"/>
                </a:lnTo>
                <a:lnTo>
                  <a:pt x="2796197" y="1232906"/>
                </a:lnTo>
                <a:lnTo>
                  <a:pt x="2818474" y="1386989"/>
                </a:lnTo>
                <a:lnTo>
                  <a:pt x="2818474" y="1533190"/>
                </a:lnTo>
                <a:lnTo>
                  <a:pt x="2778362" y="1693638"/>
                </a:lnTo>
                <a:lnTo>
                  <a:pt x="2728522" y="1748224"/>
                </a:lnTo>
                <a:lnTo>
                  <a:pt x="2622926" y="1748224"/>
                </a:lnTo>
                <a:lnTo>
                  <a:pt x="2475171" y="1726335"/>
                </a:lnTo>
                <a:lnTo>
                  <a:pt x="2397131" y="1748224"/>
                </a:lnTo>
                <a:lnTo>
                  <a:pt x="2140799" y="1748224"/>
                </a:lnTo>
                <a:lnTo>
                  <a:pt x="2115504" y="1735252"/>
                </a:lnTo>
                <a:lnTo>
                  <a:pt x="1943101" y="1729307"/>
                </a:lnTo>
                <a:lnTo>
                  <a:pt x="1850881" y="1748224"/>
                </a:lnTo>
                <a:lnTo>
                  <a:pt x="1774494" y="1748224"/>
                </a:lnTo>
                <a:lnTo>
                  <a:pt x="1764754" y="1747142"/>
                </a:lnTo>
                <a:cubicBezTo>
                  <a:pt x="1754859" y="1746621"/>
                  <a:pt x="1744937" y="1747142"/>
                  <a:pt x="1735029" y="1747142"/>
                </a:cubicBezTo>
                <a:lnTo>
                  <a:pt x="1143510" y="1735252"/>
                </a:lnTo>
                <a:lnTo>
                  <a:pt x="682778" y="1723362"/>
                </a:lnTo>
                <a:lnTo>
                  <a:pt x="462816" y="1711472"/>
                </a:lnTo>
                <a:lnTo>
                  <a:pt x="418229" y="1711472"/>
                </a:lnTo>
                <a:lnTo>
                  <a:pt x="365499" y="1748224"/>
                </a:lnTo>
                <a:lnTo>
                  <a:pt x="283782" y="1748224"/>
                </a:lnTo>
                <a:lnTo>
                  <a:pt x="251772" y="1720390"/>
                </a:lnTo>
                <a:lnTo>
                  <a:pt x="31810" y="1729307"/>
                </a:lnTo>
                <a:lnTo>
                  <a:pt x="0" y="1719263"/>
                </a:lnTo>
                <a:lnTo>
                  <a:pt x="0" y="1636052"/>
                </a:lnTo>
                <a:lnTo>
                  <a:pt x="11003" y="1628244"/>
                </a:lnTo>
                <a:lnTo>
                  <a:pt x="25865" y="1452868"/>
                </a:lnTo>
                <a:lnTo>
                  <a:pt x="0" y="1228708"/>
                </a:lnTo>
                <a:lnTo>
                  <a:pt x="0" y="1017114"/>
                </a:lnTo>
                <a:lnTo>
                  <a:pt x="37755" y="941605"/>
                </a:lnTo>
                <a:lnTo>
                  <a:pt x="22892" y="914853"/>
                </a:lnTo>
                <a:lnTo>
                  <a:pt x="2085" y="700836"/>
                </a:lnTo>
                <a:lnTo>
                  <a:pt x="0" y="688718"/>
                </a:lnTo>
                <a:lnTo>
                  <a:pt x="0" y="260689"/>
                </a:lnTo>
                <a:lnTo>
                  <a:pt x="13975" y="210380"/>
                </a:lnTo>
                <a:lnTo>
                  <a:pt x="19920" y="79592"/>
                </a:lnTo>
                <a:lnTo>
                  <a:pt x="0" y="58079"/>
                </a:lnTo>
                <a:lnTo>
                  <a:pt x="0" y="20255"/>
                </a:lnTo>
                <a:lnTo>
                  <a:pt x="22892" y="29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706984" y="1891167"/>
            <a:ext cx="2818474" cy="1748224"/>
          </a:xfrm>
          <a:custGeom>
            <a:avLst/>
            <a:gdLst>
              <a:gd name="connsiteX0" fmla="*/ 96307 w 2818474"/>
              <a:gd name="connsiteY0" fmla="*/ 0 h 1748224"/>
              <a:gd name="connsiteX1" fmla="*/ 397892 w 2818474"/>
              <a:gd name="connsiteY1" fmla="*/ 0 h 1748224"/>
              <a:gd name="connsiteX2" fmla="*/ 644136 w 2818474"/>
              <a:gd name="connsiteY2" fmla="*/ 29060 h 1748224"/>
              <a:gd name="connsiteX3" fmla="*/ 861126 w 2818474"/>
              <a:gd name="connsiteY3" fmla="*/ 20143 h 1748224"/>
              <a:gd name="connsiteX4" fmla="*/ 1211876 w 2818474"/>
              <a:gd name="connsiteY4" fmla="*/ 5280 h 1748224"/>
              <a:gd name="connsiteX5" fmla="*/ 1330775 w 2818474"/>
              <a:gd name="connsiteY5" fmla="*/ 11225 h 1748224"/>
              <a:gd name="connsiteX6" fmla="*/ 1526957 w 2818474"/>
              <a:gd name="connsiteY6" fmla="*/ 11225 h 1748224"/>
              <a:gd name="connsiteX7" fmla="*/ 1589379 w 2818474"/>
              <a:gd name="connsiteY7" fmla="*/ 11225 h 1748224"/>
              <a:gd name="connsiteX8" fmla="*/ 1667153 w 2818474"/>
              <a:gd name="connsiteY8" fmla="*/ 0 h 1748224"/>
              <a:gd name="connsiteX9" fmla="*/ 2016858 w 2818474"/>
              <a:gd name="connsiteY9" fmla="*/ 0 h 1748224"/>
              <a:gd name="connsiteX10" fmla="*/ 2136311 w 2818474"/>
              <a:gd name="connsiteY10" fmla="*/ 26087 h 1748224"/>
              <a:gd name="connsiteX11" fmla="*/ 2243320 w 2818474"/>
              <a:gd name="connsiteY11" fmla="*/ 2308 h 1748224"/>
              <a:gd name="connsiteX12" fmla="*/ 2293851 w 2818474"/>
              <a:gd name="connsiteY12" fmla="*/ 2308 h 1748224"/>
              <a:gd name="connsiteX13" fmla="*/ 2365190 w 2818474"/>
              <a:gd name="connsiteY13" fmla="*/ 52840 h 1748224"/>
              <a:gd name="connsiteX14" fmla="*/ 2507868 w 2818474"/>
              <a:gd name="connsiteY14" fmla="*/ 2308 h 1748224"/>
              <a:gd name="connsiteX15" fmla="*/ 2790252 w 2818474"/>
              <a:gd name="connsiteY15" fmla="*/ 2308 h 1748224"/>
              <a:gd name="connsiteX16" fmla="*/ 2818474 w 2818474"/>
              <a:gd name="connsiteY16" fmla="*/ 61574 h 1748224"/>
              <a:gd name="connsiteX17" fmla="*/ 2818474 w 2818474"/>
              <a:gd name="connsiteY17" fmla="*/ 89021 h 1748224"/>
              <a:gd name="connsiteX18" fmla="*/ 2802142 w 2818474"/>
              <a:gd name="connsiteY18" fmla="*/ 353058 h 1748224"/>
              <a:gd name="connsiteX19" fmla="*/ 2817004 w 2818474"/>
              <a:gd name="connsiteY19" fmla="*/ 412507 h 1748224"/>
              <a:gd name="connsiteX20" fmla="*/ 2766472 w 2818474"/>
              <a:gd name="connsiteY20" fmla="*/ 573020 h 1748224"/>
              <a:gd name="connsiteX21" fmla="*/ 2818474 w 2818474"/>
              <a:gd name="connsiteY21" fmla="*/ 808761 h 1748224"/>
              <a:gd name="connsiteX22" fmla="*/ 2818474 w 2818474"/>
              <a:gd name="connsiteY22" fmla="*/ 1016063 h 1748224"/>
              <a:gd name="connsiteX23" fmla="*/ 2787280 w 2818474"/>
              <a:gd name="connsiteY23" fmla="*/ 1048614 h 1748224"/>
              <a:gd name="connsiteX24" fmla="*/ 2799170 w 2818474"/>
              <a:gd name="connsiteY24" fmla="*/ 1122925 h 1748224"/>
              <a:gd name="connsiteX25" fmla="*/ 2772417 w 2818474"/>
              <a:gd name="connsiteY25" fmla="*/ 1218044 h 1748224"/>
              <a:gd name="connsiteX26" fmla="*/ 2796197 w 2818474"/>
              <a:gd name="connsiteY26" fmla="*/ 1232906 h 1748224"/>
              <a:gd name="connsiteX27" fmla="*/ 2818474 w 2818474"/>
              <a:gd name="connsiteY27" fmla="*/ 1386989 h 1748224"/>
              <a:gd name="connsiteX28" fmla="*/ 2818474 w 2818474"/>
              <a:gd name="connsiteY28" fmla="*/ 1533190 h 1748224"/>
              <a:gd name="connsiteX29" fmla="*/ 2778362 w 2818474"/>
              <a:gd name="connsiteY29" fmla="*/ 1693638 h 1748224"/>
              <a:gd name="connsiteX30" fmla="*/ 2728522 w 2818474"/>
              <a:gd name="connsiteY30" fmla="*/ 1748224 h 1748224"/>
              <a:gd name="connsiteX31" fmla="*/ 2622926 w 2818474"/>
              <a:gd name="connsiteY31" fmla="*/ 1748224 h 1748224"/>
              <a:gd name="connsiteX32" fmla="*/ 2475171 w 2818474"/>
              <a:gd name="connsiteY32" fmla="*/ 1726335 h 1748224"/>
              <a:gd name="connsiteX33" fmla="*/ 2397131 w 2818474"/>
              <a:gd name="connsiteY33" fmla="*/ 1748224 h 1748224"/>
              <a:gd name="connsiteX34" fmla="*/ 2140799 w 2818474"/>
              <a:gd name="connsiteY34" fmla="*/ 1748224 h 1748224"/>
              <a:gd name="connsiteX35" fmla="*/ 2115504 w 2818474"/>
              <a:gd name="connsiteY35" fmla="*/ 1735252 h 1748224"/>
              <a:gd name="connsiteX36" fmla="*/ 1943101 w 2818474"/>
              <a:gd name="connsiteY36" fmla="*/ 1729307 h 1748224"/>
              <a:gd name="connsiteX37" fmla="*/ 1850881 w 2818474"/>
              <a:gd name="connsiteY37" fmla="*/ 1748224 h 1748224"/>
              <a:gd name="connsiteX38" fmla="*/ 1774494 w 2818474"/>
              <a:gd name="connsiteY38" fmla="*/ 1748224 h 1748224"/>
              <a:gd name="connsiteX39" fmla="*/ 1764754 w 2818474"/>
              <a:gd name="connsiteY39" fmla="*/ 1747142 h 1748224"/>
              <a:gd name="connsiteX40" fmla="*/ 1735029 w 2818474"/>
              <a:gd name="connsiteY40" fmla="*/ 1747142 h 1748224"/>
              <a:gd name="connsiteX41" fmla="*/ 1143510 w 2818474"/>
              <a:gd name="connsiteY41" fmla="*/ 1735252 h 1748224"/>
              <a:gd name="connsiteX42" fmla="*/ 682778 w 2818474"/>
              <a:gd name="connsiteY42" fmla="*/ 1723362 h 1748224"/>
              <a:gd name="connsiteX43" fmla="*/ 462816 w 2818474"/>
              <a:gd name="connsiteY43" fmla="*/ 1711472 h 1748224"/>
              <a:gd name="connsiteX44" fmla="*/ 418230 w 2818474"/>
              <a:gd name="connsiteY44" fmla="*/ 1711472 h 1748224"/>
              <a:gd name="connsiteX45" fmla="*/ 365499 w 2818474"/>
              <a:gd name="connsiteY45" fmla="*/ 1748224 h 1748224"/>
              <a:gd name="connsiteX46" fmla="*/ 283782 w 2818474"/>
              <a:gd name="connsiteY46" fmla="*/ 1748224 h 1748224"/>
              <a:gd name="connsiteX47" fmla="*/ 251772 w 2818474"/>
              <a:gd name="connsiteY47" fmla="*/ 1720390 h 1748224"/>
              <a:gd name="connsiteX48" fmla="*/ 31810 w 2818474"/>
              <a:gd name="connsiteY48" fmla="*/ 1729307 h 1748224"/>
              <a:gd name="connsiteX49" fmla="*/ 0 w 2818474"/>
              <a:gd name="connsiteY49" fmla="*/ 1719263 h 1748224"/>
              <a:gd name="connsiteX50" fmla="*/ 0 w 2818474"/>
              <a:gd name="connsiteY50" fmla="*/ 1636052 h 1748224"/>
              <a:gd name="connsiteX51" fmla="*/ 11003 w 2818474"/>
              <a:gd name="connsiteY51" fmla="*/ 1628244 h 1748224"/>
              <a:gd name="connsiteX52" fmla="*/ 25865 w 2818474"/>
              <a:gd name="connsiteY52" fmla="*/ 1452868 h 1748224"/>
              <a:gd name="connsiteX53" fmla="*/ 0 w 2818474"/>
              <a:gd name="connsiteY53" fmla="*/ 1228708 h 1748224"/>
              <a:gd name="connsiteX54" fmla="*/ 0 w 2818474"/>
              <a:gd name="connsiteY54" fmla="*/ 1017114 h 1748224"/>
              <a:gd name="connsiteX55" fmla="*/ 37755 w 2818474"/>
              <a:gd name="connsiteY55" fmla="*/ 941605 h 1748224"/>
              <a:gd name="connsiteX56" fmla="*/ 22892 w 2818474"/>
              <a:gd name="connsiteY56" fmla="*/ 914853 h 1748224"/>
              <a:gd name="connsiteX57" fmla="*/ 2085 w 2818474"/>
              <a:gd name="connsiteY57" fmla="*/ 700836 h 1748224"/>
              <a:gd name="connsiteX58" fmla="*/ 0 w 2818474"/>
              <a:gd name="connsiteY58" fmla="*/ 688718 h 1748224"/>
              <a:gd name="connsiteX59" fmla="*/ 0 w 2818474"/>
              <a:gd name="connsiteY59" fmla="*/ 260689 h 1748224"/>
              <a:gd name="connsiteX60" fmla="*/ 13975 w 2818474"/>
              <a:gd name="connsiteY60" fmla="*/ 210380 h 1748224"/>
              <a:gd name="connsiteX61" fmla="*/ 19920 w 2818474"/>
              <a:gd name="connsiteY61" fmla="*/ 79592 h 1748224"/>
              <a:gd name="connsiteX62" fmla="*/ 0 w 2818474"/>
              <a:gd name="connsiteY62" fmla="*/ 58079 h 1748224"/>
              <a:gd name="connsiteX63" fmla="*/ 0 w 2818474"/>
              <a:gd name="connsiteY63" fmla="*/ 20255 h 1748224"/>
              <a:gd name="connsiteX64" fmla="*/ 22892 w 2818474"/>
              <a:gd name="connsiteY64" fmla="*/ 29060 h 174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818474" h="1748224">
                <a:moveTo>
                  <a:pt x="96307" y="0"/>
                </a:moveTo>
                <a:lnTo>
                  <a:pt x="397892" y="0"/>
                </a:lnTo>
                <a:lnTo>
                  <a:pt x="644136" y="29060"/>
                </a:lnTo>
                <a:lnTo>
                  <a:pt x="861126" y="20143"/>
                </a:lnTo>
                <a:lnTo>
                  <a:pt x="1211876" y="5280"/>
                </a:lnTo>
                <a:lnTo>
                  <a:pt x="1330775" y="11225"/>
                </a:lnTo>
                <a:lnTo>
                  <a:pt x="1526957" y="11225"/>
                </a:lnTo>
                <a:lnTo>
                  <a:pt x="1589379" y="11225"/>
                </a:lnTo>
                <a:lnTo>
                  <a:pt x="1667153" y="0"/>
                </a:lnTo>
                <a:lnTo>
                  <a:pt x="2016858" y="0"/>
                </a:lnTo>
                <a:lnTo>
                  <a:pt x="2136311" y="26087"/>
                </a:lnTo>
                <a:lnTo>
                  <a:pt x="2243320" y="2308"/>
                </a:lnTo>
                <a:lnTo>
                  <a:pt x="2293851" y="2308"/>
                </a:lnTo>
                <a:lnTo>
                  <a:pt x="2365190" y="52840"/>
                </a:lnTo>
                <a:lnTo>
                  <a:pt x="2507868" y="2308"/>
                </a:lnTo>
                <a:lnTo>
                  <a:pt x="2790252" y="2308"/>
                </a:lnTo>
                <a:lnTo>
                  <a:pt x="2818474" y="61574"/>
                </a:lnTo>
                <a:lnTo>
                  <a:pt x="2818474" y="89021"/>
                </a:lnTo>
                <a:lnTo>
                  <a:pt x="2802142" y="353058"/>
                </a:lnTo>
                <a:lnTo>
                  <a:pt x="2817004" y="412507"/>
                </a:lnTo>
                <a:lnTo>
                  <a:pt x="2766472" y="573020"/>
                </a:lnTo>
                <a:lnTo>
                  <a:pt x="2818474" y="808761"/>
                </a:lnTo>
                <a:lnTo>
                  <a:pt x="2818474" y="1016063"/>
                </a:lnTo>
                <a:lnTo>
                  <a:pt x="2787280" y="1048614"/>
                </a:lnTo>
                <a:lnTo>
                  <a:pt x="2799170" y="1122925"/>
                </a:lnTo>
                <a:lnTo>
                  <a:pt x="2772417" y="1218044"/>
                </a:lnTo>
                <a:lnTo>
                  <a:pt x="2796197" y="1232906"/>
                </a:lnTo>
                <a:lnTo>
                  <a:pt x="2818474" y="1386989"/>
                </a:lnTo>
                <a:lnTo>
                  <a:pt x="2818474" y="1533190"/>
                </a:lnTo>
                <a:lnTo>
                  <a:pt x="2778362" y="1693638"/>
                </a:lnTo>
                <a:lnTo>
                  <a:pt x="2728522" y="1748224"/>
                </a:lnTo>
                <a:lnTo>
                  <a:pt x="2622926" y="1748224"/>
                </a:lnTo>
                <a:lnTo>
                  <a:pt x="2475171" y="1726335"/>
                </a:lnTo>
                <a:lnTo>
                  <a:pt x="2397131" y="1748224"/>
                </a:lnTo>
                <a:lnTo>
                  <a:pt x="2140799" y="1748224"/>
                </a:lnTo>
                <a:lnTo>
                  <a:pt x="2115504" y="1735252"/>
                </a:lnTo>
                <a:lnTo>
                  <a:pt x="1943101" y="1729307"/>
                </a:lnTo>
                <a:lnTo>
                  <a:pt x="1850881" y="1748224"/>
                </a:lnTo>
                <a:lnTo>
                  <a:pt x="1774494" y="1748224"/>
                </a:lnTo>
                <a:lnTo>
                  <a:pt x="1764754" y="1747142"/>
                </a:lnTo>
                <a:cubicBezTo>
                  <a:pt x="1754859" y="1746621"/>
                  <a:pt x="1744937" y="1747142"/>
                  <a:pt x="1735029" y="1747142"/>
                </a:cubicBezTo>
                <a:lnTo>
                  <a:pt x="1143510" y="1735252"/>
                </a:lnTo>
                <a:lnTo>
                  <a:pt x="682778" y="1723362"/>
                </a:lnTo>
                <a:lnTo>
                  <a:pt x="462816" y="1711472"/>
                </a:lnTo>
                <a:lnTo>
                  <a:pt x="418230" y="1711472"/>
                </a:lnTo>
                <a:lnTo>
                  <a:pt x="365499" y="1748224"/>
                </a:lnTo>
                <a:lnTo>
                  <a:pt x="283782" y="1748224"/>
                </a:lnTo>
                <a:lnTo>
                  <a:pt x="251772" y="1720390"/>
                </a:lnTo>
                <a:lnTo>
                  <a:pt x="31810" y="1729307"/>
                </a:lnTo>
                <a:lnTo>
                  <a:pt x="0" y="1719263"/>
                </a:lnTo>
                <a:lnTo>
                  <a:pt x="0" y="1636052"/>
                </a:lnTo>
                <a:lnTo>
                  <a:pt x="11003" y="1628244"/>
                </a:lnTo>
                <a:lnTo>
                  <a:pt x="25865" y="1452868"/>
                </a:lnTo>
                <a:lnTo>
                  <a:pt x="0" y="1228708"/>
                </a:lnTo>
                <a:lnTo>
                  <a:pt x="0" y="1017114"/>
                </a:lnTo>
                <a:lnTo>
                  <a:pt x="37755" y="941605"/>
                </a:lnTo>
                <a:lnTo>
                  <a:pt x="22892" y="914853"/>
                </a:lnTo>
                <a:lnTo>
                  <a:pt x="2085" y="700836"/>
                </a:lnTo>
                <a:lnTo>
                  <a:pt x="0" y="688718"/>
                </a:lnTo>
                <a:lnTo>
                  <a:pt x="0" y="260689"/>
                </a:lnTo>
                <a:lnTo>
                  <a:pt x="13975" y="210380"/>
                </a:lnTo>
                <a:lnTo>
                  <a:pt x="19920" y="79592"/>
                </a:lnTo>
                <a:lnTo>
                  <a:pt x="0" y="58079"/>
                </a:lnTo>
                <a:lnTo>
                  <a:pt x="0" y="20255"/>
                </a:lnTo>
                <a:lnTo>
                  <a:pt x="22892" y="29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035318" y="1891167"/>
            <a:ext cx="2818474" cy="1748224"/>
          </a:xfrm>
          <a:custGeom>
            <a:avLst/>
            <a:gdLst>
              <a:gd name="connsiteX0" fmla="*/ 96307 w 2818474"/>
              <a:gd name="connsiteY0" fmla="*/ 0 h 1748224"/>
              <a:gd name="connsiteX1" fmla="*/ 397892 w 2818474"/>
              <a:gd name="connsiteY1" fmla="*/ 0 h 1748224"/>
              <a:gd name="connsiteX2" fmla="*/ 644136 w 2818474"/>
              <a:gd name="connsiteY2" fmla="*/ 29060 h 1748224"/>
              <a:gd name="connsiteX3" fmla="*/ 861126 w 2818474"/>
              <a:gd name="connsiteY3" fmla="*/ 20143 h 1748224"/>
              <a:gd name="connsiteX4" fmla="*/ 1211876 w 2818474"/>
              <a:gd name="connsiteY4" fmla="*/ 5280 h 1748224"/>
              <a:gd name="connsiteX5" fmla="*/ 1330774 w 2818474"/>
              <a:gd name="connsiteY5" fmla="*/ 11225 h 1748224"/>
              <a:gd name="connsiteX6" fmla="*/ 1526957 w 2818474"/>
              <a:gd name="connsiteY6" fmla="*/ 11225 h 1748224"/>
              <a:gd name="connsiteX7" fmla="*/ 1589378 w 2818474"/>
              <a:gd name="connsiteY7" fmla="*/ 11225 h 1748224"/>
              <a:gd name="connsiteX8" fmla="*/ 1667153 w 2818474"/>
              <a:gd name="connsiteY8" fmla="*/ 0 h 1748224"/>
              <a:gd name="connsiteX9" fmla="*/ 2016858 w 2818474"/>
              <a:gd name="connsiteY9" fmla="*/ 0 h 1748224"/>
              <a:gd name="connsiteX10" fmla="*/ 2136311 w 2818474"/>
              <a:gd name="connsiteY10" fmla="*/ 26087 h 1748224"/>
              <a:gd name="connsiteX11" fmla="*/ 2243320 w 2818474"/>
              <a:gd name="connsiteY11" fmla="*/ 2308 h 1748224"/>
              <a:gd name="connsiteX12" fmla="*/ 2293851 w 2818474"/>
              <a:gd name="connsiteY12" fmla="*/ 2308 h 1748224"/>
              <a:gd name="connsiteX13" fmla="*/ 2365190 w 2818474"/>
              <a:gd name="connsiteY13" fmla="*/ 52840 h 1748224"/>
              <a:gd name="connsiteX14" fmla="*/ 2507868 w 2818474"/>
              <a:gd name="connsiteY14" fmla="*/ 2308 h 1748224"/>
              <a:gd name="connsiteX15" fmla="*/ 2790252 w 2818474"/>
              <a:gd name="connsiteY15" fmla="*/ 2308 h 1748224"/>
              <a:gd name="connsiteX16" fmla="*/ 2818474 w 2818474"/>
              <a:gd name="connsiteY16" fmla="*/ 61574 h 1748224"/>
              <a:gd name="connsiteX17" fmla="*/ 2818474 w 2818474"/>
              <a:gd name="connsiteY17" fmla="*/ 89021 h 1748224"/>
              <a:gd name="connsiteX18" fmla="*/ 2802142 w 2818474"/>
              <a:gd name="connsiteY18" fmla="*/ 353058 h 1748224"/>
              <a:gd name="connsiteX19" fmla="*/ 2817004 w 2818474"/>
              <a:gd name="connsiteY19" fmla="*/ 412507 h 1748224"/>
              <a:gd name="connsiteX20" fmla="*/ 2766472 w 2818474"/>
              <a:gd name="connsiteY20" fmla="*/ 573020 h 1748224"/>
              <a:gd name="connsiteX21" fmla="*/ 2818474 w 2818474"/>
              <a:gd name="connsiteY21" fmla="*/ 808761 h 1748224"/>
              <a:gd name="connsiteX22" fmla="*/ 2818474 w 2818474"/>
              <a:gd name="connsiteY22" fmla="*/ 1016063 h 1748224"/>
              <a:gd name="connsiteX23" fmla="*/ 2787280 w 2818474"/>
              <a:gd name="connsiteY23" fmla="*/ 1048614 h 1748224"/>
              <a:gd name="connsiteX24" fmla="*/ 2799170 w 2818474"/>
              <a:gd name="connsiteY24" fmla="*/ 1122925 h 1748224"/>
              <a:gd name="connsiteX25" fmla="*/ 2772417 w 2818474"/>
              <a:gd name="connsiteY25" fmla="*/ 1218044 h 1748224"/>
              <a:gd name="connsiteX26" fmla="*/ 2796197 w 2818474"/>
              <a:gd name="connsiteY26" fmla="*/ 1232906 h 1748224"/>
              <a:gd name="connsiteX27" fmla="*/ 2818474 w 2818474"/>
              <a:gd name="connsiteY27" fmla="*/ 1386989 h 1748224"/>
              <a:gd name="connsiteX28" fmla="*/ 2818474 w 2818474"/>
              <a:gd name="connsiteY28" fmla="*/ 1533190 h 1748224"/>
              <a:gd name="connsiteX29" fmla="*/ 2778362 w 2818474"/>
              <a:gd name="connsiteY29" fmla="*/ 1693638 h 1748224"/>
              <a:gd name="connsiteX30" fmla="*/ 2728522 w 2818474"/>
              <a:gd name="connsiteY30" fmla="*/ 1748224 h 1748224"/>
              <a:gd name="connsiteX31" fmla="*/ 2622926 w 2818474"/>
              <a:gd name="connsiteY31" fmla="*/ 1748224 h 1748224"/>
              <a:gd name="connsiteX32" fmla="*/ 2475171 w 2818474"/>
              <a:gd name="connsiteY32" fmla="*/ 1726335 h 1748224"/>
              <a:gd name="connsiteX33" fmla="*/ 2397131 w 2818474"/>
              <a:gd name="connsiteY33" fmla="*/ 1748224 h 1748224"/>
              <a:gd name="connsiteX34" fmla="*/ 2140799 w 2818474"/>
              <a:gd name="connsiteY34" fmla="*/ 1748224 h 1748224"/>
              <a:gd name="connsiteX35" fmla="*/ 2115504 w 2818474"/>
              <a:gd name="connsiteY35" fmla="*/ 1735252 h 1748224"/>
              <a:gd name="connsiteX36" fmla="*/ 1943101 w 2818474"/>
              <a:gd name="connsiteY36" fmla="*/ 1729307 h 1748224"/>
              <a:gd name="connsiteX37" fmla="*/ 1850881 w 2818474"/>
              <a:gd name="connsiteY37" fmla="*/ 1748224 h 1748224"/>
              <a:gd name="connsiteX38" fmla="*/ 1774494 w 2818474"/>
              <a:gd name="connsiteY38" fmla="*/ 1748224 h 1748224"/>
              <a:gd name="connsiteX39" fmla="*/ 1764754 w 2818474"/>
              <a:gd name="connsiteY39" fmla="*/ 1747142 h 1748224"/>
              <a:gd name="connsiteX40" fmla="*/ 1735029 w 2818474"/>
              <a:gd name="connsiteY40" fmla="*/ 1747142 h 1748224"/>
              <a:gd name="connsiteX41" fmla="*/ 1143509 w 2818474"/>
              <a:gd name="connsiteY41" fmla="*/ 1735252 h 1748224"/>
              <a:gd name="connsiteX42" fmla="*/ 682778 w 2818474"/>
              <a:gd name="connsiteY42" fmla="*/ 1723362 h 1748224"/>
              <a:gd name="connsiteX43" fmla="*/ 462816 w 2818474"/>
              <a:gd name="connsiteY43" fmla="*/ 1711472 h 1748224"/>
              <a:gd name="connsiteX44" fmla="*/ 418229 w 2818474"/>
              <a:gd name="connsiteY44" fmla="*/ 1711472 h 1748224"/>
              <a:gd name="connsiteX45" fmla="*/ 365499 w 2818474"/>
              <a:gd name="connsiteY45" fmla="*/ 1748224 h 1748224"/>
              <a:gd name="connsiteX46" fmla="*/ 283782 w 2818474"/>
              <a:gd name="connsiteY46" fmla="*/ 1748224 h 1748224"/>
              <a:gd name="connsiteX47" fmla="*/ 251772 w 2818474"/>
              <a:gd name="connsiteY47" fmla="*/ 1720390 h 1748224"/>
              <a:gd name="connsiteX48" fmla="*/ 31810 w 2818474"/>
              <a:gd name="connsiteY48" fmla="*/ 1729307 h 1748224"/>
              <a:gd name="connsiteX49" fmla="*/ 0 w 2818474"/>
              <a:gd name="connsiteY49" fmla="*/ 1719263 h 1748224"/>
              <a:gd name="connsiteX50" fmla="*/ 0 w 2818474"/>
              <a:gd name="connsiteY50" fmla="*/ 1636052 h 1748224"/>
              <a:gd name="connsiteX51" fmla="*/ 11003 w 2818474"/>
              <a:gd name="connsiteY51" fmla="*/ 1628244 h 1748224"/>
              <a:gd name="connsiteX52" fmla="*/ 25865 w 2818474"/>
              <a:gd name="connsiteY52" fmla="*/ 1452868 h 1748224"/>
              <a:gd name="connsiteX53" fmla="*/ 0 w 2818474"/>
              <a:gd name="connsiteY53" fmla="*/ 1228708 h 1748224"/>
              <a:gd name="connsiteX54" fmla="*/ 0 w 2818474"/>
              <a:gd name="connsiteY54" fmla="*/ 1017114 h 1748224"/>
              <a:gd name="connsiteX55" fmla="*/ 37755 w 2818474"/>
              <a:gd name="connsiteY55" fmla="*/ 941605 h 1748224"/>
              <a:gd name="connsiteX56" fmla="*/ 22892 w 2818474"/>
              <a:gd name="connsiteY56" fmla="*/ 914853 h 1748224"/>
              <a:gd name="connsiteX57" fmla="*/ 2085 w 2818474"/>
              <a:gd name="connsiteY57" fmla="*/ 700836 h 1748224"/>
              <a:gd name="connsiteX58" fmla="*/ 0 w 2818474"/>
              <a:gd name="connsiteY58" fmla="*/ 688718 h 1748224"/>
              <a:gd name="connsiteX59" fmla="*/ 0 w 2818474"/>
              <a:gd name="connsiteY59" fmla="*/ 260689 h 1748224"/>
              <a:gd name="connsiteX60" fmla="*/ 13975 w 2818474"/>
              <a:gd name="connsiteY60" fmla="*/ 210380 h 1748224"/>
              <a:gd name="connsiteX61" fmla="*/ 19920 w 2818474"/>
              <a:gd name="connsiteY61" fmla="*/ 79592 h 1748224"/>
              <a:gd name="connsiteX62" fmla="*/ 0 w 2818474"/>
              <a:gd name="connsiteY62" fmla="*/ 58079 h 1748224"/>
              <a:gd name="connsiteX63" fmla="*/ 0 w 2818474"/>
              <a:gd name="connsiteY63" fmla="*/ 20255 h 1748224"/>
              <a:gd name="connsiteX64" fmla="*/ 22892 w 2818474"/>
              <a:gd name="connsiteY64" fmla="*/ 29060 h 174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818474" h="1748224">
                <a:moveTo>
                  <a:pt x="96307" y="0"/>
                </a:moveTo>
                <a:lnTo>
                  <a:pt x="397892" y="0"/>
                </a:lnTo>
                <a:lnTo>
                  <a:pt x="644136" y="29060"/>
                </a:lnTo>
                <a:lnTo>
                  <a:pt x="861126" y="20143"/>
                </a:lnTo>
                <a:lnTo>
                  <a:pt x="1211876" y="5280"/>
                </a:lnTo>
                <a:lnTo>
                  <a:pt x="1330774" y="11225"/>
                </a:lnTo>
                <a:lnTo>
                  <a:pt x="1526957" y="11225"/>
                </a:lnTo>
                <a:lnTo>
                  <a:pt x="1589378" y="11225"/>
                </a:lnTo>
                <a:lnTo>
                  <a:pt x="1667153" y="0"/>
                </a:lnTo>
                <a:lnTo>
                  <a:pt x="2016858" y="0"/>
                </a:lnTo>
                <a:lnTo>
                  <a:pt x="2136311" y="26087"/>
                </a:lnTo>
                <a:lnTo>
                  <a:pt x="2243320" y="2308"/>
                </a:lnTo>
                <a:lnTo>
                  <a:pt x="2293851" y="2308"/>
                </a:lnTo>
                <a:lnTo>
                  <a:pt x="2365190" y="52840"/>
                </a:lnTo>
                <a:lnTo>
                  <a:pt x="2507868" y="2308"/>
                </a:lnTo>
                <a:lnTo>
                  <a:pt x="2790252" y="2308"/>
                </a:lnTo>
                <a:lnTo>
                  <a:pt x="2818474" y="61574"/>
                </a:lnTo>
                <a:lnTo>
                  <a:pt x="2818474" y="89021"/>
                </a:lnTo>
                <a:lnTo>
                  <a:pt x="2802142" y="353058"/>
                </a:lnTo>
                <a:lnTo>
                  <a:pt x="2817004" y="412507"/>
                </a:lnTo>
                <a:lnTo>
                  <a:pt x="2766472" y="573020"/>
                </a:lnTo>
                <a:lnTo>
                  <a:pt x="2818474" y="808761"/>
                </a:lnTo>
                <a:lnTo>
                  <a:pt x="2818474" y="1016063"/>
                </a:lnTo>
                <a:lnTo>
                  <a:pt x="2787280" y="1048614"/>
                </a:lnTo>
                <a:lnTo>
                  <a:pt x="2799170" y="1122925"/>
                </a:lnTo>
                <a:lnTo>
                  <a:pt x="2772417" y="1218044"/>
                </a:lnTo>
                <a:lnTo>
                  <a:pt x="2796197" y="1232906"/>
                </a:lnTo>
                <a:lnTo>
                  <a:pt x="2818474" y="1386989"/>
                </a:lnTo>
                <a:lnTo>
                  <a:pt x="2818474" y="1533190"/>
                </a:lnTo>
                <a:lnTo>
                  <a:pt x="2778362" y="1693638"/>
                </a:lnTo>
                <a:lnTo>
                  <a:pt x="2728522" y="1748224"/>
                </a:lnTo>
                <a:lnTo>
                  <a:pt x="2622926" y="1748224"/>
                </a:lnTo>
                <a:lnTo>
                  <a:pt x="2475171" y="1726335"/>
                </a:lnTo>
                <a:lnTo>
                  <a:pt x="2397131" y="1748224"/>
                </a:lnTo>
                <a:lnTo>
                  <a:pt x="2140799" y="1748224"/>
                </a:lnTo>
                <a:lnTo>
                  <a:pt x="2115504" y="1735252"/>
                </a:lnTo>
                <a:lnTo>
                  <a:pt x="1943101" y="1729307"/>
                </a:lnTo>
                <a:lnTo>
                  <a:pt x="1850881" y="1748224"/>
                </a:lnTo>
                <a:lnTo>
                  <a:pt x="1774494" y="1748224"/>
                </a:lnTo>
                <a:lnTo>
                  <a:pt x="1764754" y="1747142"/>
                </a:lnTo>
                <a:cubicBezTo>
                  <a:pt x="1754859" y="1746621"/>
                  <a:pt x="1744937" y="1747142"/>
                  <a:pt x="1735029" y="1747142"/>
                </a:cubicBezTo>
                <a:lnTo>
                  <a:pt x="1143509" y="1735252"/>
                </a:lnTo>
                <a:lnTo>
                  <a:pt x="682778" y="1723362"/>
                </a:lnTo>
                <a:lnTo>
                  <a:pt x="462816" y="1711472"/>
                </a:lnTo>
                <a:lnTo>
                  <a:pt x="418229" y="1711472"/>
                </a:lnTo>
                <a:lnTo>
                  <a:pt x="365499" y="1748224"/>
                </a:lnTo>
                <a:lnTo>
                  <a:pt x="283782" y="1748224"/>
                </a:lnTo>
                <a:lnTo>
                  <a:pt x="251772" y="1720390"/>
                </a:lnTo>
                <a:lnTo>
                  <a:pt x="31810" y="1729307"/>
                </a:lnTo>
                <a:lnTo>
                  <a:pt x="0" y="1719263"/>
                </a:lnTo>
                <a:lnTo>
                  <a:pt x="0" y="1636052"/>
                </a:lnTo>
                <a:lnTo>
                  <a:pt x="11003" y="1628244"/>
                </a:lnTo>
                <a:lnTo>
                  <a:pt x="25865" y="1452868"/>
                </a:lnTo>
                <a:lnTo>
                  <a:pt x="0" y="1228708"/>
                </a:lnTo>
                <a:lnTo>
                  <a:pt x="0" y="1017114"/>
                </a:lnTo>
                <a:lnTo>
                  <a:pt x="37755" y="941605"/>
                </a:lnTo>
                <a:lnTo>
                  <a:pt x="22892" y="914853"/>
                </a:lnTo>
                <a:lnTo>
                  <a:pt x="2085" y="700836"/>
                </a:lnTo>
                <a:lnTo>
                  <a:pt x="0" y="688718"/>
                </a:lnTo>
                <a:lnTo>
                  <a:pt x="0" y="260689"/>
                </a:lnTo>
                <a:lnTo>
                  <a:pt x="13975" y="210380"/>
                </a:lnTo>
                <a:lnTo>
                  <a:pt x="19920" y="79592"/>
                </a:lnTo>
                <a:lnTo>
                  <a:pt x="0" y="58079"/>
                </a:lnTo>
                <a:lnTo>
                  <a:pt x="0" y="20255"/>
                </a:lnTo>
                <a:lnTo>
                  <a:pt x="22892" y="29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6410267" y="4104786"/>
            <a:ext cx="2818474" cy="1748224"/>
          </a:xfrm>
          <a:custGeom>
            <a:avLst/>
            <a:gdLst>
              <a:gd name="connsiteX0" fmla="*/ 96307 w 2818474"/>
              <a:gd name="connsiteY0" fmla="*/ 0 h 1748224"/>
              <a:gd name="connsiteX1" fmla="*/ 397892 w 2818474"/>
              <a:gd name="connsiteY1" fmla="*/ 0 h 1748224"/>
              <a:gd name="connsiteX2" fmla="*/ 644136 w 2818474"/>
              <a:gd name="connsiteY2" fmla="*/ 29060 h 1748224"/>
              <a:gd name="connsiteX3" fmla="*/ 861126 w 2818474"/>
              <a:gd name="connsiteY3" fmla="*/ 20143 h 1748224"/>
              <a:gd name="connsiteX4" fmla="*/ 1211876 w 2818474"/>
              <a:gd name="connsiteY4" fmla="*/ 5280 h 1748224"/>
              <a:gd name="connsiteX5" fmla="*/ 1330775 w 2818474"/>
              <a:gd name="connsiteY5" fmla="*/ 11225 h 1748224"/>
              <a:gd name="connsiteX6" fmla="*/ 1526957 w 2818474"/>
              <a:gd name="connsiteY6" fmla="*/ 11225 h 1748224"/>
              <a:gd name="connsiteX7" fmla="*/ 1589379 w 2818474"/>
              <a:gd name="connsiteY7" fmla="*/ 11225 h 1748224"/>
              <a:gd name="connsiteX8" fmla="*/ 1667153 w 2818474"/>
              <a:gd name="connsiteY8" fmla="*/ 0 h 1748224"/>
              <a:gd name="connsiteX9" fmla="*/ 2016858 w 2818474"/>
              <a:gd name="connsiteY9" fmla="*/ 0 h 1748224"/>
              <a:gd name="connsiteX10" fmla="*/ 2136311 w 2818474"/>
              <a:gd name="connsiteY10" fmla="*/ 26088 h 1748224"/>
              <a:gd name="connsiteX11" fmla="*/ 2243319 w 2818474"/>
              <a:gd name="connsiteY11" fmla="*/ 2308 h 1748224"/>
              <a:gd name="connsiteX12" fmla="*/ 2293851 w 2818474"/>
              <a:gd name="connsiteY12" fmla="*/ 2308 h 1748224"/>
              <a:gd name="connsiteX13" fmla="*/ 2365190 w 2818474"/>
              <a:gd name="connsiteY13" fmla="*/ 52840 h 1748224"/>
              <a:gd name="connsiteX14" fmla="*/ 2507868 w 2818474"/>
              <a:gd name="connsiteY14" fmla="*/ 2308 h 1748224"/>
              <a:gd name="connsiteX15" fmla="*/ 2790252 w 2818474"/>
              <a:gd name="connsiteY15" fmla="*/ 2308 h 1748224"/>
              <a:gd name="connsiteX16" fmla="*/ 2818474 w 2818474"/>
              <a:gd name="connsiteY16" fmla="*/ 61575 h 1748224"/>
              <a:gd name="connsiteX17" fmla="*/ 2818474 w 2818474"/>
              <a:gd name="connsiteY17" fmla="*/ 89021 h 1748224"/>
              <a:gd name="connsiteX18" fmla="*/ 2802142 w 2818474"/>
              <a:gd name="connsiteY18" fmla="*/ 353058 h 1748224"/>
              <a:gd name="connsiteX19" fmla="*/ 2817004 w 2818474"/>
              <a:gd name="connsiteY19" fmla="*/ 412507 h 1748224"/>
              <a:gd name="connsiteX20" fmla="*/ 2766472 w 2818474"/>
              <a:gd name="connsiteY20" fmla="*/ 573020 h 1748224"/>
              <a:gd name="connsiteX21" fmla="*/ 2818474 w 2818474"/>
              <a:gd name="connsiteY21" fmla="*/ 808761 h 1748224"/>
              <a:gd name="connsiteX22" fmla="*/ 2818474 w 2818474"/>
              <a:gd name="connsiteY22" fmla="*/ 1016063 h 1748224"/>
              <a:gd name="connsiteX23" fmla="*/ 2787279 w 2818474"/>
              <a:gd name="connsiteY23" fmla="*/ 1048614 h 1748224"/>
              <a:gd name="connsiteX24" fmla="*/ 2799169 w 2818474"/>
              <a:gd name="connsiteY24" fmla="*/ 1122925 h 1748224"/>
              <a:gd name="connsiteX25" fmla="*/ 2772417 w 2818474"/>
              <a:gd name="connsiteY25" fmla="*/ 1218044 h 1748224"/>
              <a:gd name="connsiteX26" fmla="*/ 2796197 w 2818474"/>
              <a:gd name="connsiteY26" fmla="*/ 1232906 h 1748224"/>
              <a:gd name="connsiteX27" fmla="*/ 2818474 w 2818474"/>
              <a:gd name="connsiteY27" fmla="*/ 1386989 h 1748224"/>
              <a:gd name="connsiteX28" fmla="*/ 2818474 w 2818474"/>
              <a:gd name="connsiteY28" fmla="*/ 1533190 h 1748224"/>
              <a:gd name="connsiteX29" fmla="*/ 2778362 w 2818474"/>
              <a:gd name="connsiteY29" fmla="*/ 1693638 h 1748224"/>
              <a:gd name="connsiteX30" fmla="*/ 2728522 w 2818474"/>
              <a:gd name="connsiteY30" fmla="*/ 1748224 h 1748224"/>
              <a:gd name="connsiteX31" fmla="*/ 2622925 w 2818474"/>
              <a:gd name="connsiteY31" fmla="*/ 1748224 h 1748224"/>
              <a:gd name="connsiteX32" fmla="*/ 2475171 w 2818474"/>
              <a:gd name="connsiteY32" fmla="*/ 1726335 h 1748224"/>
              <a:gd name="connsiteX33" fmla="*/ 2397131 w 2818474"/>
              <a:gd name="connsiteY33" fmla="*/ 1748224 h 1748224"/>
              <a:gd name="connsiteX34" fmla="*/ 2140799 w 2818474"/>
              <a:gd name="connsiteY34" fmla="*/ 1748224 h 1748224"/>
              <a:gd name="connsiteX35" fmla="*/ 2115504 w 2818474"/>
              <a:gd name="connsiteY35" fmla="*/ 1735252 h 1748224"/>
              <a:gd name="connsiteX36" fmla="*/ 1943101 w 2818474"/>
              <a:gd name="connsiteY36" fmla="*/ 1729307 h 1748224"/>
              <a:gd name="connsiteX37" fmla="*/ 1850881 w 2818474"/>
              <a:gd name="connsiteY37" fmla="*/ 1748224 h 1748224"/>
              <a:gd name="connsiteX38" fmla="*/ 1774494 w 2818474"/>
              <a:gd name="connsiteY38" fmla="*/ 1748224 h 1748224"/>
              <a:gd name="connsiteX39" fmla="*/ 1764754 w 2818474"/>
              <a:gd name="connsiteY39" fmla="*/ 1747142 h 1748224"/>
              <a:gd name="connsiteX40" fmla="*/ 1735029 w 2818474"/>
              <a:gd name="connsiteY40" fmla="*/ 1747142 h 1748224"/>
              <a:gd name="connsiteX41" fmla="*/ 1143510 w 2818474"/>
              <a:gd name="connsiteY41" fmla="*/ 1735252 h 1748224"/>
              <a:gd name="connsiteX42" fmla="*/ 682778 w 2818474"/>
              <a:gd name="connsiteY42" fmla="*/ 1723362 h 1748224"/>
              <a:gd name="connsiteX43" fmla="*/ 462816 w 2818474"/>
              <a:gd name="connsiteY43" fmla="*/ 1711472 h 1748224"/>
              <a:gd name="connsiteX44" fmla="*/ 418230 w 2818474"/>
              <a:gd name="connsiteY44" fmla="*/ 1711472 h 1748224"/>
              <a:gd name="connsiteX45" fmla="*/ 365499 w 2818474"/>
              <a:gd name="connsiteY45" fmla="*/ 1748224 h 1748224"/>
              <a:gd name="connsiteX46" fmla="*/ 283782 w 2818474"/>
              <a:gd name="connsiteY46" fmla="*/ 1748224 h 1748224"/>
              <a:gd name="connsiteX47" fmla="*/ 251772 w 2818474"/>
              <a:gd name="connsiteY47" fmla="*/ 1720390 h 1748224"/>
              <a:gd name="connsiteX48" fmla="*/ 31810 w 2818474"/>
              <a:gd name="connsiteY48" fmla="*/ 1729307 h 1748224"/>
              <a:gd name="connsiteX49" fmla="*/ 0 w 2818474"/>
              <a:gd name="connsiteY49" fmla="*/ 1719263 h 1748224"/>
              <a:gd name="connsiteX50" fmla="*/ 0 w 2818474"/>
              <a:gd name="connsiteY50" fmla="*/ 1636052 h 1748224"/>
              <a:gd name="connsiteX51" fmla="*/ 11003 w 2818474"/>
              <a:gd name="connsiteY51" fmla="*/ 1628244 h 1748224"/>
              <a:gd name="connsiteX52" fmla="*/ 25865 w 2818474"/>
              <a:gd name="connsiteY52" fmla="*/ 1452868 h 1748224"/>
              <a:gd name="connsiteX53" fmla="*/ 0 w 2818474"/>
              <a:gd name="connsiteY53" fmla="*/ 1228708 h 1748224"/>
              <a:gd name="connsiteX54" fmla="*/ 0 w 2818474"/>
              <a:gd name="connsiteY54" fmla="*/ 1017114 h 1748224"/>
              <a:gd name="connsiteX55" fmla="*/ 37755 w 2818474"/>
              <a:gd name="connsiteY55" fmla="*/ 941605 h 1748224"/>
              <a:gd name="connsiteX56" fmla="*/ 22892 w 2818474"/>
              <a:gd name="connsiteY56" fmla="*/ 914853 h 1748224"/>
              <a:gd name="connsiteX57" fmla="*/ 2085 w 2818474"/>
              <a:gd name="connsiteY57" fmla="*/ 700836 h 1748224"/>
              <a:gd name="connsiteX58" fmla="*/ 0 w 2818474"/>
              <a:gd name="connsiteY58" fmla="*/ 688718 h 1748224"/>
              <a:gd name="connsiteX59" fmla="*/ 0 w 2818474"/>
              <a:gd name="connsiteY59" fmla="*/ 260689 h 1748224"/>
              <a:gd name="connsiteX60" fmla="*/ 13975 w 2818474"/>
              <a:gd name="connsiteY60" fmla="*/ 210380 h 1748224"/>
              <a:gd name="connsiteX61" fmla="*/ 19920 w 2818474"/>
              <a:gd name="connsiteY61" fmla="*/ 79592 h 1748224"/>
              <a:gd name="connsiteX62" fmla="*/ 0 w 2818474"/>
              <a:gd name="connsiteY62" fmla="*/ 58079 h 1748224"/>
              <a:gd name="connsiteX63" fmla="*/ 0 w 2818474"/>
              <a:gd name="connsiteY63" fmla="*/ 20255 h 1748224"/>
              <a:gd name="connsiteX64" fmla="*/ 22892 w 2818474"/>
              <a:gd name="connsiteY64" fmla="*/ 29060 h 174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818474" h="1748224">
                <a:moveTo>
                  <a:pt x="96307" y="0"/>
                </a:moveTo>
                <a:lnTo>
                  <a:pt x="397892" y="0"/>
                </a:lnTo>
                <a:lnTo>
                  <a:pt x="644136" y="29060"/>
                </a:lnTo>
                <a:lnTo>
                  <a:pt x="861126" y="20143"/>
                </a:lnTo>
                <a:lnTo>
                  <a:pt x="1211876" y="5280"/>
                </a:lnTo>
                <a:lnTo>
                  <a:pt x="1330775" y="11225"/>
                </a:lnTo>
                <a:lnTo>
                  <a:pt x="1526957" y="11225"/>
                </a:lnTo>
                <a:lnTo>
                  <a:pt x="1589379" y="11225"/>
                </a:lnTo>
                <a:lnTo>
                  <a:pt x="1667153" y="0"/>
                </a:lnTo>
                <a:lnTo>
                  <a:pt x="2016858" y="0"/>
                </a:lnTo>
                <a:lnTo>
                  <a:pt x="2136311" y="26088"/>
                </a:lnTo>
                <a:lnTo>
                  <a:pt x="2243319" y="2308"/>
                </a:lnTo>
                <a:lnTo>
                  <a:pt x="2293851" y="2308"/>
                </a:lnTo>
                <a:lnTo>
                  <a:pt x="2365190" y="52840"/>
                </a:lnTo>
                <a:lnTo>
                  <a:pt x="2507868" y="2308"/>
                </a:lnTo>
                <a:lnTo>
                  <a:pt x="2790252" y="2308"/>
                </a:lnTo>
                <a:lnTo>
                  <a:pt x="2818474" y="61575"/>
                </a:lnTo>
                <a:lnTo>
                  <a:pt x="2818474" y="89021"/>
                </a:lnTo>
                <a:lnTo>
                  <a:pt x="2802142" y="353058"/>
                </a:lnTo>
                <a:lnTo>
                  <a:pt x="2817004" y="412507"/>
                </a:lnTo>
                <a:lnTo>
                  <a:pt x="2766472" y="573020"/>
                </a:lnTo>
                <a:lnTo>
                  <a:pt x="2818474" y="808761"/>
                </a:lnTo>
                <a:lnTo>
                  <a:pt x="2818474" y="1016063"/>
                </a:lnTo>
                <a:lnTo>
                  <a:pt x="2787279" y="1048614"/>
                </a:lnTo>
                <a:lnTo>
                  <a:pt x="2799169" y="1122925"/>
                </a:lnTo>
                <a:lnTo>
                  <a:pt x="2772417" y="1218044"/>
                </a:lnTo>
                <a:lnTo>
                  <a:pt x="2796197" y="1232906"/>
                </a:lnTo>
                <a:lnTo>
                  <a:pt x="2818474" y="1386989"/>
                </a:lnTo>
                <a:lnTo>
                  <a:pt x="2818474" y="1533190"/>
                </a:lnTo>
                <a:lnTo>
                  <a:pt x="2778362" y="1693638"/>
                </a:lnTo>
                <a:lnTo>
                  <a:pt x="2728522" y="1748224"/>
                </a:lnTo>
                <a:lnTo>
                  <a:pt x="2622925" y="1748224"/>
                </a:lnTo>
                <a:lnTo>
                  <a:pt x="2475171" y="1726335"/>
                </a:lnTo>
                <a:lnTo>
                  <a:pt x="2397131" y="1748224"/>
                </a:lnTo>
                <a:lnTo>
                  <a:pt x="2140799" y="1748224"/>
                </a:lnTo>
                <a:lnTo>
                  <a:pt x="2115504" y="1735252"/>
                </a:lnTo>
                <a:lnTo>
                  <a:pt x="1943101" y="1729307"/>
                </a:lnTo>
                <a:lnTo>
                  <a:pt x="1850881" y="1748224"/>
                </a:lnTo>
                <a:lnTo>
                  <a:pt x="1774494" y="1748224"/>
                </a:lnTo>
                <a:lnTo>
                  <a:pt x="1764754" y="1747142"/>
                </a:lnTo>
                <a:cubicBezTo>
                  <a:pt x="1754859" y="1746621"/>
                  <a:pt x="1744937" y="1747142"/>
                  <a:pt x="1735029" y="1747142"/>
                </a:cubicBezTo>
                <a:lnTo>
                  <a:pt x="1143510" y="1735252"/>
                </a:lnTo>
                <a:lnTo>
                  <a:pt x="682778" y="1723362"/>
                </a:lnTo>
                <a:lnTo>
                  <a:pt x="462816" y="1711472"/>
                </a:lnTo>
                <a:lnTo>
                  <a:pt x="418230" y="1711472"/>
                </a:lnTo>
                <a:lnTo>
                  <a:pt x="365499" y="1748224"/>
                </a:lnTo>
                <a:lnTo>
                  <a:pt x="283782" y="1748224"/>
                </a:lnTo>
                <a:lnTo>
                  <a:pt x="251772" y="1720390"/>
                </a:lnTo>
                <a:lnTo>
                  <a:pt x="31810" y="1729307"/>
                </a:lnTo>
                <a:lnTo>
                  <a:pt x="0" y="1719263"/>
                </a:lnTo>
                <a:lnTo>
                  <a:pt x="0" y="1636052"/>
                </a:lnTo>
                <a:lnTo>
                  <a:pt x="11003" y="1628244"/>
                </a:lnTo>
                <a:lnTo>
                  <a:pt x="25865" y="1452868"/>
                </a:lnTo>
                <a:lnTo>
                  <a:pt x="0" y="1228708"/>
                </a:lnTo>
                <a:lnTo>
                  <a:pt x="0" y="1017114"/>
                </a:lnTo>
                <a:lnTo>
                  <a:pt x="37755" y="941605"/>
                </a:lnTo>
                <a:lnTo>
                  <a:pt x="22892" y="914853"/>
                </a:lnTo>
                <a:lnTo>
                  <a:pt x="2085" y="700836"/>
                </a:lnTo>
                <a:lnTo>
                  <a:pt x="0" y="688718"/>
                </a:lnTo>
                <a:lnTo>
                  <a:pt x="0" y="260689"/>
                </a:lnTo>
                <a:lnTo>
                  <a:pt x="13975" y="210380"/>
                </a:lnTo>
                <a:lnTo>
                  <a:pt x="19920" y="79592"/>
                </a:lnTo>
                <a:lnTo>
                  <a:pt x="0" y="58079"/>
                </a:lnTo>
                <a:lnTo>
                  <a:pt x="0" y="20255"/>
                </a:lnTo>
                <a:lnTo>
                  <a:pt x="22892" y="29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3074029" y="4104786"/>
            <a:ext cx="2818474" cy="1748224"/>
          </a:xfrm>
          <a:custGeom>
            <a:avLst/>
            <a:gdLst>
              <a:gd name="connsiteX0" fmla="*/ 96307 w 2818474"/>
              <a:gd name="connsiteY0" fmla="*/ 0 h 1748224"/>
              <a:gd name="connsiteX1" fmla="*/ 397892 w 2818474"/>
              <a:gd name="connsiteY1" fmla="*/ 0 h 1748224"/>
              <a:gd name="connsiteX2" fmla="*/ 644136 w 2818474"/>
              <a:gd name="connsiteY2" fmla="*/ 29060 h 1748224"/>
              <a:gd name="connsiteX3" fmla="*/ 861126 w 2818474"/>
              <a:gd name="connsiteY3" fmla="*/ 20143 h 1748224"/>
              <a:gd name="connsiteX4" fmla="*/ 1211876 w 2818474"/>
              <a:gd name="connsiteY4" fmla="*/ 5280 h 1748224"/>
              <a:gd name="connsiteX5" fmla="*/ 1330775 w 2818474"/>
              <a:gd name="connsiteY5" fmla="*/ 11225 h 1748224"/>
              <a:gd name="connsiteX6" fmla="*/ 1526957 w 2818474"/>
              <a:gd name="connsiteY6" fmla="*/ 11225 h 1748224"/>
              <a:gd name="connsiteX7" fmla="*/ 1589379 w 2818474"/>
              <a:gd name="connsiteY7" fmla="*/ 11225 h 1748224"/>
              <a:gd name="connsiteX8" fmla="*/ 1667153 w 2818474"/>
              <a:gd name="connsiteY8" fmla="*/ 0 h 1748224"/>
              <a:gd name="connsiteX9" fmla="*/ 2016858 w 2818474"/>
              <a:gd name="connsiteY9" fmla="*/ 0 h 1748224"/>
              <a:gd name="connsiteX10" fmla="*/ 2136311 w 2818474"/>
              <a:gd name="connsiteY10" fmla="*/ 26088 h 1748224"/>
              <a:gd name="connsiteX11" fmla="*/ 2243320 w 2818474"/>
              <a:gd name="connsiteY11" fmla="*/ 2308 h 1748224"/>
              <a:gd name="connsiteX12" fmla="*/ 2293851 w 2818474"/>
              <a:gd name="connsiteY12" fmla="*/ 2308 h 1748224"/>
              <a:gd name="connsiteX13" fmla="*/ 2365190 w 2818474"/>
              <a:gd name="connsiteY13" fmla="*/ 52840 h 1748224"/>
              <a:gd name="connsiteX14" fmla="*/ 2507868 w 2818474"/>
              <a:gd name="connsiteY14" fmla="*/ 2308 h 1748224"/>
              <a:gd name="connsiteX15" fmla="*/ 2790252 w 2818474"/>
              <a:gd name="connsiteY15" fmla="*/ 2308 h 1748224"/>
              <a:gd name="connsiteX16" fmla="*/ 2818474 w 2818474"/>
              <a:gd name="connsiteY16" fmla="*/ 61575 h 1748224"/>
              <a:gd name="connsiteX17" fmla="*/ 2818474 w 2818474"/>
              <a:gd name="connsiteY17" fmla="*/ 89021 h 1748224"/>
              <a:gd name="connsiteX18" fmla="*/ 2802142 w 2818474"/>
              <a:gd name="connsiteY18" fmla="*/ 353058 h 1748224"/>
              <a:gd name="connsiteX19" fmla="*/ 2817004 w 2818474"/>
              <a:gd name="connsiteY19" fmla="*/ 412507 h 1748224"/>
              <a:gd name="connsiteX20" fmla="*/ 2766472 w 2818474"/>
              <a:gd name="connsiteY20" fmla="*/ 573020 h 1748224"/>
              <a:gd name="connsiteX21" fmla="*/ 2818474 w 2818474"/>
              <a:gd name="connsiteY21" fmla="*/ 808761 h 1748224"/>
              <a:gd name="connsiteX22" fmla="*/ 2818474 w 2818474"/>
              <a:gd name="connsiteY22" fmla="*/ 1016063 h 1748224"/>
              <a:gd name="connsiteX23" fmla="*/ 2787280 w 2818474"/>
              <a:gd name="connsiteY23" fmla="*/ 1048614 h 1748224"/>
              <a:gd name="connsiteX24" fmla="*/ 2799170 w 2818474"/>
              <a:gd name="connsiteY24" fmla="*/ 1122925 h 1748224"/>
              <a:gd name="connsiteX25" fmla="*/ 2772417 w 2818474"/>
              <a:gd name="connsiteY25" fmla="*/ 1218044 h 1748224"/>
              <a:gd name="connsiteX26" fmla="*/ 2796197 w 2818474"/>
              <a:gd name="connsiteY26" fmla="*/ 1232906 h 1748224"/>
              <a:gd name="connsiteX27" fmla="*/ 2818474 w 2818474"/>
              <a:gd name="connsiteY27" fmla="*/ 1386989 h 1748224"/>
              <a:gd name="connsiteX28" fmla="*/ 2818474 w 2818474"/>
              <a:gd name="connsiteY28" fmla="*/ 1533190 h 1748224"/>
              <a:gd name="connsiteX29" fmla="*/ 2778362 w 2818474"/>
              <a:gd name="connsiteY29" fmla="*/ 1693638 h 1748224"/>
              <a:gd name="connsiteX30" fmla="*/ 2728522 w 2818474"/>
              <a:gd name="connsiteY30" fmla="*/ 1748224 h 1748224"/>
              <a:gd name="connsiteX31" fmla="*/ 2622926 w 2818474"/>
              <a:gd name="connsiteY31" fmla="*/ 1748224 h 1748224"/>
              <a:gd name="connsiteX32" fmla="*/ 2475171 w 2818474"/>
              <a:gd name="connsiteY32" fmla="*/ 1726335 h 1748224"/>
              <a:gd name="connsiteX33" fmla="*/ 2397131 w 2818474"/>
              <a:gd name="connsiteY33" fmla="*/ 1748224 h 1748224"/>
              <a:gd name="connsiteX34" fmla="*/ 2140799 w 2818474"/>
              <a:gd name="connsiteY34" fmla="*/ 1748224 h 1748224"/>
              <a:gd name="connsiteX35" fmla="*/ 2115504 w 2818474"/>
              <a:gd name="connsiteY35" fmla="*/ 1735252 h 1748224"/>
              <a:gd name="connsiteX36" fmla="*/ 1943101 w 2818474"/>
              <a:gd name="connsiteY36" fmla="*/ 1729307 h 1748224"/>
              <a:gd name="connsiteX37" fmla="*/ 1850881 w 2818474"/>
              <a:gd name="connsiteY37" fmla="*/ 1748224 h 1748224"/>
              <a:gd name="connsiteX38" fmla="*/ 1774494 w 2818474"/>
              <a:gd name="connsiteY38" fmla="*/ 1748224 h 1748224"/>
              <a:gd name="connsiteX39" fmla="*/ 1764754 w 2818474"/>
              <a:gd name="connsiteY39" fmla="*/ 1747142 h 1748224"/>
              <a:gd name="connsiteX40" fmla="*/ 1735029 w 2818474"/>
              <a:gd name="connsiteY40" fmla="*/ 1747142 h 1748224"/>
              <a:gd name="connsiteX41" fmla="*/ 1143510 w 2818474"/>
              <a:gd name="connsiteY41" fmla="*/ 1735252 h 1748224"/>
              <a:gd name="connsiteX42" fmla="*/ 682778 w 2818474"/>
              <a:gd name="connsiteY42" fmla="*/ 1723362 h 1748224"/>
              <a:gd name="connsiteX43" fmla="*/ 462816 w 2818474"/>
              <a:gd name="connsiteY43" fmla="*/ 1711472 h 1748224"/>
              <a:gd name="connsiteX44" fmla="*/ 418229 w 2818474"/>
              <a:gd name="connsiteY44" fmla="*/ 1711472 h 1748224"/>
              <a:gd name="connsiteX45" fmla="*/ 365499 w 2818474"/>
              <a:gd name="connsiteY45" fmla="*/ 1748224 h 1748224"/>
              <a:gd name="connsiteX46" fmla="*/ 283782 w 2818474"/>
              <a:gd name="connsiteY46" fmla="*/ 1748224 h 1748224"/>
              <a:gd name="connsiteX47" fmla="*/ 251772 w 2818474"/>
              <a:gd name="connsiteY47" fmla="*/ 1720390 h 1748224"/>
              <a:gd name="connsiteX48" fmla="*/ 31810 w 2818474"/>
              <a:gd name="connsiteY48" fmla="*/ 1729307 h 1748224"/>
              <a:gd name="connsiteX49" fmla="*/ 0 w 2818474"/>
              <a:gd name="connsiteY49" fmla="*/ 1719263 h 1748224"/>
              <a:gd name="connsiteX50" fmla="*/ 0 w 2818474"/>
              <a:gd name="connsiteY50" fmla="*/ 1636052 h 1748224"/>
              <a:gd name="connsiteX51" fmla="*/ 11002 w 2818474"/>
              <a:gd name="connsiteY51" fmla="*/ 1628244 h 1748224"/>
              <a:gd name="connsiteX52" fmla="*/ 25865 w 2818474"/>
              <a:gd name="connsiteY52" fmla="*/ 1452868 h 1748224"/>
              <a:gd name="connsiteX53" fmla="*/ 0 w 2818474"/>
              <a:gd name="connsiteY53" fmla="*/ 1228708 h 1748224"/>
              <a:gd name="connsiteX54" fmla="*/ 0 w 2818474"/>
              <a:gd name="connsiteY54" fmla="*/ 1017114 h 1748224"/>
              <a:gd name="connsiteX55" fmla="*/ 37755 w 2818474"/>
              <a:gd name="connsiteY55" fmla="*/ 941605 h 1748224"/>
              <a:gd name="connsiteX56" fmla="*/ 22892 w 2818474"/>
              <a:gd name="connsiteY56" fmla="*/ 914853 h 1748224"/>
              <a:gd name="connsiteX57" fmla="*/ 2085 w 2818474"/>
              <a:gd name="connsiteY57" fmla="*/ 700836 h 1748224"/>
              <a:gd name="connsiteX58" fmla="*/ 0 w 2818474"/>
              <a:gd name="connsiteY58" fmla="*/ 688718 h 1748224"/>
              <a:gd name="connsiteX59" fmla="*/ 0 w 2818474"/>
              <a:gd name="connsiteY59" fmla="*/ 260689 h 1748224"/>
              <a:gd name="connsiteX60" fmla="*/ 13975 w 2818474"/>
              <a:gd name="connsiteY60" fmla="*/ 210380 h 1748224"/>
              <a:gd name="connsiteX61" fmla="*/ 19920 w 2818474"/>
              <a:gd name="connsiteY61" fmla="*/ 79592 h 1748224"/>
              <a:gd name="connsiteX62" fmla="*/ 0 w 2818474"/>
              <a:gd name="connsiteY62" fmla="*/ 58079 h 1748224"/>
              <a:gd name="connsiteX63" fmla="*/ 0 w 2818474"/>
              <a:gd name="connsiteY63" fmla="*/ 20255 h 1748224"/>
              <a:gd name="connsiteX64" fmla="*/ 22892 w 2818474"/>
              <a:gd name="connsiteY64" fmla="*/ 29060 h 1748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818474" h="1748224">
                <a:moveTo>
                  <a:pt x="96307" y="0"/>
                </a:moveTo>
                <a:lnTo>
                  <a:pt x="397892" y="0"/>
                </a:lnTo>
                <a:lnTo>
                  <a:pt x="644136" y="29060"/>
                </a:lnTo>
                <a:lnTo>
                  <a:pt x="861126" y="20143"/>
                </a:lnTo>
                <a:lnTo>
                  <a:pt x="1211876" y="5280"/>
                </a:lnTo>
                <a:lnTo>
                  <a:pt x="1330775" y="11225"/>
                </a:lnTo>
                <a:lnTo>
                  <a:pt x="1526957" y="11225"/>
                </a:lnTo>
                <a:lnTo>
                  <a:pt x="1589379" y="11225"/>
                </a:lnTo>
                <a:lnTo>
                  <a:pt x="1667153" y="0"/>
                </a:lnTo>
                <a:lnTo>
                  <a:pt x="2016858" y="0"/>
                </a:lnTo>
                <a:lnTo>
                  <a:pt x="2136311" y="26088"/>
                </a:lnTo>
                <a:lnTo>
                  <a:pt x="2243320" y="2308"/>
                </a:lnTo>
                <a:lnTo>
                  <a:pt x="2293851" y="2308"/>
                </a:lnTo>
                <a:lnTo>
                  <a:pt x="2365190" y="52840"/>
                </a:lnTo>
                <a:lnTo>
                  <a:pt x="2507868" y="2308"/>
                </a:lnTo>
                <a:lnTo>
                  <a:pt x="2790252" y="2308"/>
                </a:lnTo>
                <a:lnTo>
                  <a:pt x="2818474" y="61575"/>
                </a:lnTo>
                <a:lnTo>
                  <a:pt x="2818474" y="89021"/>
                </a:lnTo>
                <a:lnTo>
                  <a:pt x="2802142" y="353058"/>
                </a:lnTo>
                <a:lnTo>
                  <a:pt x="2817004" y="412507"/>
                </a:lnTo>
                <a:lnTo>
                  <a:pt x="2766472" y="573020"/>
                </a:lnTo>
                <a:lnTo>
                  <a:pt x="2818474" y="808761"/>
                </a:lnTo>
                <a:lnTo>
                  <a:pt x="2818474" y="1016063"/>
                </a:lnTo>
                <a:lnTo>
                  <a:pt x="2787280" y="1048614"/>
                </a:lnTo>
                <a:lnTo>
                  <a:pt x="2799170" y="1122925"/>
                </a:lnTo>
                <a:lnTo>
                  <a:pt x="2772417" y="1218044"/>
                </a:lnTo>
                <a:lnTo>
                  <a:pt x="2796197" y="1232906"/>
                </a:lnTo>
                <a:lnTo>
                  <a:pt x="2818474" y="1386989"/>
                </a:lnTo>
                <a:lnTo>
                  <a:pt x="2818474" y="1533190"/>
                </a:lnTo>
                <a:lnTo>
                  <a:pt x="2778362" y="1693638"/>
                </a:lnTo>
                <a:lnTo>
                  <a:pt x="2728522" y="1748224"/>
                </a:lnTo>
                <a:lnTo>
                  <a:pt x="2622926" y="1748224"/>
                </a:lnTo>
                <a:lnTo>
                  <a:pt x="2475171" y="1726335"/>
                </a:lnTo>
                <a:lnTo>
                  <a:pt x="2397131" y="1748224"/>
                </a:lnTo>
                <a:lnTo>
                  <a:pt x="2140799" y="1748224"/>
                </a:lnTo>
                <a:lnTo>
                  <a:pt x="2115504" y="1735252"/>
                </a:lnTo>
                <a:lnTo>
                  <a:pt x="1943101" y="1729307"/>
                </a:lnTo>
                <a:lnTo>
                  <a:pt x="1850881" y="1748224"/>
                </a:lnTo>
                <a:lnTo>
                  <a:pt x="1774494" y="1748224"/>
                </a:lnTo>
                <a:lnTo>
                  <a:pt x="1764754" y="1747142"/>
                </a:lnTo>
                <a:cubicBezTo>
                  <a:pt x="1754859" y="1746621"/>
                  <a:pt x="1744937" y="1747142"/>
                  <a:pt x="1735029" y="1747142"/>
                </a:cubicBezTo>
                <a:lnTo>
                  <a:pt x="1143510" y="1735252"/>
                </a:lnTo>
                <a:lnTo>
                  <a:pt x="682778" y="1723362"/>
                </a:lnTo>
                <a:lnTo>
                  <a:pt x="462816" y="1711472"/>
                </a:lnTo>
                <a:lnTo>
                  <a:pt x="418229" y="1711472"/>
                </a:lnTo>
                <a:lnTo>
                  <a:pt x="365499" y="1748224"/>
                </a:lnTo>
                <a:lnTo>
                  <a:pt x="283782" y="1748224"/>
                </a:lnTo>
                <a:lnTo>
                  <a:pt x="251772" y="1720390"/>
                </a:lnTo>
                <a:lnTo>
                  <a:pt x="31810" y="1729307"/>
                </a:lnTo>
                <a:lnTo>
                  <a:pt x="0" y="1719263"/>
                </a:lnTo>
                <a:lnTo>
                  <a:pt x="0" y="1636052"/>
                </a:lnTo>
                <a:lnTo>
                  <a:pt x="11002" y="1628244"/>
                </a:lnTo>
                <a:lnTo>
                  <a:pt x="25865" y="1452868"/>
                </a:lnTo>
                <a:lnTo>
                  <a:pt x="0" y="1228708"/>
                </a:lnTo>
                <a:lnTo>
                  <a:pt x="0" y="1017114"/>
                </a:lnTo>
                <a:lnTo>
                  <a:pt x="37755" y="941605"/>
                </a:lnTo>
                <a:lnTo>
                  <a:pt x="22892" y="914853"/>
                </a:lnTo>
                <a:lnTo>
                  <a:pt x="2085" y="700836"/>
                </a:lnTo>
                <a:lnTo>
                  <a:pt x="0" y="688718"/>
                </a:lnTo>
                <a:lnTo>
                  <a:pt x="0" y="260689"/>
                </a:lnTo>
                <a:lnTo>
                  <a:pt x="13975" y="210380"/>
                </a:lnTo>
                <a:lnTo>
                  <a:pt x="19920" y="79592"/>
                </a:lnTo>
                <a:lnTo>
                  <a:pt x="0" y="58079"/>
                </a:lnTo>
                <a:lnTo>
                  <a:pt x="0" y="20255"/>
                </a:lnTo>
                <a:lnTo>
                  <a:pt x="22892" y="290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467174" y="1952182"/>
            <a:ext cx="3154693" cy="3541489"/>
          </a:xfrm>
          <a:custGeom>
            <a:avLst/>
            <a:gdLst>
              <a:gd name="connsiteX0" fmla="*/ 471510 w 3154693"/>
              <a:gd name="connsiteY0" fmla="*/ 0 h 3541489"/>
              <a:gd name="connsiteX1" fmla="*/ 3154693 w 3154693"/>
              <a:gd name="connsiteY1" fmla="*/ 403123 h 3541489"/>
              <a:gd name="connsiteX2" fmla="*/ 2683183 w 3154693"/>
              <a:gd name="connsiteY2" fmla="*/ 3541489 h 3541489"/>
              <a:gd name="connsiteX3" fmla="*/ 0 w 3154693"/>
              <a:gd name="connsiteY3" fmla="*/ 3138365 h 354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4693" h="3541489">
                <a:moveTo>
                  <a:pt x="471510" y="0"/>
                </a:moveTo>
                <a:lnTo>
                  <a:pt x="3154693" y="403123"/>
                </a:lnTo>
                <a:lnTo>
                  <a:pt x="2683183" y="3541489"/>
                </a:lnTo>
                <a:lnTo>
                  <a:pt x="0" y="31383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5022420" y="693732"/>
            <a:ext cx="2780062" cy="3029193"/>
          </a:xfrm>
          <a:custGeom>
            <a:avLst/>
            <a:gdLst>
              <a:gd name="connsiteX0" fmla="*/ 2073041 w 2780062"/>
              <a:gd name="connsiteY0" fmla="*/ 0 h 3029193"/>
              <a:gd name="connsiteX1" fmla="*/ 2780062 w 2780062"/>
              <a:gd name="connsiteY1" fmla="*/ 2424718 h 3029193"/>
              <a:gd name="connsiteX2" fmla="*/ 707020 w 2780062"/>
              <a:gd name="connsiteY2" fmla="*/ 3029193 h 3029193"/>
              <a:gd name="connsiteX3" fmla="*/ 0 w 2780062"/>
              <a:gd name="connsiteY3" fmla="*/ 604475 h 3029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0062" h="3029193">
                <a:moveTo>
                  <a:pt x="2073041" y="0"/>
                </a:moveTo>
                <a:lnTo>
                  <a:pt x="2780062" y="2424718"/>
                </a:lnTo>
                <a:lnTo>
                  <a:pt x="707020" y="3029193"/>
                </a:lnTo>
                <a:lnTo>
                  <a:pt x="0" y="604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839830" y="4116310"/>
            <a:ext cx="2133600" cy="2133600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3"/>
          </p:nvPr>
        </p:nvSpPr>
        <p:spPr>
          <a:xfrm>
            <a:off x="8081285" y="2262744"/>
            <a:ext cx="2638461" cy="2920367"/>
          </a:xfrm>
          <a:custGeom>
            <a:avLst/>
            <a:gdLst>
              <a:gd name="connsiteX0" fmla="*/ 526532 w 2638461"/>
              <a:gd name="connsiteY0" fmla="*/ 0 h 2920367"/>
              <a:gd name="connsiteX1" fmla="*/ 2638461 w 2638461"/>
              <a:gd name="connsiteY1" fmla="*/ 450165 h 2920367"/>
              <a:gd name="connsiteX2" fmla="*/ 2111929 w 2638461"/>
              <a:gd name="connsiteY2" fmla="*/ 2920367 h 2920367"/>
              <a:gd name="connsiteX3" fmla="*/ 0 w 2638461"/>
              <a:gd name="connsiteY3" fmla="*/ 2470202 h 2920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8461" h="2920367">
                <a:moveTo>
                  <a:pt x="526532" y="0"/>
                </a:moveTo>
                <a:lnTo>
                  <a:pt x="2638461" y="450165"/>
                </a:lnTo>
                <a:lnTo>
                  <a:pt x="2111929" y="2920367"/>
                </a:lnTo>
                <a:lnTo>
                  <a:pt x="0" y="24702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59689" y="2431806"/>
            <a:ext cx="2792615" cy="2008391"/>
          </a:xfrm>
          <a:custGeom>
            <a:avLst/>
            <a:gdLst>
              <a:gd name="connsiteX0" fmla="*/ 1721225 w 2792615"/>
              <a:gd name="connsiteY0" fmla="*/ 499 h 2008391"/>
              <a:gd name="connsiteX1" fmla="*/ 1875269 w 2792615"/>
              <a:gd name="connsiteY1" fmla="*/ 56661 h 2008391"/>
              <a:gd name="connsiteX2" fmla="*/ 1925268 w 2792615"/>
              <a:gd name="connsiteY2" fmla="*/ 105708 h 2008391"/>
              <a:gd name="connsiteX3" fmla="*/ 1928359 w 2792615"/>
              <a:gd name="connsiteY3" fmla="*/ 108740 h 2008391"/>
              <a:gd name="connsiteX4" fmla="*/ 2144685 w 2792615"/>
              <a:gd name="connsiteY4" fmla="*/ 1234 h 2008391"/>
              <a:gd name="connsiteX5" fmla="*/ 2291827 w 2792615"/>
              <a:gd name="connsiteY5" fmla="*/ 25512 h 2008391"/>
              <a:gd name="connsiteX6" fmla="*/ 2476144 w 2792615"/>
              <a:gd name="connsiteY6" fmla="*/ 252563 h 2008391"/>
              <a:gd name="connsiteX7" fmla="*/ 2477147 w 2792615"/>
              <a:gd name="connsiteY7" fmla="*/ 252968 h 2008391"/>
              <a:gd name="connsiteX8" fmla="*/ 2555084 w 2792615"/>
              <a:gd name="connsiteY8" fmla="*/ 284420 h 2008391"/>
              <a:gd name="connsiteX9" fmla="*/ 2712689 w 2792615"/>
              <a:gd name="connsiteY9" fmla="*/ 472923 h 2008391"/>
              <a:gd name="connsiteX10" fmla="*/ 2702101 w 2792615"/>
              <a:gd name="connsiteY10" fmla="*/ 711870 h 2008391"/>
              <a:gd name="connsiteX11" fmla="*/ 2779443 w 2792615"/>
              <a:gd name="connsiteY11" fmla="*/ 1077215 h 2008391"/>
              <a:gd name="connsiteX12" fmla="*/ 2417137 w 2792615"/>
              <a:gd name="connsiteY12" fmla="*/ 1397020 h 2008391"/>
              <a:gd name="connsiteX13" fmla="*/ 2287437 w 2792615"/>
              <a:gd name="connsiteY13" fmla="*/ 1671052 h 2008391"/>
              <a:gd name="connsiteX14" fmla="*/ 1845852 w 2792615"/>
              <a:gd name="connsiteY14" fmla="*/ 1704231 h 2008391"/>
              <a:gd name="connsiteX15" fmla="*/ 1530287 w 2792615"/>
              <a:gd name="connsiteY15" fmla="*/ 1996572 h 2008391"/>
              <a:gd name="connsiteX16" fmla="*/ 1066299 w 2792615"/>
              <a:gd name="connsiteY16" fmla="*/ 1818128 h 2008391"/>
              <a:gd name="connsiteX17" fmla="*/ 377065 w 2792615"/>
              <a:gd name="connsiteY17" fmla="*/ 1641822 h 2008391"/>
              <a:gd name="connsiteX18" fmla="*/ 74024 w 2792615"/>
              <a:gd name="connsiteY18" fmla="*/ 1445627 h 2008391"/>
              <a:gd name="connsiteX19" fmla="*/ 138777 w 2792615"/>
              <a:gd name="connsiteY19" fmla="*/ 1180796 h 2008391"/>
              <a:gd name="connsiteX20" fmla="*/ 2040 w 2792615"/>
              <a:gd name="connsiteY20" fmla="*/ 909088 h 2008391"/>
              <a:gd name="connsiteX21" fmla="*/ 251756 w 2792615"/>
              <a:gd name="connsiteY21" fmla="*/ 667584 h 2008391"/>
              <a:gd name="connsiteX22" fmla="*/ 254144 w 2792615"/>
              <a:gd name="connsiteY22" fmla="*/ 661218 h 2008391"/>
              <a:gd name="connsiteX23" fmla="*/ 365380 w 2792615"/>
              <a:gd name="connsiteY23" fmla="*/ 314415 h 2008391"/>
              <a:gd name="connsiteX24" fmla="*/ 906515 w 2792615"/>
              <a:gd name="connsiteY24" fmla="*/ 235184 h 2008391"/>
              <a:gd name="connsiteX25" fmla="*/ 906619 w 2792615"/>
              <a:gd name="connsiteY25" fmla="*/ 235037 h 2008391"/>
              <a:gd name="connsiteX26" fmla="*/ 954238 w 2792615"/>
              <a:gd name="connsiteY26" fmla="*/ 167873 h 2008391"/>
              <a:gd name="connsiteX27" fmla="*/ 1452105 w 2792615"/>
              <a:gd name="connsiteY27" fmla="*/ 152932 h 2008391"/>
              <a:gd name="connsiteX28" fmla="*/ 1454539 w 2792615"/>
              <a:gd name="connsiteY28" fmla="*/ 149327 h 2008391"/>
              <a:gd name="connsiteX29" fmla="*/ 1489881 w 2792615"/>
              <a:gd name="connsiteY29" fmla="*/ 96967 h 2008391"/>
              <a:gd name="connsiteX30" fmla="*/ 1664699 w 2792615"/>
              <a:gd name="connsiteY30" fmla="*/ 2742 h 2008391"/>
              <a:gd name="connsiteX31" fmla="*/ 1721225 w 2792615"/>
              <a:gd name="connsiteY31" fmla="*/ 499 h 2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92615" h="2008391">
                <a:moveTo>
                  <a:pt x="1721225" y="499"/>
                </a:moveTo>
                <a:cubicBezTo>
                  <a:pt x="1777225" y="3805"/>
                  <a:pt x="1830879" y="23449"/>
                  <a:pt x="1875269" y="56661"/>
                </a:cubicBezTo>
                <a:lnTo>
                  <a:pt x="1925268" y="105708"/>
                </a:lnTo>
                <a:lnTo>
                  <a:pt x="1928359" y="108740"/>
                </a:lnTo>
                <a:cubicBezTo>
                  <a:pt x="1984122" y="44437"/>
                  <a:pt x="2062682" y="7127"/>
                  <a:pt x="2144685" y="1234"/>
                </a:cubicBezTo>
                <a:cubicBezTo>
                  <a:pt x="2193887" y="-2302"/>
                  <a:pt x="2244328" y="5472"/>
                  <a:pt x="2291827" y="25512"/>
                </a:cubicBezTo>
                <a:cubicBezTo>
                  <a:pt x="2388343" y="66220"/>
                  <a:pt x="2457551" y="151445"/>
                  <a:pt x="2476144" y="252563"/>
                </a:cubicBezTo>
                <a:lnTo>
                  <a:pt x="2477147" y="252968"/>
                </a:lnTo>
                <a:lnTo>
                  <a:pt x="2555084" y="284420"/>
                </a:lnTo>
                <a:cubicBezTo>
                  <a:pt x="2628827" y="325323"/>
                  <a:pt x="2685574" y="392065"/>
                  <a:pt x="2712689" y="472923"/>
                </a:cubicBezTo>
                <a:cubicBezTo>
                  <a:pt x="2738965" y="551178"/>
                  <a:pt x="2735220" y="636171"/>
                  <a:pt x="2702101" y="711870"/>
                </a:cubicBezTo>
                <a:cubicBezTo>
                  <a:pt x="2783510" y="815683"/>
                  <a:pt x="2811981" y="950260"/>
                  <a:pt x="2779443" y="1077215"/>
                </a:cubicBezTo>
                <a:cubicBezTo>
                  <a:pt x="2736189" y="1245993"/>
                  <a:pt x="2592996" y="1372391"/>
                  <a:pt x="2417137" y="1397020"/>
                </a:cubicBezTo>
                <a:cubicBezTo>
                  <a:pt x="2416298" y="1502367"/>
                  <a:pt x="2368976" y="1602276"/>
                  <a:pt x="2287437" y="1671052"/>
                </a:cubicBezTo>
                <a:cubicBezTo>
                  <a:pt x="2163548" y="1775562"/>
                  <a:pt x="1984590" y="1788992"/>
                  <a:pt x="1845852" y="1704231"/>
                </a:cubicBezTo>
                <a:cubicBezTo>
                  <a:pt x="1800984" y="1849821"/>
                  <a:pt x="1680839" y="1961116"/>
                  <a:pt x="1530287" y="1996572"/>
                </a:cubicBezTo>
                <a:cubicBezTo>
                  <a:pt x="1352878" y="2038348"/>
                  <a:pt x="1167722" y="1967157"/>
                  <a:pt x="1066299" y="1818128"/>
                </a:cubicBezTo>
                <a:cubicBezTo>
                  <a:pt x="826914" y="1959582"/>
                  <a:pt x="515996" y="1880072"/>
                  <a:pt x="377065" y="1641822"/>
                </a:cubicBezTo>
                <a:cubicBezTo>
                  <a:pt x="240587" y="1657482"/>
                  <a:pt x="112437" y="1574534"/>
                  <a:pt x="74024" y="1445627"/>
                </a:cubicBezTo>
                <a:cubicBezTo>
                  <a:pt x="46199" y="1352362"/>
                  <a:pt x="70796" y="1251709"/>
                  <a:pt x="138777" y="1180796"/>
                </a:cubicBezTo>
                <a:cubicBezTo>
                  <a:pt x="42325" y="1125172"/>
                  <a:pt x="-11388" y="1018431"/>
                  <a:pt x="2040" y="909088"/>
                </a:cubicBezTo>
                <a:cubicBezTo>
                  <a:pt x="17793" y="781064"/>
                  <a:pt x="121475" y="680782"/>
                  <a:pt x="251756" y="667584"/>
                </a:cubicBezTo>
                <a:cubicBezTo>
                  <a:pt x="252530" y="665447"/>
                  <a:pt x="253370" y="663356"/>
                  <a:pt x="254144" y="661218"/>
                </a:cubicBezTo>
                <a:cubicBezTo>
                  <a:pt x="236649" y="535146"/>
                  <a:pt x="277450" y="408005"/>
                  <a:pt x="365380" y="314415"/>
                </a:cubicBezTo>
                <a:cubicBezTo>
                  <a:pt x="504311" y="166594"/>
                  <a:pt x="729558" y="133647"/>
                  <a:pt x="906515" y="235184"/>
                </a:cubicBezTo>
                <a:lnTo>
                  <a:pt x="906619" y="235037"/>
                </a:lnTo>
                <a:lnTo>
                  <a:pt x="954238" y="167873"/>
                </a:lnTo>
                <a:cubicBezTo>
                  <a:pt x="1081182" y="28504"/>
                  <a:pt x="1308510" y="14278"/>
                  <a:pt x="1452105" y="152932"/>
                </a:cubicBezTo>
                <a:lnTo>
                  <a:pt x="1454539" y="149327"/>
                </a:lnTo>
                <a:lnTo>
                  <a:pt x="1489881" y="96967"/>
                </a:lnTo>
                <a:cubicBezTo>
                  <a:pt x="1533991" y="46281"/>
                  <a:pt x="1595895" y="12292"/>
                  <a:pt x="1664699" y="2742"/>
                </a:cubicBezTo>
                <a:cubicBezTo>
                  <a:pt x="1683631" y="111"/>
                  <a:pt x="1702558" y="-603"/>
                  <a:pt x="1721225" y="4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99158" y="3705842"/>
            <a:ext cx="2792615" cy="2008391"/>
          </a:xfrm>
          <a:custGeom>
            <a:avLst/>
            <a:gdLst>
              <a:gd name="connsiteX0" fmla="*/ 1721225 w 2792615"/>
              <a:gd name="connsiteY0" fmla="*/ 499 h 2008391"/>
              <a:gd name="connsiteX1" fmla="*/ 1875269 w 2792615"/>
              <a:gd name="connsiteY1" fmla="*/ 56661 h 2008391"/>
              <a:gd name="connsiteX2" fmla="*/ 1925268 w 2792615"/>
              <a:gd name="connsiteY2" fmla="*/ 105708 h 2008391"/>
              <a:gd name="connsiteX3" fmla="*/ 1928359 w 2792615"/>
              <a:gd name="connsiteY3" fmla="*/ 108740 h 2008391"/>
              <a:gd name="connsiteX4" fmla="*/ 2144685 w 2792615"/>
              <a:gd name="connsiteY4" fmla="*/ 1234 h 2008391"/>
              <a:gd name="connsiteX5" fmla="*/ 2291827 w 2792615"/>
              <a:gd name="connsiteY5" fmla="*/ 25512 h 2008391"/>
              <a:gd name="connsiteX6" fmla="*/ 2476144 w 2792615"/>
              <a:gd name="connsiteY6" fmla="*/ 252563 h 2008391"/>
              <a:gd name="connsiteX7" fmla="*/ 2477147 w 2792615"/>
              <a:gd name="connsiteY7" fmla="*/ 252968 h 2008391"/>
              <a:gd name="connsiteX8" fmla="*/ 2555084 w 2792615"/>
              <a:gd name="connsiteY8" fmla="*/ 284420 h 2008391"/>
              <a:gd name="connsiteX9" fmla="*/ 2712689 w 2792615"/>
              <a:gd name="connsiteY9" fmla="*/ 472923 h 2008391"/>
              <a:gd name="connsiteX10" fmla="*/ 2702101 w 2792615"/>
              <a:gd name="connsiteY10" fmla="*/ 711870 h 2008391"/>
              <a:gd name="connsiteX11" fmla="*/ 2779443 w 2792615"/>
              <a:gd name="connsiteY11" fmla="*/ 1077215 h 2008391"/>
              <a:gd name="connsiteX12" fmla="*/ 2417137 w 2792615"/>
              <a:gd name="connsiteY12" fmla="*/ 1397020 h 2008391"/>
              <a:gd name="connsiteX13" fmla="*/ 2287437 w 2792615"/>
              <a:gd name="connsiteY13" fmla="*/ 1671052 h 2008391"/>
              <a:gd name="connsiteX14" fmla="*/ 1845852 w 2792615"/>
              <a:gd name="connsiteY14" fmla="*/ 1704231 h 2008391"/>
              <a:gd name="connsiteX15" fmla="*/ 1530287 w 2792615"/>
              <a:gd name="connsiteY15" fmla="*/ 1996572 h 2008391"/>
              <a:gd name="connsiteX16" fmla="*/ 1066299 w 2792615"/>
              <a:gd name="connsiteY16" fmla="*/ 1818128 h 2008391"/>
              <a:gd name="connsiteX17" fmla="*/ 377065 w 2792615"/>
              <a:gd name="connsiteY17" fmla="*/ 1641822 h 2008391"/>
              <a:gd name="connsiteX18" fmla="*/ 74024 w 2792615"/>
              <a:gd name="connsiteY18" fmla="*/ 1445627 h 2008391"/>
              <a:gd name="connsiteX19" fmla="*/ 138777 w 2792615"/>
              <a:gd name="connsiteY19" fmla="*/ 1180796 h 2008391"/>
              <a:gd name="connsiteX20" fmla="*/ 2040 w 2792615"/>
              <a:gd name="connsiteY20" fmla="*/ 909088 h 2008391"/>
              <a:gd name="connsiteX21" fmla="*/ 251756 w 2792615"/>
              <a:gd name="connsiteY21" fmla="*/ 667584 h 2008391"/>
              <a:gd name="connsiteX22" fmla="*/ 254144 w 2792615"/>
              <a:gd name="connsiteY22" fmla="*/ 661218 h 2008391"/>
              <a:gd name="connsiteX23" fmla="*/ 365380 w 2792615"/>
              <a:gd name="connsiteY23" fmla="*/ 314415 h 2008391"/>
              <a:gd name="connsiteX24" fmla="*/ 906515 w 2792615"/>
              <a:gd name="connsiteY24" fmla="*/ 235184 h 2008391"/>
              <a:gd name="connsiteX25" fmla="*/ 906619 w 2792615"/>
              <a:gd name="connsiteY25" fmla="*/ 235037 h 2008391"/>
              <a:gd name="connsiteX26" fmla="*/ 954238 w 2792615"/>
              <a:gd name="connsiteY26" fmla="*/ 167873 h 2008391"/>
              <a:gd name="connsiteX27" fmla="*/ 1452105 w 2792615"/>
              <a:gd name="connsiteY27" fmla="*/ 152932 h 2008391"/>
              <a:gd name="connsiteX28" fmla="*/ 1454539 w 2792615"/>
              <a:gd name="connsiteY28" fmla="*/ 149327 h 2008391"/>
              <a:gd name="connsiteX29" fmla="*/ 1489881 w 2792615"/>
              <a:gd name="connsiteY29" fmla="*/ 96967 h 2008391"/>
              <a:gd name="connsiteX30" fmla="*/ 1664699 w 2792615"/>
              <a:gd name="connsiteY30" fmla="*/ 2742 h 2008391"/>
              <a:gd name="connsiteX31" fmla="*/ 1721225 w 2792615"/>
              <a:gd name="connsiteY31" fmla="*/ 499 h 2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92615" h="2008391">
                <a:moveTo>
                  <a:pt x="1721225" y="499"/>
                </a:moveTo>
                <a:cubicBezTo>
                  <a:pt x="1777226" y="3805"/>
                  <a:pt x="1830879" y="23449"/>
                  <a:pt x="1875269" y="56661"/>
                </a:cubicBezTo>
                <a:lnTo>
                  <a:pt x="1925268" y="105708"/>
                </a:lnTo>
                <a:lnTo>
                  <a:pt x="1928359" y="108740"/>
                </a:lnTo>
                <a:cubicBezTo>
                  <a:pt x="1984122" y="44437"/>
                  <a:pt x="2062682" y="7127"/>
                  <a:pt x="2144685" y="1234"/>
                </a:cubicBezTo>
                <a:cubicBezTo>
                  <a:pt x="2193887" y="-2302"/>
                  <a:pt x="2244328" y="5472"/>
                  <a:pt x="2291827" y="25512"/>
                </a:cubicBezTo>
                <a:cubicBezTo>
                  <a:pt x="2388343" y="66220"/>
                  <a:pt x="2457551" y="151445"/>
                  <a:pt x="2476144" y="252563"/>
                </a:cubicBezTo>
                <a:lnTo>
                  <a:pt x="2477147" y="252968"/>
                </a:lnTo>
                <a:lnTo>
                  <a:pt x="2555084" y="284420"/>
                </a:lnTo>
                <a:cubicBezTo>
                  <a:pt x="2628827" y="325323"/>
                  <a:pt x="2685574" y="392065"/>
                  <a:pt x="2712689" y="472923"/>
                </a:cubicBezTo>
                <a:cubicBezTo>
                  <a:pt x="2738965" y="551178"/>
                  <a:pt x="2735220" y="636171"/>
                  <a:pt x="2702101" y="711870"/>
                </a:cubicBezTo>
                <a:cubicBezTo>
                  <a:pt x="2783510" y="815684"/>
                  <a:pt x="2811981" y="950260"/>
                  <a:pt x="2779443" y="1077215"/>
                </a:cubicBezTo>
                <a:cubicBezTo>
                  <a:pt x="2736189" y="1245993"/>
                  <a:pt x="2592996" y="1372391"/>
                  <a:pt x="2417137" y="1397020"/>
                </a:cubicBezTo>
                <a:cubicBezTo>
                  <a:pt x="2416298" y="1502367"/>
                  <a:pt x="2368976" y="1602276"/>
                  <a:pt x="2287437" y="1671052"/>
                </a:cubicBezTo>
                <a:cubicBezTo>
                  <a:pt x="2163548" y="1775562"/>
                  <a:pt x="1984590" y="1788992"/>
                  <a:pt x="1845852" y="1704231"/>
                </a:cubicBezTo>
                <a:cubicBezTo>
                  <a:pt x="1800984" y="1849821"/>
                  <a:pt x="1680839" y="1961116"/>
                  <a:pt x="1530287" y="1996572"/>
                </a:cubicBezTo>
                <a:cubicBezTo>
                  <a:pt x="1352878" y="2038348"/>
                  <a:pt x="1167722" y="1967157"/>
                  <a:pt x="1066299" y="1818128"/>
                </a:cubicBezTo>
                <a:cubicBezTo>
                  <a:pt x="826914" y="1959582"/>
                  <a:pt x="515997" y="1880072"/>
                  <a:pt x="377065" y="1641822"/>
                </a:cubicBezTo>
                <a:cubicBezTo>
                  <a:pt x="240587" y="1657482"/>
                  <a:pt x="112437" y="1574534"/>
                  <a:pt x="74024" y="1445627"/>
                </a:cubicBezTo>
                <a:cubicBezTo>
                  <a:pt x="46199" y="1352362"/>
                  <a:pt x="70796" y="1251709"/>
                  <a:pt x="138777" y="1180796"/>
                </a:cubicBezTo>
                <a:cubicBezTo>
                  <a:pt x="42325" y="1125172"/>
                  <a:pt x="-11388" y="1018431"/>
                  <a:pt x="2040" y="909088"/>
                </a:cubicBezTo>
                <a:cubicBezTo>
                  <a:pt x="17793" y="781064"/>
                  <a:pt x="121475" y="680782"/>
                  <a:pt x="251756" y="667584"/>
                </a:cubicBezTo>
                <a:cubicBezTo>
                  <a:pt x="252530" y="665447"/>
                  <a:pt x="253370" y="663356"/>
                  <a:pt x="254144" y="661218"/>
                </a:cubicBezTo>
                <a:cubicBezTo>
                  <a:pt x="236649" y="535146"/>
                  <a:pt x="277450" y="408005"/>
                  <a:pt x="365380" y="314415"/>
                </a:cubicBezTo>
                <a:cubicBezTo>
                  <a:pt x="504311" y="166594"/>
                  <a:pt x="729559" y="133647"/>
                  <a:pt x="906515" y="235184"/>
                </a:cubicBezTo>
                <a:lnTo>
                  <a:pt x="906619" y="235037"/>
                </a:lnTo>
                <a:lnTo>
                  <a:pt x="954238" y="167873"/>
                </a:lnTo>
                <a:cubicBezTo>
                  <a:pt x="1081182" y="28504"/>
                  <a:pt x="1308510" y="14278"/>
                  <a:pt x="1452105" y="152932"/>
                </a:cubicBezTo>
                <a:lnTo>
                  <a:pt x="1454539" y="149327"/>
                </a:lnTo>
                <a:lnTo>
                  <a:pt x="1489881" y="96967"/>
                </a:lnTo>
                <a:cubicBezTo>
                  <a:pt x="1533991" y="46281"/>
                  <a:pt x="1595895" y="12292"/>
                  <a:pt x="1664699" y="2742"/>
                </a:cubicBezTo>
                <a:cubicBezTo>
                  <a:pt x="1683631" y="111"/>
                  <a:pt x="1702559" y="-603"/>
                  <a:pt x="1721225" y="4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594165" y="1860752"/>
            <a:ext cx="2792615" cy="2008391"/>
          </a:xfrm>
          <a:custGeom>
            <a:avLst/>
            <a:gdLst>
              <a:gd name="connsiteX0" fmla="*/ 1721225 w 2792615"/>
              <a:gd name="connsiteY0" fmla="*/ 499 h 2008391"/>
              <a:gd name="connsiteX1" fmla="*/ 1875269 w 2792615"/>
              <a:gd name="connsiteY1" fmla="*/ 56661 h 2008391"/>
              <a:gd name="connsiteX2" fmla="*/ 1925268 w 2792615"/>
              <a:gd name="connsiteY2" fmla="*/ 105708 h 2008391"/>
              <a:gd name="connsiteX3" fmla="*/ 1928359 w 2792615"/>
              <a:gd name="connsiteY3" fmla="*/ 108739 h 2008391"/>
              <a:gd name="connsiteX4" fmla="*/ 2144685 w 2792615"/>
              <a:gd name="connsiteY4" fmla="*/ 1234 h 2008391"/>
              <a:gd name="connsiteX5" fmla="*/ 2291827 w 2792615"/>
              <a:gd name="connsiteY5" fmla="*/ 25512 h 2008391"/>
              <a:gd name="connsiteX6" fmla="*/ 2476144 w 2792615"/>
              <a:gd name="connsiteY6" fmla="*/ 252563 h 2008391"/>
              <a:gd name="connsiteX7" fmla="*/ 2477147 w 2792615"/>
              <a:gd name="connsiteY7" fmla="*/ 252968 h 2008391"/>
              <a:gd name="connsiteX8" fmla="*/ 2555084 w 2792615"/>
              <a:gd name="connsiteY8" fmla="*/ 284420 h 2008391"/>
              <a:gd name="connsiteX9" fmla="*/ 2712689 w 2792615"/>
              <a:gd name="connsiteY9" fmla="*/ 472923 h 2008391"/>
              <a:gd name="connsiteX10" fmla="*/ 2702101 w 2792615"/>
              <a:gd name="connsiteY10" fmla="*/ 711870 h 2008391"/>
              <a:gd name="connsiteX11" fmla="*/ 2779443 w 2792615"/>
              <a:gd name="connsiteY11" fmla="*/ 1077215 h 2008391"/>
              <a:gd name="connsiteX12" fmla="*/ 2417137 w 2792615"/>
              <a:gd name="connsiteY12" fmla="*/ 1397020 h 2008391"/>
              <a:gd name="connsiteX13" fmla="*/ 2287437 w 2792615"/>
              <a:gd name="connsiteY13" fmla="*/ 1671052 h 2008391"/>
              <a:gd name="connsiteX14" fmla="*/ 1845852 w 2792615"/>
              <a:gd name="connsiteY14" fmla="*/ 1704231 h 2008391"/>
              <a:gd name="connsiteX15" fmla="*/ 1530286 w 2792615"/>
              <a:gd name="connsiteY15" fmla="*/ 1996572 h 2008391"/>
              <a:gd name="connsiteX16" fmla="*/ 1066299 w 2792615"/>
              <a:gd name="connsiteY16" fmla="*/ 1818128 h 2008391"/>
              <a:gd name="connsiteX17" fmla="*/ 377065 w 2792615"/>
              <a:gd name="connsiteY17" fmla="*/ 1641822 h 2008391"/>
              <a:gd name="connsiteX18" fmla="*/ 74024 w 2792615"/>
              <a:gd name="connsiteY18" fmla="*/ 1445627 h 2008391"/>
              <a:gd name="connsiteX19" fmla="*/ 138777 w 2792615"/>
              <a:gd name="connsiteY19" fmla="*/ 1180796 h 2008391"/>
              <a:gd name="connsiteX20" fmla="*/ 2040 w 2792615"/>
              <a:gd name="connsiteY20" fmla="*/ 909088 h 2008391"/>
              <a:gd name="connsiteX21" fmla="*/ 251756 w 2792615"/>
              <a:gd name="connsiteY21" fmla="*/ 667584 h 2008391"/>
              <a:gd name="connsiteX22" fmla="*/ 254144 w 2792615"/>
              <a:gd name="connsiteY22" fmla="*/ 661218 h 2008391"/>
              <a:gd name="connsiteX23" fmla="*/ 365380 w 2792615"/>
              <a:gd name="connsiteY23" fmla="*/ 314415 h 2008391"/>
              <a:gd name="connsiteX24" fmla="*/ 906515 w 2792615"/>
              <a:gd name="connsiteY24" fmla="*/ 235184 h 2008391"/>
              <a:gd name="connsiteX25" fmla="*/ 906619 w 2792615"/>
              <a:gd name="connsiteY25" fmla="*/ 235037 h 2008391"/>
              <a:gd name="connsiteX26" fmla="*/ 954237 w 2792615"/>
              <a:gd name="connsiteY26" fmla="*/ 167873 h 2008391"/>
              <a:gd name="connsiteX27" fmla="*/ 1452105 w 2792615"/>
              <a:gd name="connsiteY27" fmla="*/ 152932 h 2008391"/>
              <a:gd name="connsiteX28" fmla="*/ 1454538 w 2792615"/>
              <a:gd name="connsiteY28" fmla="*/ 149327 h 2008391"/>
              <a:gd name="connsiteX29" fmla="*/ 1489880 w 2792615"/>
              <a:gd name="connsiteY29" fmla="*/ 96968 h 2008391"/>
              <a:gd name="connsiteX30" fmla="*/ 1664699 w 2792615"/>
              <a:gd name="connsiteY30" fmla="*/ 2742 h 2008391"/>
              <a:gd name="connsiteX31" fmla="*/ 1721225 w 2792615"/>
              <a:gd name="connsiteY31" fmla="*/ 499 h 2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92615" h="2008391">
                <a:moveTo>
                  <a:pt x="1721225" y="499"/>
                </a:moveTo>
                <a:cubicBezTo>
                  <a:pt x="1777225" y="3805"/>
                  <a:pt x="1830879" y="23449"/>
                  <a:pt x="1875269" y="56661"/>
                </a:cubicBezTo>
                <a:lnTo>
                  <a:pt x="1925268" y="105708"/>
                </a:lnTo>
                <a:lnTo>
                  <a:pt x="1928359" y="108739"/>
                </a:lnTo>
                <a:cubicBezTo>
                  <a:pt x="1984122" y="44437"/>
                  <a:pt x="2062682" y="7127"/>
                  <a:pt x="2144685" y="1234"/>
                </a:cubicBezTo>
                <a:cubicBezTo>
                  <a:pt x="2193887" y="-2302"/>
                  <a:pt x="2244328" y="5472"/>
                  <a:pt x="2291827" y="25512"/>
                </a:cubicBezTo>
                <a:cubicBezTo>
                  <a:pt x="2388343" y="66220"/>
                  <a:pt x="2457551" y="151445"/>
                  <a:pt x="2476144" y="252563"/>
                </a:cubicBezTo>
                <a:lnTo>
                  <a:pt x="2477147" y="252968"/>
                </a:lnTo>
                <a:lnTo>
                  <a:pt x="2555084" y="284420"/>
                </a:lnTo>
                <a:cubicBezTo>
                  <a:pt x="2628826" y="325323"/>
                  <a:pt x="2685574" y="392065"/>
                  <a:pt x="2712689" y="472923"/>
                </a:cubicBezTo>
                <a:cubicBezTo>
                  <a:pt x="2738964" y="551178"/>
                  <a:pt x="2735220" y="636171"/>
                  <a:pt x="2702101" y="711870"/>
                </a:cubicBezTo>
                <a:cubicBezTo>
                  <a:pt x="2783510" y="815683"/>
                  <a:pt x="2811981" y="950260"/>
                  <a:pt x="2779443" y="1077215"/>
                </a:cubicBezTo>
                <a:cubicBezTo>
                  <a:pt x="2736188" y="1245993"/>
                  <a:pt x="2592996" y="1372391"/>
                  <a:pt x="2417137" y="1397020"/>
                </a:cubicBezTo>
                <a:cubicBezTo>
                  <a:pt x="2416298" y="1502367"/>
                  <a:pt x="2368976" y="1602276"/>
                  <a:pt x="2287437" y="1671052"/>
                </a:cubicBezTo>
                <a:cubicBezTo>
                  <a:pt x="2163548" y="1775562"/>
                  <a:pt x="1984590" y="1788992"/>
                  <a:pt x="1845852" y="1704231"/>
                </a:cubicBezTo>
                <a:cubicBezTo>
                  <a:pt x="1800983" y="1849821"/>
                  <a:pt x="1680839" y="1961116"/>
                  <a:pt x="1530286" y="1996572"/>
                </a:cubicBezTo>
                <a:cubicBezTo>
                  <a:pt x="1352878" y="2038348"/>
                  <a:pt x="1167722" y="1967157"/>
                  <a:pt x="1066299" y="1818128"/>
                </a:cubicBezTo>
                <a:cubicBezTo>
                  <a:pt x="826914" y="1959582"/>
                  <a:pt x="515997" y="1880072"/>
                  <a:pt x="377065" y="1641822"/>
                </a:cubicBezTo>
                <a:cubicBezTo>
                  <a:pt x="240587" y="1657482"/>
                  <a:pt x="112437" y="1574534"/>
                  <a:pt x="74024" y="1445627"/>
                </a:cubicBezTo>
                <a:cubicBezTo>
                  <a:pt x="46199" y="1352362"/>
                  <a:pt x="70796" y="1251709"/>
                  <a:pt x="138777" y="1180796"/>
                </a:cubicBezTo>
                <a:cubicBezTo>
                  <a:pt x="42325" y="1125172"/>
                  <a:pt x="-11388" y="1018431"/>
                  <a:pt x="2040" y="909088"/>
                </a:cubicBezTo>
                <a:cubicBezTo>
                  <a:pt x="17793" y="781064"/>
                  <a:pt x="121475" y="680782"/>
                  <a:pt x="251756" y="667584"/>
                </a:cubicBezTo>
                <a:cubicBezTo>
                  <a:pt x="252530" y="665447"/>
                  <a:pt x="253370" y="663356"/>
                  <a:pt x="254144" y="661218"/>
                </a:cubicBezTo>
                <a:cubicBezTo>
                  <a:pt x="236649" y="535146"/>
                  <a:pt x="277450" y="408005"/>
                  <a:pt x="365380" y="314415"/>
                </a:cubicBezTo>
                <a:cubicBezTo>
                  <a:pt x="504311" y="166594"/>
                  <a:pt x="729559" y="133647"/>
                  <a:pt x="906515" y="235184"/>
                </a:cubicBezTo>
                <a:lnTo>
                  <a:pt x="906619" y="235037"/>
                </a:lnTo>
                <a:lnTo>
                  <a:pt x="954237" y="167873"/>
                </a:lnTo>
                <a:cubicBezTo>
                  <a:pt x="1081182" y="28504"/>
                  <a:pt x="1308509" y="14278"/>
                  <a:pt x="1452105" y="152932"/>
                </a:cubicBezTo>
                <a:lnTo>
                  <a:pt x="1454538" y="149327"/>
                </a:lnTo>
                <a:lnTo>
                  <a:pt x="1489880" y="96968"/>
                </a:lnTo>
                <a:cubicBezTo>
                  <a:pt x="1533990" y="46281"/>
                  <a:pt x="1595895" y="12292"/>
                  <a:pt x="1664699" y="2742"/>
                </a:cubicBezTo>
                <a:cubicBezTo>
                  <a:pt x="1683631" y="111"/>
                  <a:pt x="1702558" y="-603"/>
                  <a:pt x="1721225" y="49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扁平风卡通风格母亲节温馨背景设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635"/>
            <a:ext cx="12268200" cy="68573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emf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扁平风卡通风格母亲节温馨背景设计"/>
          <p:cNvPicPr>
            <a:picLocks noChangeAspect="1"/>
          </p:cNvPicPr>
          <p:nvPr/>
        </p:nvPicPr>
        <p:blipFill>
          <a:blip r:embed="rId1"/>
          <a:srcRect b="25701"/>
          <a:stretch>
            <a:fillRect/>
          </a:stretch>
        </p:blipFill>
        <p:spPr>
          <a:xfrm>
            <a:off x="-161925" y="0"/>
            <a:ext cx="12353925" cy="68840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604261" y="1565861"/>
            <a:ext cx="49834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开学第一课教师</a:t>
            </a:r>
            <a:endParaRPr lang="zh-CN" altLang="en-US" sz="5400" dirty="0"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83562" y="2527291"/>
            <a:ext cx="6024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字心坊萌喵体" charset="-122"/>
                <a:ea typeface="字心坊萌喵体" charset="-122"/>
              </a:rPr>
              <a:t>自我介绍</a:t>
            </a:r>
            <a:endParaRPr lang="zh-CN" altLang="en-US" sz="11500" dirty="0">
              <a:latin typeface="字心坊萌喵体" charset="-122"/>
              <a:ea typeface="字心坊萌喵体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876675" y="4762360"/>
            <a:ext cx="4438650" cy="793352"/>
            <a:chOff x="3876675" y="4762360"/>
            <a:chExt cx="4438650" cy="79335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6675" y="4762360"/>
              <a:ext cx="4438650" cy="79335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785687" y="4813904"/>
              <a:ext cx="6400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XXX</a:t>
              </a:r>
              <a:endParaRPr lang="en-US" altLang="zh-CN" sz="24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13" name="TFBOYS-青春修炼手册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657" y="-875552"/>
            <a:ext cx="609600" cy="609600"/>
          </a:xfrm>
          <a:prstGeom prst="rect">
            <a:avLst/>
          </a:prstGeom>
        </p:spPr>
      </p:pic>
      <p:pic>
        <p:nvPicPr>
          <p:cNvPr id="15" name="图片 14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29023"/>
          <a:stretch>
            <a:fillRect/>
          </a:stretch>
        </p:blipFill>
        <p:spPr>
          <a:xfrm>
            <a:off x="1432039" y="1288729"/>
            <a:ext cx="4333327" cy="477459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256184" y="2037393"/>
            <a:ext cx="189789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 </a:t>
            </a:r>
            <a:r>
              <a:rPr kumimoji="1" lang="en-US" altLang="zh-CN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kumimoji="1" lang="zh-CN" alt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1" lang="en-US" altLang="zh-CN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XIAO DAO</a:t>
            </a:r>
            <a:endParaRPr kumimoji="1" lang="en-US" altLang="zh-CN" sz="1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50230" y="2555062"/>
            <a:ext cx="4000573" cy="170508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kumimoji="1"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</a:rPr>
              <a:t>点击此处添加个人简介。</a:t>
            </a:r>
            <a:endParaRPr kumimoji="1"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</a:endParaRPr>
          </a:p>
          <a:p>
            <a:pPr>
              <a:lnSpc>
                <a:spcPct val="130000"/>
              </a:lnSpc>
            </a:pPr>
            <a:endParaRPr kumimoji="1"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porttitor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congue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massa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Fusce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magna sed pulvinar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ultricies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purus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lectus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malesuada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libero,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commodo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magna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eros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quis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" name="直线连接符 24"/>
          <p:cNvCxnSpPr/>
          <p:nvPr/>
        </p:nvCxnSpPr>
        <p:spPr>
          <a:xfrm>
            <a:off x="6371881" y="4526689"/>
            <a:ext cx="3878419" cy="0"/>
          </a:xfrm>
          <a:prstGeom prst="line">
            <a:avLst/>
          </a:prstGeom>
          <a:ln w="9525" cmpd="sng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738542" y="4801831"/>
            <a:ext cx="1644243" cy="255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1280"/>
              </a:lnSpc>
            </a:pPr>
            <a:r>
              <a:rPr kumimoji="1" lang="en-US" altLang="zh-CN" sz="1065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</a:rPr>
              <a:t>1XXXXXXX</a:t>
            </a:r>
            <a:endParaRPr kumimoji="1" lang="en-US" altLang="zh-CN" sz="1065" b="1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43172" y="4801831"/>
            <a:ext cx="1712832" cy="255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1280"/>
              </a:lnSpc>
            </a:pPr>
            <a:r>
              <a:rPr kumimoji="1" lang="en-US" altLang="zh-CN" sz="1065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</a:rPr>
              <a:t>+ XXX</a:t>
            </a:r>
            <a:endParaRPr kumimoji="1" lang="en-US" altLang="zh-CN" sz="1065" b="1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</a:endParaRPr>
          </a:p>
        </p:txBody>
      </p:sp>
      <p:sp>
        <p:nvSpPr>
          <p:cNvPr id="17" name="Freeform 13"/>
          <p:cNvSpPr>
            <a:spLocks noEditPoints="1"/>
          </p:cNvSpPr>
          <p:nvPr/>
        </p:nvSpPr>
        <p:spPr bwMode="auto">
          <a:xfrm>
            <a:off x="6385877" y="4748673"/>
            <a:ext cx="384471" cy="384471"/>
          </a:xfrm>
          <a:custGeom>
            <a:avLst/>
            <a:gdLst/>
            <a:ahLst/>
            <a:cxnLst>
              <a:cxn ang="0">
                <a:pos x="144" y="2"/>
              </a:cxn>
              <a:cxn ang="0">
                <a:pos x="98" y="14"/>
              </a:cxn>
              <a:cxn ang="0">
                <a:pos x="58" y="38"/>
              </a:cxn>
              <a:cxn ang="0">
                <a:pos x="28" y="70"/>
              </a:cxn>
              <a:cxn ang="0">
                <a:pos x="8" y="112"/>
              </a:cxn>
              <a:cxn ang="0">
                <a:pos x="0" y="160"/>
              </a:cxn>
              <a:cxn ang="0">
                <a:pos x="4" y="192"/>
              </a:cxn>
              <a:cxn ang="0">
                <a:pos x="20" y="236"/>
              </a:cxn>
              <a:cxn ang="0">
                <a:pos x="48" y="272"/>
              </a:cxn>
              <a:cxn ang="0">
                <a:pos x="84" y="300"/>
              </a:cxn>
              <a:cxn ang="0">
                <a:pos x="128" y="316"/>
              </a:cxn>
              <a:cxn ang="0">
                <a:pos x="160" y="318"/>
              </a:cxn>
              <a:cxn ang="0">
                <a:pos x="206" y="312"/>
              </a:cxn>
              <a:cxn ang="0">
                <a:pos x="248" y="292"/>
              </a:cxn>
              <a:cxn ang="0">
                <a:pos x="282" y="260"/>
              </a:cxn>
              <a:cxn ang="0">
                <a:pos x="306" y="222"/>
              </a:cxn>
              <a:cxn ang="0">
                <a:pos x="318" y="176"/>
              </a:cxn>
              <a:cxn ang="0">
                <a:pos x="318" y="144"/>
              </a:cxn>
              <a:cxn ang="0">
                <a:pos x="306" y="98"/>
              </a:cxn>
              <a:cxn ang="0">
                <a:pos x="282" y="58"/>
              </a:cxn>
              <a:cxn ang="0">
                <a:pos x="248" y="28"/>
              </a:cxn>
              <a:cxn ang="0">
                <a:pos x="206" y="8"/>
              </a:cxn>
              <a:cxn ang="0">
                <a:pos x="160" y="0"/>
              </a:cxn>
              <a:cxn ang="0">
                <a:pos x="234" y="210"/>
              </a:cxn>
              <a:cxn ang="0">
                <a:pos x="226" y="204"/>
              </a:cxn>
              <a:cxn ang="0">
                <a:pos x="218" y="206"/>
              </a:cxn>
              <a:cxn ang="0">
                <a:pos x="208" y="218"/>
              </a:cxn>
              <a:cxn ang="0">
                <a:pos x="226" y="234"/>
              </a:cxn>
              <a:cxn ang="0">
                <a:pos x="222" y="242"/>
              </a:cxn>
              <a:cxn ang="0">
                <a:pos x="212" y="248"/>
              </a:cxn>
              <a:cxn ang="0">
                <a:pos x="176" y="248"/>
              </a:cxn>
              <a:cxn ang="0">
                <a:pos x="160" y="240"/>
              </a:cxn>
              <a:cxn ang="0">
                <a:pos x="142" y="248"/>
              </a:cxn>
              <a:cxn ang="0">
                <a:pos x="116" y="250"/>
              </a:cxn>
              <a:cxn ang="0">
                <a:pos x="102" y="246"/>
              </a:cxn>
              <a:cxn ang="0">
                <a:pos x="94" y="234"/>
              </a:cxn>
              <a:cxn ang="0">
                <a:pos x="98" y="226"/>
              </a:cxn>
              <a:cxn ang="0">
                <a:pos x="104" y="212"/>
              </a:cxn>
              <a:cxn ang="0">
                <a:pos x="98" y="196"/>
              </a:cxn>
              <a:cxn ang="0">
                <a:pos x="88" y="208"/>
              </a:cxn>
              <a:cxn ang="0">
                <a:pos x="82" y="208"/>
              </a:cxn>
              <a:cxn ang="0">
                <a:pos x="78" y="188"/>
              </a:cxn>
              <a:cxn ang="0">
                <a:pos x="86" y="162"/>
              </a:cxn>
              <a:cxn ang="0">
                <a:pos x="94" y="152"/>
              </a:cxn>
              <a:cxn ang="0">
                <a:pos x="96" y="136"/>
              </a:cxn>
              <a:cxn ang="0">
                <a:pos x="100" y="120"/>
              </a:cxn>
              <a:cxn ang="0">
                <a:pos x="104" y="104"/>
              </a:cxn>
              <a:cxn ang="0">
                <a:pos x="128" y="78"/>
              </a:cxn>
              <a:cxn ang="0">
                <a:pos x="160" y="70"/>
              </a:cxn>
              <a:cxn ang="0">
                <a:pos x="168" y="70"/>
              </a:cxn>
              <a:cxn ang="0">
                <a:pos x="200" y="84"/>
              </a:cxn>
              <a:cxn ang="0">
                <a:pos x="214" y="104"/>
              </a:cxn>
              <a:cxn ang="0">
                <a:pos x="220" y="132"/>
              </a:cxn>
              <a:cxn ang="0">
                <a:pos x="224" y="144"/>
              </a:cxn>
              <a:cxn ang="0">
                <a:pos x="224" y="152"/>
              </a:cxn>
              <a:cxn ang="0">
                <a:pos x="238" y="174"/>
              </a:cxn>
              <a:cxn ang="0">
                <a:pos x="242" y="188"/>
              </a:cxn>
              <a:cxn ang="0">
                <a:pos x="234" y="210"/>
              </a:cxn>
            </a:cxnLst>
            <a:rect l="0" t="0" r="r" b="b"/>
            <a:pathLst>
              <a:path w="318" h="318">
                <a:moveTo>
                  <a:pt x="160" y="0"/>
                </a:moveTo>
                <a:lnTo>
                  <a:pt x="160" y="0"/>
                </a:lnTo>
                <a:lnTo>
                  <a:pt x="144" y="2"/>
                </a:lnTo>
                <a:lnTo>
                  <a:pt x="128" y="4"/>
                </a:lnTo>
                <a:lnTo>
                  <a:pt x="112" y="8"/>
                </a:lnTo>
                <a:lnTo>
                  <a:pt x="98" y="14"/>
                </a:lnTo>
                <a:lnTo>
                  <a:pt x="84" y="20"/>
                </a:lnTo>
                <a:lnTo>
                  <a:pt x="70" y="28"/>
                </a:lnTo>
                <a:lnTo>
                  <a:pt x="58" y="38"/>
                </a:lnTo>
                <a:lnTo>
                  <a:pt x="48" y="48"/>
                </a:lnTo>
                <a:lnTo>
                  <a:pt x="36" y="58"/>
                </a:lnTo>
                <a:lnTo>
                  <a:pt x="28" y="70"/>
                </a:lnTo>
                <a:lnTo>
                  <a:pt x="20" y="84"/>
                </a:lnTo>
                <a:lnTo>
                  <a:pt x="12" y="98"/>
                </a:lnTo>
                <a:lnTo>
                  <a:pt x="8" y="112"/>
                </a:lnTo>
                <a:lnTo>
                  <a:pt x="4" y="128"/>
                </a:lnTo>
                <a:lnTo>
                  <a:pt x="2" y="144"/>
                </a:lnTo>
                <a:lnTo>
                  <a:pt x="0" y="160"/>
                </a:lnTo>
                <a:lnTo>
                  <a:pt x="0" y="160"/>
                </a:lnTo>
                <a:lnTo>
                  <a:pt x="2" y="176"/>
                </a:lnTo>
                <a:lnTo>
                  <a:pt x="4" y="192"/>
                </a:lnTo>
                <a:lnTo>
                  <a:pt x="8" y="206"/>
                </a:lnTo>
                <a:lnTo>
                  <a:pt x="12" y="222"/>
                </a:lnTo>
                <a:lnTo>
                  <a:pt x="20" y="236"/>
                </a:lnTo>
                <a:lnTo>
                  <a:pt x="28" y="248"/>
                </a:lnTo>
                <a:lnTo>
                  <a:pt x="36" y="260"/>
                </a:lnTo>
                <a:lnTo>
                  <a:pt x="48" y="272"/>
                </a:lnTo>
                <a:lnTo>
                  <a:pt x="58" y="282"/>
                </a:lnTo>
                <a:lnTo>
                  <a:pt x="70" y="292"/>
                </a:lnTo>
                <a:lnTo>
                  <a:pt x="84" y="300"/>
                </a:lnTo>
                <a:lnTo>
                  <a:pt x="98" y="306"/>
                </a:lnTo>
                <a:lnTo>
                  <a:pt x="112" y="312"/>
                </a:lnTo>
                <a:lnTo>
                  <a:pt x="128" y="316"/>
                </a:lnTo>
                <a:lnTo>
                  <a:pt x="144" y="318"/>
                </a:lnTo>
                <a:lnTo>
                  <a:pt x="160" y="318"/>
                </a:lnTo>
                <a:lnTo>
                  <a:pt x="160" y="318"/>
                </a:lnTo>
                <a:lnTo>
                  <a:pt x="176" y="318"/>
                </a:lnTo>
                <a:lnTo>
                  <a:pt x="192" y="316"/>
                </a:lnTo>
                <a:lnTo>
                  <a:pt x="206" y="312"/>
                </a:lnTo>
                <a:lnTo>
                  <a:pt x="222" y="306"/>
                </a:lnTo>
                <a:lnTo>
                  <a:pt x="236" y="300"/>
                </a:lnTo>
                <a:lnTo>
                  <a:pt x="248" y="292"/>
                </a:lnTo>
                <a:lnTo>
                  <a:pt x="260" y="282"/>
                </a:lnTo>
                <a:lnTo>
                  <a:pt x="272" y="272"/>
                </a:lnTo>
                <a:lnTo>
                  <a:pt x="282" y="260"/>
                </a:lnTo>
                <a:lnTo>
                  <a:pt x="292" y="248"/>
                </a:lnTo>
                <a:lnTo>
                  <a:pt x="300" y="236"/>
                </a:lnTo>
                <a:lnTo>
                  <a:pt x="306" y="222"/>
                </a:lnTo>
                <a:lnTo>
                  <a:pt x="312" y="206"/>
                </a:lnTo>
                <a:lnTo>
                  <a:pt x="316" y="192"/>
                </a:lnTo>
                <a:lnTo>
                  <a:pt x="318" y="176"/>
                </a:lnTo>
                <a:lnTo>
                  <a:pt x="318" y="160"/>
                </a:lnTo>
                <a:lnTo>
                  <a:pt x="318" y="160"/>
                </a:lnTo>
                <a:lnTo>
                  <a:pt x="318" y="144"/>
                </a:lnTo>
                <a:lnTo>
                  <a:pt x="316" y="128"/>
                </a:lnTo>
                <a:lnTo>
                  <a:pt x="312" y="112"/>
                </a:lnTo>
                <a:lnTo>
                  <a:pt x="306" y="98"/>
                </a:lnTo>
                <a:lnTo>
                  <a:pt x="300" y="84"/>
                </a:lnTo>
                <a:lnTo>
                  <a:pt x="292" y="70"/>
                </a:lnTo>
                <a:lnTo>
                  <a:pt x="282" y="58"/>
                </a:lnTo>
                <a:lnTo>
                  <a:pt x="272" y="48"/>
                </a:lnTo>
                <a:lnTo>
                  <a:pt x="260" y="38"/>
                </a:lnTo>
                <a:lnTo>
                  <a:pt x="248" y="28"/>
                </a:lnTo>
                <a:lnTo>
                  <a:pt x="236" y="20"/>
                </a:lnTo>
                <a:lnTo>
                  <a:pt x="222" y="14"/>
                </a:lnTo>
                <a:lnTo>
                  <a:pt x="206" y="8"/>
                </a:lnTo>
                <a:lnTo>
                  <a:pt x="192" y="4"/>
                </a:lnTo>
                <a:lnTo>
                  <a:pt x="176" y="2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234" y="210"/>
                </a:moveTo>
                <a:lnTo>
                  <a:pt x="234" y="210"/>
                </a:lnTo>
                <a:lnTo>
                  <a:pt x="230" y="208"/>
                </a:lnTo>
                <a:lnTo>
                  <a:pt x="226" y="204"/>
                </a:lnTo>
                <a:lnTo>
                  <a:pt x="226" y="204"/>
                </a:lnTo>
                <a:lnTo>
                  <a:pt x="222" y="196"/>
                </a:lnTo>
                <a:lnTo>
                  <a:pt x="222" y="196"/>
                </a:lnTo>
                <a:lnTo>
                  <a:pt x="218" y="206"/>
                </a:lnTo>
                <a:lnTo>
                  <a:pt x="216" y="212"/>
                </a:lnTo>
                <a:lnTo>
                  <a:pt x="208" y="218"/>
                </a:lnTo>
                <a:lnTo>
                  <a:pt x="208" y="218"/>
                </a:lnTo>
                <a:lnTo>
                  <a:pt x="222" y="226"/>
                </a:lnTo>
                <a:lnTo>
                  <a:pt x="224" y="230"/>
                </a:lnTo>
                <a:lnTo>
                  <a:pt x="226" y="234"/>
                </a:lnTo>
                <a:lnTo>
                  <a:pt x="226" y="234"/>
                </a:lnTo>
                <a:lnTo>
                  <a:pt x="224" y="238"/>
                </a:lnTo>
                <a:lnTo>
                  <a:pt x="222" y="242"/>
                </a:lnTo>
                <a:lnTo>
                  <a:pt x="218" y="246"/>
                </a:lnTo>
                <a:lnTo>
                  <a:pt x="212" y="248"/>
                </a:lnTo>
                <a:lnTo>
                  <a:pt x="212" y="248"/>
                </a:lnTo>
                <a:lnTo>
                  <a:pt x="202" y="250"/>
                </a:lnTo>
                <a:lnTo>
                  <a:pt x="194" y="250"/>
                </a:lnTo>
                <a:lnTo>
                  <a:pt x="176" y="248"/>
                </a:lnTo>
                <a:lnTo>
                  <a:pt x="176" y="248"/>
                </a:lnTo>
                <a:lnTo>
                  <a:pt x="168" y="246"/>
                </a:lnTo>
                <a:lnTo>
                  <a:pt x="160" y="240"/>
                </a:lnTo>
                <a:lnTo>
                  <a:pt x="160" y="240"/>
                </a:lnTo>
                <a:lnTo>
                  <a:pt x="150" y="246"/>
                </a:lnTo>
                <a:lnTo>
                  <a:pt x="142" y="248"/>
                </a:lnTo>
                <a:lnTo>
                  <a:pt x="142" y="248"/>
                </a:lnTo>
                <a:lnTo>
                  <a:pt x="126" y="250"/>
                </a:lnTo>
                <a:lnTo>
                  <a:pt x="116" y="250"/>
                </a:lnTo>
                <a:lnTo>
                  <a:pt x="108" y="248"/>
                </a:lnTo>
                <a:lnTo>
                  <a:pt x="108" y="248"/>
                </a:lnTo>
                <a:lnTo>
                  <a:pt x="102" y="246"/>
                </a:lnTo>
                <a:lnTo>
                  <a:pt x="98" y="242"/>
                </a:lnTo>
                <a:lnTo>
                  <a:pt x="94" y="238"/>
                </a:lnTo>
                <a:lnTo>
                  <a:pt x="94" y="234"/>
                </a:lnTo>
                <a:lnTo>
                  <a:pt x="94" y="234"/>
                </a:lnTo>
                <a:lnTo>
                  <a:pt x="94" y="230"/>
                </a:lnTo>
                <a:lnTo>
                  <a:pt x="98" y="226"/>
                </a:lnTo>
                <a:lnTo>
                  <a:pt x="110" y="218"/>
                </a:lnTo>
                <a:lnTo>
                  <a:pt x="110" y="218"/>
                </a:lnTo>
                <a:lnTo>
                  <a:pt x="104" y="212"/>
                </a:lnTo>
                <a:lnTo>
                  <a:pt x="100" y="206"/>
                </a:lnTo>
                <a:lnTo>
                  <a:pt x="98" y="196"/>
                </a:lnTo>
                <a:lnTo>
                  <a:pt x="98" y="196"/>
                </a:lnTo>
                <a:lnTo>
                  <a:pt x="92" y="204"/>
                </a:lnTo>
                <a:lnTo>
                  <a:pt x="92" y="204"/>
                </a:lnTo>
                <a:lnTo>
                  <a:pt x="88" y="208"/>
                </a:lnTo>
                <a:lnTo>
                  <a:pt x="86" y="210"/>
                </a:lnTo>
                <a:lnTo>
                  <a:pt x="86" y="210"/>
                </a:lnTo>
                <a:lnTo>
                  <a:pt x="82" y="208"/>
                </a:lnTo>
                <a:lnTo>
                  <a:pt x="78" y="202"/>
                </a:lnTo>
                <a:lnTo>
                  <a:pt x="78" y="188"/>
                </a:lnTo>
                <a:lnTo>
                  <a:pt x="78" y="188"/>
                </a:lnTo>
                <a:lnTo>
                  <a:pt x="78" y="180"/>
                </a:lnTo>
                <a:lnTo>
                  <a:pt x="80" y="174"/>
                </a:lnTo>
                <a:lnTo>
                  <a:pt x="86" y="162"/>
                </a:lnTo>
                <a:lnTo>
                  <a:pt x="86" y="162"/>
                </a:lnTo>
                <a:lnTo>
                  <a:pt x="94" y="152"/>
                </a:lnTo>
                <a:lnTo>
                  <a:pt x="94" y="152"/>
                </a:lnTo>
                <a:lnTo>
                  <a:pt x="94" y="144"/>
                </a:lnTo>
                <a:lnTo>
                  <a:pt x="94" y="144"/>
                </a:lnTo>
                <a:lnTo>
                  <a:pt x="96" y="136"/>
                </a:lnTo>
                <a:lnTo>
                  <a:pt x="98" y="132"/>
                </a:lnTo>
                <a:lnTo>
                  <a:pt x="98" y="132"/>
                </a:lnTo>
                <a:lnTo>
                  <a:pt x="100" y="120"/>
                </a:lnTo>
                <a:lnTo>
                  <a:pt x="100" y="112"/>
                </a:lnTo>
                <a:lnTo>
                  <a:pt x="104" y="104"/>
                </a:lnTo>
                <a:lnTo>
                  <a:pt x="104" y="104"/>
                </a:lnTo>
                <a:lnTo>
                  <a:pt x="112" y="92"/>
                </a:lnTo>
                <a:lnTo>
                  <a:pt x="120" y="84"/>
                </a:lnTo>
                <a:lnTo>
                  <a:pt x="128" y="78"/>
                </a:lnTo>
                <a:lnTo>
                  <a:pt x="138" y="74"/>
                </a:lnTo>
                <a:lnTo>
                  <a:pt x="152" y="70"/>
                </a:lnTo>
                <a:lnTo>
                  <a:pt x="160" y="70"/>
                </a:lnTo>
                <a:lnTo>
                  <a:pt x="160" y="70"/>
                </a:lnTo>
                <a:lnTo>
                  <a:pt x="160" y="70"/>
                </a:lnTo>
                <a:lnTo>
                  <a:pt x="168" y="70"/>
                </a:lnTo>
                <a:lnTo>
                  <a:pt x="182" y="74"/>
                </a:lnTo>
                <a:lnTo>
                  <a:pt x="190" y="78"/>
                </a:lnTo>
                <a:lnTo>
                  <a:pt x="200" y="84"/>
                </a:lnTo>
                <a:lnTo>
                  <a:pt x="208" y="92"/>
                </a:lnTo>
                <a:lnTo>
                  <a:pt x="214" y="104"/>
                </a:lnTo>
                <a:lnTo>
                  <a:pt x="214" y="104"/>
                </a:lnTo>
                <a:lnTo>
                  <a:pt x="218" y="112"/>
                </a:lnTo>
                <a:lnTo>
                  <a:pt x="220" y="120"/>
                </a:lnTo>
                <a:lnTo>
                  <a:pt x="220" y="132"/>
                </a:lnTo>
                <a:lnTo>
                  <a:pt x="220" y="132"/>
                </a:lnTo>
                <a:lnTo>
                  <a:pt x="222" y="136"/>
                </a:lnTo>
                <a:lnTo>
                  <a:pt x="224" y="144"/>
                </a:lnTo>
                <a:lnTo>
                  <a:pt x="224" y="144"/>
                </a:lnTo>
                <a:lnTo>
                  <a:pt x="224" y="152"/>
                </a:lnTo>
                <a:lnTo>
                  <a:pt x="224" y="152"/>
                </a:lnTo>
                <a:lnTo>
                  <a:pt x="232" y="162"/>
                </a:lnTo>
                <a:lnTo>
                  <a:pt x="232" y="162"/>
                </a:lnTo>
                <a:lnTo>
                  <a:pt x="238" y="174"/>
                </a:lnTo>
                <a:lnTo>
                  <a:pt x="240" y="180"/>
                </a:lnTo>
                <a:lnTo>
                  <a:pt x="242" y="188"/>
                </a:lnTo>
                <a:lnTo>
                  <a:pt x="242" y="188"/>
                </a:lnTo>
                <a:lnTo>
                  <a:pt x="240" y="202"/>
                </a:lnTo>
                <a:lnTo>
                  <a:pt x="238" y="208"/>
                </a:lnTo>
                <a:lnTo>
                  <a:pt x="234" y="210"/>
                </a:lnTo>
                <a:lnTo>
                  <a:pt x="234" y="210"/>
                </a:lnTo>
                <a:close/>
              </a:path>
            </a:pathLst>
          </a:custGeom>
          <a:solidFill>
            <a:srgbClr val="F3BDB7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1" name="组 78"/>
          <p:cNvGrpSpPr/>
          <p:nvPr/>
        </p:nvGrpSpPr>
        <p:grpSpPr>
          <a:xfrm>
            <a:off x="8244709" y="4735903"/>
            <a:ext cx="414667" cy="414667"/>
            <a:chOff x="1992313" y="190500"/>
            <a:chExt cx="504825" cy="504825"/>
          </a:xfrm>
          <a:solidFill>
            <a:srgbClr val="9583AD"/>
          </a:solidFill>
        </p:grpSpPr>
        <p:sp>
          <p:nvSpPr>
            <p:cNvPr id="22" name="Freeform 9"/>
            <p:cNvSpPr/>
            <p:nvPr/>
          </p:nvSpPr>
          <p:spPr bwMode="auto">
            <a:xfrm>
              <a:off x="2230438" y="555625"/>
              <a:ext cx="28575" cy="285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6" y="2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6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2" y="18"/>
                </a:cxn>
                <a:cxn ang="0">
                  <a:pos x="16" y="16"/>
                </a:cxn>
                <a:cxn ang="0">
                  <a:pos x="18" y="14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8" y="6"/>
                </a:cxn>
                <a:cxn ang="0">
                  <a:pos x="16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8" h="18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18"/>
                  </a:lnTo>
                  <a:lnTo>
                    <a:pt x="16" y="16"/>
                  </a:lnTo>
                  <a:lnTo>
                    <a:pt x="18" y="14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182813" y="330200"/>
              <a:ext cx="123825" cy="193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1992313" y="190500"/>
              <a:ext cx="504825" cy="50482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26" y="4"/>
                </a:cxn>
                <a:cxn ang="0">
                  <a:pos x="98" y="12"/>
                </a:cxn>
                <a:cxn ang="0">
                  <a:pos x="70" y="28"/>
                </a:cxn>
                <a:cxn ang="0">
                  <a:pos x="46" y="48"/>
                </a:cxn>
                <a:cxn ang="0">
                  <a:pos x="28" y="70"/>
                </a:cxn>
                <a:cxn ang="0">
                  <a:pos x="12" y="98"/>
                </a:cxn>
                <a:cxn ang="0">
                  <a:pos x="4" y="128"/>
                </a:cxn>
                <a:cxn ang="0">
                  <a:pos x="0" y="160"/>
                </a:cxn>
                <a:cxn ang="0">
                  <a:pos x="0" y="176"/>
                </a:cxn>
                <a:cxn ang="0">
                  <a:pos x="8" y="206"/>
                </a:cxn>
                <a:cxn ang="0">
                  <a:pos x="20" y="236"/>
                </a:cxn>
                <a:cxn ang="0">
                  <a:pos x="36" y="260"/>
                </a:cxn>
                <a:cxn ang="0">
                  <a:pos x="58" y="282"/>
                </a:cxn>
                <a:cxn ang="0">
                  <a:pos x="84" y="300"/>
                </a:cxn>
                <a:cxn ang="0">
                  <a:pos x="112" y="312"/>
                </a:cxn>
                <a:cxn ang="0">
                  <a:pos x="142" y="318"/>
                </a:cxn>
                <a:cxn ang="0">
                  <a:pos x="158" y="318"/>
                </a:cxn>
                <a:cxn ang="0">
                  <a:pos x="190" y="316"/>
                </a:cxn>
                <a:cxn ang="0">
                  <a:pos x="220" y="306"/>
                </a:cxn>
                <a:cxn ang="0">
                  <a:pos x="248" y="292"/>
                </a:cxn>
                <a:cxn ang="0">
                  <a:pos x="272" y="272"/>
                </a:cxn>
                <a:cxn ang="0">
                  <a:pos x="290" y="248"/>
                </a:cxn>
                <a:cxn ang="0">
                  <a:pos x="306" y="222"/>
                </a:cxn>
                <a:cxn ang="0">
                  <a:pos x="314" y="192"/>
                </a:cxn>
                <a:cxn ang="0">
                  <a:pos x="318" y="160"/>
                </a:cxn>
                <a:cxn ang="0">
                  <a:pos x="318" y="144"/>
                </a:cxn>
                <a:cxn ang="0">
                  <a:pos x="310" y="112"/>
                </a:cxn>
                <a:cxn ang="0">
                  <a:pos x="298" y="84"/>
                </a:cxn>
                <a:cxn ang="0">
                  <a:pos x="282" y="58"/>
                </a:cxn>
                <a:cxn ang="0">
                  <a:pos x="260" y="36"/>
                </a:cxn>
                <a:cxn ang="0">
                  <a:pos x="234" y="20"/>
                </a:cxn>
                <a:cxn ang="0">
                  <a:pos x="206" y="8"/>
                </a:cxn>
                <a:cxn ang="0">
                  <a:pos x="176" y="2"/>
                </a:cxn>
                <a:cxn ang="0">
                  <a:pos x="158" y="0"/>
                </a:cxn>
                <a:cxn ang="0">
                  <a:pos x="218" y="250"/>
                </a:cxn>
                <a:cxn ang="0">
                  <a:pos x="214" y="254"/>
                </a:cxn>
                <a:cxn ang="0">
                  <a:pos x="210" y="256"/>
                </a:cxn>
                <a:cxn ang="0">
                  <a:pos x="108" y="256"/>
                </a:cxn>
                <a:cxn ang="0">
                  <a:pos x="104" y="254"/>
                </a:cxn>
                <a:cxn ang="0">
                  <a:pos x="100" y="250"/>
                </a:cxn>
                <a:cxn ang="0">
                  <a:pos x="100" y="70"/>
                </a:cxn>
                <a:cxn ang="0">
                  <a:pos x="104" y="64"/>
                </a:cxn>
                <a:cxn ang="0">
                  <a:pos x="108" y="62"/>
                </a:cxn>
                <a:cxn ang="0">
                  <a:pos x="210" y="62"/>
                </a:cxn>
                <a:cxn ang="0">
                  <a:pos x="214" y="64"/>
                </a:cxn>
                <a:cxn ang="0">
                  <a:pos x="218" y="70"/>
                </a:cxn>
              </a:cxnLst>
              <a:rect l="0" t="0" r="r" b="b"/>
              <a:pathLst>
                <a:path w="318" h="318">
                  <a:moveTo>
                    <a:pt x="158" y="0"/>
                  </a:moveTo>
                  <a:lnTo>
                    <a:pt x="158" y="0"/>
                  </a:lnTo>
                  <a:lnTo>
                    <a:pt x="142" y="2"/>
                  </a:lnTo>
                  <a:lnTo>
                    <a:pt x="126" y="4"/>
                  </a:lnTo>
                  <a:lnTo>
                    <a:pt x="112" y="8"/>
                  </a:lnTo>
                  <a:lnTo>
                    <a:pt x="98" y="12"/>
                  </a:lnTo>
                  <a:lnTo>
                    <a:pt x="84" y="20"/>
                  </a:lnTo>
                  <a:lnTo>
                    <a:pt x="70" y="28"/>
                  </a:lnTo>
                  <a:lnTo>
                    <a:pt x="58" y="36"/>
                  </a:lnTo>
                  <a:lnTo>
                    <a:pt x="46" y="48"/>
                  </a:lnTo>
                  <a:lnTo>
                    <a:pt x="36" y="58"/>
                  </a:lnTo>
                  <a:lnTo>
                    <a:pt x="28" y="70"/>
                  </a:lnTo>
                  <a:lnTo>
                    <a:pt x="20" y="84"/>
                  </a:lnTo>
                  <a:lnTo>
                    <a:pt x="12" y="98"/>
                  </a:lnTo>
                  <a:lnTo>
                    <a:pt x="8" y="112"/>
                  </a:lnTo>
                  <a:lnTo>
                    <a:pt x="4" y="128"/>
                  </a:lnTo>
                  <a:lnTo>
                    <a:pt x="0" y="144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6"/>
                  </a:lnTo>
                  <a:lnTo>
                    <a:pt x="4" y="192"/>
                  </a:lnTo>
                  <a:lnTo>
                    <a:pt x="8" y="206"/>
                  </a:lnTo>
                  <a:lnTo>
                    <a:pt x="12" y="222"/>
                  </a:lnTo>
                  <a:lnTo>
                    <a:pt x="20" y="236"/>
                  </a:lnTo>
                  <a:lnTo>
                    <a:pt x="28" y="248"/>
                  </a:lnTo>
                  <a:lnTo>
                    <a:pt x="36" y="260"/>
                  </a:lnTo>
                  <a:lnTo>
                    <a:pt x="46" y="272"/>
                  </a:lnTo>
                  <a:lnTo>
                    <a:pt x="58" y="282"/>
                  </a:lnTo>
                  <a:lnTo>
                    <a:pt x="70" y="292"/>
                  </a:lnTo>
                  <a:lnTo>
                    <a:pt x="84" y="300"/>
                  </a:lnTo>
                  <a:lnTo>
                    <a:pt x="98" y="306"/>
                  </a:lnTo>
                  <a:lnTo>
                    <a:pt x="112" y="312"/>
                  </a:lnTo>
                  <a:lnTo>
                    <a:pt x="126" y="316"/>
                  </a:lnTo>
                  <a:lnTo>
                    <a:pt x="142" y="318"/>
                  </a:lnTo>
                  <a:lnTo>
                    <a:pt x="158" y="318"/>
                  </a:lnTo>
                  <a:lnTo>
                    <a:pt x="158" y="318"/>
                  </a:lnTo>
                  <a:lnTo>
                    <a:pt x="176" y="318"/>
                  </a:lnTo>
                  <a:lnTo>
                    <a:pt x="190" y="316"/>
                  </a:lnTo>
                  <a:lnTo>
                    <a:pt x="206" y="312"/>
                  </a:lnTo>
                  <a:lnTo>
                    <a:pt x="220" y="306"/>
                  </a:lnTo>
                  <a:lnTo>
                    <a:pt x="234" y="300"/>
                  </a:lnTo>
                  <a:lnTo>
                    <a:pt x="248" y="292"/>
                  </a:lnTo>
                  <a:lnTo>
                    <a:pt x="260" y="282"/>
                  </a:lnTo>
                  <a:lnTo>
                    <a:pt x="272" y="272"/>
                  </a:lnTo>
                  <a:lnTo>
                    <a:pt x="282" y="260"/>
                  </a:lnTo>
                  <a:lnTo>
                    <a:pt x="290" y="248"/>
                  </a:lnTo>
                  <a:lnTo>
                    <a:pt x="298" y="236"/>
                  </a:lnTo>
                  <a:lnTo>
                    <a:pt x="306" y="222"/>
                  </a:lnTo>
                  <a:lnTo>
                    <a:pt x="310" y="206"/>
                  </a:lnTo>
                  <a:lnTo>
                    <a:pt x="314" y="192"/>
                  </a:lnTo>
                  <a:lnTo>
                    <a:pt x="318" y="176"/>
                  </a:lnTo>
                  <a:lnTo>
                    <a:pt x="318" y="160"/>
                  </a:lnTo>
                  <a:lnTo>
                    <a:pt x="318" y="160"/>
                  </a:lnTo>
                  <a:lnTo>
                    <a:pt x="318" y="144"/>
                  </a:lnTo>
                  <a:lnTo>
                    <a:pt x="314" y="128"/>
                  </a:lnTo>
                  <a:lnTo>
                    <a:pt x="310" y="112"/>
                  </a:lnTo>
                  <a:lnTo>
                    <a:pt x="306" y="98"/>
                  </a:lnTo>
                  <a:lnTo>
                    <a:pt x="298" y="84"/>
                  </a:lnTo>
                  <a:lnTo>
                    <a:pt x="290" y="70"/>
                  </a:lnTo>
                  <a:lnTo>
                    <a:pt x="282" y="58"/>
                  </a:lnTo>
                  <a:lnTo>
                    <a:pt x="272" y="48"/>
                  </a:lnTo>
                  <a:lnTo>
                    <a:pt x="260" y="36"/>
                  </a:lnTo>
                  <a:lnTo>
                    <a:pt x="248" y="28"/>
                  </a:lnTo>
                  <a:lnTo>
                    <a:pt x="234" y="20"/>
                  </a:lnTo>
                  <a:lnTo>
                    <a:pt x="220" y="12"/>
                  </a:lnTo>
                  <a:lnTo>
                    <a:pt x="206" y="8"/>
                  </a:lnTo>
                  <a:lnTo>
                    <a:pt x="190" y="4"/>
                  </a:lnTo>
                  <a:lnTo>
                    <a:pt x="176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18" y="250"/>
                  </a:moveTo>
                  <a:lnTo>
                    <a:pt x="218" y="250"/>
                  </a:lnTo>
                  <a:lnTo>
                    <a:pt x="216" y="252"/>
                  </a:lnTo>
                  <a:lnTo>
                    <a:pt x="214" y="254"/>
                  </a:lnTo>
                  <a:lnTo>
                    <a:pt x="212" y="256"/>
                  </a:lnTo>
                  <a:lnTo>
                    <a:pt x="210" y="256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06" y="256"/>
                  </a:lnTo>
                  <a:lnTo>
                    <a:pt x="104" y="254"/>
                  </a:lnTo>
                  <a:lnTo>
                    <a:pt x="102" y="252"/>
                  </a:lnTo>
                  <a:lnTo>
                    <a:pt x="100" y="250"/>
                  </a:lnTo>
                  <a:lnTo>
                    <a:pt x="100" y="70"/>
                  </a:lnTo>
                  <a:lnTo>
                    <a:pt x="100" y="70"/>
                  </a:lnTo>
                  <a:lnTo>
                    <a:pt x="102" y="66"/>
                  </a:lnTo>
                  <a:lnTo>
                    <a:pt x="104" y="64"/>
                  </a:lnTo>
                  <a:lnTo>
                    <a:pt x="106" y="62"/>
                  </a:lnTo>
                  <a:lnTo>
                    <a:pt x="108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12" y="62"/>
                  </a:lnTo>
                  <a:lnTo>
                    <a:pt x="214" y="64"/>
                  </a:lnTo>
                  <a:lnTo>
                    <a:pt x="216" y="66"/>
                  </a:lnTo>
                  <a:lnTo>
                    <a:pt x="218" y="70"/>
                  </a:lnTo>
                  <a:lnTo>
                    <a:pt x="218" y="2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>
            <a:off x="1055687" y="1422399"/>
            <a:ext cx="10080625" cy="4229101"/>
          </a:xfrm>
          <a:custGeom>
            <a:avLst/>
            <a:gdLst>
              <a:gd name="connsiteX0" fmla="*/ 165100 w 10439439"/>
              <a:gd name="connsiteY0" fmla="*/ 153072 h 4934357"/>
              <a:gd name="connsiteX1" fmla="*/ 711200 w 10439439"/>
              <a:gd name="connsiteY1" fmla="*/ 13372 h 4934357"/>
              <a:gd name="connsiteX2" fmla="*/ 2006600 w 10439439"/>
              <a:gd name="connsiteY2" fmla="*/ 76872 h 4934357"/>
              <a:gd name="connsiteX3" fmla="*/ 4165600 w 10439439"/>
              <a:gd name="connsiteY3" fmla="*/ 672 h 4934357"/>
              <a:gd name="connsiteX4" fmla="*/ 5765800 w 10439439"/>
              <a:gd name="connsiteY4" fmla="*/ 127672 h 4934357"/>
              <a:gd name="connsiteX5" fmla="*/ 7556500 w 10439439"/>
              <a:gd name="connsiteY5" fmla="*/ 672 h 4934357"/>
              <a:gd name="connsiteX6" fmla="*/ 8648700 w 10439439"/>
              <a:gd name="connsiteY6" fmla="*/ 76872 h 4934357"/>
              <a:gd name="connsiteX7" fmla="*/ 10134600 w 10439439"/>
              <a:gd name="connsiteY7" fmla="*/ 64172 h 4934357"/>
              <a:gd name="connsiteX8" fmla="*/ 10401300 w 10439439"/>
              <a:gd name="connsiteY8" fmla="*/ 280072 h 4934357"/>
              <a:gd name="connsiteX9" fmla="*/ 10375900 w 10439439"/>
              <a:gd name="connsiteY9" fmla="*/ 1003972 h 4934357"/>
              <a:gd name="connsiteX10" fmla="*/ 10401300 w 10439439"/>
              <a:gd name="connsiteY10" fmla="*/ 1994572 h 4934357"/>
              <a:gd name="connsiteX11" fmla="*/ 10350500 w 10439439"/>
              <a:gd name="connsiteY11" fmla="*/ 2781972 h 4934357"/>
              <a:gd name="connsiteX12" fmla="*/ 10439400 w 10439439"/>
              <a:gd name="connsiteY12" fmla="*/ 3759872 h 4934357"/>
              <a:gd name="connsiteX13" fmla="*/ 10337800 w 10439439"/>
              <a:gd name="connsiteY13" fmla="*/ 4559972 h 4934357"/>
              <a:gd name="connsiteX14" fmla="*/ 10350500 w 10439439"/>
              <a:gd name="connsiteY14" fmla="*/ 4864772 h 4934357"/>
              <a:gd name="connsiteX15" fmla="*/ 9093200 w 10439439"/>
              <a:gd name="connsiteY15" fmla="*/ 4915572 h 4934357"/>
              <a:gd name="connsiteX16" fmla="*/ 8267700 w 10439439"/>
              <a:gd name="connsiteY16" fmla="*/ 4801272 h 4934357"/>
              <a:gd name="connsiteX17" fmla="*/ 6273800 w 10439439"/>
              <a:gd name="connsiteY17" fmla="*/ 4915572 h 4934357"/>
              <a:gd name="connsiteX18" fmla="*/ 4343400 w 10439439"/>
              <a:gd name="connsiteY18" fmla="*/ 4839372 h 4934357"/>
              <a:gd name="connsiteX19" fmla="*/ 1879600 w 10439439"/>
              <a:gd name="connsiteY19" fmla="*/ 4877472 h 4934357"/>
              <a:gd name="connsiteX20" fmla="*/ 520700 w 10439439"/>
              <a:gd name="connsiteY20" fmla="*/ 4928272 h 4934357"/>
              <a:gd name="connsiteX21" fmla="*/ 114300 w 10439439"/>
              <a:gd name="connsiteY21" fmla="*/ 4725072 h 4934357"/>
              <a:gd name="connsiteX22" fmla="*/ 12700 w 10439439"/>
              <a:gd name="connsiteY22" fmla="*/ 4242472 h 4934357"/>
              <a:gd name="connsiteX23" fmla="*/ 63500 w 10439439"/>
              <a:gd name="connsiteY23" fmla="*/ 2820072 h 4934357"/>
              <a:gd name="connsiteX24" fmla="*/ 0 w 10439439"/>
              <a:gd name="connsiteY24" fmla="*/ 1804072 h 4934357"/>
              <a:gd name="connsiteX25" fmla="*/ 63500 w 10439439"/>
              <a:gd name="connsiteY25" fmla="*/ 864272 h 4934357"/>
              <a:gd name="connsiteX26" fmla="*/ 165100 w 10439439"/>
              <a:gd name="connsiteY26" fmla="*/ 153072 h 4934357"/>
              <a:gd name="connsiteX0-1" fmla="*/ 165100 w 10439439"/>
              <a:gd name="connsiteY0-2" fmla="*/ 153072 h 4934357"/>
              <a:gd name="connsiteX1-3" fmla="*/ 711200 w 10439439"/>
              <a:gd name="connsiteY1-4" fmla="*/ 13372 h 4934357"/>
              <a:gd name="connsiteX2-5" fmla="*/ 2006600 w 10439439"/>
              <a:gd name="connsiteY2-6" fmla="*/ 76872 h 4934357"/>
              <a:gd name="connsiteX3-7" fmla="*/ 4165600 w 10439439"/>
              <a:gd name="connsiteY3-8" fmla="*/ 672 h 4934357"/>
              <a:gd name="connsiteX4-9" fmla="*/ 5765800 w 10439439"/>
              <a:gd name="connsiteY4-10" fmla="*/ 127672 h 4934357"/>
              <a:gd name="connsiteX5-11" fmla="*/ 7556500 w 10439439"/>
              <a:gd name="connsiteY5-12" fmla="*/ 672 h 4934357"/>
              <a:gd name="connsiteX6-13" fmla="*/ 8648700 w 10439439"/>
              <a:gd name="connsiteY6-14" fmla="*/ 76872 h 4934357"/>
              <a:gd name="connsiteX7-15" fmla="*/ 10134600 w 10439439"/>
              <a:gd name="connsiteY7-16" fmla="*/ 64172 h 4934357"/>
              <a:gd name="connsiteX8-17" fmla="*/ 10375900 w 10439439"/>
              <a:gd name="connsiteY8-18" fmla="*/ 1003972 h 4934357"/>
              <a:gd name="connsiteX9-19" fmla="*/ 10401300 w 10439439"/>
              <a:gd name="connsiteY9-20" fmla="*/ 1994572 h 4934357"/>
              <a:gd name="connsiteX10-21" fmla="*/ 10350500 w 10439439"/>
              <a:gd name="connsiteY10-22" fmla="*/ 2781972 h 4934357"/>
              <a:gd name="connsiteX11-23" fmla="*/ 10439400 w 10439439"/>
              <a:gd name="connsiteY11-24" fmla="*/ 3759872 h 4934357"/>
              <a:gd name="connsiteX12-25" fmla="*/ 10337800 w 10439439"/>
              <a:gd name="connsiteY12-26" fmla="*/ 4559972 h 4934357"/>
              <a:gd name="connsiteX13-27" fmla="*/ 10350500 w 10439439"/>
              <a:gd name="connsiteY13-28" fmla="*/ 4864772 h 4934357"/>
              <a:gd name="connsiteX14-29" fmla="*/ 9093200 w 10439439"/>
              <a:gd name="connsiteY14-30" fmla="*/ 4915572 h 4934357"/>
              <a:gd name="connsiteX15-31" fmla="*/ 8267700 w 10439439"/>
              <a:gd name="connsiteY15-32" fmla="*/ 4801272 h 4934357"/>
              <a:gd name="connsiteX16-33" fmla="*/ 6273800 w 10439439"/>
              <a:gd name="connsiteY16-34" fmla="*/ 4915572 h 4934357"/>
              <a:gd name="connsiteX17-35" fmla="*/ 4343400 w 10439439"/>
              <a:gd name="connsiteY17-36" fmla="*/ 4839372 h 4934357"/>
              <a:gd name="connsiteX18-37" fmla="*/ 1879600 w 10439439"/>
              <a:gd name="connsiteY18-38" fmla="*/ 4877472 h 4934357"/>
              <a:gd name="connsiteX19-39" fmla="*/ 520700 w 10439439"/>
              <a:gd name="connsiteY19-40" fmla="*/ 4928272 h 4934357"/>
              <a:gd name="connsiteX20-41" fmla="*/ 114300 w 10439439"/>
              <a:gd name="connsiteY20-42" fmla="*/ 4725072 h 4934357"/>
              <a:gd name="connsiteX21-43" fmla="*/ 12700 w 10439439"/>
              <a:gd name="connsiteY21-44" fmla="*/ 4242472 h 4934357"/>
              <a:gd name="connsiteX22-45" fmla="*/ 63500 w 10439439"/>
              <a:gd name="connsiteY22-46" fmla="*/ 2820072 h 4934357"/>
              <a:gd name="connsiteX23-47" fmla="*/ 0 w 10439439"/>
              <a:gd name="connsiteY23-48" fmla="*/ 1804072 h 4934357"/>
              <a:gd name="connsiteX24-49" fmla="*/ 63500 w 10439439"/>
              <a:gd name="connsiteY24-50" fmla="*/ 864272 h 4934357"/>
              <a:gd name="connsiteX25-51" fmla="*/ 165100 w 10439439"/>
              <a:gd name="connsiteY25-52" fmla="*/ 153072 h 4934357"/>
              <a:gd name="connsiteX0-53" fmla="*/ 165100 w 10472164"/>
              <a:gd name="connsiteY0-54" fmla="*/ 153072 h 4934357"/>
              <a:gd name="connsiteX1-55" fmla="*/ 711200 w 10472164"/>
              <a:gd name="connsiteY1-56" fmla="*/ 13372 h 4934357"/>
              <a:gd name="connsiteX2-57" fmla="*/ 2006600 w 10472164"/>
              <a:gd name="connsiteY2-58" fmla="*/ 76872 h 4934357"/>
              <a:gd name="connsiteX3-59" fmla="*/ 4165600 w 10472164"/>
              <a:gd name="connsiteY3-60" fmla="*/ 672 h 4934357"/>
              <a:gd name="connsiteX4-61" fmla="*/ 5765800 w 10472164"/>
              <a:gd name="connsiteY4-62" fmla="*/ 127672 h 4934357"/>
              <a:gd name="connsiteX5-63" fmla="*/ 7556500 w 10472164"/>
              <a:gd name="connsiteY5-64" fmla="*/ 672 h 4934357"/>
              <a:gd name="connsiteX6-65" fmla="*/ 8648700 w 10472164"/>
              <a:gd name="connsiteY6-66" fmla="*/ 76872 h 4934357"/>
              <a:gd name="connsiteX7-67" fmla="*/ 10134600 w 10472164"/>
              <a:gd name="connsiteY7-68" fmla="*/ 64172 h 4934357"/>
              <a:gd name="connsiteX8-69" fmla="*/ 10375900 w 10472164"/>
              <a:gd name="connsiteY8-70" fmla="*/ 1003972 h 4934357"/>
              <a:gd name="connsiteX9-71" fmla="*/ 10401300 w 10472164"/>
              <a:gd name="connsiteY9-72" fmla="*/ 1994572 h 4934357"/>
              <a:gd name="connsiteX10-73" fmla="*/ 10350500 w 10472164"/>
              <a:gd name="connsiteY10-74" fmla="*/ 2781972 h 4934357"/>
              <a:gd name="connsiteX11-75" fmla="*/ 10439400 w 10472164"/>
              <a:gd name="connsiteY11-76" fmla="*/ 3759872 h 4934357"/>
              <a:gd name="connsiteX12-77" fmla="*/ 10337800 w 10472164"/>
              <a:gd name="connsiteY12-78" fmla="*/ 4559972 h 4934357"/>
              <a:gd name="connsiteX13-79" fmla="*/ 9093200 w 10472164"/>
              <a:gd name="connsiteY13-80" fmla="*/ 4915572 h 4934357"/>
              <a:gd name="connsiteX14-81" fmla="*/ 8267700 w 10472164"/>
              <a:gd name="connsiteY14-82" fmla="*/ 4801272 h 4934357"/>
              <a:gd name="connsiteX15-83" fmla="*/ 6273800 w 10472164"/>
              <a:gd name="connsiteY15-84" fmla="*/ 4915572 h 4934357"/>
              <a:gd name="connsiteX16-85" fmla="*/ 4343400 w 10472164"/>
              <a:gd name="connsiteY16-86" fmla="*/ 4839372 h 4934357"/>
              <a:gd name="connsiteX17-87" fmla="*/ 1879600 w 10472164"/>
              <a:gd name="connsiteY17-88" fmla="*/ 4877472 h 4934357"/>
              <a:gd name="connsiteX18-89" fmla="*/ 520700 w 10472164"/>
              <a:gd name="connsiteY18-90" fmla="*/ 4928272 h 4934357"/>
              <a:gd name="connsiteX19-91" fmla="*/ 114300 w 10472164"/>
              <a:gd name="connsiteY19-92" fmla="*/ 4725072 h 4934357"/>
              <a:gd name="connsiteX20-93" fmla="*/ 12700 w 10472164"/>
              <a:gd name="connsiteY20-94" fmla="*/ 4242472 h 4934357"/>
              <a:gd name="connsiteX21-95" fmla="*/ 63500 w 10472164"/>
              <a:gd name="connsiteY21-96" fmla="*/ 2820072 h 4934357"/>
              <a:gd name="connsiteX22-97" fmla="*/ 0 w 10472164"/>
              <a:gd name="connsiteY22-98" fmla="*/ 1804072 h 4934357"/>
              <a:gd name="connsiteX23-99" fmla="*/ 63500 w 10472164"/>
              <a:gd name="connsiteY23-100" fmla="*/ 864272 h 4934357"/>
              <a:gd name="connsiteX24-101" fmla="*/ 165100 w 10472164"/>
              <a:gd name="connsiteY24-102" fmla="*/ 153072 h 4934357"/>
              <a:gd name="connsiteX0-103" fmla="*/ 165100 w 10441336"/>
              <a:gd name="connsiteY0-104" fmla="*/ 153072 h 4934357"/>
              <a:gd name="connsiteX1-105" fmla="*/ 711200 w 10441336"/>
              <a:gd name="connsiteY1-106" fmla="*/ 13372 h 4934357"/>
              <a:gd name="connsiteX2-107" fmla="*/ 2006600 w 10441336"/>
              <a:gd name="connsiteY2-108" fmla="*/ 76872 h 4934357"/>
              <a:gd name="connsiteX3-109" fmla="*/ 4165600 w 10441336"/>
              <a:gd name="connsiteY3-110" fmla="*/ 672 h 4934357"/>
              <a:gd name="connsiteX4-111" fmla="*/ 5765800 w 10441336"/>
              <a:gd name="connsiteY4-112" fmla="*/ 127672 h 4934357"/>
              <a:gd name="connsiteX5-113" fmla="*/ 7556500 w 10441336"/>
              <a:gd name="connsiteY5-114" fmla="*/ 672 h 4934357"/>
              <a:gd name="connsiteX6-115" fmla="*/ 8648700 w 10441336"/>
              <a:gd name="connsiteY6-116" fmla="*/ 76872 h 4934357"/>
              <a:gd name="connsiteX7-117" fmla="*/ 10134600 w 10441336"/>
              <a:gd name="connsiteY7-118" fmla="*/ 64172 h 4934357"/>
              <a:gd name="connsiteX8-119" fmla="*/ 10375900 w 10441336"/>
              <a:gd name="connsiteY8-120" fmla="*/ 1003972 h 4934357"/>
              <a:gd name="connsiteX9-121" fmla="*/ 10401300 w 10441336"/>
              <a:gd name="connsiteY9-122" fmla="*/ 1994572 h 4934357"/>
              <a:gd name="connsiteX10-123" fmla="*/ 10350500 w 10441336"/>
              <a:gd name="connsiteY10-124" fmla="*/ 2781972 h 4934357"/>
              <a:gd name="connsiteX11-125" fmla="*/ 10439400 w 10441336"/>
              <a:gd name="connsiteY11-126" fmla="*/ 3759872 h 4934357"/>
              <a:gd name="connsiteX12-127" fmla="*/ 10248900 w 10441336"/>
              <a:gd name="connsiteY12-128" fmla="*/ 4737772 h 4934357"/>
              <a:gd name="connsiteX13-129" fmla="*/ 9093200 w 10441336"/>
              <a:gd name="connsiteY13-130" fmla="*/ 4915572 h 4934357"/>
              <a:gd name="connsiteX14-131" fmla="*/ 8267700 w 10441336"/>
              <a:gd name="connsiteY14-132" fmla="*/ 4801272 h 4934357"/>
              <a:gd name="connsiteX15-133" fmla="*/ 6273800 w 10441336"/>
              <a:gd name="connsiteY15-134" fmla="*/ 4915572 h 4934357"/>
              <a:gd name="connsiteX16-135" fmla="*/ 4343400 w 10441336"/>
              <a:gd name="connsiteY16-136" fmla="*/ 4839372 h 4934357"/>
              <a:gd name="connsiteX17-137" fmla="*/ 1879600 w 10441336"/>
              <a:gd name="connsiteY17-138" fmla="*/ 4877472 h 4934357"/>
              <a:gd name="connsiteX18-139" fmla="*/ 520700 w 10441336"/>
              <a:gd name="connsiteY18-140" fmla="*/ 4928272 h 4934357"/>
              <a:gd name="connsiteX19-141" fmla="*/ 114300 w 10441336"/>
              <a:gd name="connsiteY19-142" fmla="*/ 4725072 h 4934357"/>
              <a:gd name="connsiteX20-143" fmla="*/ 12700 w 10441336"/>
              <a:gd name="connsiteY20-144" fmla="*/ 4242472 h 4934357"/>
              <a:gd name="connsiteX21-145" fmla="*/ 63500 w 10441336"/>
              <a:gd name="connsiteY21-146" fmla="*/ 2820072 h 4934357"/>
              <a:gd name="connsiteX22-147" fmla="*/ 0 w 10441336"/>
              <a:gd name="connsiteY22-148" fmla="*/ 1804072 h 4934357"/>
              <a:gd name="connsiteX23-149" fmla="*/ 63500 w 10441336"/>
              <a:gd name="connsiteY23-150" fmla="*/ 864272 h 4934357"/>
              <a:gd name="connsiteX24-151" fmla="*/ 165100 w 10441336"/>
              <a:gd name="connsiteY24-152" fmla="*/ 153072 h 4934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0441336" h="4934357">
                <a:moveTo>
                  <a:pt x="165100" y="153072"/>
                </a:moveTo>
                <a:cubicBezTo>
                  <a:pt x="273050" y="11255"/>
                  <a:pt x="404283" y="26072"/>
                  <a:pt x="711200" y="13372"/>
                </a:cubicBezTo>
                <a:cubicBezTo>
                  <a:pt x="1018117" y="672"/>
                  <a:pt x="1430867" y="78989"/>
                  <a:pt x="2006600" y="76872"/>
                </a:cubicBezTo>
                <a:cubicBezTo>
                  <a:pt x="2582333" y="74755"/>
                  <a:pt x="3539067" y="-7795"/>
                  <a:pt x="4165600" y="672"/>
                </a:cubicBezTo>
                <a:cubicBezTo>
                  <a:pt x="4792133" y="9139"/>
                  <a:pt x="5200650" y="127672"/>
                  <a:pt x="5765800" y="127672"/>
                </a:cubicBezTo>
                <a:cubicBezTo>
                  <a:pt x="6330950" y="127672"/>
                  <a:pt x="7076017" y="9139"/>
                  <a:pt x="7556500" y="672"/>
                </a:cubicBezTo>
                <a:cubicBezTo>
                  <a:pt x="8036983" y="-7795"/>
                  <a:pt x="8219017" y="66289"/>
                  <a:pt x="8648700" y="76872"/>
                </a:cubicBezTo>
                <a:cubicBezTo>
                  <a:pt x="9078383" y="87455"/>
                  <a:pt x="9846733" y="-90345"/>
                  <a:pt x="10134600" y="64172"/>
                </a:cubicBezTo>
                <a:cubicBezTo>
                  <a:pt x="10422467" y="218689"/>
                  <a:pt x="10331450" y="682239"/>
                  <a:pt x="10375900" y="1003972"/>
                </a:cubicBezTo>
                <a:cubicBezTo>
                  <a:pt x="10420350" y="1325705"/>
                  <a:pt x="10405533" y="1698239"/>
                  <a:pt x="10401300" y="1994572"/>
                </a:cubicBezTo>
                <a:cubicBezTo>
                  <a:pt x="10397067" y="2290905"/>
                  <a:pt x="10344150" y="2487755"/>
                  <a:pt x="10350500" y="2781972"/>
                </a:cubicBezTo>
                <a:cubicBezTo>
                  <a:pt x="10356850" y="3076189"/>
                  <a:pt x="10456333" y="3433905"/>
                  <a:pt x="10439400" y="3759872"/>
                </a:cubicBezTo>
                <a:cubicBezTo>
                  <a:pt x="10422467" y="4085839"/>
                  <a:pt x="10473267" y="4545155"/>
                  <a:pt x="10248900" y="4737772"/>
                </a:cubicBezTo>
                <a:cubicBezTo>
                  <a:pt x="10024533" y="4930389"/>
                  <a:pt x="9423400" y="4904989"/>
                  <a:pt x="9093200" y="4915572"/>
                </a:cubicBezTo>
                <a:cubicBezTo>
                  <a:pt x="8763000" y="4926155"/>
                  <a:pt x="8737600" y="4801272"/>
                  <a:pt x="8267700" y="4801272"/>
                </a:cubicBezTo>
                <a:cubicBezTo>
                  <a:pt x="7797800" y="4801272"/>
                  <a:pt x="6927850" y="4909222"/>
                  <a:pt x="6273800" y="4915572"/>
                </a:cubicBezTo>
                <a:cubicBezTo>
                  <a:pt x="5619750" y="4921922"/>
                  <a:pt x="4343400" y="4839372"/>
                  <a:pt x="4343400" y="4839372"/>
                </a:cubicBezTo>
                <a:lnTo>
                  <a:pt x="1879600" y="4877472"/>
                </a:lnTo>
                <a:cubicBezTo>
                  <a:pt x="1242484" y="4892289"/>
                  <a:pt x="814917" y="4953672"/>
                  <a:pt x="520700" y="4928272"/>
                </a:cubicBezTo>
                <a:cubicBezTo>
                  <a:pt x="226483" y="4902872"/>
                  <a:pt x="198967" y="4839372"/>
                  <a:pt x="114300" y="4725072"/>
                </a:cubicBezTo>
                <a:cubicBezTo>
                  <a:pt x="29633" y="4610772"/>
                  <a:pt x="21167" y="4559972"/>
                  <a:pt x="12700" y="4242472"/>
                </a:cubicBezTo>
                <a:cubicBezTo>
                  <a:pt x="4233" y="3924972"/>
                  <a:pt x="65617" y="3226472"/>
                  <a:pt x="63500" y="2820072"/>
                </a:cubicBezTo>
                <a:cubicBezTo>
                  <a:pt x="61383" y="2413672"/>
                  <a:pt x="0" y="2130039"/>
                  <a:pt x="0" y="1804072"/>
                </a:cubicBezTo>
                <a:cubicBezTo>
                  <a:pt x="0" y="1478105"/>
                  <a:pt x="40217" y="1137322"/>
                  <a:pt x="63500" y="864272"/>
                </a:cubicBezTo>
                <a:cubicBezTo>
                  <a:pt x="86783" y="591222"/>
                  <a:pt x="57150" y="294889"/>
                  <a:pt x="165100" y="153072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A636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281953" y="545379"/>
            <a:ext cx="2722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同学们好！</a:t>
            </a:r>
            <a:endParaRPr lang="zh-CN" altLang="en-US" sz="4000" dirty="0"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09961" y="1909480"/>
            <a:ext cx="9373347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输入副标题详解小内容，提供对标题的，进一步注解，文字精炼言简意赅。输入副标题详解小内容，提供对标题的，进一步注解，文字精炼言简意赅。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9961" y="3982943"/>
            <a:ext cx="9373347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输入副标题详解小内容，提供对标题的，进一步注解，文字精炼言简意赅。输入副标题详解小内容，提供对标题的，进一步注解，文字精炼言简意赅。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8751" y="461750"/>
            <a:ext cx="2103347" cy="12385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546" y="5126866"/>
            <a:ext cx="976813" cy="14659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053191" y="1868084"/>
            <a:ext cx="2189317" cy="3898978"/>
            <a:chOff x="1090873" y="1868084"/>
            <a:chExt cx="2189317" cy="3898978"/>
          </a:xfrm>
        </p:grpSpPr>
        <p:sp>
          <p:nvSpPr>
            <p:cNvPr id="13" name="任意多边形 28"/>
            <p:cNvSpPr/>
            <p:nvPr/>
          </p:nvSpPr>
          <p:spPr bwMode="auto">
            <a:xfrm>
              <a:off x="1329075" y="1868084"/>
              <a:ext cx="1712912" cy="320262"/>
            </a:xfrm>
            <a:custGeom>
              <a:avLst/>
              <a:gdLst>
                <a:gd name="T0" fmla="*/ 0 w 1524075"/>
                <a:gd name="T1" fmla="*/ 0 h 169416"/>
                <a:gd name="T2" fmla="*/ 1427460 w 1524075"/>
                <a:gd name="T3" fmla="*/ 0 h 169416"/>
                <a:gd name="T4" fmla="*/ 1524075 w 1524075"/>
                <a:gd name="T5" fmla="*/ 84708 h 169416"/>
                <a:gd name="T6" fmla="*/ 1427460 w 1524075"/>
                <a:gd name="T7" fmla="*/ 169416 h 169416"/>
                <a:gd name="T8" fmla="*/ 0 w 1524075"/>
                <a:gd name="T9" fmla="*/ 169416 h 169416"/>
                <a:gd name="T10" fmla="*/ 96615 w 1524075"/>
                <a:gd name="T11" fmla="*/ 84708 h 169416"/>
                <a:gd name="T12" fmla="*/ 0 w 1524075"/>
                <a:gd name="T13" fmla="*/ 0 h 169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4075" h="169416">
                  <a:moveTo>
                    <a:pt x="0" y="0"/>
                  </a:moveTo>
                  <a:lnTo>
                    <a:pt x="1427460" y="0"/>
                  </a:lnTo>
                  <a:lnTo>
                    <a:pt x="1524075" y="84708"/>
                  </a:lnTo>
                  <a:lnTo>
                    <a:pt x="1427460" y="169416"/>
                  </a:lnTo>
                  <a:lnTo>
                    <a:pt x="0" y="169416"/>
                  </a:lnTo>
                  <a:lnTo>
                    <a:pt x="96615" y="84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BDB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" name="椭圆 12"/>
            <p:cNvSpPr>
              <a:spLocks noChangeArrowheads="1"/>
            </p:cNvSpPr>
            <p:nvPr/>
          </p:nvSpPr>
          <p:spPr bwMode="auto">
            <a:xfrm>
              <a:off x="1798975" y="2956268"/>
              <a:ext cx="773112" cy="773112"/>
            </a:xfrm>
            <a:prstGeom prst="ellipse">
              <a:avLst/>
            </a:prstGeom>
            <a:solidFill>
              <a:srgbClr val="F3BDB7"/>
            </a:solidFill>
            <a:ln>
              <a:noFill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pc="3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pc="3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6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2185134" y="2410169"/>
              <a:ext cx="794" cy="539751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椭圆 26"/>
            <p:cNvSpPr>
              <a:spLocks noChangeArrowheads="1"/>
            </p:cNvSpPr>
            <p:nvPr/>
          </p:nvSpPr>
          <p:spPr bwMode="auto">
            <a:xfrm flipV="1">
              <a:off x="2149019" y="2337144"/>
              <a:ext cx="73025" cy="73025"/>
            </a:xfrm>
            <a:prstGeom prst="ellipse">
              <a:avLst/>
            </a:prstGeom>
            <a:solidFill>
              <a:srgbClr val="F3BDB7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477645" y="393503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工作经历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90873" y="4415474"/>
              <a:ext cx="2189317" cy="135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77645" y="1872305"/>
              <a:ext cx="14157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2009.7-2019.9</a:t>
              </a:r>
              <a:endPara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685291" y="1868084"/>
            <a:ext cx="2189317" cy="3898978"/>
            <a:chOff x="1090873" y="1868084"/>
            <a:chExt cx="2189317" cy="3898978"/>
          </a:xfrm>
        </p:grpSpPr>
        <p:sp>
          <p:nvSpPr>
            <p:cNvPr id="24" name="任意多边形 28"/>
            <p:cNvSpPr/>
            <p:nvPr/>
          </p:nvSpPr>
          <p:spPr bwMode="auto">
            <a:xfrm>
              <a:off x="1329075" y="1868084"/>
              <a:ext cx="1712912" cy="320262"/>
            </a:xfrm>
            <a:custGeom>
              <a:avLst/>
              <a:gdLst>
                <a:gd name="T0" fmla="*/ 0 w 1524075"/>
                <a:gd name="T1" fmla="*/ 0 h 169416"/>
                <a:gd name="T2" fmla="*/ 1427460 w 1524075"/>
                <a:gd name="T3" fmla="*/ 0 h 169416"/>
                <a:gd name="T4" fmla="*/ 1524075 w 1524075"/>
                <a:gd name="T5" fmla="*/ 84708 h 169416"/>
                <a:gd name="T6" fmla="*/ 1427460 w 1524075"/>
                <a:gd name="T7" fmla="*/ 169416 h 169416"/>
                <a:gd name="T8" fmla="*/ 0 w 1524075"/>
                <a:gd name="T9" fmla="*/ 169416 h 169416"/>
                <a:gd name="T10" fmla="*/ 96615 w 1524075"/>
                <a:gd name="T11" fmla="*/ 84708 h 169416"/>
                <a:gd name="T12" fmla="*/ 0 w 1524075"/>
                <a:gd name="T13" fmla="*/ 0 h 169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4075" h="169416">
                  <a:moveTo>
                    <a:pt x="0" y="0"/>
                  </a:moveTo>
                  <a:lnTo>
                    <a:pt x="1427460" y="0"/>
                  </a:lnTo>
                  <a:lnTo>
                    <a:pt x="1524075" y="84708"/>
                  </a:lnTo>
                  <a:lnTo>
                    <a:pt x="1427460" y="169416"/>
                  </a:lnTo>
                  <a:lnTo>
                    <a:pt x="0" y="169416"/>
                  </a:lnTo>
                  <a:lnTo>
                    <a:pt x="96615" y="84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3AD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" name="椭圆 12"/>
            <p:cNvSpPr>
              <a:spLocks noChangeArrowheads="1"/>
            </p:cNvSpPr>
            <p:nvPr/>
          </p:nvSpPr>
          <p:spPr bwMode="auto">
            <a:xfrm>
              <a:off x="1798975" y="2956268"/>
              <a:ext cx="773112" cy="773112"/>
            </a:xfrm>
            <a:prstGeom prst="ellipse">
              <a:avLst/>
            </a:prstGeom>
            <a:solidFill>
              <a:srgbClr val="9583AD"/>
            </a:solidFill>
            <a:ln>
              <a:noFill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pc="3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pc="3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6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2185134" y="2410169"/>
              <a:ext cx="794" cy="539751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椭圆 26"/>
            <p:cNvSpPr>
              <a:spLocks noChangeArrowheads="1"/>
            </p:cNvSpPr>
            <p:nvPr/>
          </p:nvSpPr>
          <p:spPr bwMode="auto">
            <a:xfrm flipV="1">
              <a:off x="2149019" y="2337144"/>
              <a:ext cx="73025" cy="73025"/>
            </a:xfrm>
            <a:prstGeom prst="ellipse">
              <a:avLst/>
            </a:prstGeom>
            <a:solidFill>
              <a:srgbClr val="9583AD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477645" y="393503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工作经历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90873" y="4415474"/>
              <a:ext cx="2189317" cy="135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477645" y="1872305"/>
              <a:ext cx="14157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2009.7-2019.9</a:t>
              </a:r>
              <a:endPara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317391" y="1868084"/>
            <a:ext cx="2189317" cy="3898978"/>
            <a:chOff x="1090873" y="1868084"/>
            <a:chExt cx="2189317" cy="3898978"/>
          </a:xfrm>
        </p:grpSpPr>
        <p:sp>
          <p:nvSpPr>
            <p:cNvPr id="32" name="任意多边形 28"/>
            <p:cNvSpPr/>
            <p:nvPr/>
          </p:nvSpPr>
          <p:spPr bwMode="auto">
            <a:xfrm>
              <a:off x="1329075" y="1868084"/>
              <a:ext cx="1712912" cy="320262"/>
            </a:xfrm>
            <a:custGeom>
              <a:avLst/>
              <a:gdLst>
                <a:gd name="T0" fmla="*/ 0 w 1524075"/>
                <a:gd name="T1" fmla="*/ 0 h 169416"/>
                <a:gd name="T2" fmla="*/ 1427460 w 1524075"/>
                <a:gd name="T3" fmla="*/ 0 h 169416"/>
                <a:gd name="T4" fmla="*/ 1524075 w 1524075"/>
                <a:gd name="T5" fmla="*/ 84708 h 169416"/>
                <a:gd name="T6" fmla="*/ 1427460 w 1524075"/>
                <a:gd name="T7" fmla="*/ 169416 h 169416"/>
                <a:gd name="T8" fmla="*/ 0 w 1524075"/>
                <a:gd name="T9" fmla="*/ 169416 h 169416"/>
                <a:gd name="T10" fmla="*/ 96615 w 1524075"/>
                <a:gd name="T11" fmla="*/ 84708 h 169416"/>
                <a:gd name="T12" fmla="*/ 0 w 1524075"/>
                <a:gd name="T13" fmla="*/ 0 h 169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4075" h="169416">
                  <a:moveTo>
                    <a:pt x="0" y="0"/>
                  </a:moveTo>
                  <a:lnTo>
                    <a:pt x="1427460" y="0"/>
                  </a:lnTo>
                  <a:lnTo>
                    <a:pt x="1524075" y="84708"/>
                  </a:lnTo>
                  <a:lnTo>
                    <a:pt x="1427460" y="169416"/>
                  </a:lnTo>
                  <a:lnTo>
                    <a:pt x="0" y="169416"/>
                  </a:lnTo>
                  <a:lnTo>
                    <a:pt x="96615" y="84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BDB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3" name="椭圆 12"/>
            <p:cNvSpPr>
              <a:spLocks noChangeArrowheads="1"/>
            </p:cNvSpPr>
            <p:nvPr/>
          </p:nvSpPr>
          <p:spPr bwMode="auto">
            <a:xfrm>
              <a:off x="1798975" y="2956268"/>
              <a:ext cx="773112" cy="773112"/>
            </a:xfrm>
            <a:prstGeom prst="ellipse">
              <a:avLst/>
            </a:prstGeom>
            <a:solidFill>
              <a:srgbClr val="E8A312"/>
            </a:solidFill>
            <a:ln>
              <a:noFill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pc="3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pc="3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2185134" y="2410169"/>
              <a:ext cx="794" cy="539751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椭圆 26"/>
            <p:cNvSpPr>
              <a:spLocks noChangeArrowheads="1"/>
            </p:cNvSpPr>
            <p:nvPr/>
          </p:nvSpPr>
          <p:spPr bwMode="auto">
            <a:xfrm flipV="1">
              <a:off x="2149019" y="2337144"/>
              <a:ext cx="73025" cy="73025"/>
            </a:xfrm>
            <a:prstGeom prst="ellipse">
              <a:avLst/>
            </a:prstGeom>
            <a:solidFill>
              <a:srgbClr val="F3BDB7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77645" y="393503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工作经历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90873" y="4415474"/>
              <a:ext cx="2189317" cy="135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77645" y="1872305"/>
              <a:ext cx="1415772" cy="307777"/>
            </a:xfrm>
            <a:prstGeom prst="rect">
              <a:avLst/>
            </a:prstGeom>
            <a:solidFill>
              <a:srgbClr val="E8A312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2009.7-2019.9</a:t>
              </a:r>
              <a:endPara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49491" y="1868084"/>
            <a:ext cx="2189317" cy="3898978"/>
            <a:chOff x="1090873" y="1868084"/>
            <a:chExt cx="2189317" cy="3898978"/>
          </a:xfrm>
        </p:grpSpPr>
        <p:sp>
          <p:nvSpPr>
            <p:cNvPr id="40" name="任意多边形 28"/>
            <p:cNvSpPr/>
            <p:nvPr/>
          </p:nvSpPr>
          <p:spPr bwMode="auto">
            <a:xfrm>
              <a:off x="1329075" y="1868084"/>
              <a:ext cx="1712912" cy="320262"/>
            </a:xfrm>
            <a:custGeom>
              <a:avLst/>
              <a:gdLst>
                <a:gd name="T0" fmla="*/ 0 w 1524075"/>
                <a:gd name="T1" fmla="*/ 0 h 169416"/>
                <a:gd name="T2" fmla="*/ 1427460 w 1524075"/>
                <a:gd name="T3" fmla="*/ 0 h 169416"/>
                <a:gd name="T4" fmla="*/ 1524075 w 1524075"/>
                <a:gd name="T5" fmla="*/ 84708 h 169416"/>
                <a:gd name="T6" fmla="*/ 1427460 w 1524075"/>
                <a:gd name="T7" fmla="*/ 169416 h 169416"/>
                <a:gd name="T8" fmla="*/ 0 w 1524075"/>
                <a:gd name="T9" fmla="*/ 169416 h 169416"/>
                <a:gd name="T10" fmla="*/ 96615 w 1524075"/>
                <a:gd name="T11" fmla="*/ 84708 h 169416"/>
                <a:gd name="T12" fmla="*/ 0 w 1524075"/>
                <a:gd name="T13" fmla="*/ 0 h 169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4075" h="169416">
                  <a:moveTo>
                    <a:pt x="0" y="0"/>
                  </a:moveTo>
                  <a:lnTo>
                    <a:pt x="1427460" y="0"/>
                  </a:lnTo>
                  <a:lnTo>
                    <a:pt x="1524075" y="84708"/>
                  </a:lnTo>
                  <a:lnTo>
                    <a:pt x="1427460" y="169416"/>
                  </a:lnTo>
                  <a:lnTo>
                    <a:pt x="0" y="169416"/>
                  </a:lnTo>
                  <a:lnTo>
                    <a:pt x="96615" y="847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83AD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1" name="椭圆 12"/>
            <p:cNvSpPr>
              <a:spLocks noChangeArrowheads="1"/>
            </p:cNvSpPr>
            <p:nvPr/>
          </p:nvSpPr>
          <p:spPr bwMode="auto">
            <a:xfrm>
              <a:off x="1798975" y="2956268"/>
              <a:ext cx="773112" cy="773112"/>
            </a:xfrm>
            <a:prstGeom prst="ellipse">
              <a:avLst/>
            </a:prstGeom>
            <a:solidFill>
              <a:srgbClr val="9583AD"/>
            </a:solidFill>
            <a:ln>
              <a:noFill/>
            </a:ln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pc="3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pc="3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42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2185134" y="2410169"/>
              <a:ext cx="794" cy="539751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椭圆 26"/>
            <p:cNvSpPr>
              <a:spLocks noChangeArrowheads="1"/>
            </p:cNvSpPr>
            <p:nvPr/>
          </p:nvSpPr>
          <p:spPr bwMode="auto">
            <a:xfrm flipV="1">
              <a:off x="2149019" y="2337144"/>
              <a:ext cx="73025" cy="73025"/>
            </a:xfrm>
            <a:prstGeom prst="ellipse">
              <a:avLst/>
            </a:prstGeom>
            <a:solidFill>
              <a:srgbClr val="9583AD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477645" y="393503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工作经历</a:t>
              </a:r>
              <a:endPara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90873" y="4415474"/>
              <a:ext cx="2189317" cy="1351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consectetuer adipiscing elit. Maecenas porttitor congue massa.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477645" y="1872305"/>
              <a:ext cx="141577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2009.7-2020.</a:t>
              </a:r>
              <a:r>
                <a:rPr lang="en-US" sz="1400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5530" y="663575"/>
            <a:ext cx="31324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r>
              <a:rPr lang="zh-CN" altLang="en-US" dirty="0"/>
              <a:t>老师的性格</a:t>
            </a:r>
            <a:endParaRPr lang="zh-CN" altLang="en-US" dirty="0"/>
          </a:p>
        </p:txBody>
      </p:sp>
      <p:grpSp>
        <p:nvGrpSpPr>
          <p:cNvPr id="39" name="组合 38"/>
          <p:cNvGrpSpPr/>
          <p:nvPr/>
        </p:nvGrpSpPr>
        <p:grpSpPr>
          <a:xfrm>
            <a:off x="1862686" y="3450330"/>
            <a:ext cx="2523469" cy="1743526"/>
            <a:chOff x="2294486" y="4288530"/>
            <a:chExt cx="2523469" cy="1743526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14244" y="4288530"/>
              <a:ext cx="2160333" cy="1743526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2294486" y="4733063"/>
              <a:ext cx="2523469" cy="722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40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algn="ctr"/>
              <a:r>
                <a:rPr lang="zh-CN" altLang="en-US" sz="3600" dirty="0"/>
                <a:t>活泼</a:t>
              </a:r>
              <a:endParaRPr lang="zh-CN" altLang="en-US" sz="3600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897641" y="2685591"/>
            <a:ext cx="2523469" cy="1743526"/>
            <a:chOff x="5329441" y="3523791"/>
            <a:chExt cx="2523469" cy="1743526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64593" y="3523791"/>
              <a:ext cx="2160333" cy="1743526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5329441" y="4037195"/>
              <a:ext cx="2523469" cy="722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40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algn="ctr"/>
              <a:r>
                <a:rPr lang="zh-CN" altLang="en-US" sz="3600" dirty="0"/>
                <a:t>认真</a:t>
              </a:r>
              <a:endParaRPr lang="zh-CN" altLang="en-US" sz="3600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256589" y="3038549"/>
            <a:ext cx="2523469" cy="1743526"/>
            <a:chOff x="8688389" y="3876749"/>
            <a:chExt cx="2523469" cy="1743526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769969" y="3876749"/>
              <a:ext cx="2160333" cy="1743526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8688389" y="4363981"/>
              <a:ext cx="2523469" cy="722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40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pPr algn="ctr"/>
              <a:r>
                <a:rPr lang="zh-CN" altLang="en-US" sz="3600" dirty="0"/>
                <a:t>负责</a:t>
              </a:r>
              <a:endParaRPr lang="zh-CN" altLang="en-US" sz="36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4747343" y="2080343"/>
            <a:ext cx="2697315" cy="2697315"/>
          </a:xfrm>
          <a:prstGeom prst="ellipse">
            <a:avLst/>
          </a:prstGeom>
          <a:noFill/>
          <a:ln w="12700" cmpd="sng">
            <a:solidFill>
              <a:srgbClr val="9583A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/>
          </a:p>
        </p:txBody>
      </p:sp>
      <p:sp>
        <p:nvSpPr>
          <p:cNvPr id="8" name="椭圆 7"/>
          <p:cNvSpPr/>
          <p:nvPr/>
        </p:nvSpPr>
        <p:spPr>
          <a:xfrm>
            <a:off x="759599" y="2585888"/>
            <a:ext cx="1578696" cy="1578696"/>
          </a:xfrm>
          <a:prstGeom prst="ellipse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/>
          </a:p>
        </p:txBody>
      </p:sp>
      <p:sp>
        <p:nvSpPr>
          <p:cNvPr id="9" name="饼图 8"/>
          <p:cNvSpPr/>
          <p:nvPr/>
        </p:nvSpPr>
        <p:spPr>
          <a:xfrm>
            <a:off x="886599" y="2712889"/>
            <a:ext cx="1578696" cy="1578696"/>
          </a:xfrm>
          <a:prstGeom prst="pie">
            <a:avLst>
              <a:gd name="adj1" fmla="val 16224568"/>
              <a:gd name="adj2" fmla="val 12532345"/>
            </a:avLst>
          </a:prstGeom>
          <a:solidFill>
            <a:srgbClr val="958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3657" y="4132616"/>
            <a:ext cx="1688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kumimoji="1" lang="en-US" altLang="zh-CN" sz="9600" dirty="0">
                <a:cs typeface="Segoe UI Light" panose="020B0502040204020203"/>
              </a:rPr>
              <a:t>80</a:t>
            </a:r>
            <a:r>
              <a:rPr kumimoji="1" lang="en-US" altLang="zh-CN" sz="3200" dirty="0">
                <a:cs typeface="Segoe UI Light" panose="020B0502040204020203"/>
              </a:rPr>
              <a:t>%</a:t>
            </a:r>
            <a:endParaRPr kumimoji="1" lang="zh-CN" altLang="en-US" sz="3200" dirty="0">
              <a:cs typeface="Segoe UI Light" panose="020B0502040204020203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3647" y="1910312"/>
            <a:ext cx="21223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/>
            <a:r>
              <a:rPr kumimoji="1" lang="en-US" altLang="zh-CN" sz="2400" dirty="0">
                <a:solidFill>
                  <a:srgbClr val="4C4B4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PHOTOSHOP</a:t>
            </a:r>
            <a:endParaRPr kumimoji="1" lang="zh-CN" altLang="en-US" sz="2400" dirty="0">
              <a:solidFill>
                <a:srgbClr val="4C4B4B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816786" y="2585888"/>
            <a:ext cx="1578695" cy="1578696"/>
          </a:xfrm>
          <a:prstGeom prst="ellipse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/>
          </a:p>
        </p:txBody>
      </p:sp>
      <p:sp>
        <p:nvSpPr>
          <p:cNvPr id="13" name="饼图 24"/>
          <p:cNvSpPr/>
          <p:nvPr/>
        </p:nvSpPr>
        <p:spPr>
          <a:xfrm>
            <a:off x="2943786" y="2712889"/>
            <a:ext cx="1578695" cy="1578696"/>
          </a:xfrm>
          <a:prstGeom prst="pie">
            <a:avLst>
              <a:gd name="adj1" fmla="val 16224568"/>
              <a:gd name="adj2" fmla="val 14954041"/>
            </a:avLst>
          </a:prstGeom>
          <a:solidFill>
            <a:srgbClr val="F3BD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90843" y="4132616"/>
            <a:ext cx="1688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kumimoji="1" lang="en-US" altLang="zh-CN" sz="9600" dirty="0">
                <a:cs typeface="Segoe UI Light" panose="020B0502040204020203"/>
              </a:rPr>
              <a:t>95</a:t>
            </a:r>
            <a:r>
              <a:rPr kumimoji="1" lang="en-US" altLang="zh-CN" sz="3200" dirty="0">
                <a:cs typeface="Segoe UI Light" panose="020B0502040204020203"/>
              </a:rPr>
              <a:t>%</a:t>
            </a:r>
            <a:endParaRPr kumimoji="1" lang="zh-CN" altLang="en-US" sz="3200" dirty="0">
              <a:cs typeface="Segoe UI Light" panose="020B0502040204020203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54715" y="1910312"/>
            <a:ext cx="20984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/>
            <a:r>
              <a:rPr kumimoji="1" lang="en-US" altLang="zh-CN" sz="2400" dirty="0">
                <a:solidFill>
                  <a:srgbClr val="4C4B4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ILLUSTRATOR</a:t>
            </a:r>
            <a:endParaRPr kumimoji="1" lang="zh-CN" altLang="en-US" sz="2400" dirty="0">
              <a:solidFill>
                <a:srgbClr val="4C4B4B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800886" y="2585888"/>
            <a:ext cx="1578696" cy="1578696"/>
          </a:xfrm>
          <a:prstGeom prst="ellipse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/>
          </a:p>
        </p:txBody>
      </p:sp>
      <p:sp>
        <p:nvSpPr>
          <p:cNvPr id="17" name="饼图 29"/>
          <p:cNvSpPr/>
          <p:nvPr/>
        </p:nvSpPr>
        <p:spPr>
          <a:xfrm>
            <a:off x="7927886" y="2712889"/>
            <a:ext cx="1578696" cy="1578696"/>
          </a:xfrm>
          <a:prstGeom prst="pie">
            <a:avLst>
              <a:gd name="adj1" fmla="val 16224568"/>
              <a:gd name="adj2" fmla="val 12532345"/>
            </a:avLst>
          </a:prstGeom>
          <a:solidFill>
            <a:srgbClr val="F3BD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74943" y="4132616"/>
            <a:ext cx="1688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kumimoji="1" lang="en-US" altLang="zh-CN" sz="9600" dirty="0">
                <a:cs typeface="Segoe UI Light" panose="020B0502040204020203"/>
              </a:rPr>
              <a:t>90</a:t>
            </a:r>
            <a:r>
              <a:rPr kumimoji="1" lang="en-US" altLang="zh-CN" sz="3200" dirty="0">
                <a:cs typeface="Segoe UI Light" panose="020B0502040204020203"/>
              </a:rPr>
              <a:t>%</a:t>
            </a:r>
            <a:endParaRPr kumimoji="1" lang="zh-CN" altLang="en-US" sz="3200" dirty="0">
              <a:cs typeface="Segoe UI Light" panose="020B0502040204020203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80099" y="1910312"/>
            <a:ext cx="20202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/>
            <a:r>
              <a:rPr kumimoji="1" lang="en-US" altLang="zh-CN" sz="2400" dirty="0">
                <a:solidFill>
                  <a:srgbClr val="4C4B4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Power Point</a:t>
            </a:r>
            <a:endParaRPr kumimoji="1" lang="en-US" altLang="zh-CN" sz="2400" dirty="0">
              <a:solidFill>
                <a:srgbClr val="4C4B4B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858073" y="2585888"/>
            <a:ext cx="1578696" cy="1578696"/>
          </a:xfrm>
          <a:prstGeom prst="ellipse">
            <a:avLst/>
          </a:prstGeom>
          <a:solidFill>
            <a:schemeClr val="bg1">
              <a:lumMod val="85000"/>
              <a:alpha val="5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/>
          </a:p>
        </p:txBody>
      </p:sp>
      <p:sp>
        <p:nvSpPr>
          <p:cNvPr id="21" name="饼图 34"/>
          <p:cNvSpPr/>
          <p:nvPr/>
        </p:nvSpPr>
        <p:spPr>
          <a:xfrm>
            <a:off x="9985073" y="2712889"/>
            <a:ext cx="1578696" cy="1578696"/>
          </a:xfrm>
          <a:prstGeom prst="pie">
            <a:avLst>
              <a:gd name="adj1" fmla="val 16224568"/>
              <a:gd name="adj2" fmla="val 14954041"/>
            </a:avLst>
          </a:prstGeom>
          <a:solidFill>
            <a:srgbClr val="958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24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932130" y="4132616"/>
            <a:ext cx="16882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kumimoji="1" lang="en-US" altLang="zh-CN" sz="9600" dirty="0">
                <a:cs typeface="Segoe UI Light" panose="020B0502040204020203"/>
              </a:rPr>
              <a:t>95</a:t>
            </a:r>
            <a:r>
              <a:rPr kumimoji="1" lang="en-US" altLang="zh-CN" sz="3200" dirty="0">
                <a:cs typeface="Segoe UI Light" panose="020B0502040204020203"/>
              </a:rPr>
              <a:t>%</a:t>
            </a:r>
            <a:endParaRPr kumimoji="1" lang="zh-CN" altLang="en-US" sz="3200" dirty="0">
              <a:cs typeface="Segoe UI Light" panose="020B0502040204020203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637286" y="1910312"/>
            <a:ext cx="20202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 algn="ctr"/>
            <a:r>
              <a:rPr kumimoji="1" lang="en-US" altLang="zh-CN" sz="2400" dirty="0">
                <a:solidFill>
                  <a:srgbClr val="4C4B4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PREMIERE</a:t>
            </a:r>
            <a:endParaRPr kumimoji="1" lang="zh-CN" altLang="en-US" sz="2400" dirty="0">
              <a:solidFill>
                <a:srgbClr val="4C4B4B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4" name="Freeform 137"/>
          <p:cNvSpPr>
            <a:spLocks noEditPoints="1"/>
          </p:cNvSpPr>
          <p:nvPr/>
        </p:nvSpPr>
        <p:spPr bwMode="auto">
          <a:xfrm>
            <a:off x="5228337" y="2692493"/>
            <a:ext cx="1743543" cy="1472092"/>
          </a:xfrm>
          <a:custGeom>
            <a:avLst/>
            <a:gdLst/>
            <a:ahLst/>
            <a:cxnLst>
              <a:cxn ang="0">
                <a:pos x="248" y="0"/>
              </a:cxn>
              <a:cxn ang="0">
                <a:pos x="214" y="10"/>
              </a:cxn>
              <a:cxn ang="0">
                <a:pos x="204" y="44"/>
              </a:cxn>
              <a:cxn ang="0">
                <a:pos x="212" y="84"/>
              </a:cxn>
              <a:cxn ang="0">
                <a:pos x="158" y="128"/>
              </a:cxn>
              <a:cxn ang="0">
                <a:pos x="128" y="66"/>
              </a:cxn>
              <a:cxn ang="0">
                <a:pos x="102" y="28"/>
              </a:cxn>
              <a:cxn ang="0">
                <a:pos x="66" y="18"/>
              </a:cxn>
              <a:cxn ang="0">
                <a:pos x="44" y="22"/>
              </a:cxn>
              <a:cxn ang="0">
                <a:pos x="44" y="32"/>
              </a:cxn>
              <a:cxn ang="0">
                <a:pos x="32" y="78"/>
              </a:cxn>
              <a:cxn ang="0">
                <a:pos x="8" y="60"/>
              </a:cxn>
              <a:cxn ang="0">
                <a:pos x="2" y="64"/>
              </a:cxn>
              <a:cxn ang="0">
                <a:pos x="8" y="114"/>
              </a:cxn>
              <a:cxn ang="0">
                <a:pos x="30" y="136"/>
              </a:cxn>
              <a:cxn ang="0">
                <a:pos x="64" y="148"/>
              </a:cxn>
              <a:cxn ang="0">
                <a:pos x="52" y="234"/>
              </a:cxn>
              <a:cxn ang="0">
                <a:pos x="90" y="280"/>
              </a:cxn>
              <a:cxn ang="0">
                <a:pos x="100" y="280"/>
              </a:cxn>
              <a:cxn ang="0">
                <a:pos x="218" y="280"/>
              </a:cxn>
              <a:cxn ang="0">
                <a:pos x="262" y="236"/>
              </a:cxn>
              <a:cxn ang="0">
                <a:pos x="248" y="130"/>
              </a:cxn>
              <a:cxn ang="0">
                <a:pos x="244" y="116"/>
              </a:cxn>
              <a:cxn ang="0">
                <a:pos x="290" y="130"/>
              </a:cxn>
              <a:cxn ang="0">
                <a:pos x="334" y="86"/>
              </a:cxn>
              <a:cxn ang="0">
                <a:pos x="248" y="92"/>
              </a:cxn>
              <a:cxn ang="0">
                <a:pos x="248" y="92"/>
              </a:cxn>
              <a:cxn ang="0">
                <a:pos x="94" y="266"/>
              </a:cxn>
              <a:cxn ang="0">
                <a:pos x="162" y="144"/>
              </a:cxn>
              <a:cxn ang="0">
                <a:pos x="82" y="72"/>
              </a:cxn>
              <a:cxn ang="0">
                <a:pos x="62" y="32"/>
              </a:cxn>
              <a:cxn ang="0">
                <a:pos x="92" y="40"/>
              </a:cxn>
              <a:cxn ang="0">
                <a:pos x="114" y="72"/>
              </a:cxn>
              <a:cxn ang="0">
                <a:pos x="108" y="110"/>
              </a:cxn>
              <a:cxn ang="0">
                <a:pos x="96" y="122"/>
              </a:cxn>
              <a:cxn ang="0">
                <a:pos x="74" y="132"/>
              </a:cxn>
              <a:cxn ang="0">
                <a:pos x="46" y="130"/>
              </a:cxn>
              <a:cxn ang="0">
                <a:pos x="22" y="110"/>
              </a:cxn>
              <a:cxn ang="0">
                <a:pos x="22" y="88"/>
              </a:cxn>
              <a:cxn ang="0">
                <a:pos x="54" y="100"/>
              </a:cxn>
              <a:cxn ang="0">
                <a:pos x="120" y="166"/>
              </a:cxn>
              <a:cxn ang="0">
                <a:pos x="98" y="138"/>
              </a:cxn>
              <a:cxn ang="0">
                <a:pos x="104" y="134"/>
              </a:cxn>
              <a:cxn ang="0">
                <a:pos x="110" y="128"/>
              </a:cxn>
              <a:cxn ang="0">
                <a:pos x="116" y="122"/>
              </a:cxn>
              <a:cxn ang="0">
                <a:pos x="120" y="118"/>
              </a:cxn>
              <a:cxn ang="0">
                <a:pos x="148" y="138"/>
              </a:cxn>
              <a:cxn ang="0">
                <a:pos x="218" y="262"/>
              </a:cxn>
              <a:cxn ang="0">
                <a:pos x="290" y="112"/>
              </a:cxn>
              <a:cxn ang="0">
                <a:pos x="316" y="86"/>
              </a:cxn>
            </a:cxnLst>
            <a:rect l="0" t="0" r="r" b="b"/>
            <a:pathLst>
              <a:path w="334" h="282">
                <a:moveTo>
                  <a:pt x="332" y="80"/>
                </a:moveTo>
                <a:lnTo>
                  <a:pt x="252" y="2"/>
                </a:lnTo>
                <a:lnTo>
                  <a:pt x="252" y="2"/>
                </a:lnTo>
                <a:lnTo>
                  <a:pt x="248" y="0"/>
                </a:lnTo>
                <a:lnTo>
                  <a:pt x="244" y="0"/>
                </a:lnTo>
                <a:lnTo>
                  <a:pt x="216" y="8"/>
                </a:lnTo>
                <a:lnTo>
                  <a:pt x="216" y="8"/>
                </a:lnTo>
                <a:lnTo>
                  <a:pt x="214" y="10"/>
                </a:lnTo>
                <a:lnTo>
                  <a:pt x="212" y="14"/>
                </a:lnTo>
                <a:lnTo>
                  <a:pt x="204" y="40"/>
                </a:lnTo>
                <a:lnTo>
                  <a:pt x="204" y="40"/>
                </a:lnTo>
                <a:lnTo>
                  <a:pt x="204" y="44"/>
                </a:lnTo>
                <a:lnTo>
                  <a:pt x="204" y="48"/>
                </a:lnTo>
                <a:lnTo>
                  <a:pt x="230" y="74"/>
                </a:lnTo>
                <a:lnTo>
                  <a:pt x="216" y="88"/>
                </a:lnTo>
                <a:lnTo>
                  <a:pt x="212" y="84"/>
                </a:lnTo>
                <a:lnTo>
                  <a:pt x="212" y="84"/>
                </a:lnTo>
                <a:lnTo>
                  <a:pt x="206" y="82"/>
                </a:lnTo>
                <a:lnTo>
                  <a:pt x="202" y="84"/>
                </a:lnTo>
                <a:lnTo>
                  <a:pt x="158" y="128"/>
                </a:lnTo>
                <a:lnTo>
                  <a:pt x="128" y="98"/>
                </a:lnTo>
                <a:lnTo>
                  <a:pt x="128" y="98"/>
                </a:lnTo>
                <a:lnTo>
                  <a:pt x="130" y="82"/>
                </a:lnTo>
                <a:lnTo>
                  <a:pt x="128" y="66"/>
                </a:lnTo>
                <a:lnTo>
                  <a:pt x="122" y="50"/>
                </a:lnTo>
                <a:lnTo>
                  <a:pt x="110" y="36"/>
                </a:lnTo>
                <a:lnTo>
                  <a:pt x="110" y="36"/>
                </a:lnTo>
                <a:lnTo>
                  <a:pt x="102" y="28"/>
                </a:lnTo>
                <a:lnTo>
                  <a:pt x="90" y="22"/>
                </a:lnTo>
                <a:lnTo>
                  <a:pt x="78" y="20"/>
                </a:lnTo>
                <a:lnTo>
                  <a:pt x="66" y="18"/>
                </a:lnTo>
                <a:lnTo>
                  <a:pt x="66" y="18"/>
                </a:lnTo>
                <a:lnTo>
                  <a:pt x="56" y="18"/>
                </a:lnTo>
                <a:lnTo>
                  <a:pt x="46" y="20"/>
                </a:lnTo>
                <a:lnTo>
                  <a:pt x="46" y="20"/>
                </a:lnTo>
                <a:lnTo>
                  <a:pt x="44" y="22"/>
                </a:lnTo>
                <a:lnTo>
                  <a:pt x="42" y="26"/>
                </a:lnTo>
                <a:lnTo>
                  <a:pt x="42" y="26"/>
                </a:lnTo>
                <a:lnTo>
                  <a:pt x="42" y="30"/>
                </a:lnTo>
                <a:lnTo>
                  <a:pt x="44" y="32"/>
                </a:lnTo>
                <a:lnTo>
                  <a:pt x="60" y="48"/>
                </a:lnTo>
                <a:lnTo>
                  <a:pt x="66" y="72"/>
                </a:lnTo>
                <a:lnTo>
                  <a:pt x="54" y="84"/>
                </a:lnTo>
                <a:lnTo>
                  <a:pt x="32" y="78"/>
                </a:lnTo>
                <a:lnTo>
                  <a:pt x="14" y="62"/>
                </a:lnTo>
                <a:lnTo>
                  <a:pt x="14" y="62"/>
                </a:lnTo>
                <a:lnTo>
                  <a:pt x="12" y="60"/>
                </a:lnTo>
                <a:lnTo>
                  <a:pt x="8" y="60"/>
                </a:lnTo>
                <a:lnTo>
                  <a:pt x="8" y="60"/>
                </a:lnTo>
                <a:lnTo>
                  <a:pt x="4" y="62"/>
                </a:lnTo>
                <a:lnTo>
                  <a:pt x="2" y="64"/>
                </a:lnTo>
                <a:lnTo>
                  <a:pt x="2" y="64"/>
                </a:lnTo>
                <a:lnTo>
                  <a:pt x="0" y="72"/>
                </a:lnTo>
                <a:lnTo>
                  <a:pt x="0" y="82"/>
                </a:lnTo>
                <a:lnTo>
                  <a:pt x="2" y="98"/>
                </a:lnTo>
                <a:lnTo>
                  <a:pt x="8" y="114"/>
                </a:lnTo>
                <a:lnTo>
                  <a:pt x="14" y="122"/>
                </a:lnTo>
                <a:lnTo>
                  <a:pt x="20" y="128"/>
                </a:lnTo>
                <a:lnTo>
                  <a:pt x="20" y="128"/>
                </a:lnTo>
                <a:lnTo>
                  <a:pt x="30" y="136"/>
                </a:lnTo>
                <a:lnTo>
                  <a:pt x="40" y="142"/>
                </a:lnTo>
                <a:lnTo>
                  <a:pt x="52" y="146"/>
                </a:lnTo>
                <a:lnTo>
                  <a:pt x="64" y="148"/>
                </a:lnTo>
                <a:lnTo>
                  <a:pt x="64" y="148"/>
                </a:lnTo>
                <a:lnTo>
                  <a:pt x="82" y="146"/>
                </a:lnTo>
                <a:lnTo>
                  <a:pt x="110" y="176"/>
                </a:lnTo>
                <a:lnTo>
                  <a:pt x="52" y="234"/>
                </a:lnTo>
                <a:lnTo>
                  <a:pt x="52" y="234"/>
                </a:lnTo>
                <a:lnTo>
                  <a:pt x="50" y="238"/>
                </a:lnTo>
                <a:lnTo>
                  <a:pt x="50" y="238"/>
                </a:lnTo>
                <a:lnTo>
                  <a:pt x="52" y="244"/>
                </a:lnTo>
                <a:lnTo>
                  <a:pt x="90" y="280"/>
                </a:lnTo>
                <a:lnTo>
                  <a:pt x="90" y="280"/>
                </a:lnTo>
                <a:lnTo>
                  <a:pt x="94" y="282"/>
                </a:lnTo>
                <a:lnTo>
                  <a:pt x="94" y="282"/>
                </a:lnTo>
                <a:lnTo>
                  <a:pt x="100" y="280"/>
                </a:lnTo>
                <a:lnTo>
                  <a:pt x="158" y="222"/>
                </a:lnTo>
                <a:lnTo>
                  <a:pt x="212" y="278"/>
                </a:lnTo>
                <a:lnTo>
                  <a:pt x="212" y="278"/>
                </a:lnTo>
                <a:lnTo>
                  <a:pt x="218" y="280"/>
                </a:lnTo>
                <a:lnTo>
                  <a:pt x="222" y="278"/>
                </a:lnTo>
                <a:lnTo>
                  <a:pt x="260" y="240"/>
                </a:lnTo>
                <a:lnTo>
                  <a:pt x="260" y="240"/>
                </a:lnTo>
                <a:lnTo>
                  <a:pt x="262" y="236"/>
                </a:lnTo>
                <a:lnTo>
                  <a:pt x="260" y="230"/>
                </a:lnTo>
                <a:lnTo>
                  <a:pt x="204" y="176"/>
                </a:lnTo>
                <a:lnTo>
                  <a:pt x="248" y="130"/>
                </a:lnTo>
                <a:lnTo>
                  <a:pt x="248" y="130"/>
                </a:lnTo>
                <a:lnTo>
                  <a:pt x="250" y="126"/>
                </a:lnTo>
                <a:lnTo>
                  <a:pt x="250" y="126"/>
                </a:lnTo>
                <a:lnTo>
                  <a:pt x="248" y="120"/>
                </a:lnTo>
                <a:lnTo>
                  <a:pt x="244" y="116"/>
                </a:lnTo>
                <a:lnTo>
                  <a:pt x="258" y="102"/>
                </a:lnTo>
                <a:lnTo>
                  <a:pt x="284" y="128"/>
                </a:lnTo>
                <a:lnTo>
                  <a:pt x="284" y="128"/>
                </a:lnTo>
                <a:lnTo>
                  <a:pt x="290" y="130"/>
                </a:lnTo>
                <a:lnTo>
                  <a:pt x="294" y="128"/>
                </a:lnTo>
                <a:lnTo>
                  <a:pt x="332" y="90"/>
                </a:lnTo>
                <a:lnTo>
                  <a:pt x="332" y="90"/>
                </a:lnTo>
                <a:lnTo>
                  <a:pt x="334" y="86"/>
                </a:lnTo>
                <a:lnTo>
                  <a:pt x="334" y="86"/>
                </a:lnTo>
                <a:lnTo>
                  <a:pt x="332" y="80"/>
                </a:lnTo>
                <a:lnTo>
                  <a:pt x="332" y="80"/>
                </a:lnTo>
                <a:close/>
                <a:moveTo>
                  <a:pt x="248" y="92"/>
                </a:moveTo>
                <a:lnTo>
                  <a:pt x="234" y="106"/>
                </a:lnTo>
                <a:lnTo>
                  <a:pt x="226" y="98"/>
                </a:lnTo>
                <a:lnTo>
                  <a:pt x="240" y="84"/>
                </a:lnTo>
                <a:lnTo>
                  <a:pt x="248" y="92"/>
                </a:lnTo>
                <a:close/>
                <a:moveTo>
                  <a:pt x="162" y="144"/>
                </a:moveTo>
                <a:lnTo>
                  <a:pt x="206" y="98"/>
                </a:lnTo>
                <a:lnTo>
                  <a:pt x="234" y="126"/>
                </a:lnTo>
                <a:lnTo>
                  <a:pt x="94" y="266"/>
                </a:lnTo>
                <a:lnTo>
                  <a:pt x="68" y="238"/>
                </a:lnTo>
                <a:lnTo>
                  <a:pt x="162" y="144"/>
                </a:lnTo>
                <a:lnTo>
                  <a:pt x="162" y="142"/>
                </a:lnTo>
                <a:lnTo>
                  <a:pt x="162" y="144"/>
                </a:lnTo>
                <a:close/>
                <a:moveTo>
                  <a:pt x="80" y="78"/>
                </a:moveTo>
                <a:lnTo>
                  <a:pt x="80" y="78"/>
                </a:lnTo>
                <a:lnTo>
                  <a:pt x="82" y="74"/>
                </a:lnTo>
                <a:lnTo>
                  <a:pt x="82" y="72"/>
                </a:lnTo>
                <a:lnTo>
                  <a:pt x="72" y="44"/>
                </a:lnTo>
                <a:lnTo>
                  <a:pt x="72" y="44"/>
                </a:lnTo>
                <a:lnTo>
                  <a:pt x="72" y="40"/>
                </a:lnTo>
                <a:lnTo>
                  <a:pt x="62" y="32"/>
                </a:lnTo>
                <a:lnTo>
                  <a:pt x="62" y="32"/>
                </a:lnTo>
                <a:lnTo>
                  <a:pt x="74" y="32"/>
                </a:lnTo>
                <a:lnTo>
                  <a:pt x="84" y="36"/>
                </a:lnTo>
                <a:lnTo>
                  <a:pt x="92" y="40"/>
                </a:lnTo>
                <a:lnTo>
                  <a:pt x="102" y="46"/>
                </a:lnTo>
                <a:lnTo>
                  <a:pt x="102" y="46"/>
                </a:lnTo>
                <a:lnTo>
                  <a:pt x="110" y="58"/>
                </a:lnTo>
                <a:lnTo>
                  <a:pt x="114" y="72"/>
                </a:lnTo>
                <a:lnTo>
                  <a:pt x="116" y="84"/>
                </a:lnTo>
                <a:lnTo>
                  <a:pt x="114" y="98"/>
                </a:lnTo>
                <a:lnTo>
                  <a:pt x="114" y="98"/>
                </a:lnTo>
                <a:lnTo>
                  <a:pt x="108" y="110"/>
                </a:lnTo>
                <a:lnTo>
                  <a:pt x="102" y="118"/>
                </a:lnTo>
                <a:lnTo>
                  <a:pt x="102" y="118"/>
                </a:lnTo>
                <a:lnTo>
                  <a:pt x="96" y="122"/>
                </a:lnTo>
                <a:lnTo>
                  <a:pt x="96" y="122"/>
                </a:lnTo>
                <a:lnTo>
                  <a:pt x="90" y="128"/>
                </a:lnTo>
                <a:lnTo>
                  <a:pt x="82" y="132"/>
                </a:lnTo>
                <a:lnTo>
                  <a:pt x="82" y="132"/>
                </a:lnTo>
                <a:lnTo>
                  <a:pt x="74" y="132"/>
                </a:lnTo>
                <a:lnTo>
                  <a:pt x="64" y="134"/>
                </a:lnTo>
                <a:lnTo>
                  <a:pt x="64" y="134"/>
                </a:lnTo>
                <a:lnTo>
                  <a:pt x="54" y="132"/>
                </a:lnTo>
                <a:lnTo>
                  <a:pt x="46" y="130"/>
                </a:lnTo>
                <a:lnTo>
                  <a:pt x="36" y="126"/>
                </a:lnTo>
                <a:lnTo>
                  <a:pt x="30" y="118"/>
                </a:lnTo>
                <a:lnTo>
                  <a:pt x="30" y="118"/>
                </a:lnTo>
                <a:lnTo>
                  <a:pt x="22" y="110"/>
                </a:lnTo>
                <a:lnTo>
                  <a:pt x="18" y="102"/>
                </a:lnTo>
                <a:lnTo>
                  <a:pt x="14" y="92"/>
                </a:lnTo>
                <a:lnTo>
                  <a:pt x="14" y="80"/>
                </a:lnTo>
                <a:lnTo>
                  <a:pt x="22" y="88"/>
                </a:lnTo>
                <a:lnTo>
                  <a:pt x="22" y="88"/>
                </a:lnTo>
                <a:lnTo>
                  <a:pt x="26" y="90"/>
                </a:lnTo>
                <a:lnTo>
                  <a:pt x="54" y="100"/>
                </a:lnTo>
                <a:lnTo>
                  <a:pt x="54" y="100"/>
                </a:lnTo>
                <a:lnTo>
                  <a:pt x="58" y="100"/>
                </a:lnTo>
                <a:lnTo>
                  <a:pt x="60" y="98"/>
                </a:lnTo>
                <a:lnTo>
                  <a:pt x="80" y="78"/>
                </a:lnTo>
                <a:close/>
                <a:moveTo>
                  <a:pt x="120" y="166"/>
                </a:moveTo>
                <a:lnTo>
                  <a:pt x="96" y="140"/>
                </a:lnTo>
                <a:lnTo>
                  <a:pt x="96" y="140"/>
                </a:lnTo>
                <a:lnTo>
                  <a:pt x="98" y="138"/>
                </a:lnTo>
                <a:lnTo>
                  <a:pt x="98" y="138"/>
                </a:lnTo>
                <a:lnTo>
                  <a:pt x="100" y="138"/>
                </a:lnTo>
                <a:lnTo>
                  <a:pt x="100" y="138"/>
                </a:lnTo>
                <a:lnTo>
                  <a:pt x="100" y="138"/>
                </a:lnTo>
                <a:lnTo>
                  <a:pt x="104" y="134"/>
                </a:lnTo>
                <a:lnTo>
                  <a:pt x="104" y="134"/>
                </a:lnTo>
                <a:lnTo>
                  <a:pt x="106" y="134"/>
                </a:lnTo>
                <a:lnTo>
                  <a:pt x="106" y="134"/>
                </a:lnTo>
                <a:lnTo>
                  <a:pt x="110" y="128"/>
                </a:lnTo>
                <a:lnTo>
                  <a:pt x="110" y="128"/>
                </a:lnTo>
                <a:lnTo>
                  <a:pt x="116" y="124"/>
                </a:lnTo>
                <a:lnTo>
                  <a:pt x="116" y="124"/>
                </a:lnTo>
                <a:lnTo>
                  <a:pt x="116" y="122"/>
                </a:lnTo>
                <a:lnTo>
                  <a:pt x="116" y="122"/>
                </a:lnTo>
                <a:lnTo>
                  <a:pt x="120" y="118"/>
                </a:lnTo>
                <a:lnTo>
                  <a:pt x="120" y="118"/>
                </a:lnTo>
                <a:lnTo>
                  <a:pt x="120" y="118"/>
                </a:lnTo>
                <a:lnTo>
                  <a:pt x="120" y="116"/>
                </a:lnTo>
                <a:lnTo>
                  <a:pt x="120" y="116"/>
                </a:lnTo>
                <a:lnTo>
                  <a:pt x="122" y="114"/>
                </a:lnTo>
                <a:lnTo>
                  <a:pt x="148" y="138"/>
                </a:lnTo>
                <a:lnTo>
                  <a:pt x="120" y="166"/>
                </a:lnTo>
                <a:close/>
                <a:moveTo>
                  <a:pt x="194" y="184"/>
                </a:moveTo>
                <a:lnTo>
                  <a:pt x="244" y="236"/>
                </a:lnTo>
                <a:lnTo>
                  <a:pt x="218" y="262"/>
                </a:lnTo>
                <a:lnTo>
                  <a:pt x="168" y="212"/>
                </a:lnTo>
                <a:lnTo>
                  <a:pt x="194" y="184"/>
                </a:lnTo>
                <a:close/>
                <a:moveTo>
                  <a:pt x="316" y="86"/>
                </a:moveTo>
                <a:lnTo>
                  <a:pt x="290" y="112"/>
                </a:lnTo>
                <a:lnTo>
                  <a:pt x="218" y="42"/>
                </a:lnTo>
                <a:lnTo>
                  <a:pt x="224" y="20"/>
                </a:lnTo>
                <a:lnTo>
                  <a:pt x="244" y="14"/>
                </a:lnTo>
                <a:lnTo>
                  <a:pt x="316" y="86"/>
                </a:lnTo>
                <a:close/>
              </a:path>
            </a:pathLst>
          </a:custGeom>
          <a:solidFill>
            <a:srgbClr val="E8A312"/>
          </a:solidFill>
          <a:ln w="9525">
            <a:noFill/>
            <a:round/>
          </a:ln>
          <a:effectLst/>
        </p:spPr>
        <p:txBody>
          <a:bodyPr vert="horz" wrap="square" lIns="121920" tIns="60960" rIns="121920" bIns="60960" numCol="1" anchor="t" anchorCtr="0" compatLnSpc="1"/>
          <a:p>
            <a:endParaRPr lang="zh-CN" altLang="en-US" sz="2400"/>
          </a:p>
        </p:txBody>
      </p:sp>
      <p:sp>
        <p:nvSpPr>
          <p:cNvPr id="25" name="Freeform 138"/>
          <p:cNvSpPr/>
          <p:nvPr/>
        </p:nvSpPr>
        <p:spPr bwMode="auto">
          <a:xfrm>
            <a:off x="5760800" y="3423316"/>
            <a:ext cx="469817" cy="480257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0" y="84"/>
              </a:cxn>
              <a:cxn ang="0">
                <a:pos x="2" y="90"/>
              </a:cxn>
              <a:cxn ang="0">
                <a:pos x="2" y="90"/>
              </a:cxn>
              <a:cxn ang="0">
                <a:pos x="6" y="92"/>
              </a:cxn>
              <a:cxn ang="0">
                <a:pos x="6" y="92"/>
              </a:cxn>
              <a:cxn ang="0">
                <a:pos x="12" y="90"/>
              </a:cxn>
              <a:cxn ang="0">
                <a:pos x="88" y="12"/>
              </a:cxn>
              <a:cxn ang="0">
                <a:pos x="88" y="12"/>
              </a:cxn>
              <a:cxn ang="0">
                <a:pos x="90" y="8"/>
              </a:cxn>
              <a:cxn ang="0">
                <a:pos x="88" y="2"/>
              </a:cxn>
              <a:cxn ang="0">
                <a:pos x="88" y="2"/>
              </a:cxn>
              <a:cxn ang="0">
                <a:pos x="84" y="0"/>
              </a:cxn>
              <a:cxn ang="0">
                <a:pos x="78" y="2"/>
              </a:cxn>
              <a:cxn ang="0">
                <a:pos x="2" y="80"/>
              </a:cxn>
              <a:cxn ang="0">
                <a:pos x="2" y="80"/>
              </a:cxn>
              <a:cxn ang="0">
                <a:pos x="0" y="84"/>
              </a:cxn>
              <a:cxn ang="0">
                <a:pos x="0" y="84"/>
              </a:cxn>
            </a:cxnLst>
            <a:rect l="0" t="0" r="r" b="b"/>
            <a:pathLst>
              <a:path w="90" h="92">
                <a:moveTo>
                  <a:pt x="0" y="84"/>
                </a:moveTo>
                <a:lnTo>
                  <a:pt x="0" y="84"/>
                </a:lnTo>
                <a:lnTo>
                  <a:pt x="2" y="90"/>
                </a:lnTo>
                <a:lnTo>
                  <a:pt x="2" y="90"/>
                </a:lnTo>
                <a:lnTo>
                  <a:pt x="6" y="92"/>
                </a:lnTo>
                <a:lnTo>
                  <a:pt x="6" y="92"/>
                </a:lnTo>
                <a:lnTo>
                  <a:pt x="12" y="90"/>
                </a:lnTo>
                <a:lnTo>
                  <a:pt x="88" y="12"/>
                </a:lnTo>
                <a:lnTo>
                  <a:pt x="88" y="12"/>
                </a:lnTo>
                <a:lnTo>
                  <a:pt x="90" y="8"/>
                </a:lnTo>
                <a:lnTo>
                  <a:pt x="88" y="2"/>
                </a:lnTo>
                <a:lnTo>
                  <a:pt x="88" y="2"/>
                </a:lnTo>
                <a:lnTo>
                  <a:pt x="84" y="0"/>
                </a:lnTo>
                <a:lnTo>
                  <a:pt x="78" y="2"/>
                </a:lnTo>
                <a:lnTo>
                  <a:pt x="2" y="80"/>
                </a:lnTo>
                <a:lnTo>
                  <a:pt x="2" y="80"/>
                </a:lnTo>
                <a:lnTo>
                  <a:pt x="0" y="84"/>
                </a:lnTo>
                <a:lnTo>
                  <a:pt x="0" y="84"/>
                </a:lnTo>
                <a:close/>
              </a:path>
            </a:pathLst>
          </a:custGeom>
          <a:solidFill>
            <a:srgbClr val="9583AD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/>
      <p:bldP spid="23" grpId="0"/>
      <p:bldP spid="24" grpId="0" bldLvl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444365" y="1963420"/>
            <a:ext cx="3531870" cy="35318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1" name="文本框 220"/>
          <p:cNvSpPr txBox="1"/>
          <p:nvPr/>
        </p:nvSpPr>
        <p:spPr>
          <a:xfrm>
            <a:off x="1218565" y="2115820"/>
            <a:ext cx="266827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输入副标题详解小内容，提供对标题的，进一步注解，文字精炼言简意赅。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18565" y="4345305"/>
            <a:ext cx="266827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输入副标题详解小内容，提供对标题的，进一步注解，文字精炼言简意赅。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38845" y="2115820"/>
            <a:ext cx="266827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输入副标题详解小内容，提供对标题的，进一步注解，文字精炼言简意赅。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45" y="4345305"/>
            <a:ext cx="266827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sym typeface="+mn-ea"/>
              </a:rPr>
              <a:t>输入副标题详解小内容，提供对标题的，进一步注解，文字精炼言简意赅。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1410" y="2585720"/>
            <a:ext cx="2329180" cy="2286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1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64027" y="1558925"/>
            <a:ext cx="11445058" cy="4497388"/>
          </a:xfrm>
          <a:prstGeom prst="rect">
            <a:avLst/>
          </a:prstGeom>
          <a:solidFill>
            <a:srgbClr val="F3B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1" b="11287"/>
          <a:stretch>
            <a:fillRect/>
          </a:stretch>
        </p:blipFill>
        <p:spPr>
          <a:xfrm>
            <a:off x="4789488" y="1757363"/>
            <a:ext cx="3268662" cy="19748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" b="11094"/>
          <a:stretch>
            <a:fillRect/>
          </a:stretch>
        </p:blipFill>
        <p:spPr>
          <a:xfrm>
            <a:off x="8223250" y="1757363"/>
            <a:ext cx="3268663" cy="19748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6701" r="1716" b="5562"/>
          <a:stretch>
            <a:fillRect/>
          </a:stretch>
        </p:blipFill>
        <p:spPr>
          <a:xfrm>
            <a:off x="4789488" y="3883026"/>
            <a:ext cx="3268662" cy="19748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" r="857" b="11366"/>
          <a:stretch>
            <a:fillRect/>
          </a:stretch>
        </p:blipFill>
        <p:spPr>
          <a:xfrm>
            <a:off x="8223250" y="3883025"/>
            <a:ext cx="3268662" cy="197485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769852" y="3180386"/>
            <a:ext cx="36138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1200" dirty="0"/>
              <a:t>Lorem ipsum dolor sit amet, consectetuer adipiscing elit. Maecenas porttitor congue massa. Fusce posuere, magna sed pulvinar ultricies, purus lectus malesuada libero, sit amet commodo magna eros quis urna.</a:t>
            </a:r>
            <a:endParaRPr lang="en-US" altLang="zh-CN" sz="1200" dirty="0"/>
          </a:p>
          <a:p>
            <a:pPr algn="just"/>
            <a:endParaRPr lang="en-US" altLang="zh-CN" sz="1200" dirty="0"/>
          </a:p>
          <a:p>
            <a:pPr algn="just"/>
            <a:r>
              <a:rPr lang="en-US" altLang="zh-CN" sz="1200" dirty="0"/>
              <a:t>Nunc viverra imperdiet enim. Fusce est. Vivamus a tellus.</a:t>
            </a:r>
            <a:endParaRPr lang="en-US" altLang="zh-CN" sz="1200" dirty="0"/>
          </a:p>
          <a:p>
            <a:pPr algn="just"/>
            <a:endParaRPr lang="en-US" altLang="zh-CN" sz="1200" dirty="0"/>
          </a:p>
          <a:p>
            <a:pPr algn="just"/>
            <a:r>
              <a:rPr lang="en-US" altLang="zh-CN" sz="1200" dirty="0"/>
              <a:t>Pellentesque habitant morbi tristique senectus et netus et malesuada fames ac turpis egestas. Proin pharetra nonummy pede. Mauris et orci.</a:t>
            </a:r>
            <a:endParaRPr lang="en-US" altLang="zh-CN" sz="1200" dirty="0"/>
          </a:p>
          <a:p>
            <a:pPr algn="just"/>
            <a:endParaRPr lang="en-US" altLang="zh-CN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769851" y="25094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作品概述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65843" y="3074768"/>
            <a:ext cx="23571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等腰三角形 27"/>
          <p:cNvSpPr/>
          <p:nvPr/>
        </p:nvSpPr>
        <p:spPr>
          <a:xfrm rot="16200000">
            <a:off x="4280656" y="1782824"/>
            <a:ext cx="369194" cy="31827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5416" y="713064"/>
            <a:ext cx="2581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r>
              <a:rPr lang="zh-CN" altLang="en-US" dirty="0"/>
              <a:t>我的荣誉</a:t>
            </a:r>
            <a:endParaRPr lang="zh-CN" altLang="en-US" dirty="0"/>
          </a:p>
        </p:txBody>
      </p:sp>
      <p:cxnSp>
        <p:nvCxnSpPr>
          <p:cNvPr id="34" name="直接连接符 33"/>
          <p:cNvCxnSpPr/>
          <p:nvPr/>
        </p:nvCxnSpPr>
        <p:spPr>
          <a:xfrm>
            <a:off x="3600994" y="2670629"/>
            <a:ext cx="1930400" cy="957942"/>
          </a:xfrm>
          <a:prstGeom prst="line">
            <a:avLst/>
          </a:prstGeom>
          <a:ln>
            <a:solidFill>
              <a:srgbClr val="958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4863737" y="3614057"/>
            <a:ext cx="682172" cy="1669143"/>
          </a:xfrm>
          <a:prstGeom prst="line">
            <a:avLst/>
          </a:prstGeom>
          <a:ln>
            <a:solidFill>
              <a:srgbClr val="958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9" idx="2"/>
          </p:cNvCxnSpPr>
          <p:nvPr/>
        </p:nvCxnSpPr>
        <p:spPr>
          <a:xfrm flipV="1">
            <a:off x="4726510" y="3614057"/>
            <a:ext cx="4476999" cy="1682387"/>
          </a:xfrm>
          <a:prstGeom prst="line">
            <a:avLst/>
          </a:prstGeom>
          <a:ln>
            <a:solidFill>
              <a:srgbClr val="958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>
            <a:off x="3249229" y="2334618"/>
            <a:ext cx="766036" cy="766036"/>
          </a:xfrm>
          <a:prstGeom prst="ellipse">
            <a:avLst/>
          </a:prstGeom>
          <a:solidFill>
            <a:srgbClr val="E8A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E8236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265338" y="3366729"/>
            <a:ext cx="556342" cy="556342"/>
          </a:xfrm>
          <a:prstGeom prst="ellipse">
            <a:avLst/>
          </a:prstGeom>
          <a:solidFill>
            <a:srgbClr val="958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E8236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726510" y="5150031"/>
            <a:ext cx="292826" cy="292826"/>
          </a:xfrm>
          <a:prstGeom prst="ellipse">
            <a:avLst/>
          </a:prstGeom>
          <a:solidFill>
            <a:srgbClr val="F3B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E8236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8860152" y="3366729"/>
            <a:ext cx="556342" cy="556342"/>
          </a:xfrm>
          <a:prstGeom prst="ellipse">
            <a:avLst/>
          </a:prstGeom>
          <a:solidFill>
            <a:srgbClr val="958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E8236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09149" y="2521669"/>
            <a:ext cx="23060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Fusce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posuere, magna sed pulvinar ultricies, purus lectus malesuada libero, sit amet commodo magna eros quis </a:t>
            </a:r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urna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9149" y="215233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奖项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47895" y="5079917"/>
            <a:ext cx="23060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Fusce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posuere, magna sed pulvinar ultricies, purus lectus malesuada libero, sit amet commodo magna eros quis </a:t>
            </a:r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urna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247895" y="471058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奖项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693911" y="2670629"/>
            <a:ext cx="23060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Fusce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posuere, magna sed pulvinar ultricies, purus lectus malesuada libero, sit amet commodo magna eros quis </a:t>
            </a:r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urna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693911" y="230129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奖项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805974" y="4570523"/>
            <a:ext cx="23060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Fusce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posuere, magna sed pulvinar ultricies, purus lectus malesuada libero, sit amet commodo magna eros quis </a:t>
            </a:r>
            <a:r>
              <a:rPr lang="en-US" altLang="zh-CN" sz="1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urna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805974" y="4201191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奖项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" name="trophy-hand-drawn-sportive-cup_35488"/>
          <p:cNvSpPr>
            <a:spLocks noChangeAspect="1"/>
          </p:cNvSpPr>
          <p:nvPr/>
        </p:nvSpPr>
        <p:spPr bwMode="auto">
          <a:xfrm flipH="1">
            <a:off x="3408436" y="2521669"/>
            <a:ext cx="447622" cy="452089"/>
          </a:xfrm>
          <a:custGeom>
            <a:avLst/>
            <a:gdLst>
              <a:gd name="T0" fmla="*/ 4411 w 6101"/>
              <a:gd name="T1" fmla="*/ 523 h 6171"/>
              <a:gd name="T2" fmla="*/ 4418 w 6101"/>
              <a:gd name="T3" fmla="*/ 224 h 6171"/>
              <a:gd name="T4" fmla="*/ 4196 w 6101"/>
              <a:gd name="T5" fmla="*/ 0 h 6171"/>
              <a:gd name="T6" fmla="*/ 4158 w 6101"/>
              <a:gd name="T7" fmla="*/ 0 h 6171"/>
              <a:gd name="T8" fmla="*/ 1943 w 6101"/>
              <a:gd name="T9" fmla="*/ 0 h 6171"/>
              <a:gd name="T10" fmla="*/ 1906 w 6101"/>
              <a:gd name="T11" fmla="*/ 0 h 6171"/>
              <a:gd name="T12" fmla="*/ 1683 w 6101"/>
              <a:gd name="T13" fmla="*/ 224 h 6171"/>
              <a:gd name="T14" fmla="*/ 1690 w 6101"/>
              <a:gd name="T15" fmla="*/ 523 h 6171"/>
              <a:gd name="T16" fmla="*/ 2654 w 6101"/>
              <a:gd name="T17" fmla="*/ 4266 h 6171"/>
              <a:gd name="T18" fmla="*/ 2654 w 6101"/>
              <a:gd name="T19" fmla="*/ 5108 h 6171"/>
              <a:gd name="T20" fmla="*/ 2444 w 6101"/>
              <a:gd name="T21" fmla="*/ 5108 h 6171"/>
              <a:gd name="T22" fmla="*/ 2220 w 6101"/>
              <a:gd name="T23" fmla="*/ 5331 h 6171"/>
              <a:gd name="T24" fmla="*/ 2220 w 6101"/>
              <a:gd name="T25" fmla="*/ 6171 h 6171"/>
              <a:gd name="T26" fmla="*/ 3844 w 6101"/>
              <a:gd name="T27" fmla="*/ 6171 h 6171"/>
              <a:gd name="T28" fmla="*/ 3844 w 6101"/>
              <a:gd name="T29" fmla="*/ 5331 h 6171"/>
              <a:gd name="T30" fmla="*/ 3620 w 6101"/>
              <a:gd name="T31" fmla="*/ 5108 h 6171"/>
              <a:gd name="T32" fmla="*/ 3447 w 6101"/>
              <a:gd name="T33" fmla="*/ 5108 h 6171"/>
              <a:gd name="T34" fmla="*/ 3447 w 6101"/>
              <a:gd name="T35" fmla="*/ 4266 h 6171"/>
              <a:gd name="T36" fmla="*/ 4411 w 6101"/>
              <a:gd name="T37" fmla="*/ 523 h 6171"/>
              <a:gd name="T38" fmla="*/ 1601 w 6101"/>
              <a:gd name="T39" fmla="*/ 2653 h 6171"/>
              <a:gd name="T40" fmla="*/ 1703 w 6101"/>
              <a:gd name="T41" fmla="*/ 818 h 6171"/>
              <a:gd name="T42" fmla="*/ 2163 w 6101"/>
              <a:gd name="T43" fmla="*/ 3446 h 6171"/>
              <a:gd name="T44" fmla="*/ 1601 w 6101"/>
              <a:gd name="T45" fmla="*/ 2653 h 6171"/>
              <a:gd name="T46" fmla="*/ 4500 w 6101"/>
              <a:gd name="T47" fmla="*/ 2653 h 6171"/>
              <a:gd name="T48" fmla="*/ 3938 w 6101"/>
              <a:gd name="T49" fmla="*/ 3446 h 6171"/>
              <a:gd name="T50" fmla="*/ 4399 w 6101"/>
              <a:gd name="T51" fmla="*/ 818 h 6171"/>
              <a:gd name="T52" fmla="*/ 4500 w 6101"/>
              <a:gd name="T53" fmla="*/ 2653 h 6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101" h="6171">
                <a:moveTo>
                  <a:pt x="4411" y="523"/>
                </a:moveTo>
                <a:cubicBezTo>
                  <a:pt x="4414" y="424"/>
                  <a:pt x="4417" y="325"/>
                  <a:pt x="4418" y="224"/>
                </a:cubicBezTo>
                <a:cubicBezTo>
                  <a:pt x="4420" y="100"/>
                  <a:pt x="4319" y="0"/>
                  <a:pt x="4196" y="0"/>
                </a:cubicBezTo>
                <a:lnTo>
                  <a:pt x="4158" y="0"/>
                </a:lnTo>
                <a:lnTo>
                  <a:pt x="1943" y="0"/>
                </a:lnTo>
                <a:lnTo>
                  <a:pt x="1906" y="0"/>
                </a:lnTo>
                <a:cubicBezTo>
                  <a:pt x="1782" y="0"/>
                  <a:pt x="1682" y="100"/>
                  <a:pt x="1683" y="224"/>
                </a:cubicBezTo>
                <a:cubicBezTo>
                  <a:pt x="1685" y="325"/>
                  <a:pt x="1687" y="424"/>
                  <a:pt x="1690" y="523"/>
                </a:cubicBezTo>
                <a:cubicBezTo>
                  <a:pt x="0" y="1060"/>
                  <a:pt x="1524" y="3492"/>
                  <a:pt x="2654" y="4266"/>
                </a:cubicBezTo>
                <a:lnTo>
                  <a:pt x="2654" y="5108"/>
                </a:lnTo>
                <a:lnTo>
                  <a:pt x="2444" y="5108"/>
                </a:lnTo>
                <a:cubicBezTo>
                  <a:pt x="2321" y="5108"/>
                  <a:pt x="2220" y="5208"/>
                  <a:pt x="2220" y="5331"/>
                </a:cubicBezTo>
                <a:lnTo>
                  <a:pt x="2220" y="6171"/>
                </a:lnTo>
                <a:lnTo>
                  <a:pt x="3844" y="6171"/>
                </a:lnTo>
                <a:lnTo>
                  <a:pt x="3844" y="5331"/>
                </a:lnTo>
                <a:cubicBezTo>
                  <a:pt x="3844" y="5208"/>
                  <a:pt x="3743" y="5108"/>
                  <a:pt x="3620" y="5108"/>
                </a:cubicBezTo>
                <a:lnTo>
                  <a:pt x="3447" y="5108"/>
                </a:lnTo>
                <a:lnTo>
                  <a:pt x="3447" y="4266"/>
                </a:lnTo>
                <a:cubicBezTo>
                  <a:pt x="4578" y="3492"/>
                  <a:pt x="6101" y="1060"/>
                  <a:pt x="4411" y="523"/>
                </a:cubicBezTo>
                <a:close/>
                <a:moveTo>
                  <a:pt x="1601" y="2653"/>
                </a:moveTo>
                <a:cubicBezTo>
                  <a:pt x="1241" y="2041"/>
                  <a:pt x="959" y="1135"/>
                  <a:pt x="1703" y="818"/>
                </a:cubicBezTo>
                <a:cubicBezTo>
                  <a:pt x="1759" y="1912"/>
                  <a:pt x="1926" y="2817"/>
                  <a:pt x="2163" y="3446"/>
                </a:cubicBezTo>
                <a:cubicBezTo>
                  <a:pt x="1950" y="3201"/>
                  <a:pt x="1765" y="2932"/>
                  <a:pt x="1601" y="2653"/>
                </a:cubicBezTo>
                <a:close/>
                <a:moveTo>
                  <a:pt x="4500" y="2653"/>
                </a:moveTo>
                <a:cubicBezTo>
                  <a:pt x="4336" y="2932"/>
                  <a:pt x="4151" y="3201"/>
                  <a:pt x="3938" y="3446"/>
                </a:cubicBezTo>
                <a:cubicBezTo>
                  <a:pt x="4175" y="2817"/>
                  <a:pt x="4343" y="1912"/>
                  <a:pt x="4399" y="818"/>
                </a:cubicBezTo>
                <a:cubicBezTo>
                  <a:pt x="5143" y="1135"/>
                  <a:pt x="4860" y="2041"/>
                  <a:pt x="4500" y="26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0" name="trophy-hand-drawn-sportive-cup_35488"/>
          <p:cNvSpPr>
            <a:spLocks noChangeAspect="1"/>
          </p:cNvSpPr>
          <p:nvPr/>
        </p:nvSpPr>
        <p:spPr bwMode="auto">
          <a:xfrm flipH="1">
            <a:off x="5382068" y="3481848"/>
            <a:ext cx="322882" cy="326104"/>
          </a:xfrm>
          <a:custGeom>
            <a:avLst/>
            <a:gdLst>
              <a:gd name="T0" fmla="*/ 4411 w 6101"/>
              <a:gd name="T1" fmla="*/ 523 h 6171"/>
              <a:gd name="T2" fmla="*/ 4418 w 6101"/>
              <a:gd name="T3" fmla="*/ 224 h 6171"/>
              <a:gd name="T4" fmla="*/ 4196 w 6101"/>
              <a:gd name="T5" fmla="*/ 0 h 6171"/>
              <a:gd name="T6" fmla="*/ 4158 w 6101"/>
              <a:gd name="T7" fmla="*/ 0 h 6171"/>
              <a:gd name="T8" fmla="*/ 1943 w 6101"/>
              <a:gd name="T9" fmla="*/ 0 h 6171"/>
              <a:gd name="T10" fmla="*/ 1906 w 6101"/>
              <a:gd name="T11" fmla="*/ 0 h 6171"/>
              <a:gd name="T12" fmla="*/ 1683 w 6101"/>
              <a:gd name="T13" fmla="*/ 224 h 6171"/>
              <a:gd name="T14" fmla="*/ 1690 w 6101"/>
              <a:gd name="T15" fmla="*/ 523 h 6171"/>
              <a:gd name="T16" fmla="*/ 2654 w 6101"/>
              <a:gd name="T17" fmla="*/ 4266 h 6171"/>
              <a:gd name="T18" fmla="*/ 2654 w 6101"/>
              <a:gd name="T19" fmla="*/ 5108 h 6171"/>
              <a:gd name="T20" fmla="*/ 2444 w 6101"/>
              <a:gd name="T21" fmla="*/ 5108 h 6171"/>
              <a:gd name="T22" fmla="*/ 2220 w 6101"/>
              <a:gd name="T23" fmla="*/ 5331 h 6171"/>
              <a:gd name="T24" fmla="*/ 2220 w 6101"/>
              <a:gd name="T25" fmla="*/ 6171 h 6171"/>
              <a:gd name="T26" fmla="*/ 3844 w 6101"/>
              <a:gd name="T27" fmla="*/ 6171 h 6171"/>
              <a:gd name="T28" fmla="*/ 3844 w 6101"/>
              <a:gd name="T29" fmla="*/ 5331 h 6171"/>
              <a:gd name="T30" fmla="*/ 3620 w 6101"/>
              <a:gd name="T31" fmla="*/ 5108 h 6171"/>
              <a:gd name="T32" fmla="*/ 3447 w 6101"/>
              <a:gd name="T33" fmla="*/ 5108 h 6171"/>
              <a:gd name="T34" fmla="*/ 3447 w 6101"/>
              <a:gd name="T35" fmla="*/ 4266 h 6171"/>
              <a:gd name="T36" fmla="*/ 4411 w 6101"/>
              <a:gd name="T37" fmla="*/ 523 h 6171"/>
              <a:gd name="T38" fmla="*/ 1601 w 6101"/>
              <a:gd name="T39" fmla="*/ 2653 h 6171"/>
              <a:gd name="T40" fmla="*/ 1703 w 6101"/>
              <a:gd name="T41" fmla="*/ 818 h 6171"/>
              <a:gd name="T42" fmla="*/ 2163 w 6101"/>
              <a:gd name="T43" fmla="*/ 3446 h 6171"/>
              <a:gd name="T44" fmla="*/ 1601 w 6101"/>
              <a:gd name="T45" fmla="*/ 2653 h 6171"/>
              <a:gd name="T46" fmla="*/ 4500 w 6101"/>
              <a:gd name="T47" fmla="*/ 2653 h 6171"/>
              <a:gd name="T48" fmla="*/ 3938 w 6101"/>
              <a:gd name="T49" fmla="*/ 3446 h 6171"/>
              <a:gd name="T50" fmla="*/ 4399 w 6101"/>
              <a:gd name="T51" fmla="*/ 818 h 6171"/>
              <a:gd name="T52" fmla="*/ 4500 w 6101"/>
              <a:gd name="T53" fmla="*/ 2653 h 6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101" h="6171">
                <a:moveTo>
                  <a:pt x="4411" y="523"/>
                </a:moveTo>
                <a:cubicBezTo>
                  <a:pt x="4414" y="424"/>
                  <a:pt x="4417" y="325"/>
                  <a:pt x="4418" y="224"/>
                </a:cubicBezTo>
                <a:cubicBezTo>
                  <a:pt x="4420" y="100"/>
                  <a:pt x="4319" y="0"/>
                  <a:pt x="4196" y="0"/>
                </a:cubicBezTo>
                <a:lnTo>
                  <a:pt x="4158" y="0"/>
                </a:lnTo>
                <a:lnTo>
                  <a:pt x="1943" y="0"/>
                </a:lnTo>
                <a:lnTo>
                  <a:pt x="1906" y="0"/>
                </a:lnTo>
                <a:cubicBezTo>
                  <a:pt x="1782" y="0"/>
                  <a:pt x="1682" y="100"/>
                  <a:pt x="1683" y="224"/>
                </a:cubicBezTo>
                <a:cubicBezTo>
                  <a:pt x="1685" y="325"/>
                  <a:pt x="1687" y="424"/>
                  <a:pt x="1690" y="523"/>
                </a:cubicBezTo>
                <a:cubicBezTo>
                  <a:pt x="0" y="1060"/>
                  <a:pt x="1524" y="3492"/>
                  <a:pt x="2654" y="4266"/>
                </a:cubicBezTo>
                <a:lnTo>
                  <a:pt x="2654" y="5108"/>
                </a:lnTo>
                <a:lnTo>
                  <a:pt x="2444" y="5108"/>
                </a:lnTo>
                <a:cubicBezTo>
                  <a:pt x="2321" y="5108"/>
                  <a:pt x="2220" y="5208"/>
                  <a:pt x="2220" y="5331"/>
                </a:cubicBezTo>
                <a:lnTo>
                  <a:pt x="2220" y="6171"/>
                </a:lnTo>
                <a:lnTo>
                  <a:pt x="3844" y="6171"/>
                </a:lnTo>
                <a:lnTo>
                  <a:pt x="3844" y="5331"/>
                </a:lnTo>
                <a:cubicBezTo>
                  <a:pt x="3844" y="5208"/>
                  <a:pt x="3743" y="5108"/>
                  <a:pt x="3620" y="5108"/>
                </a:cubicBezTo>
                <a:lnTo>
                  <a:pt x="3447" y="5108"/>
                </a:lnTo>
                <a:lnTo>
                  <a:pt x="3447" y="4266"/>
                </a:lnTo>
                <a:cubicBezTo>
                  <a:pt x="4578" y="3492"/>
                  <a:pt x="6101" y="1060"/>
                  <a:pt x="4411" y="523"/>
                </a:cubicBezTo>
                <a:close/>
                <a:moveTo>
                  <a:pt x="1601" y="2653"/>
                </a:moveTo>
                <a:cubicBezTo>
                  <a:pt x="1241" y="2041"/>
                  <a:pt x="959" y="1135"/>
                  <a:pt x="1703" y="818"/>
                </a:cubicBezTo>
                <a:cubicBezTo>
                  <a:pt x="1759" y="1912"/>
                  <a:pt x="1926" y="2817"/>
                  <a:pt x="2163" y="3446"/>
                </a:cubicBezTo>
                <a:cubicBezTo>
                  <a:pt x="1950" y="3201"/>
                  <a:pt x="1765" y="2932"/>
                  <a:pt x="1601" y="2653"/>
                </a:cubicBezTo>
                <a:close/>
                <a:moveTo>
                  <a:pt x="4500" y="2653"/>
                </a:moveTo>
                <a:cubicBezTo>
                  <a:pt x="4336" y="2932"/>
                  <a:pt x="4151" y="3201"/>
                  <a:pt x="3938" y="3446"/>
                </a:cubicBezTo>
                <a:cubicBezTo>
                  <a:pt x="4175" y="2817"/>
                  <a:pt x="4343" y="1912"/>
                  <a:pt x="4399" y="818"/>
                </a:cubicBezTo>
                <a:cubicBezTo>
                  <a:pt x="5143" y="1135"/>
                  <a:pt x="4860" y="2041"/>
                  <a:pt x="4500" y="26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trophy-hand-drawn-sportive-cup_35488"/>
          <p:cNvSpPr>
            <a:spLocks noChangeAspect="1"/>
          </p:cNvSpPr>
          <p:nvPr/>
        </p:nvSpPr>
        <p:spPr bwMode="auto">
          <a:xfrm flipH="1">
            <a:off x="8976882" y="3481848"/>
            <a:ext cx="322882" cy="326104"/>
          </a:xfrm>
          <a:custGeom>
            <a:avLst/>
            <a:gdLst>
              <a:gd name="T0" fmla="*/ 4411 w 6101"/>
              <a:gd name="T1" fmla="*/ 523 h 6171"/>
              <a:gd name="T2" fmla="*/ 4418 w 6101"/>
              <a:gd name="T3" fmla="*/ 224 h 6171"/>
              <a:gd name="T4" fmla="*/ 4196 w 6101"/>
              <a:gd name="T5" fmla="*/ 0 h 6171"/>
              <a:gd name="T6" fmla="*/ 4158 w 6101"/>
              <a:gd name="T7" fmla="*/ 0 h 6171"/>
              <a:gd name="T8" fmla="*/ 1943 w 6101"/>
              <a:gd name="T9" fmla="*/ 0 h 6171"/>
              <a:gd name="T10" fmla="*/ 1906 w 6101"/>
              <a:gd name="T11" fmla="*/ 0 h 6171"/>
              <a:gd name="T12" fmla="*/ 1683 w 6101"/>
              <a:gd name="T13" fmla="*/ 224 h 6171"/>
              <a:gd name="T14" fmla="*/ 1690 w 6101"/>
              <a:gd name="T15" fmla="*/ 523 h 6171"/>
              <a:gd name="T16" fmla="*/ 2654 w 6101"/>
              <a:gd name="T17" fmla="*/ 4266 h 6171"/>
              <a:gd name="T18" fmla="*/ 2654 w 6101"/>
              <a:gd name="T19" fmla="*/ 5108 h 6171"/>
              <a:gd name="T20" fmla="*/ 2444 w 6101"/>
              <a:gd name="T21" fmla="*/ 5108 h 6171"/>
              <a:gd name="T22" fmla="*/ 2220 w 6101"/>
              <a:gd name="T23" fmla="*/ 5331 h 6171"/>
              <a:gd name="T24" fmla="*/ 2220 w 6101"/>
              <a:gd name="T25" fmla="*/ 6171 h 6171"/>
              <a:gd name="T26" fmla="*/ 3844 w 6101"/>
              <a:gd name="T27" fmla="*/ 6171 h 6171"/>
              <a:gd name="T28" fmla="*/ 3844 w 6101"/>
              <a:gd name="T29" fmla="*/ 5331 h 6171"/>
              <a:gd name="T30" fmla="*/ 3620 w 6101"/>
              <a:gd name="T31" fmla="*/ 5108 h 6171"/>
              <a:gd name="T32" fmla="*/ 3447 w 6101"/>
              <a:gd name="T33" fmla="*/ 5108 h 6171"/>
              <a:gd name="T34" fmla="*/ 3447 w 6101"/>
              <a:gd name="T35" fmla="*/ 4266 h 6171"/>
              <a:gd name="T36" fmla="*/ 4411 w 6101"/>
              <a:gd name="T37" fmla="*/ 523 h 6171"/>
              <a:gd name="T38" fmla="*/ 1601 w 6101"/>
              <a:gd name="T39" fmla="*/ 2653 h 6171"/>
              <a:gd name="T40" fmla="*/ 1703 w 6101"/>
              <a:gd name="T41" fmla="*/ 818 h 6171"/>
              <a:gd name="T42" fmla="*/ 2163 w 6101"/>
              <a:gd name="T43" fmla="*/ 3446 h 6171"/>
              <a:gd name="T44" fmla="*/ 1601 w 6101"/>
              <a:gd name="T45" fmla="*/ 2653 h 6171"/>
              <a:gd name="T46" fmla="*/ 4500 w 6101"/>
              <a:gd name="T47" fmla="*/ 2653 h 6171"/>
              <a:gd name="T48" fmla="*/ 3938 w 6101"/>
              <a:gd name="T49" fmla="*/ 3446 h 6171"/>
              <a:gd name="T50" fmla="*/ 4399 w 6101"/>
              <a:gd name="T51" fmla="*/ 818 h 6171"/>
              <a:gd name="T52" fmla="*/ 4500 w 6101"/>
              <a:gd name="T53" fmla="*/ 2653 h 6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101" h="6171">
                <a:moveTo>
                  <a:pt x="4411" y="523"/>
                </a:moveTo>
                <a:cubicBezTo>
                  <a:pt x="4414" y="424"/>
                  <a:pt x="4417" y="325"/>
                  <a:pt x="4418" y="224"/>
                </a:cubicBezTo>
                <a:cubicBezTo>
                  <a:pt x="4420" y="100"/>
                  <a:pt x="4319" y="0"/>
                  <a:pt x="4196" y="0"/>
                </a:cubicBezTo>
                <a:lnTo>
                  <a:pt x="4158" y="0"/>
                </a:lnTo>
                <a:lnTo>
                  <a:pt x="1943" y="0"/>
                </a:lnTo>
                <a:lnTo>
                  <a:pt x="1906" y="0"/>
                </a:lnTo>
                <a:cubicBezTo>
                  <a:pt x="1782" y="0"/>
                  <a:pt x="1682" y="100"/>
                  <a:pt x="1683" y="224"/>
                </a:cubicBezTo>
                <a:cubicBezTo>
                  <a:pt x="1685" y="325"/>
                  <a:pt x="1687" y="424"/>
                  <a:pt x="1690" y="523"/>
                </a:cubicBezTo>
                <a:cubicBezTo>
                  <a:pt x="0" y="1060"/>
                  <a:pt x="1524" y="3492"/>
                  <a:pt x="2654" y="4266"/>
                </a:cubicBezTo>
                <a:lnTo>
                  <a:pt x="2654" y="5108"/>
                </a:lnTo>
                <a:lnTo>
                  <a:pt x="2444" y="5108"/>
                </a:lnTo>
                <a:cubicBezTo>
                  <a:pt x="2321" y="5108"/>
                  <a:pt x="2220" y="5208"/>
                  <a:pt x="2220" y="5331"/>
                </a:cubicBezTo>
                <a:lnTo>
                  <a:pt x="2220" y="6171"/>
                </a:lnTo>
                <a:lnTo>
                  <a:pt x="3844" y="6171"/>
                </a:lnTo>
                <a:lnTo>
                  <a:pt x="3844" y="5331"/>
                </a:lnTo>
                <a:cubicBezTo>
                  <a:pt x="3844" y="5208"/>
                  <a:pt x="3743" y="5108"/>
                  <a:pt x="3620" y="5108"/>
                </a:cubicBezTo>
                <a:lnTo>
                  <a:pt x="3447" y="5108"/>
                </a:lnTo>
                <a:lnTo>
                  <a:pt x="3447" y="4266"/>
                </a:lnTo>
                <a:cubicBezTo>
                  <a:pt x="4578" y="3492"/>
                  <a:pt x="6101" y="1060"/>
                  <a:pt x="4411" y="523"/>
                </a:cubicBezTo>
                <a:close/>
                <a:moveTo>
                  <a:pt x="1601" y="2653"/>
                </a:moveTo>
                <a:cubicBezTo>
                  <a:pt x="1241" y="2041"/>
                  <a:pt x="959" y="1135"/>
                  <a:pt x="1703" y="818"/>
                </a:cubicBezTo>
                <a:cubicBezTo>
                  <a:pt x="1759" y="1912"/>
                  <a:pt x="1926" y="2817"/>
                  <a:pt x="2163" y="3446"/>
                </a:cubicBezTo>
                <a:cubicBezTo>
                  <a:pt x="1950" y="3201"/>
                  <a:pt x="1765" y="2932"/>
                  <a:pt x="1601" y="2653"/>
                </a:cubicBezTo>
                <a:close/>
                <a:moveTo>
                  <a:pt x="4500" y="2653"/>
                </a:moveTo>
                <a:cubicBezTo>
                  <a:pt x="4336" y="2932"/>
                  <a:pt x="4151" y="3201"/>
                  <a:pt x="3938" y="3446"/>
                </a:cubicBezTo>
                <a:cubicBezTo>
                  <a:pt x="4175" y="2817"/>
                  <a:pt x="4343" y="1912"/>
                  <a:pt x="4399" y="818"/>
                </a:cubicBezTo>
                <a:cubicBezTo>
                  <a:pt x="5143" y="1135"/>
                  <a:pt x="4860" y="2041"/>
                  <a:pt x="4500" y="26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trophy-hand-drawn-sportive-cup_35488"/>
          <p:cNvSpPr>
            <a:spLocks noChangeAspect="1"/>
          </p:cNvSpPr>
          <p:nvPr/>
        </p:nvSpPr>
        <p:spPr bwMode="auto">
          <a:xfrm flipH="1">
            <a:off x="4804780" y="5227158"/>
            <a:ext cx="136286" cy="137646"/>
          </a:xfrm>
          <a:custGeom>
            <a:avLst/>
            <a:gdLst>
              <a:gd name="T0" fmla="*/ 4411 w 6101"/>
              <a:gd name="T1" fmla="*/ 523 h 6171"/>
              <a:gd name="T2" fmla="*/ 4418 w 6101"/>
              <a:gd name="T3" fmla="*/ 224 h 6171"/>
              <a:gd name="T4" fmla="*/ 4196 w 6101"/>
              <a:gd name="T5" fmla="*/ 0 h 6171"/>
              <a:gd name="T6" fmla="*/ 4158 w 6101"/>
              <a:gd name="T7" fmla="*/ 0 h 6171"/>
              <a:gd name="T8" fmla="*/ 1943 w 6101"/>
              <a:gd name="T9" fmla="*/ 0 h 6171"/>
              <a:gd name="T10" fmla="*/ 1906 w 6101"/>
              <a:gd name="T11" fmla="*/ 0 h 6171"/>
              <a:gd name="T12" fmla="*/ 1683 w 6101"/>
              <a:gd name="T13" fmla="*/ 224 h 6171"/>
              <a:gd name="T14" fmla="*/ 1690 w 6101"/>
              <a:gd name="T15" fmla="*/ 523 h 6171"/>
              <a:gd name="T16" fmla="*/ 2654 w 6101"/>
              <a:gd name="T17" fmla="*/ 4266 h 6171"/>
              <a:gd name="T18" fmla="*/ 2654 w 6101"/>
              <a:gd name="T19" fmla="*/ 5108 h 6171"/>
              <a:gd name="T20" fmla="*/ 2444 w 6101"/>
              <a:gd name="T21" fmla="*/ 5108 h 6171"/>
              <a:gd name="T22" fmla="*/ 2220 w 6101"/>
              <a:gd name="T23" fmla="*/ 5331 h 6171"/>
              <a:gd name="T24" fmla="*/ 2220 w 6101"/>
              <a:gd name="T25" fmla="*/ 6171 h 6171"/>
              <a:gd name="T26" fmla="*/ 3844 w 6101"/>
              <a:gd name="T27" fmla="*/ 6171 h 6171"/>
              <a:gd name="T28" fmla="*/ 3844 w 6101"/>
              <a:gd name="T29" fmla="*/ 5331 h 6171"/>
              <a:gd name="T30" fmla="*/ 3620 w 6101"/>
              <a:gd name="T31" fmla="*/ 5108 h 6171"/>
              <a:gd name="T32" fmla="*/ 3447 w 6101"/>
              <a:gd name="T33" fmla="*/ 5108 h 6171"/>
              <a:gd name="T34" fmla="*/ 3447 w 6101"/>
              <a:gd name="T35" fmla="*/ 4266 h 6171"/>
              <a:gd name="T36" fmla="*/ 4411 w 6101"/>
              <a:gd name="T37" fmla="*/ 523 h 6171"/>
              <a:gd name="T38" fmla="*/ 1601 w 6101"/>
              <a:gd name="T39" fmla="*/ 2653 h 6171"/>
              <a:gd name="T40" fmla="*/ 1703 w 6101"/>
              <a:gd name="T41" fmla="*/ 818 h 6171"/>
              <a:gd name="T42" fmla="*/ 2163 w 6101"/>
              <a:gd name="T43" fmla="*/ 3446 h 6171"/>
              <a:gd name="T44" fmla="*/ 1601 w 6101"/>
              <a:gd name="T45" fmla="*/ 2653 h 6171"/>
              <a:gd name="T46" fmla="*/ 4500 w 6101"/>
              <a:gd name="T47" fmla="*/ 2653 h 6171"/>
              <a:gd name="T48" fmla="*/ 3938 w 6101"/>
              <a:gd name="T49" fmla="*/ 3446 h 6171"/>
              <a:gd name="T50" fmla="*/ 4399 w 6101"/>
              <a:gd name="T51" fmla="*/ 818 h 6171"/>
              <a:gd name="T52" fmla="*/ 4500 w 6101"/>
              <a:gd name="T53" fmla="*/ 2653 h 6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101" h="6171">
                <a:moveTo>
                  <a:pt x="4411" y="523"/>
                </a:moveTo>
                <a:cubicBezTo>
                  <a:pt x="4414" y="424"/>
                  <a:pt x="4417" y="325"/>
                  <a:pt x="4418" y="224"/>
                </a:cubicBezTo>
                <a:cubicBezTo>
                  <a:pt x="4420" y="100"/>
                  <a:pt x="4319" y="0"/>
                  <a:pt x="4196" y="0"/>
                </a:cubicBezTo>
                <a:lnTo>
                  <a:pt x="4158" y="0"/>
                </a:lnTo>
                <a:lnTo>
                  <a:pt x="1943" y="0"/>
                </a:lnTo>
                <a:lnTo>
                  <a:pt x="1906" y="0"/>
                </a:lnTo>
                <a:cubicBezTo>
                  <a:pt x="1782" y="0"/>
                  <a:pt x="1682" y="100"/>
                  <a:pt x="1683" y="224"/>
                </a:cubicBezTo>
                <a:cubicBezTo>
                  <a:pt x="1685" y="325"/>
                  <a:pt x="1687" y="424"/>
                  <a:pt x="1690" y="523"/>
                </a:cubicBezTo>
                <a:cubicBezTo>
                  <a:pt x="0" y="1060"/>
                  <a:pt x="1524" y="3492"/>
                  <a:pt x="2654" y="4266"/>
                </a:cubicBezTo>
                <a:lnTo>
                  <a:pt x="2654" y="5108"/>
                </a:lnTo>
                <a:lnTo>
                  <a:pt x="2444" y="5108"/>
                </a:lnTo>
                <a:cubicBezTo>
                  <a:pt x="2321" y="5108"/>
                  <a:pt x="2220" y="5208"/>
                  <a:pt x="2220" y="5331"/>
                </a:cubicBezTo>
                <a:lnTo>
                  <a:pt x="2220" y="6171"/>
                </a:lnTo>
                <a:lnTo>
                  <a:pt x="3844" y="6171"/>
                </a:lnTo>
                <a:lnTo>
                  <a:pt x="3844" y="5331"/>
                </a:lnTo>
                <a:cubicBezTo>
                  <a:pt x="3844" y="5208"/>
                  <a:pt x="3743" y="5108"/>
                  <a:pt x="3620" y="5108"/>
                </a:cubicBezTo>
                <a:lnTo>
                  <a:pt x="3447" y="5108"/>
                </a:lnTo>
                <a:lnTo>
                  <a:pt x="3447" y="4266"/>
                </a:lnTo>
                <a:cubicBezTo>
                  <a:pt x="4578" y="3492"/>
                  <a:pt x="6101" y="1060"/>
                  <a:pt x="4411" y="523"/>
                </a:cubicBezTo>
                <a:close/>
                <a:moveTo>
                  <a:pt x="1601" y="2653"/>
                </a:moveTo>
                <a:cubicBezTo>
                  <a:pt x="1241" y="2041"/>
                  <a:pt x="959" y="1135"/>
                  <a:pt x="1703" y="818"/>
                </a:cubicBezTo>
                <a:cubicBezTo>
                  <a:pt x="1759" y="1912"/>
                  <a:pt x="1926" y="2817"/>
                  <a:pt x="2163" y="3446"/>
                </a:cubicBezTo>
                <a:cubicBezTo>
                  <a:pt x="1950" y="3201"/>
                  <a:pt x="1765" y="2932"/>
                  <a:pt x="1601" y="2653"/>
                </a:cubicBezTo>
                <a:close/>
                <a:moveTo>
                  <a:pt x="4500" y="2653"/>
                </a:moveTo>
                <a:cubicBezTo>
                  <a:pt x="4336" y="2932"/>
                  <a:pt x="4151" y="3201"/>
                  <a:pt x="3938" y="3446"/>
                </a:cubicBezTo>
                <a:cubicBezTo>
                  <a:pt x="4175" y="2817"/>
                  <a:pt x="4343" y="1912"/>
                  <a:pt x="4399" y="818"/>
                </a:cubicBezTo>
                <a:cubicBezTo>
                  <a:pt x="5143" y="1135"/>
                  <a:pt x="4860" y="2041"/>
                  <a:pt x="4500" y="26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bldLvl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MH_Other_1"/>
          <p:cNvCxnSpPr>
            <a:cxnSpLocks noChangeShapeType="1"/>
          </p:cNvCxnSpPr>
          <p:nvPr>
            <p:custDataLst>
              <p:tags r:id="rId1"/>
            </p:custDataLst>
          </p:nvPr>
        </p:nvCxnSpPr>
        <p:spPr bwMode="auto">
          <a:xfrm rot="16200000" flipH="1">
            <a:off x="4209140" y="4938033"/>
            <a:ext cx="559331" cy="4319"/>
          </a:xfrm>
          <a:prstGeom prst="line">
            <a:avLst/>
          </a:prstGeom>
          <a:noFill/>
          <a:ln w="25400">
            <a:solidFill>
              <a:srgbClr val="9583AD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MH_Other_2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rot="16200000" flipH="1">
            <a:off x="7718462" y="4938033"/>
            <a:ext cx="559331" cy="4319"/>
          </a:xfrm>
          <a:prstGeom prst="line">
            <a:avLst/>
          </a:prstGeom>
          <a:noFill/>
          <a:ln w="25400">
            <a:solidFill>
              <a:srgbClr val="9583AD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MH_Other_3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 rot="5400000" flipH="1" flipV="1">
            <a:off x="9482842" y="2568972"/>
            <a:ext cx="559333" cy="4319"/>
          </a:xfrm>
          <a:prstGeom prst="line">
            <a:avLst/>
          </a:prstGeom>
          <a:noFill/>
          <a:ln w="25400">
            <a:solidFill>
              <a:srgbClr val="F3BDB7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MH_Other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82847" y="2868073"/>
            <a:ext cx="1762220" cy="1762219"/>
          </a:xfrm>
          <a:prstGeom prst="ellipse">
            <a:avLst/>
          </a:prstGeom>
          <a:solidFill>
            <a:srgbClr val="F3BDB7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p>
            <a:pPr algn="ctr" defTabSz="685800">
              <a:defRPr/>
            </a:pPr>
            <a:endParaRPr lang="zh-CN" altLang="zh-CN" sz="3600" dirty="0">
              <a:solidFill>
                <a:prstClr val="black"/>
              </a:solidFill>
              <a:latin typeface="Arial" panose="020B0604020202020204"/>
              <a:ea typeface="BatangChe" panose="02030609000101010101" pitchFamily="49" charset="-127"/>
            </a:endParaRPr>
          </a:p>
        </p:txBody>
      </p:sp>
      <p:sp>
        <p:nvSpPr>
          <p:cNvPr id="17" name="MH_Other_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702717" y="2868073"/>
            <a:ext cx="1595933" cy="1762219"/>
          </a:xfrm>
          <a:custGeom>
            <a:avLst/>
            <a:gdLst>
              <a:gd name="connsiteX0" fmla="*/ 526360 w 1174060"/>
              <a:gd name="connsiteY0" fmla="*/ 0 h 1295400"/>
              <a:gd name="connsiteX1" fmla="*/ 1174060 w 1174060"/>
              <a:gd name="connsiteY1" fmla="*/ 647700 h 1295400"/>
              <a:gd name="connsiteX2" fmla="*/ 526360 w 1174060"/>
              <a:gd name="connsiteY2" fmla="*/ 1295400 h 1295400"/>
              <a:gd name="connsiteX3" fmla="*/ 68367 w 1174060"/>
              <a:gd name="connsiteY3" fmla="*/ 1105693 h 1295400"/>
              <a:gd name="connsiteX4" fmla="*/ 0 w 1174060"/>
              <a:gd name="connsiteY4" fmla="*/ 1022831 h 1295400"/>
              <a:gd name="connsiteX5" fmla="*/ 10722 w 1174060"/>
              <a:gd name="connsiteY5" fmla="*/ 1009836 h 1295400"/>
              <a:gd name="connsiteX6" fmla="*/ 121339 w 1174060"/>
              <a:gd name="connsiteY6" fmla="*/ 647700 h 1295400"/>
              <a:gd name="connsiteX7" fmla="*/ 10722 w 1174060"/>
              <a:gd name="connsiteY7" fmla="*/ 285565 h 1295400"/>
              <a:gd name="connsiteX8" fmla="*/ 0 w 1174060"/>
              <a:gd name="connsiteY8" fmla="*/ 272569 h 1295400"/>
              <a:gd name="connsiteX9" fmla="*/ 68367 w 1174060"/>
              <a:gd name="connsiteY9" fmla="*/ 189707 h 1295400"/>
              <a:gd name="connsiteX10" fmla="*/ 526360 w 1174060"/>
              <a:gd name="connsiteY10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4060" h="1295400">
                <a:moveTo>
                  <a:pt x="526360" y="0"/>
                </a:moveTo>
                <a:cubicBezTo>
                  <a:pt x="884075" y="0"/>
                  <a:pt x="1174060" y="289985"/>
                  <a:pt x="1174060" y="647700"/>
                </a:cubicBezTo>
                <a:cubicBezTo>
                  <a:pt x="1174060" y="1005415"/>
                  <a:pt x="884075" y="1295400"/>
                  <a:pt x="526360" y="1295400"/>
                </a:cubicBezTo>
                <a:cubicBezTo>
                  <a:pt x="347503" y="1295400"/>
                  <a:pt x="185578" y="1222904"/>
                  <a:pt x="68367" y="1105693"/>
                </a:cubicBezTo>
                <a:lnTo>
                  <a:pt x="0" y="1022831"/>
                </a:lnTo>
                <a:lnTo>
                  <a:pt x="10722" y="1009836"/>
                </a:lnTo>
                <a:cubicBezTo>
                  <a:pt x="80560" y="906462"/>
                  <a:pt x="121339" y="781843"/>
                  <a:pt x="121339" y="647700"/>
                </a:cubicBezTo>
                <a:cubicBezTo>
                  <a:pt x="121339" y="513557"/>
                  <a:pt x="80560" y="388939"/>
                  <a:pt x="10722" y="285565"/>
                </a:cubicBezTo>
                <a:lnTo>
                  <a:pt x="0" y="272569"/>
                </a:lnTo>
                <a:lnTo>
                  <a:pt x="68367" y="189707"/>
                </a:lnTo>
                <a:cubicBezTo>
                  <a:pt x="185578" y="72497"/>
                  <a:pt x="347503" y="0"/>
                  <a:pt x="526360" y="0"/>
                </a:cubicBezTo>
                <a:close/>
              </a:path>
            </a:pathLst>
          </a:custGeom>
          <a:solidFill>
            <a:srgbClr val="9583AD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p>
            <a:pPr algn="ctr" defTabSz="685800">
              <a:defRPr/>
            </a:pPr>
            <a:endParaRPr lang="zh-CN" altLang="zh-CN" sz="3600" dirty="0">
              <a:solidFill>
                <a:prstClr val="black"/>
              </a:solidFill>
              <a:latin typeface="Arial" panose="020B0604020202020204"/>
              <a:ea typeface="BatangChe" panose="02030609000101010101" pitchFamily="49" charset="-127"/>
            </a:endParaRPr>
          </a:p>
        </p:txBody>
      </p:sp>
      <p:sp>
        <p:nvSpPr>
          <p:cNvPr id="18" name="MH_Other_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56297" y="2868073"/>
            <a:ext cx="1598092" cy="1762219"/>
          </a:xfrm>
          <a:custGeom>
            <a:avLst/>
            <a:gdLst>
              <a:gd name="connsiteX0" fmla="*/ 526360 w 1174060"/>
              <a:gd name="connsiteY0" fmla="*/ 0 h 1295400"/>
              <a:gd name="connsiteX1" fmla="*/ 1174060 w 1174060"/>
              <a:gd name="connsiteY1" fmla="*/ 647700 h 1295400"/>
              <a:gd name="connsiteX2" fmla="*/ 526360 w 1174060"/>
              <a:gd name="connsiteY2" fmla="*/ 1295400 h 1295400"/>
              <a:gd name="connsiteX3" fmla="*/ 68367 w 1174060"/>
              <a:gd name="connsiteY3" fmla="*/ 1105693 h 1295400"/>
              <a:gd name="connsiteX4" fmla="*/ 0 w 1174060"/>
              <a:gd name="connsiteY4" fmla="*/ 1022831 h 1295400"/>
              <a:gd name="connsiteX5" fmla="*/ 10722 w 1174060"/>
              <a:gd name="connsiteY5" fmla="*/ 1009836 h 1295400"/>
              <a:gd name="connsiteX6" fmla="*/ 121339 w 1174060"/>
              <a:gd name="connsiteY6" fmla="*/ 647700 h 1295400"/>
              <a:gd name="connsiteX7" fmla="*/ 10722 w 1174060"/>
              <a:gd name="connsiteY7" fmla="*/ 285565 h 1295400"/>
              <a:gd name="connsiteX8" fmla="*/ 0 w 1174060"/>
              <a:gd name="connsiteY8" fmla="*/ 272569 h 1295400"/>
              <a:gd name="connsiteX9" fmla="*/ 68367 w 1174060"/>
              <a:gd name="connsiteY9" fmla="*/ 189707 h 1295400"/>
              <a:gd name="connsiteX10" fmla="*/ 526360 w 1174060"/>
              <a:gd name="connsiteY10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4060" h="1295400">
                <a:moveTo>
                  <a:pt x="526360" y="0"/>
                </a:moveTo>
                <a:cubicBezTo>
                  <a:pt x="884075" y="0"/>
                  <a:pt x="1174060" y="289985"/>
                  <a:pt x="1174060" y="647700"/>
                </a:cubicBezTo>
                <a:cubicBezTo>
                  <a:pt x="1174060" y="1005415"/>
                  <a:pt x="884075" y="1295400"/>
                  <a:pt x="526360" y="1295400"/>
                </a:cubicBezTo>
                <a:cubicBezTo>
                  <a:pt x="347503" y="1295400"/>
                  <a:pt x="185578" y="1222904"/>
                  <a:pt x="68367" y="1105693"/>
                </a:cubicBezTo>
                <a:lnTo>
                  <a:pt x="0" y="1022831"/>
                </a:lnTo>
                <a:lnTo>
                  <a:pt x="10722" y="1009836"/>
                </a:lnTo>
                <a:cubicBezTo>
                  <a:pt x="80560" y="906462"/>
                  <a:pt x="121339" y="781843"/>
                  <a:pt x="121339" y="647700"/>
                </a:cubicBezTo>
                <a:cubicBezTo>
                  <a:pt x="121339" y="513557"/>
                  <a:pt x="80560" y="388939"/>
                  <a:pt x="10722" y="285565"/>
                </a:cubicBezTo>
                <a:lnTo>
                  <a:pt x="0" y="272569"/>
                </a:lnTo>
                <a:lnTo>
                  <a:pt x="68367" y="189707"/>
                </a:lnTo>
                <a:cubicBezTo>
                  <a:pt x="185578" y="72497"/>
                  <a:pt x="347503" y="0"/>
                  <a:pt x="526360" y="0"/>
                </a:cubicBezTo>
                <a:close/>
              </a:path>
            </a:pathLst>
          </a:custGeom>
          <a:solidFill>
            <a:srgbClr val="E8A312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p>
            <a:pPr algn="ctr" defTabSz="685800">
              <a:defRPr/>
            </a:pPr>
            <a:endParaRPr lang="zh-CN" altLang="zh-CN" sz="3600" dirty="0">
              <a:solidFill>
                <a:prstClr val="black"/>
              </a:solidFill>
              <a:latin typeface="Arial" panose="020B0604020202020204"/>
              <a:ea typeface="BatangChe" panose="02030609000101010101" pitchFamily="49" charset="-127"/>
            </a:endParaRPr>
          </a:p>
        </p:txBody>
      </p:sp>
      <p:sp>
        <p:nvSpPr>
          <p:cNvPr id="19" name="MH_Other_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209879" y="2850928"/>
            <a:ext cx="1598092" cy="1762219"/>
          </a:xfrm>
          <a:custGeom>
            <a:avLst/>
            <a:gdLst>
              <a:gd name="connsiteX0" fmla="*/ 526360 w 1174060"/>
              <a:gd name="connsiteY0" fmla="*/ 0 h 1295400"/>
              <a:gd name="connsiteX1" fmla="*/ 1174060 w 1174060"/>
              <a:gd name="connsiteY1" fmla="*/ 647700 h 1295400"/>
              <a:gd name="connsiteX2" fmla="*/ 526360 w 1174060"/>
              <a:gd name="connsiteY2" fmla="*/ 1295400 h 1295400"/>
              <a:gd name="connsiteX3" fmla="*/ 68367 w 1174060"/>
              <a:gd name="connsiteY3" fmla="*/ 1105693 h 1295400"/>
              <a:gd name="connsiteX4" fmla="*/ 0 w 1174060"/>
              <a:gd name="connsiteY4" fmla="*/ 1022831 h 1295400"/>
              <a:gd name="connsiteX5" fmla="*/ 10722 w 1174060"/>
              <a:gd name="connsiteY5" fmla="*/ 1009836 h 1295400"/>
              <a:gd name="connsiteX6" fmla="*/ 121339 w 1174060"/>
              <a:gd name="connsiteY6" fmla="*/ 647700 h 1295400"/>
              <a:gd name="connsiteX7" fmla="*/ 10722 w 1174060"/>
              <a:gd name="connsiteY7" fmla="*/ 285565 h 1295400"/>
              <a:gd name="connsiteX8" fmla="*/ 0 w 1174060"/>
              <a:gd name="connsiteY8" fmla="*/ 272569 h 1295400"/>
              <a:gd name="connsiteX9" fmla="*/ 68367 w 1174060"/>
              <a:gd name="connsiteY9" fmla="*/ 189707 h 1295400"/>
              <a:gd name="connsiteX10" fmla="*/ 526360 w 1174060"/>
              <a:gd name="connsiteY10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4060" h="1295400">
                <a:moveTo>
                  <a:pt x="526360" y="0"/>
                </a:moveTo>
                <a:cubicBezTo>
                  <a:pt x="884075" y="0"/>
                  <a:pt x="1174060" y="289985"/>
                  <a:pt x="1174060" y="647700"/>
                </a:cubicBezTo>
                <a:cubicBezTo>
                  <a:pt x="1174060" y="1005415"/>
                  <a:pt x="884075" y="1295400"/>
                  <a:pt x="526360" y="1295400"/>
                </a:cubicBezTo>
                <a:cubicBezTo>
                  <a:pt x="347503" y="1295400"/>
                  <a:pt x="185578" y="1222904"/>
                  <a:pt x="68367" y="1105693"/>
                </a:cubicBezTo>
                <a:lnTo>
                  <a:pt x="0" y="1022831"/>
                </a:lnTo>
                <a:lnTo>
                  <a:pt x="10722" y="1009836"/>
                </a:lnTo>
                <a:cubicBezTo>
                  <a:pt x="80560" y="906462"/>
                  <a:pt x="121339" y="781843"/>
                  <a:pt x="121339" y="647700"/>
                </a:cubicBezTo>
                <a:cubicBezTo>
                  <a:pt x="121339" y="513557"/>
                  <a:pt x="80560" y="388939"/>
                  <a:pt x="10722" y="285565"/>
                </a:cubicBezTo>
                <a:lnTo>
                  <a:pt x="0" y="272569"/>
                </a:lnTo>
                <a:lnTo>
                  <a:pt x="68367" y="189707"/>
                </a:lnTo>
                <a:cubicBezTo>
                  <a:pt x="185578" y="72497"/>
                  <a:pt x="347503" y="0"/>
                  <a:pt x="526360" y="0"/>
                </a:cubicBezTo>
                <a:close/>
              </a:path>
            </a:pathLst>
          </a:custGeom>
          <a:solidFill>
            <a:srgbClr val="9583AD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p>
            <a:pPr algn="ctr" defTabSz="685800">
              <a:defRPr/>
            </a:pPr>
            <a:endParaRPr lang="zh-CN" altLang="zh-CN" sz="3600" dirty="0">
              <a:solidFill>
                <a:prstClr val="black"/>
              </a:solidFill>
              <a:latin typeface="Arial" panose="020B0604020202020204"/>
              <a:ea typeface="BatangChe" panose="02030609000101010101" pitchFamily="49" charset="-127"/>
            </a:endParaRPr>
          </a:p>
        </p:txBody>
      </p:sp>
      <p:sp>
        <p:nvSpPr>
          <p:cNvPr id="20" name="MH_Other_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965621" y="2868073"/>
            <a:ext cx="1595931" cy="1762219"/>
          </a:xfrm>
          <a:custGeom>
            <a:avLst/>
            <a:gdLst>
              <a:gd name="connsiteX0" fmla="*/ 526360 w 1174060"/>
              <a:gd name="connsiteY0" fmla="*/ 0 h 1295400"/>
              <a:gd name="connsiteX1" fmla="*/ 1174060 w 1174060"/>
              <a:gd name="connsiteY1" fmla="*/ 647700 h 1295400"/>
              <a:gd name="connsiteX2" fmla="*/ 526360 w 1174060"/>
              <a:gd name="connsiteY2" fmla="*/ 1295400 h 1295400"/>
              <a:gd name="connsiteX3" fmla="*/ 68367 w 1174060"/>
              <a:gd name="connsiteY3" fmla="*/ 1105693 h 1295400"/>
              <a:gd name="connsiteX4" fmla="*/ 0 w 1174060"/>
              <a:gd name="connsiteY4" fmla="*/ 1022831 h 1295400"/>
              <a:gd name="connsiteX5" fmla="*/ 10722 w 1174060"/>
              <a:gd name="connsiteY5" fmla="*/ 1009836 h 1295400"/>
              <a:gd name="connsiteX6" fmla="*/ 121339 w 1174060"/>
              <a:gd name="connsiteY6" fmla="*/ 647700 h 1295400"/>
              <a:gd name="connsiteX7" fmla="*/ 10722 w 1174060"/>
              <a:gd name="connsiteY7" fmla="*/ 285565 h 1295400"/>
              <a:gd name="connsiteX8" fmla="*/ 0 w 1174060"/>
              <a:gd name="connsiteY8" fmla="*/ 272569 h 1295400"/>
              <a:gd name="connsiteX9" fmla="*/ 68367 w 1174060"/>
              <a:gd name="connsiteY9" fmla="*/ 189707 h 1295400"/>
              <a:gd name="connsiteX10" fmla="*/ 526360 w 1174060"/>
              <a:gd name="connsiteY10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4060" h="1295400">
                <a:moveTo>
                  <a:pt x="526360" y="0"/>
                </a:moveTo>
                <a:cubicBezTo>
                  <a:pt x="884075" y="0"/>
                  <a:pt x="1174060" y="289985"/>
                  <a:pt x="1174060" y="647700"/>
                </a:cubicBezTo>
                <a:cubicBezTo>
                  <a:pt x="1174060" y="1005415"/>
                  <a:pt x="884075" y="1295400"/>
                  <a:pt x="526360" y="1295400"/>
                </a:cubicBezTo>
                <a:cubicBezTo>
                  <a:pt x="347503" y="1295400"/>
                  <a:pt x="185578" y="1222904"/>
                  <a:pt x="68367" y="1105693"/>
                </a:cubicBezTo>
                <a:lnTo>
                  <a:pt x="0" y="1022831"/>
                </a:lnTo>
                <a:lnTo>
                  <a:pt x="10722" y="1009836"/>
                </a:lnTo>
                <a:cubicBezTo>
                  <a:pt x="80560" y="906462"/>
                  <a:pt x="121339" y="781843"/>
                  <a:pt x="121339" y="647700"/>
                </a:cubicBezTo>
                <a:cubicBezTo>
                  <a:pt x="121339" y="513557"/>
                  <a:pt x="80560" y="388939"/>
                  <a:pt x="10722" y="285565"/>
                </a:cubicBezTo>
                <a:lnTo>
                  <a:pt x="0" y="272569"/>
                </a:lnTo>
                <a:lnTo>
                  <a:pt x="68367" y="189707"/>
                </a:lnTo>
                <a:cubicBezTo>
                  <a:pt x="185578" y="72497"/>
                  <a:pt x="347503" y="0"/>
                  <a:pt x="526360" y="0"/>
                </a:cubicBezTo>
                <a:close/>
              </a:path>
            </a:pathLst>
          </a:custGeom>
          <a:solidFill>
            <a:srgbClr val="F3BDB7"/>
          </a:solidFill>
          <a:ln w="9525">
            <a:noFill/>
            <a:rou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p>
            <a:pPr algn="ctr" defTabSz="685800">
              <a:defRPr/>
            </a:pPr>
            <a:endParaRPr lang="zh-CN" altLang="zh-CN" sz="3600" dirty="0">
              <a:solidFill>
                <a:prstClr val="black"/>
              </a:solidFill>
              <a:latin typeface="Arial" panose="020B0604020202020204"/>
              <a:ea typeface="BatangChe" panose="02030609000101010101" pitchFamily="49" charset="-127"/>
            </a:endParaRPr>
          </a:p>
        </p:txBody>
      </p:sp>
      <p:cxnSp>
        <p:nvCxnSpPr>
          <p:cNvPr id="22" name="MH_Other_9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 rot="5400000" flipH="1" flipV="1">
            <a:off x="5971360" y="2568972"/>
            <a:ext cx="559333" cy="4319"/>
          </a:xfrm>
          <a:prstGeom prst="line">
            <a:avLst/>
          </a:prstGeom>
          <a:noFill/>
          <a:ln w="25400">
            <a:solidFill>
              <a:srgbClr val="F3BDB7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MH_Other_10"/>
          <p:cNvCxnSpPr>
            <a:cxnSpLocks noChangeShapeType="1"/>
          </p:cNvCxnSpPr>
          <p:nvPr>
            <p:custDataLst>
              <p:tags r:id="rId10"/>
            </p:custDataLst>
          </p:nvPr>
        </p:nvCxnSpPr>
        <p:spPr bwMode="auto">
          <a:xfrm rot="5400000" flipH="1" flipV="1">
            <a:off x="2384291" y="2568972"/>
            <a:ext cx="559333" cy="4319"/>
          </a:xfrm>
          <a:prstGeom prst="line">
            <a:avLst/>
          </a:prstGeom>
          <a:noFill/>
          <a:ln w="25400">
            <a:solidFill>
              <a:srgbClr val="F3BDB7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文本框 25"/>
          <p:cNvSpPr txBox="1"/>
          <p:nvPr/>
        </p:nvSpPr>
        <p:spPr>
          <a:xfrm>
            <a:off x="2056504" y="354912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管理能力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95389" y="354912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综合能力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650049" y="355560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团队协作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31872" y="354912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责任心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155057" y="354912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仔细耐心</a:t>
            </a:r>
            <a:endParaRPr lang="zh-CN" altLang="en-US" sz="20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17858" y="1359163"/>
            <a:ext cx="248788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004927" y="1359162"/>
            <a:ext cx="248788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16409" y="1359162"/>
            <a:ext cx="248788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242706" y="5302971"/>
            <a:ext cx="248788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752028" y="5302971"/>
            <a:ext cx="2487880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bldLvl="0" animBg="1"/>
      <p:bldP spid="19" grpId="0" bldLvl="0" animBg="1"/>
      <p:bldP spid="20" grpId="0" animBg="1"/>
      <p:bldP spid="26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6" name="任意多边形 23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F3BDB7">
                <a:alpha val="9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62"/>
            <p:cNvSpPr txBox="1"/>
            <p:nvPr/>
          </p:nvSpPr>
          <p:spPr>
            <a:xfrm>
              <a:off x="6277881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决策能力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9583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958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958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F3B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958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F3B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F3B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18" name="任意多边形 34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3BDB7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59"/>
            <p:cNvSpPr txBox="1"/>
            <p:nvPr/>
          </p:nvSpPr>
          <p:spPr>
            <a:xfrm>
              <a:off x="3032533" y="4129132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组织能力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22" name="任意多边形 38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E8A3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524894" y="3216313"/>
              <a:ext cx="1562853" cy="1063730"/>
              <a:chOff x="4627592" y="2569421"/>
              <a:chExt cx="1562853" cy="1063730"/>
            </a:xfrm>
          </p:grpSpPr>
          <p:sp>
            <p:nvSpPr>
              <p:cNvPr id="24" name="KSO_Shape"/>
              <p:cNvSpPr/>
              <p:nvPr/>
            </p:nvSpPr>
            <p:spPr bwMode="auto">
              <a:xfrm>
                <a:off x="5188468" y="256942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文本框 60"/>
              <p:cNvSpPr txBox="1"/>
              <p:nvPr/>
            </p:nvSpPr>
            <p:spPr>
              <a:xfrm>
                <a:off x="4627592" y="3233041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vl="0" algn="ctr" defTabSz="457200">
                  <a:defRPr/>
                </a:pPr>
                <a:r>
                  <a:rPr lang="zh-CN" altLang="en-US" sz="2000" dirty="0">
                    <a:solidFill>
                      <a:schemeClr val="bg1"/>
                    </a:solidFill>
                    <a:ea typeface="微软雅黑" panose="020B0503020204020204" charset="-122"/>
                  </a:rPr>
                  <a:t>管理领导力</a:t>
                </a:r>
                <a:endParaRPr lang="fr-FR" altLang="zh-CN" sz="2000" dirty="0">
                  <a:solidFill>
                    <a:schemeClr val="bg1"/>
                  </a:solidFill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27" name="任意多边形 43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F3BDB7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p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框 63"/>
            <p:cNvSpPr txBox="1"/>
            <p:nvPr/>
          </p:nvSpPr>
          <p:spPr>
            <a:xfrm>
              <a:off x="7756005" y="4068678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感召能力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150211" y="4472173"/>
            <a:ext cx="18937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148597" y="4472173"/>
            <a:ext cx="18937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188218" y="4472172"/>
            <a:ext cx="18937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180822" y="4472171"/>
            <a:ext cx="189375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urna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扁平风卡通风格母亲节温馨背景设计"/>
          <p:cNvPicPr>
            <a:picLocks noChangeAspect="1"/>
          </p:cNvPicPr>
          <p:nvPr/>
        </p:nvPicPr>
        <p:blipFill>
          <a:blip r:embed="rId1"/>
          <a:srcRect b="25701"/>
          <a:stretch>
            <a:fillRect/>
          </a:stretch>
        </p:blipFill>
        <p:spPr>
          <a:xfrm>
            <a:off x="-161925" y="0"/>
            <a:ext cx="12353925" cy="68840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99586" y="1605231"/>
            <a:ext cx="36118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latin typeface="汉仪小麦体简" panose="00020600040101010101" pitchFamily="18" charset="-122"/>
                <a:ea typeface="汉仪小麦体简" panose="00020600040101010101" pitchFamily="18" charset="-122"/>
              </a:rPr>
              <a:t>开学第一课</a:t>
            </a:r>
            <a:endParaRPr lang="zh-CN" altLang="en-US" sz="5400" dirty="0">
              <a:latin typeface="汉仪小麦体简" panose="00020600040101010101" pitchFamily="18" charset="-122"/>
              <a:ea typeface="汉仪小麦体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4062" y="2527291"/>
            <a:ext cx="310388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字心坊萌喵体" charset="-122"/>
                <a:ea typeface="字心坊萌喵体" charset="-122"/>
              </a:rPr>
              <a:t>谢谢</a:t>
            </a:r>
            <a:endParaRPr lang="zh-CN" altLang="en-US" sz="11500" dirty="0">
              <a:latin typeface="字心坊萌喵体" charset="-122"/>
              <a:ea typeface="字心坊萌喵体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876675" y="4762360"/>
            <a:ext cx="4438650" cy="793352"/>
            <a:chOff x="3876675" y="4762360"/>
            <a:chExt cx="4438650" cy="79335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76675" y="4762360"/>
              <a:ext cx="4438650" cy="79335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785687" y="4813904"/>
              <a:ext cx="6400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latin typeface="汉仪小麦体简" panose="00020600040101010101" pitchFamily="18" charset="-122"/>
                  <a:ea typeface="汉仪小麦体简" panose="00020600040101010101" pitchFamily="18" charset="-122"/>
                </a:rPr>
                <a:t>XXX</a:t>
              </a:r>
              <a:endParaRPr lang="en-US" altLang="zh-CN" sz="2400" dirty="0">
                <a:latin typeface="汉仪小麦体简" panose="00020600040101010101" pitchFamily="18" charset="-122"/>
                <a:ea typeface="汉仪小麦体简" panose="00020600040101010101" pitchFamily="18" charset="-122"/>
              </a:endParaRPr>
            </a:p>
          </p:txBody>
        </p:sp>
      </p:grpSp>
      <p:pic>
        <p:nvPicPr>
          <p:cNvPr id="13" name="TFBOYS-青春修炼手册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657" y="-875552"/>
            <a:ext cx="609600" cy="609600"/>
          </a:xfrm>
          <a:prstGeom prst="rect">
            <a:avLst/>
          </a:prstGeom>
        </p:spPr>
      </p:pic>
      <p:pic>
        <p:nvPicPr>
          <p:cNvPr id="15" name="图片 14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MH" val="20170703163347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70703163347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70703163347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70703163347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70703163347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70703163347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70703163347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70703163347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70703163347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" val="20170703163347"/>
  <p:tag name="MH_LIBRARY" val="GRAPHIC"/>
  <p:tag name="MH_TYPE" val="Other"/>
  <p:tag name="MH_ORDER" val="10"/>
</p:tagLst>
</file>

<file path=ppt/tags/tag1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3233</Words>
  <Application>WPS 演示</Application>
  <PresentationFormat>宽屏</PresentationFormat>
  <Paragraphs>157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0" baseType="lpstr">
      <vt:lpstr>Arial</vt:lpstr>
      <vt:lpstr>宋体</vt:lpstr>
      <vt:lpstr>Wingdings</vt:lpstr>
      <vt:lpstr>汉仪小麦体简</vt:lpstr>
      <vt:lpstr>微软雅黑</vt:lpstr>
      <vt:lpstr>Arial Unicode MS</vt:lpstr>
      <vt:lpstr>等线</vt:lpstr>
      <vt:lpstr>Calibri</vt:lpstr>
      <vt:lpstr>汉仪锐智简</vt:lpstr>
      <vt:lpstr>华康行楷体 W5</vt:lpstr>
      <vt:lpstr>字心坊萌喵体</vt:lpstr>
      <vt:lpstr>思源黑体 CN Light</vt:lpstr>
      <vt:lpstr>黑体</vt:lpstr>
      <vt:lpstr>微软雅黑 Light</vt:lpstr>
      <vt:lpstr>Arial</vt:lpstr>
      <vt:lpstr>Segoe UI Light</vt:lpstr>
      <vt:lpstr>BatangChe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罗祉璇</cp:lastModifiedBy>
  <cp:revision>29</cp:revision>
  <dcterms:created xsi:type="dcterms:W3CDTF">2017-06-23T05:52:00Z</dcterms:created>
  <dcterms:modified xsi:type="dcterms:W3CDTF">2020-03-19T08:08:17Z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