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77" r:id="rId3"/>
    <p:sldId id="274" r:id="rId5"/>
    <p:sldId id="275" r:id="rId6"/>
    <p:sldId id="2414" r:id="rId7"/>
    <p:sldId id="2389" r:id="rId8"/>
    <p:sldId id="528" r:id="rId9"/>
    <p:sldId id="2415" r:id="rId10"/>
    <p:sldId id="2416" r:id="rId11"/>
    <p:sldId id="722" r:id="rId12"/>
    <p:sldId id="2393" r:id="rId13"/>
    <p:sldId id="2417" r:id="rId14"/>
    <p:sldId id="2413" r:id="rId15"/>
    <p:sldId id="2419" r:id="rId16"/>
    <p:sldId id="2418" r:id="rId17"/>
    <p:sldId id="2420" r:id="rId18"/>
    <p:sldId id="2421" r:id="rId19"/>
    <p:sldId id="267" r:id="rId20"/>
    <p:sldId id="273" r:id="rId21"/>
    <p:sldId id="2422" r:id="rId22"/>
    <p:sldId id="262" r:id="rId23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C87C"/>
    <a:srgbClr val="FDF4B7"/>
    <a:srgbClr val="70A6FE"/>
    <a:srgbClr val="FFFFFF"/>
    <a:srgbClr val="4995DD"/>
    <a:srgbClr val="214284"/>
    <a:srgbClr val="C5E5FF"/>
    <a:srgbClr val="79B4EA"/>
    <a:srgbClr val="73B0E8"/>
    <a:srgbClr val="9FC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612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CB3FA-14EE-4D6B-8DAD-2ABA9588E8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13FEE-439D-43F3-992A-A25D37F473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 userDrawn="1"/>
        </p:nvSpPr>
        <p:spPr>
          <a:xfrm>
            <a:off x="8112393" y="445705"/>
            <a:ext cx="4079607" cy="163723"/>
          </a:xfrm>
          <a:custGeom>
            <a:avLst/>
            <a:gdLst>
              <a:gd name="connsiteX0" fmla="*/ 171609 w 4079607"/>
              <a:gd name="connsiteY0" fmla="*/ 0 h 163723"/>
              <a:gd name="connsiteX1" fmla="*/ 4079607 w 4079607"/>
              <a:gd name="connsiteY1" fmla="*/ 0 h 163723"/>
              <a:gd name="connsiteX2" fmla="*/ 4079607 w 4079607"/>
              <a:gd name="connsiteY2" fmla="*/ 163723 h 163723"/>
              <a:gd name="connsiteX3" fmla="*/ 0 w 4079607"/>
              <a:gd name="connsiteY3" fmla="*/ 163723 h 163723"/>
              <a:gd name="connsiteX4" fmla="*/ 171609 w 4079607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9607" h="163723">
                <a:moveTo>
                  <a:pt x="171609" y="0"/>
                </a:moveTo>
                <a:lnTo>
                  <a:pt x="4079607" y="0"/>
                </a:lnTo>
                <a:lnTo>
                  <a:pt x="4079607" y="163723"/>
                </a:lnTo>
                <a:lnTo>
                  <a:pt x="0" y="163723"/>
                </a:lnTo>
                <a:lnTo>
                  <a:pt x="171609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 userDrawn="1"/>
        </p:nvSpPr>
        <p:spPr>
          <a:xfrm>
            <a:off x="-14343" y="445705"/>
            <a:ext cx="662043" cy="163723"/>
          </a:xfrm>
          <a:custGeom>
            <a:avLst/>
            <a:gdLst>
              <a:gd name="connsiteX0" fmla="*/ 0 w 662043"/>
              <a:gd name="connsiteY0" fmla="*/ 0 h 163723"/>
              <a:gd name="connsiteX1" fmla="*/ 662043 w 662043"/>
              <a:gd name="connsiteY1" fmla="*/ 0 h 163723"/>
              <a:gd name="connsiteX2" fmla="*/ 490434 w 662043"/>
              <a:gd name="connsiteY2" fmla="*/ 163723 h 163723"/>
              <a:gd name="connsiteX3" fmla="*/ 0 w 662043"/>
              <a:gd name="connsiteY3" fmla="*/ 163723 h 163723"/>
              <a:gd name="connsiteX4" fmla="*/ 0 w 662043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043" h="163723">
                <a:moveTo>
                  <a:pt x="0" y="0"/>
                </a:moveTo>
                <a:lnTo>
                  <a:pt x="662043" y="0"/>
                </a:lnTo>
                <a:lnTo>
                  <a:pt x="490434" y="163723"/>
                </a:lnTo>
                <a:lnTo>
                  <a:pt x="0" y="163723"/>
                </a:lnTo>
                <a:lnTo>
                  <a:pt x="0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-14343" y="6503183"/>
            <a:ext cx="12206343" cy="369331"/>
          </a:xfrm>
          <a:prstGeom prst="rect">
            <a:avLst/>
          </a:prstGeom>
          <a:solidFill>
            <a:srgbClr val="F9C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/>
        </p:nvSpPr>
        <p:spPr>
          <a:xfrm flipH="1">
            <a:off x="263" y="6355874"/>
            <a:ext cx="3129018" cy="516639"/>
          </a:xfrm>
          <a:custGeom>
            <a:avLst/>
            <a:gdLst>
              <a:gd name="connsiteX0" fmla="*/ 3690993 w 3690993"/>
              <a:gd name="connsiteY0" fmla="*/ 0 h 609428"/>
              <a:gd name="connsiteX1" fmla="*/ 638782 w 3690993"/>
              <a:gd name="connsiteY1" fmla="*/ 0 h 609428"/>
              <a:gd name="connsiteX2" fmla="*/ 0 w 3690993"/>
              <a:gd name="connsiteY2" fmla="*/ 609428 h 609428"/>
              <a:gd name="connsiteX3" fmla="*/ 3690993 w 3690993"/>
              <a:gd name="connsiteY3" fmla="*/ 609428 h 60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993" h="609428">
                <a:moveTo>
                  <a:pt x="3690993" y="0"/>
                </a:moveTo>
                <a:lnTo>
                  <a:pt x="638782" y="0"/>
                </a:lnTo>
                <a:lnTo>
                  <a:pt x="0" y="609428"/>
                </a:lnTo>
                <a:lnTo>
                  <a:pt x="3690993" y="609428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4"/>
          <p:cNvSpPr/>
          <p:nvPr userDrawn="1"/>
        </p:nvSpPr>
        <p:spPr>
          <a:xfrm>
            <a:off x="8112393" y="445705"/>
            <a:ext cx="4079607" cy="163723"/>
          </a:xfrm>
          <a:custGeom>
            <a:avLst/>
            <a:gdLst>
              <a:gd name="connsiteX0" fmla="*/ 171609 w 4079607"/>
              <a:gd name="connsiteY0" fmla="*/ 0 h 163723"/>
              <a:gd name="connsiteX1" fmla="*/ 4079607 w 4079607"/>
              <a:gd name="connsiteY1" fmla="*/ 0 h 163723"/>
              <a:gd name="connsiteX2" fmla="*/ 4079607 w 4079607"/>
              <a:gd name="connsiteY2" fmla="*/ 163723 h 163723"/>
              <a:gd name="connsiteX3" fmla="*/ 0 w 4079607"/>
              <a:gd name="connsiteY3" fmla="*/ 163723 h 163723"/>
              <a:gd name="connsiteX4" fmla="*/ 171609 w 4079607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9607" h="163723">
                <a:moveTo>
                  <a:pt x="171609" y="0"/>
                </a:moveTo>
                <a:lnTo>
                  <a:pt x="4079607" y="0"/>
                </a:lnTo>
                <a:lnTo>
                  <a:pt x="4079607" y="163723"/>
                </a:lnTo>
                <a:lnTo>
                  <a:pt x="0" y="163723"/>
                </a:lnTo>
                <a:lnTo>
                  <a:pt x="171609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 userDrawn="1"/>
        </p:nvSpPr>
        <p:spPr>
          <a:xfrm>
            <a:off x="-14343" y="445705"/>
            <a:ext cx="662043" cy="163723"/>
          </a:xfrm>
          <a:custGeom>
            <a:avLst/>
            <a:gdLst>
              <a:gd name="connsiteX0" fmla="*/ 0 w 662043"/>
              <a:gd name="connsiteY0" fmla="*/ 0 h 163723"/>
              <a:gd name="connsiteX1" fmla="*/ 662043 w 662043"/>
              <a:gd name="connsiteY1" fmla="*/ 0 h 163723"/>
              <a:gd name="connsiteX2" fmla="*/ 490434 w 662043"/>
              <a:gd name="connsiteY2" fmla="*/ 163723 h 163723"/>
              <a:gd name="connsiteX3" fmla="*/ 0 w 662043"/>
              <a:gd name="connsiteY3" fmla="*/ 163723 h 163723"/>
              <a:gd name="connsiteX4" fmla="*/ 0 w 662043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043" h="163723">
                <a:moveTo>
                  <a:pt x="0" y="0"/>
                </a:moveTo>
                <a:lnTo>
                  <a:pt x="662043" y="0"/>
                </a:lnTo>
                <a:lnTo>
                  <a:pt x="490434" y="163723"/>
                </a:lnTo>
                <a:lnTo>
                  <a:pt x="0" y="163723"/>
                </a:lnTo>
                <a:lnTo>
                  <a:pt x="0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-14343" y="6503183"/>
            <a:ext cx="12206343" cy="369331"/>
          </a:xfrm>
          <a:prstGeom prst="rect">
            <a:avLst/>
          </a:prstGeom>
          <a:solidFill>
            <a:srgbClr val="F9C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/>
        </p:nvSpPr>
        <p:spPr>
          <a:xfrm flipH="1">
            <a:off x="263" y="6355874"/>
            <a:ext cx="3129018" cy="516639"/>
          </a:xfrm>
          <a:custGeom>
            <a:avLst/>
            <a:gdLst>
              <a:gd name="connsiteX0" fmla="*/ 3690993 w 3690993"/>
              <a:gd name="connsiteY0" fmla="*/ 0 h 609428"/>
              <a:gd name="connsiteX1" fmla="*/ 638782 w 3690993"/>
              <a:gd name="connsiteY1" fmla="*/ 0 h 609428"/>
              <a:gd name="connsiteX2" fmla="*/ 0 w 3690993"/>
              <a:gd name="connsiteY2" fmla="*/ 609428 h 609428"/>
              <a:gd name="connsiteX3" fmla="*/ 3690993 w 3690993"/>
              <a:gd name="connsiteY3" fmla="*/ 609428 h 60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993" h="609428">
                <a:moveTo>
                  <a:pt x="3690993" y="0"/>
                </a:moveTo>
                <a:lnTo>
                  <a:pt x="638782" y="0"/>
                </a:lnTo>
                <a:lnTo>
                  <a:pt x="0" y="609428"/>
                </a:lnTo>
                <a:lnTo>
                  <a:pt x="3690993" y="609428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4"/>
          <p:cNvSpPr/>
          <p:nvPr userDrawn="1"/>
        </p:nvSpPr>
        <p:spPr>
          <a:xfrm>
            <a:off x="8112393" y="445705"/>
            <a:ext cx="4079607" cy="163723"/>
          </a:xfrm>
          <a:custGeom>
            <a:avLst/>
            <a:gdLst>
              <a:gd name="connsiteX0" fmla="*/ 171609 w 4079607"/>
              <a:gd name="connsiteY0" fmla="*/ 0 h 163723"/>
              <a:gd name="connsiteX1" fmla="*/ 4079607 w 4079607"/>
              <a:gd name="connsiteY1" fmla="*/ 0 h 163723"/>
              <a:gd name="connsiteX2" fmla="*/ 4079607 w 4079607"/>
              <a:gd name="connsiteY2" fmla="*/ 163723 h 163723"/>
              <a:gd name="connsiteX3" fmla="*/ 0 w 4079607"/>
              <a:gd name="connsiteY3" fmla="*/ 163723 h 163723"/>
              <a:gd name="connsiteX4" fmla="*/ 171609 w 4079607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9607" h="163723">
                <a:moveTo>
                  <a:pt x="171609" y="0"/>
                </a:moveTo>
                <a:lnTo>
                  <a:pt x="4079607" y="0"/>
                </a:lnTo>
                <a:lnTo>
                  <a:pt x="4079607" y="163723"/>
                </a:lnTo>
                <a:lnTo>
                  <a:pt x="0" y="163723"/>
                </a:lnTo>
                <a:lnTo>
                  <a:pt x="171609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任意多边形: 形状 5"/>
          <p:cNvSpPr/>
          <p:nvPr userDrawn="1"/>
        </p:nvSpPr>
        <p:spPr>
          <a:xfrm>
            <a:off x="-14343" y="445705"/>
            <a:ext cx="662043" cy="163723"/>
          </a:xfrm>
          <a:custGeom>
            <a:avLst/>
            <a:gdLst>
              <a:gd name="connsiteX0" fmla="*/ 0 w 662043"/>
              <a:gd name="connsiteY0" fmla="*/ 0 h 163723"/>
              <a:gd name="connsiteX1" fmla="*/ 662043 w 662043"/>
              <a:gd name="connsiteY1" fmla="*/ 0 h 163723"/>
              <a:gd name="connsiteX2" fmla="*/ 490434 w 662043"/>
              <a:gd name="connsiteY2" fmla="*/ 163723 h 163723"/>
              <a:gd name="connsiteX3" fmla="*/ 0 w 662043"/>
              <a:gd name="connsiteY3" fmla="*/ 163723 h 163723"/>
              <a:gd name="connsiteX4" fmla="*/ 0 w 662043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043" h="163723">
                <a:moveTo>
                  <a:pt x="0" y="0"/>
                </a:moveTo>
                <a:lnTo>
                  <a:pt x="662043" y="0"/>
                </a:lnTo>
                <a:lnTo>
                  <a:pt x="490434" y="163723"/>
                </a:lnTo>
                <a:lnTo>
                  <a:pt x="0" y="163723"/>
                </a:lnTo>
                <a:lnTo>
                  <a:pt x="0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-14343" y="6503183"/>
            <a:ext cx="12206343" cy="369331"/>
          </a:xfrm>
          <a:prstGeom prst="rect">
            <a:avLst/>
          </a:prstGeom>
          <a:solidFill>
            <a:srgbClr val="F9C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/>
        </p:nvSpPr>
        <p:spPr>
          <a:xfrm flipH="1">
            <a:off x="263" y="6355874"/>
            <a:ext cx="3129018" cy="516639"/>
          </a:xfrm>
          <a:custGeom>
            <a:avLst/>
            <a:gdLst>
              <a:gd name="connsiteX0" fmla="*/ 3690993 w 3690993"/>
              <a:gd name="connsiteY0" fmla="*/ 0 h 609428"/>
              <a:gd name="connsiteX1" fmla="*/ 638782 w 3690993"/>
              <a:gd name="connsiteY1" fmla="*/ 0 h 609428"/>
              <a:gd name="connsiteX2" fmla="*/ 0 w 3690993"/>
              <a:gd name="connsiteY2" fmla="*/ 609428 h 609428"/>
              <a:gd name="connsiteX3" fmla="*/ 3690993 w 3690993"/>
              <a:gd name="connsiteY3" fmla="*/ 609428 h 60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993" h="609428">
                <a:moveTo>
                  <a:pt x="3690993" y="0"/>
                </a:moveTo>
                <a:lnTo>
                  <a:pt x="638782" y="0"/>
                </a:lnTo>
                <a:lnTo>
                  <a:pt x="0" y="609428"/>
                </a:lnTo>
                <a:lnTo>
                  <a:pt x="3690993" y="609428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 userDrawn="1"/>
        </p:nvSpPr>
        <p:spPr>
          <a:xfrm>
            <a:off x="8112393" y="445705"/>
            <a:ext cx="4079607" cy="163723"/>
          </a:xfrm>
          <a:custGeom>
            <a:avLst/>
            <a:gdLst>
              <a:gd name="connsiteX0" fmla="*/ 171609 w 4079607"/>
              <a:gd name="connsiteY0" fmla="*/ 0 h 163723"/>
              <a:gd name="connsiteX1" fmla="*/ 4079607 w 4079607"/>
              <a:gd name="connsiteY1" fmla="*/ 0 h 163723"/>
              <a:gd name="connsiteX2" fmla="*/ 4079607 w 4079607"/>
              <a:gd name="connsiteY2" fmla="*/ 163723 h 163723"/>
              <a:gd name="connsiteX3" fmla="*/ 0 w 4079607"/>
              <a:gd name="connsiteY3" fmla="*/ 163723 h 163723"/>
              <a:gd name="connsiteX4" fmla="*/ 171609 w 4079607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9607" h="163723">
                <a:moveTo>
                  <a:pt x="171609" y="0"/>
                </a:moveTo>
                <a:lnTo>
                  <a:pt x="4079607" y="0"/>
                </a:lnTo>
                <a:lnTo>
                  <a:pt x="4079607" y="163723"/>
                </a:lnTo>
                <a:lnTo>
                  <a:pt x="0" y="163723"/>
                </a:lnTo>
                <a:lnTo>
                  <a:pt x="171609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 userDrawn="1"/>
        </p:nvSpPr>
        <p:spPr>
          <a:xfrm>
            <a:off x="-14343" y="445705"/>
            <a:ext cx="662043" cy="163723"/>
          </a:xfrm>
          <a:custGeom>
            <a:avLst/>
            <a:gdLst>
              <a:gd name="connsiteX0" fmla="*/ 0 w 662043"/>
              <a:gd name="connsiteY0" fmla="*/ 0 h 163723"/>
              <a:gd name="connsiteX1" fmla="*/ 662043 w 662043"/>
              <a:gd name="connsiteY1" fmla="*/ 0 h 163723"/>
              <a:gd name="connsiteX2" fmla="*/ 490434 w 662043"/>
              <a:gd name="connsiteY2" fmla="*/ 163723 h 163723"/>
              <a:gd name="connsiteX3" fmla="*/ 0 w 662043"/>
              <a:gd name="connsiteY3" fmla="*/ 163723 h 163723"/>
              <a:gd name="connsiteX4" fmla="*/ 0 w 662043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043" h="163723">
                <a:moveTo>
                  <a:pt x="0" y="0"/>
                </a:moveTo>
                <a:lnTo>
                  <a:pt x="662043" y="0"/>
                </a:lnTo>
                <a:lnTo>
                  <a:pt x="490434" y="163723"/>
                </a:lnTo>
                <a:lnTo>
                  <a:pt x="0" y="163723"/>
                </a:lnTo>
                <a:lnTo>
                  <a:pt x="0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-14343" y="6503183"/>
            <a:ext cx="12206343" cy="369331"/>
          </a:xfrm>
          <a:prstGeom prst="rect">
            <a:avLst/>
          </a:prstGeom>
          <a:solidFill>
            <a:srgbClr val="F9C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13"/>
          <p:cNvSpPr/>
          <p:nvPr userDrawn="1"/>
        </p:nvSpPr>
        <p:spPr>
          <a:xfrm flipH="1">
            <a:off x="263" y="6355874"/>
            <a:ext cx="3129018" cy="516639"/>
          </a:xfrm>
          <a:custGeom>
            <a:avLst/>
            <a:gdLst>
              <a:gd name="connsiteX0" fmla="*/ 3690993 w 3690993"/>
              <a:gd name="connsiteY0" fmla="*/ 0 h 609428"/>
              <a:gd name="connsiteX1" fmla="*/ 638782 w 3690993"/>
              <a:gd name="connsiteY1" fmla="*/ 0 h 609428"/>
              <a:gd name="connsiteX2" fmla="*/ 0 w 3690993"/>
              <a:gd name="connsiteY2" fmla="*/ 609428 h 609428"/>
              <a:gd name="connsiteX3" fmla="*/ 3690993 w 3690993"/>
              <a:gd name="connsiteY3" fmla="*/ 609428 h 60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993" h="609428">
                <a:moveTo>
                  <a:pt x="3690993" y="0"/>
                </a:moveTo>
                <a:lnTo>
                  <a:pt x="638782" y="0"/>
                </a:lnTo>
                <a:lnTo>
                  <a:pt x="0" y="609428"/>
                </a:lnTo>
                <a:lnTo>
                  <a:pt x="3690993" y="609428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 userDrawn="1"/>
        </p:nvSpPr>
        <p:spPr>
          <a:xfrm>
            <a:off x="8112393" y="445705"/>
            <a:ext cx="4079607" cy="163723"/>
          </a:xfrm>
          <a:custGeom>
            <a:avLst/>
            <a:gdLst>
              <a:gd name="connsiteX0" fmla="*/ 171609 w 4079607"/>
              <a:gd name="connsiteY0" fmla="*/ 0 h 163723"/>
              <a:gd name="connsiteX1" fmla="*/ 4079607 w 4079607"/>
              <a:gd name="connsiteY1" fmla="*/ 0 h 163723"/>
              <a:gd name="connsiteX2" fmla="*/ 4079607 w 4079607"/>
              <a:gd name="connsiteY2" fmla="*/ 163723 h 163723"/>
              <a:gd name="connsiteX3" fmla="*/ 0 w 4079607"/>
              <a:gd name="connsiteY3" fmla="*/ 163723 h 163723"/>
              <a:gd name="connsiteX4" fmla="*/ 171609 w 4079607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9607" h="163723">
                <a:moveTo>
                  <a:pt x="171609" y="0"/>
                </a:moveTo>
                <a:lnTo>
                  <a:pt x="4079607" y="0"/>
                </a:lnTo>
                <a:lnTo>
                  <a:pt x="4079607" y="163723"/>
                </a:lnTo>
                <a:lnTo>
                  <a:pt x="0" y="163723"/>
                </a:lnTo>
                <a:lnTo>
                  <a:pt x="171609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 userDrawn="1"/>
        </p:nvSpPr>
        <p:spPr>
          <a:xfrm>
            <a:off x="-14343" y="445705"/>
            <a:ext cx="662043" cy="163723"/>
          </a:xfrm>
          <a:custGeom>
            <a:avLst/>
            <a:gdLst>
              <a:gd name="connsiteX0" fmla="*/ 0 w 662043"/>
              <a:gd name="connsiteY0" fmla="*/ 0 h 163723"/>
              <a:gd name="connsiteX1" fmla="*/ 662043 w 662043"/>
              <a:gd name="connsiteY1" fmla="*/ 0 h 163723"/>
              <a:gd name="connsiteX2" fmla="*/ 490434 w 662043"/>
              <a:gd name="connsiteY2" fmla="*/ 163723 h 163723"/>
              <a:gd name="connsiteX3" fmla="*/ 0 w 662043"/>
              <a:gd name="connsiteY3" fmla="*/ 163723 h 163723"/>
              <a:gd name="connsiteX4" fmla="*/ 0 w 662043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043" h="163723">
                <a:moveTo>
                  <a:pt x="0" y="0"/>
                </a:moveTo>
                <a:lnTo>
                  <a:pt x="662043" y="0"/>
                </a:lnTo>
                <a:lnTo>
                  <a:pt x="490434" y="163723"/>
                </a:lnTo>
                <a:lnTo>
                  <a:pt x="0" y="163723"/>
                </a:lnTo>
                <a:lnTo>
                  <a:pt x="0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-14343" y="6503183"/>
            <a:ext cx="12206343" cy="369331"/>
          </a:xfrm>
          <a:prstGeom prst="rect">
            <a:avLst/>
          </a:prstGeom>
          <a:solidFill>
            <a:srgbClr val="F9C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/>
        </p:nvSpPr>
        <p:spPr>
          <a:xfrm flipH="1">
            <a:off x="263" y="6355874"/>
            <a:ext cx="3129018" cy="516639"/>
          </a:xfrm>
          <a:custGeom>
            <a:avLst/>
            <a:gdLst>
              <a:gd name="connsiteX0" fmla="*/ 3690993 w 3690993"/>
              <a:gd name="connsiteY0" fmla="*/ 0 h 609428"/>
              <a:gd name="connsiteX1" fmla="*/ 638782 w 3690993"/>
              <a:gd name="connsiteY1" fmla="*/ 0 h 609428"/>
              <a:gd name="connsiteX2" fmla="*/ 0 w 3690993"/>
              <a:gd name="connsiteY2" fmla="*/ 609428 h 609428"/>
              <a:gd name="connsiteX3" fmla="*/ 3690993 w 3690993"/>
              <a:gd name="connsiteY3" fmla="*/ 609428 h 60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993" h="609428">
                <a:moveTo>
                  <a:pt x="3690993" y="0"/>
                </a:moveTo>
                <a:lnTo>
                  <a:pt x="638782" y="0"/>
                </a:lnTo>
                <a:lnTo>
                  <a:pt x="0" y="609428"/>
                </a:lnTo>
                <a:lnTo>
                  <a:pt x="3690993" y="609428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 userDrawn="1"/>
        </p:nvSpPr>
        <p:spPr>
          <a:xfrm>
            <a:off x="8112393" y="445705"/>
            <a:ext cx="4079607" cy="163723"/>
          </a:xfrm>
          <a:custGeom>
            <a:avLst/>
            <a:gdLst>
              <a:gd name="connsiteX0" fmla="*/ 171609 w 4079607"/>
              <a:gd name="connsiteY0" fmla="*/ 0 h 163723"/>
              <a:gd name="connsiteX1" fmla="*/ 4079607 w 4079607"/>
              <a:gd name="connsiteY1" fmla="*/ 0 h 163723"/>
              <a:gd name="connsiteX2" fmla="*/ 4079607 w 4079607"/>
              <a:gd name="connsiteY2" fmla="*/ 163723 h 163723"/>
              <a:gd name="connsiteX3" fmla="*/ 0 w 4079607"/>
              <a:gd name="connsiteY3" fmla="*/ 163723 h 163723"/>
              <a:gd name="connsiteX4" fmla="*/ 171609 w 4079607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9607" h="163723">
                <a:moveTo>
                  <a:pt x="171609" y="0"/>
                </a:moveTo>
                <a:lnTo>
                  <a:pt x="4079607" y="0"/>
                </a:lnTo>
                <a:lnTo>
                  <a:pt x="4079607" y="163723"/>
                </a:lnTo>
                <a:lnTo>
                  <a:pt x="0" y="163723"/>
                </a:lnTo>
                <a:lnTo>
                  <a:pt x="171609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 userDrawn="1"/>
        </p:nvSpPr>
        <p:spPr>
          <a:xfrm>
            <a:off x="-14343" y="445705"/>
            <a:ext cx="662043" cy="163723"/>
          </a:xfrm>
          <a:custGeom>
            <a:avLst/>
            <a:gdLst>
              <a:gd name="connsiteX0" fmla="*/ 0 w 662043"/>
              <a:gd name="connsiteY0" fmla="*/ 0 h 163723"/>
              <a:gd name="connsiteX1" fmla="*/ 662043 w 662043"/>
              <a:gd name="connsiteY1" fmla="*/ 0 h 163723"/>
              <a:gd name="connsiteX2" fmla="*/ 490434 w 662043"/>
              <a:gd name="connsiteY2" fmla="*/ 163723 h 163723"/>
              <a:gd name="connsiteX3" fmla="*/ 0 w 662043"/>
              <a:gd name="connsiteY3" fmla="*/ 163723 h 163723"/>
              <a:gd name="connsiteX4" fmla="*/ 0 w 662043"/>
              <a:gd name="connsiteY4" fmla="*/ 0 h 16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043" h="163723">
                <a:moveTo>
                  <a:pt x="0" y="0"/>
                </a:moveTo>
                <a:lnTo>
                  <a:pt x="662043" y="0"/>
                </a:lnTo>
                <a:lnTo>
                  <a:pt x="490434" y="163723"/>
                </a:lnTo>
                <a:lnTo>
                  <a:pt x="0" y="163723"/>
                </a:lnTo>
                <a:lnTo>
                  <a:pt x="0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-14343" y="6503183"/>
            <a:ext cx="12206343" cy="369331"/>
          </a:xfrm>
          <a:prstGeom prst="rect">
            <a:avLst/>
          </a:prstGeom>
          <a:solidFill>
            <a:srgbClr val="F9C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13"/>
          <p:cNvSpPr/>
          <p:nvPr userDrawn="1"/>
        </p:nvSpPr>
        <p:spPr>
          <a:xfrm flipH="1">
            <a:off x="263" y="6355874"/>
            <a:ext cx="3129018" cy="516639"/>
          </a:xfrm>
          <a:custGeom>
            <a:avLst/>
            <a:gdLst>
              <a:gd name="connsiteX0" fmla="*/ 3690993 w 3690993"/>
              <a:gd name="connsiteY0" fmla="*/ 0 h 609428"/>
              <a:gd name="connsiteX1" fmla="*/ 638782 w 3690993"/>
              <a:gd name="connsiteY1" fmla="*/ 0 h 609428"/>
              <a:gd name="connsiteX2" fmla="*/ 0 w 3690993"/>
              <a:gd name="connsiteY2" fmla="*/ 609428 h 609428"/>
              <a:gd name="connsiteX3" fmla="*/ 3690993 w 3690993"/>
              <a:gd name="connsiteY3" fmla="*/ 609428 h 60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993" h="609428">
                <a:moveTo>
                  <a:pt x="3690993" y="0"/>
                </a:moveTo>
                <a:lnTo>
                  <a:pt x="638782" y="0"/>
                </a:lnTo>
                <a:lnTo>
                  <a:pt x="0" y="609428"/>
                </a:lnTo>
                <a:lnTo>
                  <a:pt x="3690993" y="609428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3E-182A-4E42-99A7-A84D607325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openxmlformats.org/officeDocument/2006/relationships/tags" Target="../tags/tag4.xml"/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3" Type="http://schemas.openxmlformats.org/officeDocument/2006/relationships/notesSlide" Target="../notesSlides/notesSlide2.xml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蓝色商业金融背景"/>
          <p:cNvPicPr>
            <a:picLocks noChangeAspect="1"/>
          </p:cNvPicPr>
          <p:nvPr/>
        </p:nvPicPr>
        <p:blipFill>
          <a:blip r:embed="rId1"/>
          <a:srcRect t="58017"/>
          <a:stretch>
            <a:fillRect/>
          </a:stretch>
        </p:blipFill>
        <p:spPr>
          <a:xfrm>
            <a:off x="0" y="0"/>
            <a:ext cx="12192635" cy="684339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490367" y="5876555"/>
            <a:ext cx="40436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汇报时间：</a:t>
            </a:r>
            <a:r>
              <a:rPr lang="en-US" altLang="zh-CN" sz="16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xxxx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月   汇报人：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PPTJIA</a:t>
            </a:r>
            <a:endParaRPr lang="en-US" altLang="zh-CN" sz="16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3" name="预览图_千图网_编号3483349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250.000000" out="25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00" y="-2378103"/>
            <a:ext cx="609600" cy="609600"/>
          </a:xfrm>
          <a:prstGeom prst="rect">
            <a:avLst/>
          </a:prstGeom>
        </p:spPr>
      </p:pic>
      <p:sp>
        <p:nvSpPr>
          <p:cNvPr id="48" name="PA_文本框 142"/>
          <p:cNvSpPr txBox="1"/>
          <p:nvPr>
            <p:custDataLst>
              <p:tags r:id="rId5"/>
            </p:custDataLst>
          </p:nvPr>
        </p:nvSpPr>
        <p:spPr>
          <a:xfrm>
            <a:off x="1215125" y="3132309"/>
            <a:ext cx="4502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6000" spc="-15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商业计划书</a:t>
            </a:r>
            <a:endParaRPr lang="zh-CN" altLang="en-US" sz="6000" spc="-15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49" name="PA_文本框 143"/>
          <p:cNvSpPr txBox="1"/>
          <p:nvPr>
            <p:custDataLst>
              <p:tags r:id="rId6"/>
            </p:custDataLst>
          </p:nvPr>
        </p:nvSpPr>
        <p:spPr>
          <a:xfrm>
            <a:off x="202885" y="2226708"/>
            <a:ext cx="65269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6000" spc="-15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BUSINESSPLAN</a:t>
            </a:r>
            <a:endParaRPr lang="zh-CN" altLang="en-US" sz="6000" spc="-15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35449" y="1697099"/>
            <a:ext cx="5114291" cy="2890887"/>
            <a:chOff x="3095797" y="1397617"/>
            <a:chExt cx="4782962" cy="2703601"/>
          </a:xfrm>
        </p:grpSpPr>
        <p:sp>
          <p:nvSpPr>
            <p:cNvPr id="33" name="任意多边形: 形状 32"/>
            <p:cNvSpPr/>
            <p:nvPr/>
          </p:nvSpPr>
          <p:spPr>
            <a:xfrm>
              <a:off x="3095797" y="1397617"/>
              <a:ext cx="4782962" cy="116397"/>
            </a:xfrm>
            <a:custGeom>
              <a:avLst/>
              <a:gdLst>
                <a:gd name="connsiteX0" fmla="*/ 4992320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4786907 w 6172200"/>
                <a:gd name="connsiteY3" fmla="*/ 150311 h 150311"/>
                <a:gd name="connsiteX4" fmla="*/ 0 w 6172200"/>
                <a:gd name="connsiteY4" fmla="*/ 0 h 150311"/>
                <a:gd name="connsiteX5" fmla="*/ 4290394 w 6172200"/>
                <a:gd name="connsiteY5" fmla="*/ 0 h 150311"/>
                <a:gd name="connsiteX6" fmla="*/ 4084981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4992320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4786907" y="150311"/>
                  </a:lnTo>
                  <a:close/>
                  <a:moveTo>
                    <a:pt x="0" y="0"/>
                  </a:moveTo>
                  <a:lnTo>
                    <a:pt x="4290394" y="0"/>
                  </a:lnTo>
                  <a:lnTo>
                    <a:pt x="4084981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 rot="16200000">
              <a:off x="1819153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22962" y="4656387"/>
            <a:ext cx="528701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1600" dirty="0">
                <a:solidFill>
                  <a:schemeClr val="bg1">
                    <a:alpha val="4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COMMERCIAL TRADE TERMS AND PAYMENT TERMS</a:t>
            </a:r>
            <a:endParaRPr lang="zh-CN" altLang="en-US" sz="1600" dirty="0">
              <a:solidFill>
                <a:schemeClr val="bg1">
                  <a:alpha val="4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35801" y="1342405"/>
            <a:ext cx="37388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alpha val="48000"/>
                  </a:schemeClr>
                </a:solidFill>
              </a:rPr>
              <a:t>COMMERCIAL TRADE TERMS AND PAYMENT TERMS</a:t>
            </a:r>
            <a:endParaRPr lang="zh-CN" altLang="en-US" sz="1400" dirty="0">
              <a:solidFill>
                <a:schemeClr val="bg1">
                  <a:alpha val="48000"/>
                </a:schemeClr>
              </a:solidFill>
            </a:endParaRPr>
          </a:p>
        </p:txBody>
      </p:sp>
      <p:cxnSp>
        <p:nvCxnSpPr>
          <p:cNvPr id="42" name="直接箭头连接符 41"/>
          <p:cNvCxnSpPr/>
          <p:nvPr/>
        </p:nvCxnSpPr>
        <p:spPr>
          <a:xfrm flipV="1">
            <a:off x="705324" y="4496315"/>
            <a:ext cx="728473" cy="65753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V="1">
            <a:off x="5746414" y="241466"/>
            <a:ext cx="1422400" cy="1261600"/>
          </a:xfrm>
          <a:prstGeom prst="straightConnector1">
            <a:avLst/>
          </a:prstGeom>
          <a:ln w="3175">
            <a:solidFill>
              <a:schemeClr val="bg1">
                <a:alpha val="33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48" grpId="0"/>
      <p:bldP spid="49" grpId="0"/>
      <p:bldP spid="12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1" name="think-cell Slide" r:id="rId2" imgW="9525" imgH="9525" progId="TCLayout.ActiveDocument.1">
                  <p:embed/>
                </p:oleObj>
              </mc:Choice>
              <mc:Fallback>
                <p:oleObj name="think-cell Slide" r:id="rId2" imgW="9525" imgH="9525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思源黑体" panose="020B0400000000000000" pitchFamily="34" charset="-122"/>
              <a:ea typeface="思源黑体" panose="020B0400000000000000" pitchFamily="34" charset="-122"/>
              <a:cs typeface="+mj-cs"/>
              <a:sym typeface="思源黑体" panose="020B0400000000000000" pitchFamily="34" charset="-122"/>
            </a:endParaRPr>
          </a:p>
        </p:txBody>
      </p:sp>
      <p:sp>
        <p:nvSpPr>
          <p:cNvPr id="20" name="iṡ1íḍê"/>
          <p:cNvSpPr txBox="1"/>
          <p:nvPr/>
        </p:nvSpPr>
        <p:spPr>
          <a:xfrm>
            <a:off x="1543917" y="2878544"/>
            <a:ext cx="2510158" cy="716429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altLang="zh-CN" sz="3200" b="1" i="1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CONTENTS</a:t>
            </a:r>
            <a:endParaRPr lang="en-US" altLang="zh-CN" sz="3200" b="1" i="1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6" name="图片 5" descr="蓝色商业金融背景"/>
          <p:cNvPicPr>
            <a:picLocks noChangeAspect="1"/>
          </p:cNvPicPr>
          <p:nvPr/>
        </p:nvPicPr>
        <p:blipFill>
          <a:blip r:embed="rId5"/>
          <a:srcRect l="937" t="56147" r="52601" b="1870"/>
          <a:stretch>
            <a:fillRect/>
          </a:stretch>
        </p:blipFill>
        <p:spPr>
          <a:xfrm>
            <a:off x="0" y="0"/>
            <a:ext cx="5664835" cy="6858000"/>
          </a:xfrm>
          <a:prstGeom prst="homePlate">
            <a:avLst/>
          </a:prstGeom>
        </p:spPr>
      </p:pic>
      <p:sp>
        <p:nvSpPr>
          <p:cNvPr id="4102" name="Rectangle 4"/>
          <p:cNvSpPr/>
          <p:nvPr/>
        </p:nvSpPr>
        <p:spPr>
          <a:xfrm>
            <a:off x="8585412" y="1316990"/>
            <a:ext cx="2432049" cy="6978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Insert Header Topic Here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  <a:p>
            <a:r>
              <a:rPr lang="en-US" altLang="zh-CN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Wo jiushi niubi,We have many PowerPoint templates that has been specifically designed.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</p:txBody>
      </p:sp>
      <p:sp>
        <p:nvSpPr>
          <p:cNvPr id="4112" name="Text Box 24"/>
          <p:cNvSpPr txBox="1"/>
          <p:nvPr>
            <p:custDataLst>
              <p:tags r:id="rId6"/>
            </p:custDataLst>
          </p:nvPr>
        </p:nvSpPr>
        <p:spPr>
          <a:xfrm>
            <a:off x="6166697" y="1210098"/>
            <a:ext cx="93726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01</a:t>
            </a:r>
            <a:endParaRPr lang="zh-CN" altLang="zh-CN" sz="5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</p:txBody>
      </p:sp>
      <p:sp>
        <p:nvSpPr>
          <p:cNvPr id="4113" name="Text Box 25"/>
          <p:cNvSpPr txBox="1"/>
          <p:nvPr>
            <p:custDataLst>
              <p:tags r:id="rId7"/>
            </p:custDataLst>
          </p:nvPr>
        </p:nvSpPr>
        <p:spPr>
          <a:xfrm>
            <a:off x="6166697" y="2410249"/>
            <a:ext cx="93726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02</a:t>
            </a:r>
            <a:endParaRPr lang="zh-CN" altLang="zh-CN" sz="5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</p:txBody>
      </p:sp>
      <p:sp>
        <p:nvSpPr>
          <p:cNvPr id="4114" name="Text Box 26"/>
          <p:cNvSpPr txBox="1"/>
          <p:nvPr>
            <p:custDataLst>
              <p:tags r:id="rId8"/>
            </p:custDataLst>
          </p:nvPr>
        </p:nvSpPr>
        <p:spPr>
          <a:xfrm>
            <a:off x="6166697" y="3631565"/>
            <a:ext cx="93726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03</a:t>
            </a:r>
            <a:endParaRPr lang="zh-CN" altLang="zh-CN" sz="5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</p:txBody>
      </p:sp>
      <p:sp>
        <p:nvSpPr>
          <p:cNvPr id="4115" name="Text Box 27"/>
          <p:cNvSpPr txBox="1"/>
          <p:nvPr>
            <p:custDataLst>
              <p:tags r:id="rId9"/>
            </p:custDataLst>
          </p:nvPr>
        </p:nvSpPr>
        <p:spPr>
          <a:xfrm>
            <a:off x="6166697" y="4789382"/>
            <a:ext cx="937260" cy="9124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zh-CN" sz="5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04</a:t>
            </a:r>
            <a:endParaRPr lang="zh-CN" altLang="zh-CN" sz="5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8585412" y="2595880"/>
            <a:ext cx="2432049" cy="6978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Insert Header Topic Here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  <a:p>
            <a:r>
              <a:rPr lang="en-US" altLang="zh-CN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Wo jiushi niubi,We have many PowerPoint templates that has been specifically designed.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85412" y="3834130"/>
            <a:ext cx="2432049" cy="6978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Insert Header Topic Here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  <a:p>
            <a:r>
              <a:rPr lang="en-US" altLang="zh-CN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Wo jiushi niubi,We have many PowerPoint templates that has been specifically designed.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8585412" y="4956810"/>
            <a:ext cx="2432049" cy="6978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p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Insert Header Topic Here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  <a:p>
            <a:r>
              <a:rPr lang="en-US" altLang="zh-CN" sz="10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rPr>
              <a:t>Wo jiushi niubi,We have many PowerPoint templates that has been specifically designed.</a:t>
            </a:r>
            <a:endParaRPr lang="en-US" altLang="zh-CN" sz="10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298055" y="1278890"/>
            <a:ext cx="774700" cy="774700"/>
            <a:chOff x="10520" y="3014"/>
            <a:chExt cx="1220" cy="1220"/>
          </a:xfrm>
          <a:solidFill>
            <a:srgbClr val="70A6FE"/>
          </a:solidFill>
        </p:grpSpPr>
        <p:sp>
          <p:nvSpPr>
            <p:cNvPr id="4127" name="Oval 10"/>
            <p:cNvSpPr/>
            <p:nvPr/>
          </p:nvSpPr>
          <p:spPr>
            <a:xfrm>
              <a:off x="10520" y="3014"/>
              <a:ext cx="1220" cy="1220"/>
            </a:xfrm>
            <a:prstGeom prst="ellipse">
              <a:avLst/>
            </a:prstGeom>
            <a:grpFill/>
            <a:ln w="12700" cap="flat" cmpd="sng">
              <a:solidFill>
                <a:srgbClr val="70A6FE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endParaRPr>
            </a:p>
          </p:txBody>
        </p:sp>
        <p:pic>
          <p:nvPicPr>
            <p:cNvPr id="10" name="图片 9" descr="qq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23" y="3217"/>
              <a:ext cx="813" cy="813"/>
            </a:xfrm>
            <a:prstGeom prst="rect">
              <a:avLst/>
            </a:prstGeom>
            <a:grpFill/>
            <a:ln>
              <a:solidFill>
                <a:srgbClr val="70A6FE"/>
              </a:solidFill>
            </a:ln>
          </p:spPr>
        </p:pic>
      </p:grpSp>
      <p:grpSp>
        <p:nvGrpSpPr>
          <p:cNvPr id="11" name="组合 10"/>
          <p:cNvGrpSpPr/>
          <p:nvPr/>
        </p:nvGrpSpPr>
        <p:grpSpPr>
          <a:xfrm>
            <a:off x="7298055" y="2427605"/>
            <a:ext cx="774700" cy="774700"/>
            <a:chOff x="10520" y="3014"/>
            <a:chExt cx="1220" cy="1220"/>
          </a:xfrm>
          <a:solidFill>
            <a:srgbClr val="70A6FE"/>
          </a:solidFill>
        </p:grpSpPr>
        <p:sp>
          <p:nvSpPr>
            <p:cNvPr id="12" name="Oval 10"/>
            <p:cNvSpPr/>
            <p:nvPr/>
          </p:nvSpPr>
          <p:spPr>
            <a:xfrm>
              <a:off x="10520" y="3014"/>
              <a:ext cx="1220" cy="1220"/>
            </a:xfrm>
            <a:prstGeom prst="ellipse">
              <a:avLst/>
            </a:prstGeom>
            <a:grpFill/>
            <a:ln w="12700" cap="flat" cmpd="sng">
              <a:solidFill>
                <a:srgbClr val="70A6FE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endParaRPr>
            </a:p>
          </p:txBody>
        </p:sp>
        <p:pic>
          <p:nvPicPr>
            <p:cNvPr id="13" name="图片 12" descr="qq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23" y="3217"/>
              <a:ext cx="813" cy="813"/>
            </a:xfrm>
            <a:prstGeom prst="rect">
              <a:avLst/>
            </a:prstGeom>
            <a:grpFill/>
            <a:ln>
              <a:solidFill>
                <a:srgbClr val="70A6FE"/>
              </a:solidFill>
            </a:ln>
          </p:spPr>
        </p:pic>
      </p:grpSp>
      <p:grpSp>
        <p:nvGrpSpPr>
          <p:cNvPr id="14" name="组合 13"/>
          <p:cNvGrpSpPr/>
          <p:nvPr/>
        </p:nvGrpSpPr>
        <p:grpSpPr>
          <a:xfrm>
            <a:off x="7298055" y="3634740"/>
            <a:ext cx="774700" cy="774700"/>
            <a:chOff x="10520" y="3014"/>
            <a:chExt cx="1220" cy="1220"/>
          </a:xfrm>
          <a:solidFill>
            <a:srgbClr val="70A6FE"/>
          </a:solidFill>
        </p:grpSpPr>
        <p:sp>
          <p:nvSpPr>
            <p:cNvPr id="15" name="Oval 10"/>
            <p:cNvSpPr/>
            <p:nvPr/>
          </p:nvSpPr>
          <p:spPr>
            <a:xfrm>
              <a:off x="10520" y="3014"/>
              <a:ext cx="1220" cy="1220"/>
            </a:xfrm>
            <a:prstGeom prst="ellipse">
              <a:avLst/>
            </a:prstGeom>
            <a:grpFill/>
            <a:ln w="12700" cap="flat" cmpd="sng">
              <a:solidFill>
                <a:srgbClr val="70A6FE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endParaRPr>
            </a:p>
          </p:txBody>
        </p:sp>
        <p:pic>
          <p:nvPicPr>
            <p:cNvPr id="16" name="图片 15" descr="qq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23" y="3217"/>
              <a:ext cx="813" cy="813"/>
            </a:xfrm>
            <a:prstGeom prst="rect">
              <a:avLst/>
            </a:prstGeom>
            <a:grpFill/>
            <a:ln>
              <a:solidFill>
                <a:srgbClr val="70A6FE"/>
              </a:solidFill>
            </a:ln>
          </p:spPr>
        </p:pic>
      </p:grpSp>
      <p:grpSp>
        <p:nvGrpSpPr>
          <p:cNvPr id="17" name="组合 16"/>
          <p:cNvGrpSpPr/>
          <p:nvPr/>
        </p:nvGrpSpPr>
        <p:grpSpPr>
          <a:xfrm>
            <a:off x="7298055" y="4841240"/>
            <a:ext cx="774700" cy="774700"/>
            <a:chOff x="10520" y="3014"/>
            <a:chExt cx="1220" cy="1220"/>
          </a:xfrm>
          <a:solidFill>
            <a:srgbClr val="70A6FE"/>
          </a:solidFill>
        </p:grpSpPr>
        <p:sp>
          <p:nvSpPr>
            <p:cNvPr id="18" name="Oval 10"/>
            <p:cNvSpPr/>
            <p:nvPr/>
          </p:nvSpPr>
          <p:spPr>
            <a:xfrm>
              <a:off x="10520" y="3014"/>
              <a:ext cx="1220" cy="1220"/>
            </a:xfrm>
            <a:prstGeom prst="ellipse">
              <a:avLst/>
            </a:prstGeom>
            <a:grpFill/>
            <a:ln w="12700" cap="flat" cmpd="sng">
              <a:solidFill>
                <a:srgbClr val="70A6FE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endParaRPr>
            </a:p>
          </p:txBody>
        </p:sp>
        <p:pic>
          <p:nvPicPr>
            <p:cNvPr id="19" name="图片 18" descr="qq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723" y="3217"/>
              <a:ext cx="813" cy="813"/>
            </a:xfrm>
            <a:prstGeom prst="rect">
              <a:avLst/>
            </a:prstGeom>
            <a:grpFill/>
            <a:ln>
              <a:solidFill>
                <a:srgbClr val="70A6FE"/>
              </a:solidFill>
            </a:ln>
          </p:spPr>
        </p:pic>
      </p:grpSp>
      <p:sp>
        <p:nvSpPr>
          <p:cNvPr id="24" name="文本框 23"/>
          <p:cNvSpPr txBox="1"/>
          <p:nvPr/>
        </p:nvSpPr>
        <p:spPr>
          <a:xfrm>
            <a:off x="1779267" y="2878318"/>
            <a:ext cx="15544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5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kumimoji="1" lang="zh-CN" altLang="en-US" sz="5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618079" y="3634731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</a:rPr>
              <a:t>CONTENTS</a:t>
            </a:r>
            <a:endParaRPr kumimoji="1" lang="en-US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  <p:bldLst>
      <p:bldP spid="4112" grpId="1"/>
      <p:bldP spid="4113" grpId="1"/>
      <p:bldP spid="4114" grpId="1"/>
      <p:bldP spid="41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蓝色商业金融背景"/>
          <p:cNvPicPr>
            <a:picLocks noChangeAspect="1"/>
          </p:cNvPicPr>
          <p:nvPr/>
        </p:nvPicPr>
        <p:blipFill>
          <a:blip r:embed="rId1"/>
          <a:srcRect l="104" t="5972" r="-104" b="52045"/>
          <a:stretch>
            <a:fillRect/>
          </a:stretch>
        </p:blipFill>
        <p:spPr>
          <a:xfrm>
            <a:off x="0" y="0"/>
            <a:ext cx="12218035" cy="685800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5083530" y="2624943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Section Header Here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5085118" y="3520293"/>
            <a:ext cx="4675187" cy="10144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Supporting text here.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  <a:p>
            <a:pPr marL="0" lvl="0" indent="0"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62200" y="2127593"/>
            <a:ext cx="7398105" cy="2709926"/>
            <a:chOff x="3095797" y="1397617"/>
            <a:chExt cx="6247356" cy="2709926"/>
          </a:xfrm>
        </p:grpSpPr>
        <p:sp>
          <p:nvSpPr>
            <p:cNvPr id="8" name="任意多边形: 形状 7"/>
            <p:cNvSpPr/>
            <p:nvPr/>
          </p:nvSpPr>
          <p:spPr>
            <a:xfrm>
              <a:off x="3095797" y="3957232"/>
              <a:ext cx="6172200" cy="150311"/>
            </a:xfrm>
            <a:custGeom>
              <a:avLst/>
              <a:gdLst>
                <a:gd name="connsiteX0" fmla="*/ 1494382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1288969 w 6172200"/>
                <a:gd name="connsiteY3" fmla="*/ 150311 h 150311"/>
                <a:gd name="connsiteX4" fmla="*/ 0 w 6172200"/>
                <a:gd name="connsiteY4" fmla="*/ 0 h 150311"/>
                <a:gd name="connsiteX5" fmla="*/ 792456 w 6172200"/>
                <a:gd name="connsiteY5" fmla="*/ 0 h 150311"/>
                <a:gd name="connsiteX6" fmla="*/ 587042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1494382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1288969" y="150311"/>
                  </a:lnTo>
                  <a:close/>
                  <a:moveTo>
                    <a:pt x="0" y="0"/>
                  </a:moveTo>
                  <a:lnTo>
                    <a:pt x="792456" y="0"/>
                  </a:lnTo>
                  <a:lnTo>
                    <a:pt x="587042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3095797" y="1397617"/>
              <a:ext cx="6172200" cy="150311"/>
            </a:xfrm>
            <a:custGeom>
              <a:avLst/>
              <a:gdLst>
                <a:gd name="connsiteX0" fmla="*/ 4992320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4786907 w 6172200"/>
                <a:gd name="connsiteY3" fmla="*/ 150311 h 150311"/>
                <a:gd name="connsiteX4" fmla="*/ 0 w 6172200"/>
                <a:gd name="connsiteY4" fmla="*/ 0 h 150311"/>
                <a:gd name="connsiteX5" fmla="*/ 4290394 w 6172200"/>
                <a:gd name="connsiteY5" fmla="*/ 0 h 150311"/>
                <a:gd name="connsiteX6" fmla="*/ 4084981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4992320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4786907" y="150311"/>
                  </a:lnTo>
                  <a:close/>
                  <a:moveTo>
                    <a:pt x="0" y="0"/>
                  </a:moveTo>
                  <a:lnTo>
                    <a:pt x="4290394" y="0"/>
                  </a:lnTo>
                  <a:lnTo>
                    <a:pt x="4084981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16200000">
              <a:off x="7916198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16200000">
              <a:off x="1819153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927985" y="2879725"/>
            <a:ext cx="1767840" cy="1200150"/>
          </a:xfrm>
          <a:prstGeom prst="rect">
            <a:avLst/>
          </a:prstGeom>
          <a:noFill/>
          <a:ln w="117475"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en-US" altLang="zh-CN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8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9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0" y="1656715"/>
            <a:ext cx="12192211" cy="4157145"/>
            <a:chOff x="0" y="1745"/>
            <a:chExt cx="14415" cy="4915"/>
          </a:xfrm>
        </p:grpSpPr>
        <p:sp>
          <p:nvSpPr>
            <p:cNvPr id="6149" name="直接连接符 5"/>
            <p:cNvSpPr/>
            <p:nvPr/>
          </p:nvSpPr>
          <p:spPr>
            <a:xfrm>
              <a:off x="0" y="4410"/>
              <a:ext cx="14415" cy="0"/>
            </a:xfrm>
            <a:prstGeom prst="line">
              <a:avLst/>
            </a:prstGeom>
            <a:ln w="38100" cap="flat" cmpd="sng">
              <a:solidFill>
                <a:srgbClr val="70A6FE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p>
              <a:pPr fontAlgn="base"/>
              <a:endParaRPr lang="zh-CN" altLang="en-US" sz="1350" strike="noStrike" noProof="1"/>
            </a:p>
          </p:txBody>
        </p:sp>
        <p:sp>
          <p:nvSpPr>
            <p:cNvPr id="6150" name="椭圆 6"/>
            <p:cNvSpPr/>
            <p:nvPr/>
          </p:nvSpPr>
          <p:spPr>
            <a:xfrm>
              <a:off x="1900" y="3883"/>
              <a:ext cx="1045" cy="1045"/>
            </a:xfrm>
            <a:prstGeom prst="ellipse">
              <a:avLst/>
            </a:prstGeom>
            <a:solidFill>
              <a:srgbClr val="70A6FE"/>
            </a:solidFill>
            <a:ln w="38100">
              <a:noFill/>
            </a:ln>
          </p:spPr>
          <p:txBody>
            <a:bodyPr anchor="ctr"/>
            <a:p>
              <a:pPr algn="ctr"/>
              <a:r>
                <a:rPr lang="en-US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en-US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1" name="椭圆 7"/>
            <p:cNvSpPr/>
            <p:nvPr/>
          </p:nvSpPr>
          <p:spPr>
            <a:xfrm>
              <a:off x="5125" y="3883"/>
              <a:ext cx="1043" cy="1045"/>
            </a:xfrm>
            <a:prstGeom prst="ellipse">
              <a:avLst/>
            </a:prstGeom>
            <a:solidFill>
              <a:srgbClr val="70A6FE"/>
            </a:solidFill>
            <a:ln w="38100">
              <a:noFill/>
            </a:ln>
          </p:spPr>
          <p:txBody>
            <a:bodyPr anchor="ctr"/>
            <a:p>
              <a:pPr algn="ctr"/>
              <a:r>
                <a:rPr lang="en-US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endParaRPr lang="en-US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2" name="椭圆 8"/>
            <p:cNvSpPr/>
            <p:nvPr/>
          </p:nvSpPr>
          <p:spPr>
            <a:xfrm>
              <a:off x="8348" y="3883"/>
              <a:ext cx="1042" cy="1045"/>
            </a:xfrm>
            <a:prstGeom prst="ellipse">
              <a:avLst/>
            </a:prstGeom>
            <a:solidFill>
              <a:srgbClr val="70A6FE"/>
            </a:solidFill>
            <a:ln w="38100">
              <a:noFill/>
            </a:ln>
          </p:spPr>
          <p:txBody>
            <a:bodyPr anchor="ctr"/>
            <a:p>
              <a:pPr algn="ctr"/>
              <a:r>
                <a:rPr lang="en-US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endParaRPr lang="en-US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3" name="椭圆 9"/>
            <p:cNvSpPr/>
            <p:nvPr/>
          </p:nvSpPr>
          <p:spPr>
            <a:xfrm>
              <a:off x="11570" y="3883"/>
              <a:ext cx="1045" cy="1045"/>
            </a:xfrm>
            <a:prstGeom prst="ellipse">
              <a:avLst/>
            </a:prstGeom>
            <a:solidFill>
              <a:srgbClr val="70A6FE"/>
            </a:solidFill>
            <a:ln w="38100">
              <a:noFill/>
            </a:ln>
          </p:spPr>
          <p:txBody>
            <a:bodyPr anchor="ctr"/>
            <a:p>
              <a:pPr algn="ctr"/>
              <a:r>
                <a:rPr lang="en-US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</a:t>
              </a:r>
              <a:endParaRPr lang="en-US" altLang="en-US" sz="1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63" name="文本框 4"/>
            <p:cNvSpPr/>
            <p:nvPr/>
          </p:nvSpPr>
          <p:spPr>
            <a:xfrm>
              <a:off x="1225" y="5105"/>
              <a:ext cx="2395" cy="35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p>
              <a:pPr lvl="0" algn="dist" fontAlgn="base">
                <a:lnSpc>
                  <a:spcPct val="100000"/>
                </a:lnSpc>
              </a:pPr>
              <a:r>
                <a:rPr lang="en-US" altLang="x-none" sz="1350" b="1" strike="noStrike" noProof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LEOPARD</a:t>
              </a:r>
              <a:endParaRPr lang="en-US" altLang="x-none" sz="1350" b="1" strike="noStrike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4" name="文本框 19"/>
            <p:cNvSpPr/>
            <p:nvPr/>
          </p:nvSpPr>
          <p:spPr>
            <a:xfrm>
              <a:off x="4450" y="5105"/>
              <a:ext cx="2393" cy="35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p>
              <a:pPr lvl="0" algn="dist" fontAlgn="base">
                <a:lnSpc>
                  <a:spcPct val="100000"/>
                </a:lnSpc>
              </a:pPr>
              <a:r>
                <a:rPr lang="en-US" altLang="x-none" sz="1350" b="1" strike="noStrike" noProof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LEOPARD</a:t>
              </a:r>
              <a:endParaRPr lang="en-US" altLang="x-none" sz="1350" b="1" strike="noStrike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65" name="文本框 20"/>
            <p:cNvSpPr/>
            <p:nvPr/>
          </p:nvSpPr>
          <p:spPr>
            <a:xfrm>
              <a:off x="7673" y="5105"/>
              <a:ext cx="2393" cy="35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p>
              <a:pPr lvl="0" algn="dist" fontAlgn="base">
                <a:lnSpc>
                  <a:spcPct val="100000"/>
                </a:lnSpc>
              </a:pPr>
              <a:r>
                <a:rPr lang="en-US" altLang="x-none" sz="1350" b="1" strike="noStrike" noProof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LEOPARD</a:t>
              </a:r>
              <a:endParaRPr lang="en-US" altLang="x-none" sz="1350" b="1" strike="noStrike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6" name="文本框 21"/>
            <p:cNvSpPr/>
            <p:nvPr/>
          </p:nvSpPr>
          <p:spPr>
            <a:xfrm>
              <a:off x="10895" y="5105"/>
              <a:ext cx="2395" cy="354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p>
              <a:pPr lvl="0" algn="dist" fontAlgn="base">
                <a:lnSpc>
                  <a:spcPct val="100000"/>
                </a:lnSpc>
              </a:pPr>
              <a:r>
                <a:rPr lang="en-US" altLang="x-none" sz="1350" b="1" strike="noStrike" noProof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LEOPARD</a:t>
              </a:r>
              <a:endParaRPr lang="en-US" altLang="x-none" sz="1350" b="1" strike="noStrike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67" name="文本框 22"/>
            <p:cNvSpPr/>
            <p:nvPr/>
          </p:nvSpPr>
          <p:spPr>
            <a:xfrm>
              <a:off x="1175" y="5570"/>
              <a:ext cx="2495" cy="10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</a:t>
              </a:r>
              <a:endParaRPr lang="en-US" altLang="zh-CN" sz="1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68" name="文本框 23"/>
            <p:cNvSpPr/>
            <p:nvPr/>
          </p:nvSpPr>
          <p:spPr>
            <a:xfrm>
              <a:off x="4398" y="5570"/>
              <a:ext cx="2497" cy="10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</a:t>
              </a:r>
              <a:endParaRPr lang="en-US" altLang="zh-CN" sz="1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69" name="文本框 24"/>
            <p:cNvSpPr/>
            <p:nvPr/>
          </p:nvSpPr>
          <p:spPr>
            <a:xfrm>
              <a:off x="7623" y="5570"/>
              <a:ext cx="2497" cy="10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</a:t>
              </a:r>
              <a:endParaRPr lang="en-US" altLang="zh-CN" sz="1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70" name="文本框 25"/>
            <p:cNvSpPr/>
            <p:nvPr/>
          </p:nvSpPr>
          <p:spPr>
            <a:xfrm>
              <a:off x="10848" y="5570"/>
              <a:ext cx="2492" cy="10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</a:t>
              </a:r>
              <a:endParaRPr lang="en-US" altLang="zh-CN" sz="1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" name="TextBox 9"/>
            <p:cNvSpPr/>
            <p:nvPr/>
          </p:nvSpPr>
          <p:spPr>
            <a:xfrm>
              <a:off x="1640" y="1745"/>
              <a:ext cx="11103" cy="13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21912" tIns="60956" rIns="121912" bIns="60956" anchor="t">
              <a:spAutoFit/>
            </a:bodyPr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designed to help anyone that is stepping into the world of PowerPoint for the very first time.We have many PowerPoint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designed to help anyone that is stepping into the world of PowerPoint for the very first time.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</a:endParaRPr>
            </a:p>
            <a:p>
              <a:pPr algn="ctr">
                <a:lnSpc>
                  <a:spcPct val="120000"/>
                </a:lnSpc>
              </a:pP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endParaRPr>
            </a:p>
          </p:txBody>
        </p:sp>
      </p:grp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4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240155" y="2038350"/>
            <a:ext cx="3444240" cy="3307715"/>
            <a:chOff x="1726" y="2736"/>
            <a:chExt cx="6182" cy="5936"/>
          </a:xfrm>
        </p:grpSpPr>
        <p:grpSp>
          <p:nvGrpSpPr>
            <p:cNvPr id="29" name="组合 28"/>
            <p:cNvGrpSpPr/>
            <p:nvPr/>
          </p:nvGrpSpPr>
          <p:grpSpPr>
            <a:xfrm>
              <a:off x="2742" y="2736"/>
              <a:ext cx="1942" cy="2240"/>
              <a:chOff x="2902" y="2916"/>
              <a:chExt cx="1942" cy="2240"/>
            </a:xfrm>
          </p:grpSpPr>
          <p:sp>
            <p:nvSpPr>
              <p:cNvPr id="5" name="Freeform 8"/>
              <p:cNvSpPr/>
              <p:nvPr/>
            </p:nvSpPr>
            <p:spPr bwMode="auto">
              <a:xfrm>
                <a:off x="2902" y="2916"/>
                <a:ext cx="1943" cy="2240"/>
              </a:xfrm>
              <a:custGeom>
                <a:avLst/>
                <a:gdLst>
                  <a:gd name="T0" fmla="*/ 0 w 666"/>
                  <a:gd name="T1" fmla="*/ 192 h 768"/>
                  <a:gd name="T2" fmla="*/ 333 w 666"/>
                  <a:gd name="T3" fmla="*/ 0 h 768"/>
                  <a:gd name="T4" fmla="*/ 666 w 666"/>
                  <a:gd name="T5" fmla="*/ 192 h 768"/>
                  <a:gd name="T6" fmla="*/ 666 w 666"/>
                  <a:gd name="T7" fmla="*/ 576 h 768"/>
                  <a:gd name="T8" fmla="*/ 333 w 666"/>
                  <a:gd name="T9" fmla="*/ 768 h 768"/>
                  <a:gd name="T10" fmla="*/ 0 w 666"/>
                  <a:gd name="T11" fmla="*/ 576 h 768"/>
                  <a:gd name="T12" fmla="*/ 0 w 666"/>
                  <a:gd name="T13" fmla="*/ 192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6" h="768">
                    <a:moveTo>
                      <a:pt x="0" y="192"/>
                    </a:moveTo>
                    <a:lnTo>
                      <a:pt x="333" y="0"/>
                    </a:lnTo>
                    <a:lnTo>
                      <a:pt x="666" y="192"/>
                    </a:lnTo>
                    <a:lnTo>
                      <a:pt x="666" y="576"/>
                    </a:lnTo>
                    <a:lnTo>
                      <a:pt x="333" y="768"/>
                    </a:lnTo>
                    <a:lnTo>
                      <a:pt x="0" y="576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70A6FE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Freeform 14"/>
              <p:cNvSpPr>
                <a:spLocks noEditPoints="1"/>
              </p:cNvSpPr>
              <p:nvPr/>
            </p:nvSpPr>
            <p:spPr bwMode="auto">
              <a:xfrm>
                <a:off x="3613" y="3775"/>
                <a:ext cx="516" cy="516"/>
              </a:xfrm>
              <a:custGeom>
                <a:avLst/>
                <a:gdLst>
                  <a:gd name="T0" fmla="*/ 76 w 105"/>
                  <a:gd name="T1" fmla="*/ 51 h 105"/>
                  <a:gd name="T2" fmla="*/ 41 w 105"/>
                  <a:gd name="T3" fmla="*/ 24 h 105"/>
                  <a:gd name="T4" fmla="*/ 24 w 105"/>
                  <a:gd name="T5" fmla="*/ 41 h 105"/>
                  <a:gd name="T6" fmla="*/ 51 w 105"/>
                  <a:gd name="T7" fmla="*/ 76 h 105"/>
                  <a:gd name="T8" fmla="*/ 76 w 105"/>
                  <a:gd name="T9" fmla="*/ 51 h 105"/>
                  <a:gd name="T10" fmla="*/ 40 w 105"/>
                  <a:gd name="T11" fmla="*/ 18 h 105"/>
                  <a:gd name="T12" fmla="*/ 40 w 105"/>
                  <a:gd name="T13" fmla="*/ 18 h 105"/>
                  <a:gd name="T14" fmla="*/ 43 w 105"/>
                  <a:gd name="T15" fmla="*/ 15 h 105"/>
                  <a:gd name="T16" fmla="*/ 45 w 105"/>
                  <a:gd name="T17" fmla="*/ 14 h 105"/>
                  <a:gd name="T18" fmla="*/ 41 w 105"/>
                  <a:gd name="T19" fmla="*/ 10 h 105"/>
                  <a:gd name="T20" fmla="*/ 10 w 105"/>
                  <a:gd name="T21" fmla="*/ 41 h 105"/>
                  <a:gd name="T22" fmla="*/ 14 w 105"/>
                  <a:gd name="T23" fmla="*/ 45 h 105"/>
                  <a:gd name="T24" fmla="*/ 18 w 105"/>
                  <a:gd name="T25" fmla="*/ 40 h 105"/>
                  <a:gd name="T26" fmla="*/ 18 w 105"/>
                  <a:gd name="T27" fmla="*/ 40 h 105"/>
                  <a:gd name="T28" fmla="*/ 40 w 105"/>
                  <a:gd name="T29" fmla="*/ 18 h 105"/>
                  <a:gd name="T30" fmla="*/ 52 w 105"/>
                  <a:gd name="T31" fmla="*/ 82 h 105"/>
                  <a:gd name="T32" fmla="*/ 52 w 105"/>
                  <a:gd name="T33" fmla="*/ 82 h 105"/>
                  <a:gd name="T34" fmla="*/ 52 w 105"/>
                  <a:gd name="T35" fmla="*/ 82 h 105"/>
                  <a:gd name="T36" fmla="*/ 49 w 105"/>
                  <a:gd name="T37" fmla="*/ 84 h 105"/>
                  <a:gd name="T38" fmla="*/ 53 w 105"/>
                  <a:gd name="T39" fmla="*/ 88 h 105"/>
                  <a:gd name="T40" fmla="*/ 88 w 105"/>
                  <a:gd name="T41" fmla="*/ 53 h 105"/>
                  <a:gd name="T42" fmla="*/ 84 w 105"/>
                  <a:gd name="T43" fmla="*/ 49 h 105"/>
                  <a:gd name="T44" fmla="*/ 83 w 105"/>
                  <a:gd name="T45" fmla="*/ 50 h 105"/>
                  <a:gd name="T46" fmla="*/ 83 w 105"/>
                  <a:gd name="T47" fmla="*/ 50 h 105"/>
                  <a:gd name="T48" fmla="*/ 83 w 105"/>
                  <a:gd name="T49" fmla="*/ 50 h 105"/>
                  <a:gd name="T50" fmla="*/ 82 w 105"/>
                  <a:gd name="T51" fmla="*/ 51 h 105"/>
                  <a:gd name="T52" fmla="*/ 82 w 105"/>
                  <a:gd name="T53" fmla="*/ 51 h 105"/>
                  <a:gd name="T54" fmla="*/ 52 w 105"/>
                  <a:gd name="T55" fmla="*/ 82 h 105"/>
                  <a:gd name="T56" fmla="*/ 49 w 105"/>
                  <a:gd name="T57" fmla="*/ 20 h 105"/>
                  <a:gd name="T58" fmla="*/ 49 w 105"/>
                  <a:gd name="T59" fmla="*/ 20 h 105"/>
                  <a:gd name="T60" fmla="*/ 79 w 105"/>
                  <a:gd name="T61" fmla="*/ 43 h 105"/>
                  <a:gd name="T62" fmla="*/ 81 w 105"/>
                  <a:gd name="T63" fmla="*/ 41 h 105"/>
                  <a:gd name="T64" fmla="*/ 82 w 105"/>
                  <a:gd name="T65" fmla="*/ 41 h 105"/>
                  <a:gd name="T66" fmla="*/ 87 w 105"/>
                  <a:gd name="T67" fmla="*/ 41 h 105"/>
                  <a:gd name="T68" fmla="*/ 96 w 105"/>
                  <a:gd name="T69" fmla="*/ 50 h 105"/>
                  <a:gd name="T70" fmla="*/ 96 w 105"/>
                  <a:gd name="T71" fmla="*/ 50 h 105"/>
                  <a:gd name="T72" fmla="*/ 96 w 105"/>
                  <a:gd name="T73" fmla="*/ 56 h 105"/>
                  <a:gd name="T74" fmla="*/ 79 w 105"/>
                  <a:gd name="T75" fmla="*/ 73 h 105"/>
                  <a:gd name="T76" fmla="*/ 104 w 105"/>
                  <a:gd name="T77" fmla="*/ 98 h 105"/>
                  <a:gd name="T78" fmla="*/ 104 w 105"/>
                  <a:gd name="T79" fmla="*/ 104 h 105"/>
                  <a:gd name="T80" fmla="*/ 98 w 105"/>
                  <a:gd name="T81" fmla="*/ 104 h 105"/>
                  <a:gd name="T82" fmla="*/ 73 w 105"/>
                  <a:gd name="T83" fmla="*/ 79 h 105"/>
                  <a:gd name="T84" fmla="*/ 56 w 105"/>
                  <a:gd name="T85" fmla="*/ 96 h 105"/>
                  <a:gd name="T86" fmla="*/ 56 w 105"/>
                  <a:gd name="T87" fmla="*/ 96 h 105"/>
                  <a:gd name="T88" fmla="*/ 50 w 105"/>
                  <a:gd name="T89" fmla="*/ 96 h 105"/>
                  <a:gd name="T90" fmla="*/ 41 w 105"/>
                  <a:gd name="T91" fmla="*/ 87 h 105"/>
                  <a:gd name="T92" fmla="*/ 41 w 105"/>
                  <a:gd name="T93" fmla="*/ 87 h 105"/>
                  <a:gd name="T94" fmla="*/ 41 w 105"/>
                  <a:gd name="T95" fmla="*/ 81 h 105"/>
                  <a:gd name="T96" fmla="*/ 43 w 105"/>
                  <a:gd name="T97" fmla="*/ 79 h 105"/>
                  <a:gd name="T98" fmla="*/ 20 w 105"/>
                  <a:gd name="T99" fmla="*/ 49 h 105"/>
                  <a:gd name="T100" fmla="*/ 17 w 105"/>
                  <a:gd name="T101" fmla="*/ 53 h 105"/>
                  <a:gd name="T102" fmla="*/ 17 w 105"/>
                  <a:gd name="T103" fmla="*/ 53 h 105"/>
                  <a:gd name="T104" fmla="*/ 17 w 105"/>
                  <a:gd name="T105" fmla="*/ 53 h 105"/>
                  <a:gd name="T106" fmla="*/ 11 w 105"/>
                  <a:gd name="T107" fmla="*/ 53 h 105"/>
                  <a:gd name="T108" fmla="*/ 2 w 105"/>
                  <a:gd name="T109" fmla="*/ 44 h 105"/>
                  <a:gd name="T110" fmla="*/ 2 w 105"/>
                  <a:gd name="T111" fmla="*/ 44 h 105"/>
                  <a:gd name="T112" fmla="*/ 2 w 105"/>
                  <a:gd name="T113" fmla="*/ 38 h 105"/>
                  <a:gd name="T114" fmla="*/ 38 w 105"/>
                  <a:gd name="T115" fmla="*/ 2 h 105"/>
                  <a:gd name="T116" fmla="*/ 44 w 105"/>
                  <a:gd name="T117" fmla="*/ 2 h 105"/>
                  <a:gd name="T118" fmla="*/ 53 w 105"/>
                  <a:gd name="T119" fmla="*/ 11 h 105"/>
                  <a:gd name="T120" fmla="*/ 53 w 105"/>
                  <a:gd name="T121" fmla="*/ 11 h 105"/>
                  <a:gd name="T122" fmla="*/ 53 w 105"/>
                  <a:gd name="T123" fmla="*/ 17 h 105"/>
                  <a:gd name="T124" fmla="*/ 49 w 105"/>
                  <a:gd name="T125" fmla="*/ 2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5" h="105">
                    <a:moveTo>
                      <a:pt x="76" y="51"/>
                    </a:moveTo>
                    <a:cubicBezTo>
                      <a:pt x="41" y="24"/>
                      <a:pt x="41" y="24"/>
                      <a:pt x="41" y="24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76" y="51"/>
                      <a:pt x="76" y="51"/>
                      <a:pt x="76" y="51"/>
                    </a:cubicBezTo>
                    <a:close/>
                    <a:moveTo>
                      <a:pt x="40" y="18"/>
                    </a:moveTo>
                    <a:cubicBezTo>
                      <a:pt x="40" y="18"/>
                      <a:pt x="40" y="18"/>
                      <a:pt x="40" y="1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40" y="18"/>
                      <a:pt x="40" y="18"/>
                      <a:pt x="40" y="18"/>
                    </a:cubicBezTo>
                    <a:close/>
                    <a:moveTo>
                      <a:pt x="52" y="82"/>
                    </a:moveTo>
                    <a:cubicBezTo>
                      <a:pt x="52" y="82"/>
                      <a:pt x="52" y="82"/>
                      <a:pt x="52" y="82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82" y="51"/>
                      <a:pt x="82" y="51"/>
                      <a:pt x="82" y="51"/>
                    </a:cubicBezTo>
                    <a:cubicBezTo>
                      <a:pt x="82" y="51"/>
                      <a:pt x="82" y="51"/>
                      <a:pt x="82" y="51"/>
                    </a:cubicBezTo>
                    <a:cubicBezTo>
                      <a:pt x="52" y="82"/>
                      <a:pt x="52" y="82"/>
                      <a:pt x="52" y="82"/>
                    </a:cubicBezTo>
                    <a:close/>
                    <a:moveTo>
                      <a:pt x="49" y="20"/>
                    </a:moveTo>
                    <a:cubicBezTo>
                      <a:pt x="49" y="20"/>
                      <a:pt x="49" y="20"/>
                      <a:pt x="49" y="20"/>
                    </a:cubicBezTo>
                    <a:cubicBezTo>
                      <a:pt x="79" y="43"/>
                      <a:pt x="79" y="43"/>
                      <a:pt x="79" y="43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83" y="39"/>
                      <a:pt x="86" y="39"/>
                      <a:pt x="87" y="41"/>
                    </a:cubicBezTo>
                    <a:cubicBezTo>
                      <a:pt x="96" y="50"/>
                      <a:pt x="96" y="50"/>
                      <a:pt x="96" y="50"/>
                    </a:cubicBezTo>
                    <a:cubicBezTo>
                      <a:pt x="96" y="50"/>
                      <a:pt x="96" y="50"/>
                      <a:pt x="96" y="50"/>
                    </a:cubicBezTo>
                    <a:cubicBezTo>
                      <a:pt x="98" y="52"/>
                      <a:pt x="98" y="54"/>
                      <a:pt x="96" y="56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5" y="99"/>
                      <a:pt x="105" y="102"/>
                      <a:pt x="104" y="104"/>
                    </a:cubicBezTo>
                    <a:cubicBezTo>
                      <a:pt x="102" y="105"/>
                      <a:pt x="100" y="105"/>
                      <a:pt x="98" y="104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54" y="98"/>
                      <a:pt x="52" y="98"/>
                      <a:pt x="50" y="96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39" y="86"/>
                      <a:pt x="39" y="83"/>
                      <a:pt x="41" y="81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5" y="54"/>
                      <a:pt x="13" y="54"/>
                      <a:pt x="11" y="5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0" y="42"/>
                      <a:pt x="0" y="40"/>
                      <a:pt x="2" y="38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40" y="0"/>
                      <a:pt x="42" y="0"/>
                      <a:pt x="44" y="2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5" y="12"/>
                      <a:pt x="55" y="15"/>
                      <a:pt x="53" y="17"/>
                    </a:cubicBezTo>
                    <a:cubicBezTo>
                      <a:pt x="49" y="20"/>
                      <a:pt x="49" y="20"/>
                      <a:pt x="49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892" y="6432"/>
              <a:ext cx="1936" cy="2240"/>
              <a:chOff x="5052" y="6612"/>
              <a:chExt cx="1936" cy="2240"/>
            </a:xfrm>
          </p:grpSpPr>
          <p:sp>
            <p:nvSpPr>
              <p:cNvPr id="7" name="Freeform 11"/>
              <p:cNvSpPr/>
              <p:nvPr/>
            </p:nvSpPr>
            <p:spPr bwMode="auto">
              <a:xfrm>
                <a:off x="5052" y="6612"/>
                <a:ext cx="1937" cy="2240"/>
              </a:xfrm>
              <a:custGeom>
                <a:avLst/>
                <a:gdLst>
                  <a:gd name="T0" fmla="*/ 0 w 664"/>
                  <a:gd name="T1" fmla="*/ 192 h 768"/>
                  <a:gd name="T2" fmla="*/ 331 w 664"/>
                  <a:gd name="T3" fmla="*/ 0 h 768"/>
                  <a:gd name="T4" fmla="*/ 664 w 664"/>
                  <a:gd name="T5" fmla="*/ 192 h 768"/>
                  <a:gd name="T6" fmla="*/ 664 w 664"/>
                  <a:gd name="T7" fmla="*/ 576 h 768"/>
                  <a:gd name="T8" fmla="*/ 331 w 664"/>
                  <a:gd name="T9" fmla="*/ 768 h 768"/>
                  <a:gd name="T10" fmla="*/ 0 w 664"/>
                  <a:gd name="T11" fmla="*/ 576 h 768"/>
                  <a:gd name="T12" fmla="*/ 0 w 664"/>
                  <a:gd name="T13" fmla="*/ 192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4" h="768">
                    <a:moveTo>
                      <a:pt x="0" y="192"/>
                    </a:moveTo>
                    <a:lnTo>
                      <a:pt x="331" y="0"/>
                    </a:lnTo>
                    <a:lnTo>
                      <a:pt x="664" y="192"/>
                    </a:lnTo>
                    <a:lnTo>
                      <a:pt x="664" y="576"/>
                    </a:lnTo>
                    <a:lnTo>
                      <a:pt x="331" y="768"/>
                    </a:lnTo>
                    <a:lnTo>
                      <a:pt x="0" y="576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70A6FE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Freeform 15"/>
              <p:cNvSpPr>
                <a:spLocks noEditPoints="1"/>
              </p:cNvSpPr>
              <p:nvPr/>
            </p:nvSpPr>
            <p:spPr bwMode="auto">
              <a:xfrm>
                <a:off x="5782" y="7476"/>
                <a:ext cx="478" cy="511"/>
              </a:xfrm>
              <a:custGeom>
                <a:avLst/>
                <a:gdLst>
                  <a:gd name="T0" fmla="*/ 79 w 97"/>
                  <a:gd name="T1" fmla="*/ 68 h 104"/>
                  <a:gd name="T2" fmla="*/ 92 w 97"/>
                  <a:gd name="T3" fmla="*/ 73 h 104"/>
                  <a:gd name="T4" fmla="*/ 92 w 97"/>
                  <a:gd name="T5" fmla="*/ 73 h 104"/>
                  <a:gd name="T6" fmla="*/ 97 w 97"/>
                  <a:gd name="T7" fmla="*/ 86 h 104"/>
                  <a:gd name="T8" fmla="*/ 79 w 97"/>
                  <a:gd name="T9" fmla="*/ 104 h 104"/>
                  <a:gd name="T10" fmla="*/ 61 w 97"/>
                  <a:gd name="T11" fmla="*/ 86 h 104"/>
                  <a:gd name="T12" fmla="*/ 62 w 97"/>
                  <a:gd name="T13" fmla="*/ 80 h 104"/>
                  <a:gd name="T14" fmla="*/ 43 w 97"/>
                  <a:gd name="T15" fmla="*/ 68 h 104"/>
                  <a:gd name="T16" fmla="*/ 42 w 97"/>
                  <a:gd name="T17" fmla="*/ 69 h 104"/>
                  <a:gd name="T18" fmla="*/ 42 w 97"/>
                  <a:gd name="T19" fmla="*/ 69 h 104"/>
                  <a:gd name="T20" fmla="*/ 24 w 97"/>
                  <a:gd name="T21" fmla="*/ 76 h 104"/>
                  <a:gd name="T22" fmla="*/ 0 w 97"/>
                  <a:gd name="T23" fmla="*/ 52 h 104"/>
                  <a:gd name="T24" fmla="*/ 24 w 97"/>
                  <a:gd name="T25" fmla="*/ 27 h 104"/>
                  <a:gd name="T26" fmla="*/ 42 w 97"/>
                  <a:gd name="T27" fmla="*/ 34 h 104"/>
                  <a:gd name="T28" fmla="*/ 42 w 97"/>
                  <a:gd name="T29" fmla="*/ 34 h 104"/>
                  <a:gd name="T30" fmla="*/ 42 w 97"/>
                  <a:gd name="T31" fmla="*/ 34 h 104"/>
                  <a:gd name="T32" fmla="*/ 43 w 97"/>
                  <a:gd name="T33" fmla="*/ 35 h 104"/>
                  <a:gd name="T34" fmla="*/ 62 w 97"/>
                  <a:gd name="T35" fmla="*/ 24 h 104"/>
                  <a:gd name="T36" fmla="*/ 61 w 97"/>
                  <a:gd name="T37" fmla="*/ 18 h 104"/>
                  <a:gd name="T38" fmla="*/ 79 w 97"/>
                  <a:gd name="T39" fmla="*/ 0 h 104"/>
                  <a:gd name="T40" fmla="*/ 97 w 97"/>
                  <a:gd name="T41" fmla="*/ 18 h 104"/>
                  <a:gd name="T42" fmla="*/ 79 w 97"/>
                  <a:gd name="T43" fmla="*/ 36 h 104"/>
                  <a:gd name="T44" fmla="*/ 66 w 97"/>
                  <a:gd name="T45" fmla="*/ 31 h 104"/>
                  <a:gd name="T46" fmla="*/ 66 w 97"/>
                  <a:gd name="T47" fmla="*/ 30 h 104"/>
                  <a:gd name="T48" fmla="*/ 47 w 97"/>
                  <a:gd name="T49" fmla="*/ 42 h 104"/>
                  <a:gd name="T50" fmla="*/ 49 w 97"/>
                  <a:gd name="T51" fmla="*/ 52 h 104"/>
                  <a:gd name="T52" fmla="*/ 47 w 97"/>
                  <a:gd name="T53" fmla="*/ 61 h 104"/>
                  <a:gd name="T54" fmla="*/ 66 w 97"/>
                  <a:gd name="T55" fmla="*/ 73 h 104"/>
                  <a:gd name="T56" fmla="*/ 66 w 97"/>
                  <a:gd name="T57" fmla="*/ 73 h 104"/>
                  <a:gd name="T58" fmla="*/ 66 w 97"/>
                  <a:gd name="T59" fmla="*/ 73 h 104"/>
                  <a:gd name="T60" fmla="*/ 66 w 97"/>
                  <a:gd name="T61" fmla="*/ 73 h 104"/>
                  <a:gd name="T62" fmla="*/ 79 w 97"/>
                  <a:gd name="T63" fmla="*/ 68 h 104"/>
                  <a:gd name="T64" fmla="*/ 86 w 97"/>
                  <a:gd name="T65" fmla="*/ 78 h 104"/>
                  <a:gd name="T66" fmla="*/ 86 w 97"/>
                  <a:gd name="T67" fmla="*/ 78 h 104"/>
                  <a:gd name="T68" fmla="*/ 79 w 97"/>
                  <a:gd name="T69" fmla="*/ 76 h 104"/>
                  <a:gd name="T70" fmla="*/ 72 w 97"/>
                  <a:gd name="T71" fmla="*/ 78 h 104"/>
                  <a:gd name="T72" fmla="*/ 72 w 97"/>
                  <a:gd name="T73" fmla="*/ 79 h 104"/>
                  <a:gd name="T74" fmla="*/ 69 w 97"/>
                  <a:gd name="T75" fmla="*/ 86 h 104"/>
                  <a:gd name="T76" fmla="*/ 79 w 97"/>
                  <a:gd name="T77" fmla="*/ 96 h 104"/>
                  <a:gd name="T78" fmla="*/ 89 w 97"/>
                  <a:gd name="T79" fmla="*/ 86 h 104"/>
                  <a:gd name="T80" fmla="*/ 86 w 97"/>
                  <a:gd name="T81" fmla="*/ 79 h 104"/>
                  <a:gd name="T82" fmla="*/ 86 w 97"/>
                  <a:gd name="T83" fmla="*/ 78 h 104"/>
                  <a:gd name="T84" fmla="*/ 36 w 97"/>
                  <a:gd name="T85" fmla="*/ 40 h 104"/>
                  <a:gd name="T86" fmla="*/ 36 w 97"/>
                  <a:gd name="T87" fmla="*/ 40 h 104"/>
                  <a:gd name="T88" fmla="*/ 24 w 97"/>
                  <a:gd name="T89" fmla="*/ 35 h 104"/>
                  <a:gd name="T90" fmla="*/ 8 w 97"/>
                  <a:gd name="T91" fmla="*/ 52 h 104"/>
                  <a:gd name="T92" fmla="*/ 24 w 97"/>
                  <a:gd name="T93" fmla="*/ 68 h 104"/>
                  <a:gd name="T94" fmla="*/ 36 w 97"/>
                  <a:gd name="T95" fmla="*/ 64 h 104"/>
                  <a:gd name="T96" fmla="*/ 36 w 97"/>
                  <a:gd name="T97" fmla="*/ 63 h 104"/>
                  <a:gd name="T98" fmla="*/ 41 w 97"/>
                  <a:gd name="T99" fmla="*/ 52 h 104"/>
                  <a:gd name="T100" fmla="*/ 36 w 97"/>
                  <a:gd name="T101" fmla="*/ 40 h 104"/>
                  <a:gd name="T102" fmla="*/ 36 w 97"/>
                  <a:gd name="T103" fmla="*/ 40 h 104"/>
                  <a:gd name="T104" fmla="*/ 79 w 97"/>
                  <a:gd name="T105" fmla="*/ 8 h 104"/>
                  <a:gd name="T106" fmla="*/ 79 w 97"/>
                  <a:gd name="T107" fmla="*/ 8 h 104"/>
                  <a:gd name="T108" fmla="*/ 69 w 97"/>
                  <a:gd name="T109" fmla="*/ 18 h 104"/>
                  <a:gd name="T110" fmla="*/ 71 w 97"/>
                  <a:gd name="T111" fmla="*/ 23 h 104"/>
                  <a:gd name="T112" fmla="*/ 71 w 97"/>
                  <a:gd name="T113" fmla="*/ 23 h 104"/>
                  <a:gd name="T114" fmla="*/ 72 w 97"/>
                  <a:gd name="T115" fmla="*/ 25 h 104"/>
                  <a:gd name="T116" fmla="*/ 72 w 97"/>
                  <a:gd name="T117" fmla="*/ 25 h 104"/>
                  <a:gd name="T118" fmla="*/ 79 w 97"/>
                  <a:gd name="T119" fmla="*/ 28 h 104"/>
                  <a:gd name="T120" fmla="*/ 89 w 97"/>
                  <a:gd name="T121" fmla="*/ 18 h 104"/>
                  <a:gd name="T122" fmla="*/ 79 w 97"/>
                  <a:gd name="T123" fmla="*/ 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104">
                    <a:moveTo>
                      <a:pt x="79" y="68"/>
                    </a:moveTo>
                    <a:cubicBezTo>
                      <a:pt x="84" y="68"/>
                      <a:pt x="89" y="70"/>
                      <a:pt x="92" y="73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5" y="76"/>
                      <a:pt x="97" y="81"/>
                      <a:pt x="97" y="86"/>
                    </a:cubicBezTo>
                    <a:cubicBezTo>
                      <a:pt x="97" y="96"/>
                      <a:pt x="89" y="104"/>
                      <a:pt x="79" y="104"/>
                    </a:cubicBezTo>
                    <a:cubicBezTo>
                      <a:pt x="69" y="104"/>
                      <a:pt x="61" y="96"/>
                      <a:pt x="61" y="86"/>
                    </a:cubicBezTo>
                    <a:cubicBezTo>
                      <a:pt x="61" y="84"/>
                      <a:pt x="61" y="82"/>
                      <a:pt x="62" y="80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2" y="68"/>
                      <a:pt x="42" y="69"/>
                      <a:pt x="42" y="69"/>
                    </a:cubicBezTo>
                    <a:cubicBezTo>
                      <a:pt x="42" y="69"/>
                      <a:pt x="42" y="69"/>
                      <a:pt x="42" y="69"/>
                    </a:cubicBezTo>
                    <a:cubicBezTo>
                      <a:pt x="37" y="74"/>
                      <a:pt x="31" y="76"/>
                      <a:pt x="24" y="76"/>
                    </a:cubicBezTo>
                    <a:cubicBezTo>
                      <a:pt x="11" y="76"/>
                      <a:pt x="0" y="65"/>
                      <a:pt x="0" y="52"/>
                    </a:cubicBezTo>
                    <a:cubicBezTo>
                      <a:pt x="0" y="38"/>
                      <a:pt x="11" y="27"/>
                      <a:pt x="24" y="27"/>
                    </a:cubicBezTo>
                    <a:cubicBezTo>
                      <a:pt x="31" y="27"/>
                      <a:pt x="37" y="30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5"/>
                      <a:pt x="42" y="35"/>
                      <a:pt x="43" y="35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1" y="22"/>
                      <a:pt x="61" y="20"/>
                      <a:pt x="61" y="18"/>
                    </a:cubicBezTo>
                    <a:cubicBezTo>
                      <a:pt x="61" y="8"/>
                      <a:pt x="69" y="0"/>
                      <a:pt x="79" y="0"/>
                    </a:cubicBezTo>
                    <a:cubicBezTo>
                      <a:pt x="89" y="0"/>
                      <a:pt x="97" y="8"/>
                      <a:pt x="97" y="18"/>
                    </a:cubicBezTo>
                    <a:cubicBezTo>
                      <a:pt x="97" y="28"/>
                      <a:pt x="89" y="36"/>
                      <a:pt x="79" y="36"/>
                    </a:cubicBezTo>
                    <a:cubicBezTo>
                      <a:pt x="74" y="36"/>
                      <a:pt x="70" y="34"/>
                      <a:pt x="66" y="31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5"/>
                      <a:pt x="49" y="48"/>
                      <a:pt x="49" y="52"/>
                    </a:cubicBezTo>
                    <a:cubicBezTo>
                      <a:pt x="49" y="55"/>
                      <a:pt x="48" y="58"/>
                      <a:pt x="47" y="61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70" y="70"/>
                      <a:pt x="74" y="68"/>
                      <a:pt x="79" y="68"/>
                    </a:cubicBezTo>
                    <a:close/>
                    <a:moveTo>
                      <a:pt x="86" y="78"/>
                    </a:moveTo>
                    <a:cubicBezTo>
                      <a:pt x="86" y="78"/>
                      <a:pt x="86" y="78"/>
                      <a:pt x="86" y="78"/>
                    </a:cubicBezTo>
                    <a:cubicBezTo>
                      <a:pt x="85" y="77"/>
                      <a:pt x="82" y="76"/>
                      <a:pt x="79" y="76"/>
                    </a:cubicBezTo>
                    <a:cubicBezTo>
                      <a:pt x="76" y="76"/>
                      <a:pt x="74" y="77"/>
                      <a:pt x="72" y="78"/>
                    </a:cubicBezTo>
                    <a:cubicBezTo>
                      <a:pt x="72" y="79"/>
                      <a:pt x="72" y="79"/>
                      <a:pt x="72" y="79"/>
                    </a:cubicBezTo>
                    <a:cubicBezTo>
                      <a:pt x="70" y="80"/>
                      <a:pt x="69" y="83"/>
                      <a:pt x="69" y="86"/>
                    </a:cubicBezTo>
                    <a:cubicBezTo>
                      <a:pt x="69" y="91"/>
                      <a:pt x="74" y="96"/>
                      <a:pt x="79" y="96"/>
                    </a:cubicBezTo>
                    <a:cubicBezTo>
                      <a:pt x="85" y="96"/>
                      <a:pt x="89" y="91"/>
                      <a:pt x="89" y="86"/>
                    </a:cubicBezTo>
                    <a:cubicBezTo>
                      <a:pt x="89" y="83"/>
                      <a:pt x="88" y="80"/>
                      <a:pt x="86" y="79"/>
                    </a:cubicBezTo>
                    <a:cubicBezTo>
                      <a:pt x="86" y="78"/>
                      <a:pt x="86" y="78"/>
                      <a:pt x="86" y="78"/>
                    </a:cubicBezTo>
                    <a:close/>
                    <a:moveTo>
                      <a:pt x="36" y="40"/>
                    </a:moveTo>
                    <a:cubicBezTo>
                      <a:pt x="36" y="40"/>
                      <a:pt x="36" y="40"/>
                      <a:pt x="36" y="40"/>
                    </a:cubicBezTo>
                    <a:cubicBezTo>
                      <a:pt x="33" y="37"/>
                      <a:pt x="29" y="35"/>
                      <a:pt x="24" y="35"/>
                    </a:cubicBezTo>
                    <a:cubicBezTo>
                      <a:pt x="15" y="35"/>
                      <a:pt x="8" y="42"/>
                      <a:pt x="8" y="52"/>
                    </a:cubicBezTo>
                    <a:cubicBezTo>
                      <a:pt x="8" y="61"/>
                      <a:pt x="15" y="68"/>
                      <a:pt x="24" y="68"/>
                    </a:cubicBezTo>
                    <a:cubicBezTo>
                      <a:pt x="29" y="68"/>
                      <a:pt x="33" y="67"/>
                      <a:pt x="36" y="64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1"/>
                      <a:pt x="41" y="56"/>
                      <a:pt x="41" y="52"/>
                    </a:cubicBezTo>
                    <a:cubicBezTo>
                      <a:pt x="41" y="47"/>
                      <a:pt x="39" y="43"/>
                      <a:pt x="36" y="40"/>
                    </a:cubicBezTo>
                    <a:cubicBezTo>
                      <a:pt x="36" y="40"/>
                      <a:pt x="36" y="40"/>
                      <a:pt x="36" y="40"/>
                    </a:cubicBezTo>
                    <a:close/>
                    <a:moveTo>
                      <a:pt x="79" y="8"/>
                    </a:moveTo>
                    <a:cubicBezTo>
                      <a:pt x="79" y="8"/>
                      <a:pt x="79" y="8"/>
                      <a:pt x="79" y="8"/>
                    </a:cubicBezTo>
                    <a:cubicBezTo>
                      <a:pt x="74" y="8"/>
                      <a:pt x="69" y="12"/>
                      <a:pt x="69" y="18"/>
                    </a:cubicBezTo>
                    <a:cubicBezTo>
                      <a:pt x="69" y="20"/>
                      <a:pt x="70" y="21"/>
                      <a:pt x="71" y="23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4"/>
                      <a:pt x="71" y="24"/>
                      <a:pt x="72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4" y="27"/>
                      <a:pt x="76" y="28"/>
                      <a:pt x="79" y="28"/>
                    </a:cubicBezTo>
                    <a:cubicBezTo>
                      <a:pt x="85" y="28"/>
                      <a:pt x="89" y="23"/>
                      <a:pt x="89" y="18"/>
                    </a:cubicBezTo>
                    <a:cubicBezTo>
                      <a:pt x="89" y="12"/>
                      <a:pt x="85" y="8"/>
                      <a:pt x="79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892" y="2736"/>
              <a:ext cx="1936" cy="2240"/>
              <a:chOff x="5052" y="2916"/>
              <a:chExt cx="1936" cy="2240"/>
            </a:xfrm>
          </p:grpSpPr>
          <p:sp>
            <p:nvSpPr>
              <p:cNvPr id="8" name="Freeform 9"/>
              <p:cNvSpPr/>
              <p:nvPr/>
            </p:nvSpPr>
            <p:spPr bwMode="auto">
              <a:xfrm>
                <a:off x="5052" y="2916"/>
                <a:ext cx="1937" cy="2240"/>
              </a:xfrm>
              <a:custGeom>
                <a:avLst/>
                <a:gdLst>
                  <a:gd name="T0" fmla="*/ 0 w 664"/>
                  <a:gd name="T1" fmla="*/ 192 h 768"/>
                  <a:gd name="T2" fmla="*/ 331 w 664"/>
                  <a:gd name="T3" fmla="*/ 0 h 768"/>
                  <a:gd name="T4" fmla="*/ 664 w 664"/>
                  <a:gd name="T5" fmla="*/ 192 h 768"/>
                  <a:gd name="T6" fmla="*/ 664 w 664"/>
                  <a:gd name="T7" fmla="*/ 576 h 768"/>
                  <a:gd name="T8" fmla="*/ 331 w 664"/>
                  <a:gd name="T9" fmla="*/ 768 h 768"/>
                  <a:gd name="T10" fmla="*/ 0 w 664"/>
                  <a:gd name="T11" fmla="*/ 576 h 768"/>
                  <a:gd name="T12" fmla="*/ 0 w 664"/>
                  <a:gd name="T13" fmla="*/ 192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4" h="768">
                    <a:moveTo>
                      <a:pt x="0" y="192"/>
                    </a:moveTo>
                    <a:lnTo>
                      <a:pt x="331" y="0"/>
                    </a:lnTo>
                    <a:lnTo>
                      <a:pt x="664" y="192"/>
                    </a:lnTo>
                    <a:lnTo>
                      <a:pt x="664" y="576"/>
                    </a:lnTo>
                    <a:lnTo>
                      <a:pt x="331" y="768"/>
                    </a:lnTo>
                    <a:lnTo>
                      <a:pt x="0" y="576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70A6FE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Freeform 16"/>
              <p:cNvSpPr>
                <a:spLocks noEditPoints="1"/>
              </p:cNvSpPr>
              <p:nvPr/>
            </p:nvSpPr>
            <p:spPr bwMode="auto">
              <a:xfrm>
                <a:off x="5767" y="3780"/>
                <a:ext cx="509" cy="507"/>
              </a:xfrm>
              <a:custGeom>
                <a:avLst/>
                <a:gdLst>
                  <a:gd name="T0" fmla="*/ 85 w 103"/>
                  <a:gd name="T1" fmla="*/ 1 h 103"/>
                  <a:gd name="T2" fmla="*/ 89 w 103"/>
                  <a:gd name="T3" fmla="*/ 2 h 103"/>
                  <a:gd name="T4" fmla="*/ 89 w 103"/>
                  <a:gd name="T5" fmla="*/ 2 h 103"/>
                  <a:gd name="T6" fmla="*/ 101 w 103"/>
                  <a:gd name="T7" fmla="*/ 14 h 103"/>
                  <a:gd name="T8" fmla="*/ 101 w 103"/>
                  <a:gd name="T9" fmla="*/ 14 h 103"/>
                  <a:gd name="T10" fmla="*/ 102 w 103"/>
                  <a:gd name="T11" fmla="*/ 18 h 103"/>
                  <a:gd name="T12" fmla="*/ 87 w 103"/>
                  <a:gd name="T13" fmla="*/ 32 h 103"/>
                  <a:gd name="T14" fmla="*/ 76 w 103"/>
                  <a:gd name="T15" fmla="*/ 33 h 103"/>
                  <a:gd name="T16" fmla="*/ 73 w 103"/>
                  <a:gd name="T17" fmla="*/ 75 h 103"/>
                  <a:gd name="T18" fmla="*/ 51 w 103"/>
                  <a:gd name="T19" fmla="*/ 84 h 103"/>
                  <a:gd name="T20" fmla="*/ 19 w 103"/>
                  <a:gd name="T21" fmla="*/ 53 h 103"/>
                  <a:gd name="T22" fmla="*/ 51 w 103"/>
                  <a:gd name="T23" fmla="*/ 21 h 103"/>
                  <a:gd name="T24" fmla="*/ 74 w 103"/>
                  <a:gd name="T25" fmla="*/ 24 h 103"/>
                  <a:gd name="T26" fmla="*/ 72 w 103"/>
                  <a:gd name="T27" fmla="*/ 14 h 103"/>
                  <a:gd name="T28" fmla="*/ 91 w 103"/>
                  <a:gd name="T29" fmla="*/ 40 h 103"/>
                  <a:gd name="T30" fmla="*/ 99 w 103"/>
                  <a:gd name="T31" fmla="*/ 38 h 103"/>
                  <a:gd name="T32" fmla="*/ 101 w 103"/>
                  <a:gd name="T33" fmla="*/ 53 h 103"/>
                  <a:gd name="T34" fmla="*/ 51 w 103"/>
                  <a:gd name="T35" fmla="*/ 103 h 103"/>
                  <a:gd name="T36" fmla="*/ 0 w 103"/>
                  <a:gd name="T37" fmla="*/ 53 h 103"/>
                  <a:gd name="T38" fmla="*/ 51 w 103"/>
                  <a:gd name="T39" fmla="*/ 2 h 103"/>
                  <a:gd name="T40" fmla="*/ 65 w 103"/>
                  <a:gd name="T41" fmla="*/ 4 h 103"/>
                  <a:gd name="T42" fmla="*/ 63 w 103"/>
                  <a:gd name="T43" fmla="*/ 12 h 103"/>
                  <a:gd name="T44" fmla="*/ 51 w 103"/>
                  <a:gd name="T45" fmla="*/ 10 h 103"/>
                  <a:gd name="T46" fmla="*/ 8 w 103"/>
                  <a:gd name="T47" fmla="*/ 53 h 103"/>
                  <a:gd name="T48" fmla="*/ 51 w 103"/>
                  <a:gd name="T49" fmla="*/ 95 h 103"/>
                  <a:gd name="T50" fmla="*/ 93 w 103"/>
                  <a:gd name="T51" fmla="*/ 53 h 103"/>
                  <a:gd name="T52" fmla="*/ 91 w 103"/>
                  <a:gd name="T53" fmla="*/ 40 h 103"/>
                  <a:gd name="T54" fmla="*/ 51 w 103"/>
                  <a:gd name="T55" fmla="*/ 38 h 103"/>
                  <a:gd name="T56" fmla="*/ 66 w 103"/>
                  <a:gd name="T57" fmla="*/ 31 h 103"/>
                  <a:gd name="T58" fmla="*/ 32 w 103"/>
                  <a:gd name="T59" fmla="*/ 34 h 103"/>
                  <a:gd name="T60" fmla="*/ 32 w 103"/>
                  <a:gd name="T61" fmla="*/ 34 h 103"/>
                  <a:gd name="T62" fmla="*/ 32 w 103"/>
                  <a:gd name="T63" fmla="*/ 71 h 103"/>
                  <a:gd name="T64" fmla="*/ 69 w 103"/>
                  <a:gd name="T65" fmla="*/ 71 h 103"/>
                  <a:gd name="T66" fmla="*/ 77 w 103"/>
                  <a:gd name="T67" fmla="*/ 53 h 103"/>
                  <a:gd name="T68" fmla="*/ 63 w 103"/>
                  <a:gd name="T69" fmla="*/ 45 h 103"/>
                  <a:gd name="T70" fmla="*/ 61 w 103"/>
                  <a:gd name="T71" fmla="*/ 63 h 103"/>
                  <a:gd name="T72" fmla="*/ 51 w 103"/>
                  <a:gd name="T73" fmla="*/ 67 h 103"/>
                  <a:gd name="T74" fmla="*/ 40 w 103"/>
                  <a:gd name="T75" fmla="*/ 63 h 103"/>
                  <a:gd name="T76" fmla="*/ 40 w 103"/>
                  <a:gd name="T77" fmla="*/ 42 h 103"/>
                  <a:gd name="T78" fmla="*/ 51 w 103"/>
                  <a:gd name="T79" fmla="*/ 38 h 103"/>
                  <a:gd name="T80" fmla="*/ 54 w 103"/>
                  <a:gd name="T81" fmla="*/ 43 h 103"/>
                  <a:gd name="T82" fmla="*/ 44 w 103"/>
                  <a:gd name="T83" fmla="*/ 46 h 103"/>
                  <a:gd name="T84" fmla="*/ 41 w 103"/>
                  <a:gd name="T85" fmla="*/ 53 h 103"/>
                  <a:gd name="T86" fmla="*/ 51 w 103"/>
                  <a:gd name="T87" fmla="*/ 62 h 103"/>
                  <a:gd name="T88" fmla="*/ 57 w 103"/>
                  <a:gd name="T89" fmla="*/ 59 h 103"/>
                  <a:gd name="T90" fmla="*/ 60 w 103"/>
                  <a:gd name="T91" fmla="*/ 49 h 103"/>
                  <a:gd name="T92" fmla="*/ 48 w 103"/>
                  <a:gd name="T93" fmla="*/ 55 h 103"/>
                  <a:gd name="T94" fmla="*/ 54 w 103"/>
                  <a:gd name="T95" fmla="*/ 43 h 103"/>
                  <a:gd name="T96" fmla="*/ 86 w 103"/>
                  <a:gd name="T97" fmla="*/ 7 h 103"/>
                  <a:gd name="T98" fmla="*/ 78 w 103"/>
                  <a:gd name="T99" fmla="*/ 22 h 103"/>
                  <a:gd name="T100" fmla="*/ 86 w 103"/>
                  <a:gd name="T101" fmla="*/ 7 h 103"/>
                  <a:gd name="T102" fmla="*/ 91 w 103"/>
                  <a:gd name="T103" fmla="*/ 16 h 103"/>
                  <a:gd name="T104" fmla="*/ 87 w 103"/>
                  <a:gd name="T105" fmla="*/ 27 h 103"/>
                  <a:gd name="T106" fmla="*/ 91 w 103"/>
                  <a:gd name="T107" fmla="*/ 1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3" h="103">
                    <a:moveTo>
                      <a:pt x="72" y="14"/>
                    </a:moveTo>
                    <a:cubicBezTo>
                      <a:pt x="85" y="1"/>
                      <a:pt x="85" y="1"/>
                      <a:pt x="85" y="1"/>
                    </a:cubicBezTo>
                    <a:cubicBezTo>
                      <a:pt x="86" y="0"/>
                      <a:pt x="88" y="0"/>
                      <a:pt x="89" y="1"/>
                    </a:cubicBezTo>
                    <a:cubicBezTo>
                      <a:pt x="89" y="1"/>
                      <a:pt x="89" y="2"/>
                      <a:pt x="89" y="2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2" y="14"/>
                      <a:pt x="102" y="14"/>
                    </a:cubicBezTo>
                    <a:cubicBezTo>
                      <a:pt x="103" y="15"/>
                      <a:pt x="103" y="17"/>
                      <a:pt x="102" y="18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8" y="31"/>
                      <a:pt x="88" y="32"/>
                      <a:pt x="87" y="32"/>
                    </a:cubicBezTo>
                    <a:cubicBezTo>
                      <a:pt x="79" y="30"/>
                      <a:pt x="79" y="30"/>
                      <a:pt x="79" y="30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0" y="39"/>
                      <a:pt x="82" y="45"/>
                      <a:pt x="82" y="53"/>
                    </a:cubicBezTo>
                    <a:cubicBezTo>
                      <a:pt x="82" y="61"/>
                      <a:pt x="79" y="69"/>
                      <a:pt x="73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67" y="80"/>
                      <a:pt x="59" y="84"/>
                      <a:pt x="51" y="84"/>
                    </a:cubicBezTo>
                    <a:cubicBezTo>
                      <a:pt x="42" y="84"/>
                      <a:pt x="34" y="80"/>
                      <a:pt x="28" y="75"/>
                    </a:cubicBezTo>
                    <a:cubicBezTo>
                      <a:pt x="23" y="69"/>
                      <a:pt x="19" y="61"/>
                      <a:pt x="19" y="53"/>
                    </a:cubicBezTo>
                    <a:cubicBezTo>
                      <a:pt x="19" y="44"/>
                      <a:pt x="23" y="36"/>
                      <a:pt x="28" y="30"/>
                    </a:cubicBezTo>
                    <a:cubicBezTo>
                      <a:pt x="34" y="25"/>
                      <a:pt x="42" y="21"/>
                      <a:pt x="51" y="21"/>
                    </a:cubicBezTo>
                    <a:cubicBezTo>
                      <a:pt x="58" y="21"/>
                      <a:pt x="65" y="24"/>
                      <a:pt x="70" y="28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1" y="16"/>
                      <a:pt x="72" y="15"/>
                      <a:pt x="72" y="14"/>
                    </a:cubicBezTo>
                    <a:close/>
                    <a:moveTo>
                      <a:pt x="91" y="40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38"/>
                      <a:pt x="92" y="36"/>
                      <a:pt x="94" y="35"/>
                    </a:cubicBezTo>
                    <a:cubicBezTo>
                      <a:pt x="96" y="35"/>
                      <a:pt x="98" y="36"/>
                      <a:pt x="99" y="38"/>
                    </a:cubicBezTo>
                    <a:cubicBezTo>
                      <a:pt x="100" y="40"/>
                      <a:pt x="100" y="43"/>
                      <a:pt x="101" y="45"/>
                    </a:cubicBezTo>
                    <a:cubicBezTo>
                      <a:pt x="101" y="47"/>
                      <a:pt x="101" y="50"/>
                      <a:pt x="101" y="53"/>
                    </a:cubicBezTo>
                    <a:cubicBezTo>
                      <a:pt x="101" y="66"/>
                      <a:pt x="96" y="79"/>
                      <a:pt x="86" y="88"/>
                    </a:cubicBezTo>
                    <a:cubicBezTo>
                      <a:pt x="77" y="97"/>
                      <a:pt x="65" y="103"/>
                      <a:pt x="51" y="103"/>
                    </a:cubicBezTo>
                    <a:cubicBezTo>
                      <a:pt x="37" y="103"/>
                      <a:pt x="24" y="97"/>
                      <a:pt x="15" y="88"/>
                    </a:cubicBezTo>
                    <a:cubicBezTo>
                      <a:pt x="6" y="79"/>
                      <a:pt x="0" y="66"/>
                      <a:pt x="0" y="53"/>
                    </a:cubicBezTo>
                    <a:cubicBezTo>
                      <a:pt x="0" y="39"/>
                      <a:pt x="6" y="26"/>
                      <a:pt x="15" y="17"/>
                    </a:cubicBezTo>
                    <a:cubicBezTo>
                      <a:pt x="24" y="8"/>
                      <a:pt x="37" y="2"/>
                      <a:pt x="51" y="2"/>
                    </a:cubicBezTo>
                    <a:cubicBezTo>
                      <a:pt x="53" y="2"/>
                      <a:pt x="56" y="2"/>
                      <a:pt x="58" y="3"/>
                    </a:cubicBezTo>
                    <a:cubicBezTo>
                      <a:pt x="61" y="3"/>
                      <a:pt x="63" y="3"/>
                      <a:pt x="65" y="4"/>
                    </a:cubicBezTo>
                    <a:cubicBezTo>
                      <a:pt x="67" y="5"/>
                      <a:pt x="69" y="7"/>
                      <a:pt x="68" y="9"/>
                    </a:cubicBezTo>
                    <a:cubicBezTo>
                      <a:pt x="67" y="11"/>
                      <a:pt x="65" y="12"/>
                      <a:pt x="63" y="12"/>
                    </a:cubicBezTo>
                    <a:cubicBezTo>
                      <a:pt x="61" y="11"/>
                      <a:pt x="59" y="11"/>
                      <a:pt x="57" y="10"/>
                    </a:cubicBezTo>
                    <a:cubicBezTo>
                      <a:pt x="55" y="10"/>
                      <a:pt x="53" y="10"/>
                      <a:pt x="51" y="10"/>
                    </a:cubicBezTo>
                    <a:cubicBezTo>
                      <a:pt x="39" y="10"/>
                      <a:pt x="28" y="15"/>
                      <a:pt x="21" y="23"/>
                    </a:cubicBezTo>
                    <a:cubicBezTo>
                      <a:pt x="13" y="30"/>
                      <a:pt x="8" y="41"/>
                      <a:pt x="8" y="53"/>
                    </a:cubicBezTo>
                    <a:cubicBezTo>
                      <a:pt x="8" y="64"/>
                      <a:pt x="13" y="75"/>
                      <a:pt x="21" y="83"/>
                    </a:cubicBezTo>
                    <a:cubicBezTo>
                      <a:pt x="28" y="90"/>
                      <a:pt x="39" y="95"/>
                      <a:pt x="51" y="95"/>
                    </a:cubicBezTo>
                    <a:cubicBezTo>
                      <a:pt x="62" y="95"/>
                      <a:pt x="73" y="90"/>
                      <a:pt x="81" y="83"/>
                    </a:cubicBezTo>
                    <a:cubicBezTo>
                      <a:pt x="88" y="75"/>
                      <a:pt x="93" y="64"/>
                      <a:pt x="93" y="53"/>
                    </a:cubicBezTo>
                    <a:cubicBezTo>
                      <a:pt x="93" y="50"/>
                      <a:pt x="93" y="48"/>
                      <a:pt x="93" y="46"/>
                    </a:cubicBezTo>
                    <a:cubicBezTo>
                      <a:pt x="92" y="44"/>
                      <a:pt x="92" y="42"/>
                      <a:pt x="91" y="40"/>
                    </a:cubicBezTo>
                    <a:close/>
                    <a:moveTo>
                      <a:pt x="51" y="38"/>
                    </a:moveTo>
                    <a:cubicBezTo>
                      <a:pt x="51" y="38"/>
                      <a:pt x="51" y="38"/>
                      <a:pt x="51" y="38"/>
                    </a:cubicBezTo>
                    <a:cubicBezTo>
                      <a:pt x="53" y="38"/>
                      <a:pt x="56" y="39"/>
                      <a:pt x="58" y="40"/>
                    </a:cubicBezTo>
                    <a:cubicBezTo>
                      <a:pt x="66" y="31"/>
                      <a:pt x="66" y="31"/>
                      <a:pt x="66" y="31"/>
                    </a:cubicBezTo>
                    <a:cubicBezTo>
                      <a:pt x="62" y="28"/>
                      <a:pt x="57" y="26"/>
                      <a:pt x="51" y="26"/>
                    </a:cubicBezTo>
                    <a:cubicBezTo>
                      <a:pt x="43" y="26"/>
                      <a:pt x="37" y="29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27" y="39"/>
                      <a:pt x="24" y="45"/>
                      <a:pt x="24" y="53"/>
                    </a:cubicBezTo>
                    <a:cubicBezTo>
                      <a:pt x="24" y="60"/>
                      <a:pt x="27" y="66"/>
                      <a:pt x="32" y="71"/>
                    </a:cubicBezTo>
                    <a:cubicBezTo>
                      <a:pt x="37" y="76"/>
                      <a:pt x="43" y="79"/>
                      <a:pt x="51" y="79"/>
                    </a:cubicBezTo>
                    <a:cubicBezTo>
                      <a:pt x="58" y="79"/>
                      <a:pt x="65" y="76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4" y="66"/>
                      <a:pt x="77" y="60"/>
                      <a:pt x="77" y="53"/>
                    </a:cubicBezTo>
                    <a:cubicBezTo>
                      <a:pt x="77" y="47"/>
                      <a:pt x="75" y="41"/>
                      <a:pt x="72" y="3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4" y="48"/>
                      <a:pt x="65" y="50"/>
                      <a:pt x="65" y="53"/>
                    </a:cubicBezTo>
                    <a:cubicBezTo>
                      <a:pt x="65" y="56"/>
                      <a:pt x="63" y="60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58" y="65"/>
                      <a:pt x="55" y="67"/>
                      <a:pt x="51" y="67"/>
                    </a:cubicBezTo>
                    <a:cubicBezTo>
                      <a:pt x="47" y="67"/>
                      <a:pt x="43" y="65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38" y="60"/>
                      <a:pt x="36" y="57"/>
                      <a:pt x="36" y="53"/>
                    </a:cubicBezTo>
                    <a:cubicBezTo>
                      <a:pt x="36" y="49"/>
                      <a:pt x="38" y="45"/>
                      <a:pt x="40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3" y="40"/>
                      <a:pt x="47" y="38"/>
                      <a:pt x="51" y="38"/>
                    </a:cubicBezTo>
                    <a:close/>
                    <a:moveTo>
                      <a:pt x="54" y="43"/>
                    </a:moveTo>
                    <a:cubicBezTo>
                      <a:pt x="54" y="43"/>
                      <a:pt x="54" y="43"/>
                      <a:pt x="54" y="43"/>
                    </a:cubicBezTo>
                    <a:cubicBezTo>
                      <a:pt x="53" y="43"/>
                      <a:pt x="52" y="43"/>
                      <a:pt x="51" y="43"/>
                    </a:cubicBezTo>
                    <a:cubicBezTo>
                      <a:pt x="48" y="43"/>
                      <a:pt x="46" y="44"/>
                      <a:pt x="44" y="46"/>
                    </a:cubicBezTo>
                    <a:cubicBezTo>
                      <a:pt x="44" y="46"/>
                      <a:pt x="44" y="46"/>
                      <a:pt x="44" y="46"/>
                    </a:cubicBezTo>
                    <a:cubicBezTo>
                      <a:pt x="42" y="47"/>
                      <a:pt x="41" y="50"/>
                      <a:pt x="41" y="53"/>
                    </a:cubicBezTo>
                    <a:cubicBezTo>
                      <a:pt x="41" y="55"/>
                      <a:pt x="42" y="58"/>
                      <a:pt x="44" y="59"/>
                    </a:cubicBezTo>
                    <a:cubicBezTo>
                      <a:pt x="46" y="61"/>
                      <a:pt x="48" y="62"/>
                      <a:pt x="51" y="62"/>
                    </a:cubicBezTo>
                    <a:cubicBezTo>
                      <a:pt x="53" y="62"/>
                      <a:pt x="56" y="61"/>
                      <a:pt x="57" y="59"/>
                    </a:cubicBezTo>
                    <a:cubicBezTo>
                      <a:pt x="57" y="59"/>
                      <a:pt x="57" y="59"/>
                      <a:pt x="57" y="59"/>
                    </a:cubicBezTo>
                    <a:cubicBezTo>
                      <a:pt x="59" y="58"/>
                      <a:pt x="60" y="55"/>
                      <a:pt x="60" y="53"/>
                    </a:cubicBezTo>
                    <a:cubicBezTo>
                      <a:pt x="60" y="51"/>
                      <a:pt x="60" y="50"/>
                      <a:pt x="60" y="49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2" y="57"/>
                      <a:pt x="49" y="57"/>
                      <a:pt x="48" y="55"/>
                    </a:cubicBezTo>
                    <a:cubicBezTo>
                      <a:pt x="46" y="54"/>
                      <a:pt x="46" y="51"/>
                      <a:pt x="48" y="50"/>
                    </a:cubicBezTo>
                    <a:cubicBezTo>
                      <a:pt x="54" y="43"/>
                      <a:pt x="54" y="43"/>
                      <a:pt x="54" y="43"/>
                    </a:cubicBezTo>
                    <a:close/>
                    <a:moveTo>
                      <a:pt x="86" y="7"/>
                    </a:moveTo>
                    <a:cubicBezTo>
                      <a:pt x="86" y="7"/>
                      <a:pt x="86" y="7"/>
                      <a:pt x="86" y="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87" y="13"/>
                      <a:pt x="87" y="13"/>
                      <a:pt x="87" y="13"/>
                    </a:cubicBezTo>
                    <a:cubicBezTo>
                      <a:pt x="86" y="7"/>
                      <a:pt x="86" y="7"/>
                      <a:pt x="86" y="7"/>
                    </a:cubicBezTo>
                    <a:close/>
                    <a:moveTo>
                      <a:pt x="91" y="16"/>
                    </a:moveTo>
                    <a:cubicBezTo>
                      <a:pt x="91" y="16"/>
                      <a:pt x="91" y="16"/>
                      <a:pt x="91" y="16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1" y="16"/>
                      <a:pt x="91" y="16"/>
                      <a:pt x="91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816" y="4582"/>
              <a:ext cx="1942" cy="2242"/>
              <a:chOff x="3976" y="4762"/>
              <a:chExt cx="1942" cy="2242"/>
            </a:xfrm>
          </p:grpSpPr>
          <p:sp>
            <p:nvSpPr>
              <p:cNvPr id="13" name="Freeform 12"/>
              <p:cNvSpPr/>
              <p:nvPr/>
            </p:nvSpPr>
            <p:spPr bwMode="auto">
              <a:xfrm>
                <a:off x="3976" y="4762"/>
                <a:ext cx="1943" cy="2243"/>
              </a:xfrm>
              <a:custGeom>
                <a:avLst/>
                <a:gdLst>
                  <a:gd name="T0" fmla="*/ 0 w 666"/>
                  <a:gd name="T1" fmla="*/ 192 h 769"/>
                  <a:gd name="T2" fmla="*/ 333 w 666"/>
                  <a:gd name="T3" fmla="*/ 0 h 769"/>
                  <a:gd name="T4" fmla="*/ 666 w 666"/>
                  <a:gd name="T5" fmla="*/ 192 h 769"/>
                  <a:gd name="T6" fmla="*/ 666 w 666"/>
                  <a:gd name="T7" fmla="*/ 577 h 769"/>
                  <a:gd name="T8" fmla="*/ 333 w 666"/>
                  <a:gd name="T9" fmla="*/ 769 h 769"/>
                  <a:gd name="T10" fmla="*/ 0 w 666"/>
                  <a:gd name="T11" fmla="*/ 577 h 769"/>
                  <a:gd name="T12" fmla="*/ 0 w 666"/>
                  <a:gd name="T13" fmla="*/ 192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6" h="769">
                    <a:moveTo>
                      <a:pt x="0" y="192"/>
                    </a:moveTo>
                    <a:lnTo>
                      <a:pt x="333" y="0"/>
                    </a:lnTo>
                    <a:lnTo>
                      <a:pt x="666" y="192"/>
                    </a:lnTo>
                    <a:lnTo>
                      <a:pt x="666" y="577"/>
                    </a:lnTo>
                    <a:lnTo>
                      <a:pt x="333" y="769"/>
                    </a:lnTo>
                    <a:lnTo>
                      <a:pt x="0" y="577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70A6FE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Freeform 17"/>
              <p:cNvSpPr>
                <a:spLocks noEditPoints="1"/>
              </p:cNvSpPr>
              <p:nvPr/>
            </p:nvSpPr>
            <p:spPr bwMode="auto">
              <a:xfrm>
                <a:off x="4689" y="5618"/>
                <a:ext cx="514" cy="538"/>
              </a:xfrm>
              <a:custGeom>
                <a:avLst/>
                <a:gdLst>
                  <a:gd name="T0" fmla="*/ 89 w 104"/>
                  <a:gd name="T1" fmla="*/ 15 h 109"/>
                  <a:gd name="T2" fmla="*/ 92 w 104"/>
                  <a:gd name="T3" fmla="*/ 86 h 109"/>
                  <a:gd name="T4" fmla="*/ 96 w 104"/>
                  <a:gd name="T5" fmla="*/ 54 h 109"/>
                  <a:gd name="T6" fmla="*/ 78 w 104"/>
                  <a:gd name="T7" fmla="*/ 73 h 109"/>
                  <a:gd name="T8" fmla="*/ 76 w 104"/>
                  <a:gd name="T9" fmla="*/ 54 h 109"/>
                  <a:gd name="T10" fmla="*/ 31 w 104"/>
                  <a:gd name="T11" fmla="*/ 72 h 109"/>
                  <a:gd name="T12" fmla="*/ 23 w 104"/>
                  <a:gd name="T13" fmla="*/ 54 h 109"/>
                  <a:gd name="T14" fmla="*/ 18 w 104"/>
                  <a:gd name="T15" fmla="*/ 80 h 109"/>
                  <a:gd name="T16" fmla="*/ 0 w 104"/>
                  <a:gd name="T17" fmla="*/ 52 h 109"/>
                  <a:gd name="T18" fmla="*/ 52 w 104"/>
                  <a:gd name="T19" fmla="*/ 0 h 109"/>
                  <a:gd name="T20" fmla="*/ 68 w 104"/>
                  <a:gd name="T21" fmla="*/ 94 h 109"/>
                  <a:gd name="T22" fmla="*/ 64 w 104"/>
                  <a:gd name="T23" fmla="*/ 109 h 109"/>
                  <a:gd name="T24" fmla="*/ 40 w 104"/>
                  <a:gd name="T25" fmla="*/ 109 h 109"/>
                  <a:gd name="T26" fmla="*/ 36 w 104"/>
                  <a:gd name="T27" fmla="*/ 105 h 109"/>
                  <a:gd name="T28" fmla="*/ 24 w 104"/>
                  <a:gd name="T29" fmla="*/ 94 h 109"/>
                  <a:gd name="T30" fmla="*/ 21 w 104"/>
                  <a:gd name="T31" fmla="*/ 87 h 109"/>
                  <a:gd name="T32" fmla="*/ 55 w 104"/>
                  <a:gd name="T33" fmla="*/ 59 h 109"/>
                  <a:gd name="T34" fmla="*/ 83 w 104"/>
                  <a:gd name="T35" fmla="*/ 87 h 109"/>
                  <a:gd name="T36" fmla="*/ 80 w 104"/>
                  <a:gd name="T37" fmla="*/ 94 h 109"/>
                  <a:gd name="T38" fmla="*/ 68 w 104"/>
                  <a:gd name="T39" fmla="*/ 94 h 109"/>
                  <a:gd name="T40" fmla="*/ 60 w 104"/>
                  <a:gd name="T41" fmla="*/ 101 h 109"/>
                  <a:gd name="T42" fmla="*/ 60 w 104"/>
                  <a:gd name="T43" fmla="*/ 90 h 109"/>
                  <a:gd name="T44" fmla="*/ 70 w 104"/>
                  <a:gd name="T45" fmla="*/ 86 h 109"/>
                  <a:gd name="T46" fmla="*/ 34 w 104"/>
                  <a:gd name="T47" fmla="*/ 86 h 109"/>
                  <a:gd name="T48" fmla="*/ 40 w 104"/>
                  <a:gd name="T49" fmla="*/ 86 h 109"/>
                  <a:gd name="T50" fmla="*/ 44 w 104"/>
                  <a:gd name="T51" fmla="*/ 101 h 109"/>
                  <a:gd name="T52" fmla="*/ 83 w 104"/>
                  <a:gd name="T53" fmla="*/ 21 h 109"/>
                  <a:gd name="T54" fmla="*/ 82 w 104"/>
                  <a:gd name="T55" fmla="*/ 20 h 109"/>
                  <a:gd name="T56" fmla="*/ 81 w 104"/>
                  <a:gd name="T57" fmla="*/ 49 h 109"/>
                  <a:gd name="T58" fmla="*/ 83 w 104"/>
                  <a:gd name="T59" fmla="*/ 21 h 109"/>
                  <a:gd name="T60" fmla="*/ 78 w 104"/>
                  <a:gd name="T61" fmla="*/ 16 h 109"/>
                  <a:gd name="T62" fmla="*/ 73 w 104"/>
                  <a:gd name="T63" fmla="*/ 17 h 109"/>
                  <a:gd name="T64" fmla="*/ 78 w 104"/>
                  <a:gd name="T65" fmla="*/ 16 h 109"/>
                  <a:gd name="T66" fmla="*/ 59 w 104"/>
                  <a:gd name="T67" fmla="*/ 8 h 109"/>
                  <a:gd name="T68" fmla="*/ 55 w 104"/>
                  <a:gd name="T69" fmla="*/ 25 h 109"/>
                  <a:gd name="T70" fmla="*/ 70 w 104"/>
                  <a:gd name="T71" fmla="*/ 21 h 109"/>
                  <a:gd name="T72" fmla="*/ 59 w 104"/>
                  <a:gd name="T73" fmla="*/ 8 h 109"/>
                  <a:gd name="T74" fmla="*/ 50 w 104"/>
                  <a:gd name="T75" fmla="*/ 8 h 109"/>
                  <a:gd name="T76" fmla="*/ 36 w 104"/>
                  <a:gd name="T77" fmla="*/ 19 h 109"/>
                  <a:gd name="T78" fmla="*/ 36 w 104"/>
                  <a:gd name="T79" fmla="*/ 22 h 109"/>
                  <a:gd name="T80" fmla="*/ 50 w 104"/>
                  <a:gd name="T81" fmla="*/ 8 h 109"/>
                  <a:gd name="T82" fmla="*/ 35 w 104"/>
                  <a:gd name="T83" fmla="*/ 11 h 109"/>
                  <a:gd name="T84" fmla="*/ 30 w 104"/>
                  <a:gd name="T85" fmla="*/ 19 h 109"/>
                  <a:gd name="T86" fmla="*/ 35 w 104"/>
                  <a:gd name="T87" fmla="*/ 11 h 109"/>
                  <a:gd name="T88" fmla="*/ 22 w 104"/>
                  <a:gd name="T89" fmla="*/ 20 h 109"/>
                  <a:gd name="T90" fmla="*/ 8 w 104"/>
                  <a:gd name="T91" fmla="*/ 49 h 109"/>
                  <a:gd name="T92" fmla="*/ 28 w 104"/>
                  <a:gd name="T93" fmla="*/ 24 h 109"/>
                  <a:gd name="T94" fmla="*/ 72 w 104"/>
                  <a:gd name="T95" fmla="*/ 26 h 109"/>
                  <a:gd name="T96" fmla="*/ 70 w 104"/>
                  <a:gd name="T97" fmla="*/ 26 h 109"/>
                  <a:gd name="T98" fmla="*/ 55 w 104"/>
                  <a:gd name="T99" fmla="*/ 49 h 109"/>
                  <a:gd name="T100" fmla="*/ 72 w 104"/>
                  <a:gd name="T101" fmla="*/ 26 h 109"/>
                  <a:gd name="T102" fmla="*/ 50 w 104"/>
                  <a:gd name="T103" fmla="*/ 30 h 109"/>
                  <a:gd name="T104" fmla="*/ 33 w 104"/>
                  <a:gd name="T105" fmla="*/ 26 h 109"/>
                  <a:gd name="T106" fmla="*/ 50 w 104"/>
                  <a:gd name="T107" fmla="*/ 4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4" h="109">
                    <a:moveTo>
                      <a:pt x="52" y="0"/>
                    </a:moveTo>
                    <a:cubicBezTo>
                      <a:pt x="66" y="0"/>
                      <a:pt x="80" y="6"/>
                      <a:pt x="89" y="15"/>
                    </a:cubicBezTo>
                    <a:cubicBezTo>
                      <a:pt x="98" y="24"/>
                      <a:pt x="104" y="37"/>
                      <a:pt x="104" y="52"/>
                    </a:cubicBezTo>
                    <a:cubicBezTo>
                      <a:pt x="104" y="65"/>
                      <a:pt x="100" y="76"/>
                      <a:pt x="92" y="86"/>
                    </a:cubicBezTo>
                    <a:cubicBezTo>
                      <a:pt x="89" y="89"/>
                      <a:pt x="82" y="85"/>
                      <a:pt x="86" y="80"/>
                    </a:cubicBezTo>
                    <a:cubicBezTo>
                      <a:pt x="92" y="73"/>
                      <a:pt x="96" y="64"/>
                      <a:pt x="96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61"/>
                      <a:pt x="80" y="67"/>
                      <a:pt x="78" y="73"/>
                    </a:cubicBezTo>
                    <a:cubicBezTo>
                      <a:pt x="78" y="76"/>
                      <a:pt x="73" y="75"/>
                      <a:pt x="74" y="72"/>
                    </a:cubicBezTo>
                    <a:cubicBezTo>
                      <a:pt x="75" y="67"/>
                      <a:pt x="76" y="61"/>
                      <a:pt x="76" y="54"/>
                    </a:cubicBezTo>
                    <a:cubicBezTo>
                      <a:pt x="56" y="54"/>
                      <a:pt x="48" y="54"/>
                      <a:pt x="28" y="54"/>
                    </a:cubicBezTo>
                    <a:cubicBezTo>
                      <a:pt x="28" y="61"/>
                      <a:pt x="29" y="67"/>
                      <a:pt x="31" y="72"/>
                    </a:cubicBezTo>
                    <a:cubicBezTo>
                      <a:pt x="31" y="75"/>
                      <a:pt x="27" y="76"/>
                      <a:pt x="26" y="73"/>
                    </a:cubicBezTo>
                    <a:cubicBezTo>
                      <a:pt x="24" y="67"/>
                      <a:pt x="24" y="61"/>
                      <a:pt x="23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64"/>
                      <a:pt x="12" y="73"/>
                      <a:pt x="18" y="80"/>
                    </a:cubicBezTo>
                    <a:cubicBezTo>
                      <a:pt x="22" y="84"/>
                      <a:pt x="16" y="89"/>
                      <a:pt x="12" y="86"/>
                    </a:cubicBezTo>
                    <a:cubicBezTo>
                      <a:pt x="5" y="76"/>
                      <a:pt x="0" y="65"/>
                      <a:pt x="0" y="52"/>
                    </a:cubicBezTo>
                    <a:cubicBezTo>
                      <a:pt x="0" y="37"/>
                      <a:pt x="6" y="24"/>
                      <a:pt x="15" y="15"/>
                    </a:cubicBezTo>
                    <a:cubicBezTo>
                      <a:pt x="25" y="6"/>
                      <a:pt x="38" y="0"/>
                      <a:pt x="52" y="0"/>
                    </a:cubicBezTo>
                    <a:close/>
                    <a:moveTo>
                      <a:pt x="68" y="94"/>
                    </a:moveTo>
                    <a:cubicBezTo>
                      <a:pt x="68" y="94"/>
                      <a:pt x="68" y="94"/>
                      <a:pt x="68" y="94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7"/>
                      <a:pt x="66" y="109"/>
                      <a:pt x="64" y="109"/>
                    </a:cubicBezTo>
                    <a:cubicBezTo>
                      <a:pt x="64" y="109"/>
                      <a:pt x="64" y="109"/>
                      <a:pt x="64" y="109"/>
                    </a:cubicBezTo>
                    <a:cubicBezTo>
                      <a:pt x="40" y="109"/>
                      <a:pt x="40" y="109"/>
                      <a:pt x="40" y="109"/>
                    </a:cubicBezTo>
                    <a:cubicBezTo>
                      <a:pt x="38" y="109"/>
                      <a:pt x="36" y="107"/>
                      <a:pt x="36" y="105"/>
                    </a:cubicBezTo>
                    <a:cubicBezTo>
                      <a:pt x="36" y="105"/>
                      <a:pt x="36" y="105"/>
                      <a:pt x="36" y="105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2" y="94"/>
                      <a:pt x="20" y="92"/>
                      <a:pt x="20" y="90"/>
                    </a:cubicBezTo>
                    <a:cubicBezTo>
                      <a:pt x="20" y="89"/>
                      <a:pt x="21" y="88"/>
                      <a:pt x="21" y="87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1" y="58"/>
                      <a:pt x="53" y="58"/>
                      <a:pt x="55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5" y="89"/>
                      <a:pt x="85" y="91"/>
                      <a:pt x="83" y="93"/>
                    </a:cubicBezTo>
                    <a:cubicBezTo>
                      <a:pt x="82" y="94"/>
                      <a:pt x="81" y="94"/>
                      <a:pt x="80" y="94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68" y="94"/>
                      <a:pt x="68" y="94"/>
                      <a:pt x="68" y="94"/>
                    </a:cubicBezTo>
                    <a:close/>
                    <a:moveTo>
                      <a:pt x="60" y="101"/>
                    </a:moveTo>
                    <a:cubicBezTo>
                      <a:pt x="60" y="101"/>
                      <a:pt x="60" y="101"/>
                      <a:pt x="60" y="101"/>
                    </a:cubicBez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8"/>
                      <a:pt x="62" y="86"/>
                      <a:pt x="64" y="86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2" y="86"/>
                      <a:pt x="44" y="88"/>
                      <a:pt x="44" y="90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60" y="101"/>
                      <a:pt x="60" y="101"/>
                      <a:pt x="60" y="101"/>
                    </a:cubicBezTo>
                    <a:close/>
                    <a:moveTo>
                      <a:pt x="83" y="21"/>
                    </a:moveTo>
                    <a:cubicBezTo>
                      <a:pt x="83" y="21"/>
                      <a:pt x="83" y="21"/>
                      <a:pt x="83" y="21"/>
                    </a:cubicBezTo>
                    <a:cubicBezTo>
                      <a:pt x="83" y="20"/>
                      <a:pt x="83" y="20"/>
                      <a:pt x="82" y="20"/>
                    </a:cubicBezTo>
                    <a:cubicBezTo>
                      <a:pt x="80" y="21"/>
                      <a:pt x="78" y="22"/>
                      <a:pt x="76" y="24"/>
                    </a:cubicBezTo>
                    <a:cubicBezTo>
                      <a:pt x="79" y="31"/>
                      <a:pt x="81" y="40"/>
                      <a:pt x="81" y="49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6" y="38"/>
                      <a:pt x="91" y="28"/>
                      <a:pt x="83" y="21"/>
                    </a:cubicBezTo>
                    <a:close/>
                    <a:moveTo>
                      <a:pt x="78" y="16"/>
                    </a:moveTo>
                    <a:cubicBezTo>
                      <a:pt x="78" y="16"/>
                      <a:pt x="78" y="16"/>
                      <a:pt x="78" y="16"/>
                    </a:cubicBezTo>
                    <a:cubicBezTo>
                      <a:pt x="76" y="14"/>
                      <a:pt x="73" y="13"/>
                      <a:pt x="69" y="11"/>
                    </a:cubicBezTo>
                    <a:cubicBezTo>
                      <a:pt x="71" y="13"/>
                      <a:pt x="72" y="15"/>
                      <a:pt x="73" y="17"/>
                    </a:cubicBezTo>
                    <a:cubicBezTo>
                      <a:pt x="73" y="17"/>
                      <a:pt x="74" y="18"/>
                      <a:pt x="74" y="19"/>
                    </a:cubicBezTo>
                    <a:cubicBezTo>
                      <a:pt x="76" y="18"/>
                      <a:pt x="77" y="17"/>
                      <a:pt x="78" y="16"/>
                    </a:cubicBezTo>
                    <a:close/>
                    <a:moveTo>
                      <a:pt x="59" y="8"/>
                    </a:moveTo>
                    <a:cubicBezTo>
                      <a:pt x="59" y="8"/>
                      <a:pt x="59" y="8"/>
                      <a:pt x="59" y="8"/>
                    </a:cubicBezTo>
                    <a:cubicBezTo>
                      <a:pt x="58" y="8"/>
                      <a:pt x="56" y="8"/>
                      <a:pt x="55" y="8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9" y="24"/>
                      <a:pt x="64" y="24"/>
                      <a:pt x="68" y="22"/>
                    </a:cubicBezTo>
                    <a:cubicBezTo>
                      <a:pt x="69" y="22"/>
                      <a:pt x="69" y="21"/>
                      <a:pt x="70" y="21"/>
                    </a:cubicBezTo>
                    <a:cubicBezTo>
                      <a:pt x="70" y="20"/>
                      <a:pt x="69" y="20"/>
                      <a:pt x="69" y="19"/>
                    </a:cubicBezTo>
                    <a:cubicBezTo>
                      <a:pt x="66" y="14"/>
                      <a:pt x="63" y="11"/>
                      <a:pt x="59" y="8"/>
                    </a:cubicBezTo>
                    <a:close/>
                    <a:moveTo>
                      <a:pt x="50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48" y="8"/>
                      <a:pt x="46" y="8"/>
                      <a:pt x="45" y="8"/>
                    </a:cubicBezTo>
                    <a:cubicBezTo>
                      <a:pt x="41" y="11"/>
                      <a:pt x="38" y="14"/>
                      <a:pt x="36" y="19"/>
                    </a:cubicBezTo>
                    <a:cubicBezTo>
                      <a:pt x="35" y="20"/>
                      <a:pt x="35" y="20"/>
                      <a:pt x="34" y="21"/>
                    </a:cubicBezTo>
                    <a:cubicBezTo>
                      <a:pt x="35" y="21"/>
                      <a:pt x="36" y="22"/>
                      <a:pt x="36" y="22"/>
                    </a:cubicBezTo>
                    <a:cubicBezTo>
                      <a:pt x="40" y="24"/>
                      <a:pt x="45" y="24"/>
                      <a:pt x="50" y="25"/>
                    </a:cubicBezTo>
                    <a:cubicBezTo>
                      <a:pt x="50" y="8"/>
                      <a:pt x="50" y="8"/>
                      <a:pt x="50" y="8"/>
                    </a:cubicBezTo>
                    <a:close/>
                    <a:moveTo>
                      <a:pt x="35" y="11"/>
                    </a:moveTo>
                    <a:cubicBezTo>
                      <a:pt x="35" y="11"/>
                      <a:pt x="35" y="11"/>
                      <a:pt x="35" y="11"/>
                    </a:cubicBezTo>
                    <a:cubicBezTo>
                      <a:pt x="32" y="13"/>
                      <a:pt x="29" y="14"/>
                      <a:pt x="26" y="16"/>
                    </a:cubicBezTo>
                    <a:cubicBezTo>
                      <a:pt x="27" y="17"/>
                      <a:pt x="29" y="18"/>
                      <a:pt x="30" y="19"/>
                    </a:cubicBezTo>
                    <a:cubicBezTo>
                      <a:pt x="30" y="18"/>
                      <a:pt x="31" y="17"/>
                      <a:pt x="31" y="17"/>
                    </a:cubicBezTo>
                    <a:cubicBezTo>
                      <a:pt x="32" y="15"/>
                      <a:pt x="34" y="13"/>
                      <a:pt x="35" y="11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1"/>
                    </a:cubicBezTo>
                    <a:cubicBezTo>
                      <a:pt x="13" y="28"/>
                      <a:pt x="9" y="38"/>
                      <a:pt x="8" y="49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4" y="40"/>
                      <a:pt x="25" y="31"/>
                      <a:pt x="28" y="24"/>
                    </a:cubicBezTo>
                    <a:cubicBezTo>
                      <a:pt x="26" y="22"/>
                      <a:pt x="24" y="21"/>
                      <a:pt x="22" y="20"/>
                    </a:cubicBezTo>
                    <a:close/>
                    <a:moveTo>
                      <a:pt x="72" y="26"/>
                    </a:move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0" y="26"/>
                      <a:pt x="70" y="26"/>
                    </a:cubicBezTo>
                    <a:cubicBezTo>
                      <a:pt x="65" y="28"/>
                      <a:pt x="60" y="29"/>
                      <a:pt x="55" y="30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76" y="41"/>
                      <a:pt x="74" y="32"/>
                      <a:pt x="72" y="26"/>
                    </a:cubicBezTo>
                    <a:close/>
                    <a:moveTo>
                      <a:pt x="50" y="30"/>
                    </a:moveTo>
                    <a:cubicBezTo>
                      <a:pt x="50" y="30"/>
                      <a:pt x="50" y="30"/>
                      <a:pt x="50" y="30"/>
                    </a:cubicBezTo>
                    <a:cubicBezTo>
                      <a:pt x="44" y="29"/>
                      <a:pt x="39" y="28"/>
                      <a:pt x="35" y="26"/>
                    </a:cubicBezTo>
                    <a:cubicBezTo>
                      <a:pt x="34" y="26"/>
                      <a:pt x="33" y="26"/>
                      <a:pt x="33" y="26"/>
                    </a:cubicBezTo>
                    <a:cubicBezTo>
                      <a:pt x="30" y="32"/>
                      <a:pt x="28" y="41"/>
                      <a:pt x="28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30"/>
                      <a:pt x="50" y="30"/>
                      <a:pt x="50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966" y="4582"/>
              <a:ext cx="1942" cy="2242"/>
              <a:chOff x="6126" y="4762"/>
              <a:chExt cx="1942" cy="2242"/>
            </a:xfrm>
          </p:grpSpPr>
          <p:sp>
            <p:nvSpPr>
              <p:cNvPr id="16" name="Freeform 13"/>
              <p:cNvSpPr/>
              <p:nvPr/>
            </p:nvSpPr>
            <p:spPr bwMode="auto">
              <a:xfrm>
                <a:off x="6126" y="4762"/>
                <a:ext cx="1943" cy="2243"/>
              </a:xfrm>
              <a:custGeom>
                <a:avLst/>
                <a:gdLst>
                  <a:gd name="T0" fmla="*/ 0 w 666"/>
                  <a:gd name="T1" fmla="*/ 192 h 769"/>
                  <a:gd name="T2" fmla="*/ 333 w 666"/>
                  <a:gd name="T3" fmla="*/ 0 h 769"/>
                  <a:gd name="T4" fmla="*/ 666 w 666"/>
                  <a:gd name="T5" fmla="*/ 192 h 769"/>
                  <a:gd name="T6" fmla="*/ 666 w 666"/>
                  <a:gd name="T7" fmla="*/ 577 h 769"/>
                  <a:gd name="T8" fmla="*/ 333 w 666"/>
                  <a:gd name="T9" fmla="*/ 769 h 769"/>
                  <a:gd name="T10" fmla="*/ 0 w 666"/>
                  <a:gd name="T11" fmla="*/ 577 h 769"/>
                  <a:gd name="T12" fmla="*/ 0 w 666"/>
                  <a:gd name="T13" fmla="*/ 192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6" h="769">
                    <a:moveTo>
                      <a:pt x="0" y="192"/>
                    </a:moveTo>
                    <a:lnTo>
                      <a:pt x="333" y="0"/>
                    </a:lnTo>
                    <a:lnTo>
                      <a:pt x="666" y="192"/>
                    </a:lnTo>
                    <a:lnTo>
                      <a:pt x="666" y="577"/>
                    </a:lnTo>
                    <a:lnTo>
                      <a:pt x="333" y="769"/>
                    </a:lnTo>
                    <a:lnTo>
                      <a:pt x="0" y="577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70A6FE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Freeform 18"/>
              <p:cNvSpPr>
                <a:spLocks noEditPoints="1"/>
              </p:cNvSpPr>
              <p:nvPr/>
            </p:nvSpPr>
            <p:spPr bwMode="auto">
              <a:xfrm>
                <a:off x="6781" y="5722"/>
                <a:ext cx="632" cy="444"/>
              </a:xfrm>
              <a:custGeom>
                <a:avLst/>
                <a:gdLst>
                  <a:gd name="T0" fmla="*/ 16 w 128"/>
                  <a:gd name="T1" fmla="*/ 0 h 90"/>
                  <a:gd name="T2" fmla="*/ 116 w 128"/>
                  <a:gd name="T3" fmla="*/ 4 h 90"/>
                  <a:gd name="T4" fmla="*/ 116 w 128"/>
                  <a:gd name="T5" fmla="*/ 74 h 90"/>
                  <a:gd name="T6" fmla="*/ 112 w 128"/>
                  <a:gd name="T7" fmla="*/ 78 h 90"/>
                  <a:gd name="T8" fmla="*/ 12 w 128"/>
                  <a:gd name="T9" fmla="*/ 74 h 90"/>
                  <a:gd name="T10" fmla="*/ 12 w 128"/>
                  <a:gd name="T11" fmla="*/ 4 h 90"/>
                  <a:gd name="T12" fmla="*/ 30 w 128"/>
                  <a:gd name="T13" fmla="*/ 51 h 90"/>
                  <a:gd name="T14" fmla="*/ 30 w 128"/>
                  <a:gd name="T15" fmla="*/ 51 h 90"/>
                  <a:gd name="T16" fmla="*/ 43 w 128"/>
                  <a:gd name="T17" fmla="*/ 53 h 90"/>
                  <a:gd name="T18" fmla="*/ 43 w 128"/>
                  <a:gd name="T19" fmla="*/ 64 h 90"/>
                  <a:gd name="T20" fmla="*/ 41 w 128"/>
                  <a:gd name="T21" fmla="*/ 66 h 90"/>
                  <a:gd name="T22" fmla="*/ 28 w 128"/>
                  <a:gd name="T23" fmla="*/ 64 h 90"/>
                  <a:gd name="T24" fmla="*/ 28 w 128"/>
                  <a:gd name="T25" fmla="*/ 53 h 90"/>
                  <a:gd name="T26" fmla="*/ 49 w 128"/>
                  <a:gd name="T27" fmla="*/ 40 h 90"/>
                  <a:gd name="T28" fmla="*/ 49 w 128"/>
                  <a:gd name="T29" fmla="*/ 40 h 90"/>
                  <a:gd name="T30" fmla="*/ 62 w 128"/>
                  <a:gd name="T31" fmla="*/ 43 h 90"/>
                  <a:gd name="T32" fmla="*/ 62 w 128"/>
                  <a:gd name="T33" fmla="*/ 64 h 90"/>
                  <a:gd name="T34" fmla="*/ 59 w 128"/>
                  <a:gd name="T35" fmla="*/ 66 h 90"/>
                  <a:gd name="T36" fmla="*/ 47 w 128"/>
                  <a:gd name="T37" fmla="*/ 64 h 90"/>
                  <a:gd name="T38" fmla="*/ 47 w 128"/>
                  <a:gd name="T39" fmla="*/ 43 h 90"/>
                  <a:gd name="T40" fmla="*/ 57 w 128"/>
                  <a:gd name="T41" fmla="*/ 45 h 90"/>
                  <a:gd name="T42" fmla="*/ 52 w 128"/>
                  <a:gd name="T43" fmla="*/ 45 h 90"/>
                  <a:gd name="T44" fmla="*/ 57 w 128"/>
                  <a:gd name="T45" fmla="*/ 61 h 90"/>
                  <a:gd name="T46" fmla="*/ 68 w 128"/>
                  <a:gd name="T47" fmla="*/ 30 h 90"/>
                  <a:gd name="T48" fmla="*/ 68 w 128"/>
                  <a:gd name="T49" fmla="*/ 30 h 90"/>
                  <a:gd name="T50" fmla="*/ 81 w 128"/>
                  <a:gd name="T51" fmla="*/ 32 h 90"/>
                  <a:gd name="T52" fmla="*/ 81 w 128"/>
                  <a:gd name="T53" fmla="*/ 64 h 90"/>
                  <a:gd name="T54" fmla="*/ 78 w 128"/>
                  <a:gd name="T55" fmla="*/ 66 h 90"/>
                  <a:gd name="T56" fmla="*/ 66 w 128"/>
                  <a:gd name="T57" fmla="*/ 64 h 90"/>
                  <a:gd name="T58" fmla="*/ 66 w 128"/>
                  <a:gd name="T59" fmla="*/ 32 h 90"/>
                  <a:gd name="T60" fmla="*/ 76 w 128"/>
                  <a:gd name="T61" fmla="*/ 35 h 90"/>
                  <a:gd name="T62" fmla="*/ 71 w 128"/>
                  <a:gd name="T63" fmla="*/ 35 h 90"/>
                  <a:gd name="T64" fmla="*/ 76 w 128"/>
                  <a:gd name="T65" fmla="*/ 61 h 90"/>
                  <a:gd name="T66" fmla="*/ 87 w 128"/>
                  <a:gd name="T67" fmla="*/ 19 h 90"/>
                  <a:gd name="T68" fmla="*/ 87 w 128"/>
                  <a:gd name="T69" fmla="*/ 19 h 90"/>
                  <a:gd name="T70" fmla="*/ 100 w 128"/>
                  <a:gd name="T71" fmla="*/ 22 h 90"/>
                  <a:gd name="T72" fmla="*/ 100 w 128"/>
                  <a:gd name="T73" fmla="*/ 64 h 90"/>
                  <a:gd name="T74" fmla="*/ 97 w 128"/>
                  <a:gd name="T75" fmla="*/ 66 h 90"/>
                  <a:gd name="T76" fmla="*/ 85 w 128"/>
                  <a:gd name="T77" fmla="*/ 64 h 90"/>
                  <a:gd name="T78" fmla="*/ 85 w 128"/>
                  <a:gd name="T79" fmla="*/ 22 h 90"/>
                  <a:gd name="T80" fmla="*/ 95 w 128"/>
                  <a:gd name="T81" fmla="*/ 24 h 90"/>
                  <a:gd name="T82" fmla="*/ 89 w 128"/>
                  <a:gd name="T83" fmla="*/ 24 h 90"/>
                  <a:gd name="T84" fmla="*/ 95 w 128"/>
                  <a:gd name="T85" fmla="*/ 61 h 90"/>
                  <a:gd name="T86" fmla="*/ 38 w 128"/>
                  <a:gd name="T87" fmla="*/ 55 h 90"/>
                  <a:gd name="T88" fmla="*/ 33 w 128"/>
                  <a:gd name="T89" fmla="*/ 55 h 90"/>
                  <a:gd name="T90" fmla="*/ 38 w 128"/>
                  <a:gd name="T91" fmla="*/ 61 h 90"/>
                  <a:gd name="T92" fmla="*/ 4 w 128"/>
                  <a:gd name="T93" fmla="*/ 90 h 90"/>
                  <a:gd name="T94" fmla="*/ 0 w 128"/>
                  <a:gd name="T95" fmla="*/ 86 h 90"/>
                  <a:gd name="T96" fmla="*/ 124 w 128"/>
                  <a:gd name="T97" fmla="*/ 82 h 90"/>
                  <a:gd name="T98" fmla="*/ 124 w 128"/>
                  <a:gd name="T99" fmla="*/ 90 h 90"/>
                  <a:gd name="T100" fmla="*/ 108 w 128"/>
                  <a:gd name="T101" fmla="*/ 8 h 90"/>
                  <a:gd name="T102" fmla="*/ 20 w 128"/>
                  <a:gd name="T103" fmla="*/ 8 h 90"/>
                  <a:gd name="T104" fmla="*/ 108 w 128"/>
                  <a:gd name="T105" fmla="*/ 7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8" h="90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4" y="0"/>
                      <a:pt x="116" y="2"/>
                      <a:pt x="116" y="4"/>
                    </a:cubicBezTo>
                    <a:cubicBezTo>
                      <a:pt x="116" y="5"/>
                      <a:pt x="116" y="5"/>
                      <a:pt x="116" y="5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16" y="77"/>
                      <a:pt x="114" y="78"/>
                      <a:pt x="112" y="78"/>
                    </a:cubicBezTo>
                    <a:cubicBezTo>
                      <a:pt x="112" y="78"/>
                      <a:pt x="112" y="78"/>
                      <a:pt x="112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3" y="78"/>
                      <a:pt x="12" y="77"/>
                      <a:pt x="12" y="74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2"/>
                      <a:pt x="13" y="0"/>
                      <a:pt x="16" y="0"/>
                    </a:cubicBezTo>
                    <a:close/>
                    <a:moveTo>
                      <a:pt x="30" y="51"/>
                    </a:moveTo>
                    <a:cubicBezTo>
                      <a:pt x="30" y="51"/>
                      <a:pt x="30" y="51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2" y="51"/>
                      <a:pt x="43" y="52"/>
                      <a:pt x="43" y="5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5"/>
                      <a:pt x="42" y="66"/>
                      <a:pt x="41" y="66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30" y="66"/>
                      <a:pt x="30" y="66"/>
                      <a:pt x="30" y="66"/>
                    </a:cubicBezTo>
                    <a:cubicBezTo>
                      <a:pt x="29" y="66"/>
                      <a:pt x="28" y="65"/>
                      <a:pt x="28" y="64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9" y="51"/>
                      <a:pt x="30" y="51"/>
                    </a:cubicBezTo>
                    <a:close/>
                    <a:moveTo>
                      <a:pt x="49" y="40"/>
                    </a:moveTo>
                    <a:cubicBezTo>
                      <a:pt x="49" y="40"/>
                      <a:pt x="49" y="40"/>
                      <a:pt x="49" y="40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61" y="40"/>
                      <a:pt x="62" y="41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65"/>
                      <a:pt x="61" y="66"/>
                      <a:pt x="59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8" y="66"/>
                      <a:pt x="47" y="65"/>
                      <a:pt x="47" y="64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1"/>
                      <a:pt x="48" y="40"/>
                      <a:pt x="49" y="40"/>
                    </a:cubicBezTo>
                    <a:close/>
                    <a:moveTo>
                      <a:pt x="57" y="45"/>
                    </a:moveTo>
                    <a:cubicBezTo>
                      <a:pt x="57" y="45"/>
                      <a:pt x="57" y="45"/>
                      <a:pt x="57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45"/>
                      <a:pt x="57" y="45"/>
                      <a:pt x="57" y="45"/>
                    </a:cubicBezTo>
                    <a:close/>
                    <a:moveTo>
                      <a:pt x="68" y="30"/>
                    </a:move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80" y="30"/>
                      <a:pt x="81" y="31"/>
                      <a:pt x="81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5"/>
                      <a:pt x="80" y="66"/>
                      <a:pt x="78" y="66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7" y="66"/>
                      <a:pt x="66" y="65"/>
                      <a:pt x="66" y="64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6" y="31"/>
                      <a:pt x="67" y="30"/>
                      <a:pt x="68" y="30"/>
                    </a:cubicBezTo>
                    <a:close/>
                    <a:moveTo>
                      <a:pt x="76" y="35"/>
                    </a:moveTo>
                    <a:cubicBezTo>
                      <a:pt x="76" y="35"/>
                      <a:pt x="76" y="35"/>
                      <a:pt x="76" y="35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76" y="61"/>
                      <a:pt x="76" y="61"/>
                      <a:pt x="76" y="61"/>
                    </a:cubicBezTo>
                    <a:cubicBezTo>
                      <a:pt x="76" y="35"/>
                      <a:pt x="76" y="35"/>
                      <a:pt x="76" y="35"/>
                    </a:cubicBezTo>
                    <a:close/>
                    <a:moveTo>
                      <a:pt x="87" y="19"/>
                    </a:moveTo>
                    <a:cubicBezTo>
                      <a:pt x="87" y="19"/>
                      <a:pt x="87" y="19"/>
                      <a:pt x="87" y="19"/>
                    </a:cubicBezTo>
                    <a:cubicBezTo>
                      <a:pt x="87" y="19"/>
                      <a:pt x="87" y="19"/>
                      <a:pt x="87" y="19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99" y="19"/>
                      <a:pt x="100" y="20"/>
                      <a:pt x="100" y="22"/>
                    </a:cubicBezTo>
                    <a:cubicBezTo>
                      <a:pt x="100" y="22"/>
                      <a:pt x="100" y="22"/>
                      <a:pt x="100" y="22"/>
                    </a:cubicBezTo>
                    <a:cubicBezTo>
                      <a:pt x="100" y="64"/>
                      <a:pt x="100" y="64"/>
                      <a:pt x="100" y="64"/>
                    </a:cubicBezTo>
                    <a:cubicBezTo>
                      <a:pt x="100" y="65"/>
                      <a:pt x="99" y="66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6" y="66"/>
                      <a:pt x="85" y="65"/>
                      <a:pt x="85" y="64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5" y="20"/>
                      <a:pt x="86" y="19"/>
                      <a:pt x="87" y="19"/>
                    </a:cubicBezTo>
                    <a:close/>
                    <a:moveTo>
                      <a:pt x="95" y="24"/>
                    </a:moveTo>
                    <a:cubicBezTo>
                      <a:pt x="95" y="24"/>
                      <a:pt x="95" y="24"/>
                      <a:pt x="95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5" y="61"/>
                      <a:pt x="95" y="61"/>
                      <a:pt x="95" y="61"/>
                    </a:cubicBezTo>
                    <a:cubicBezTo>
                      <a:pt x="95" y="24"/>
                      <a:pt x="95" y="24"/>
                      <a:pt x="95" y="24"/>
                    </a:cubicBezTo>
                    <a:close/>
                    <a:moveTo>
                      <a:pt x="38" y="55"/>
                    </a:moveTo>
                    <a:cubicBezTo>
                      <a:pt x="38" y="55"/>
                      <a:pt x="38" y="55"/>
                      <a:pt x="38" y="55"/>
                    </a:cubicBezTo>
                    <a:cubicBezTo>
                      <a:pt x="33" y="55"/>
                      <a:pt x="33" y="55"/>
                      <a:pt x="33" y="55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55"/>
                      <a:pt x="38" y="55"/>
                      <a:pt x="38" y="55"/>
                    </a:cubicBezTo>
                    <a:close/>
                    <a:moveTo>
                      <a:pt x="4" y="90"/>
                    </a:moveTo>
                    <a:cubicBezTo>
                      <a:pt x="4" y="90"/>
                      <a:pt x="4" y="90"/>
                      <a:pt x="4" y="90"/>
                    </a:cubicBezTo>
                    <a:cubicBezTo>
                      <a:pt x="2" y="90"/>
                      <a:pt x="0" y="88"/>
                      <a:pt x="0" y="86"/>
                    </a:cubicBezTo>
                    <a:cubicBezTo>
                      <a:pt x="0" y="84"/>
                      <a:pt x="2" y="82"/>
                      <a:pt x="4" y="82"/>
                    </a:cubicBezTo>
                    <a:cubicBezTo>
                      <a:pt x="124" y="82"/>
                      <a:pt x="124" y="82"/>
                      <a:pt x="124" y="82"/>
                    </a:cubicBezTo>
                    <a:cubicBezTo>
                      <a:pt x="126" y="82"/>
                      <a:pt x="128" y="84"/>
                      <a:pt x="128" y="86"/>
                    </a:cubicBezTo>
                    <a:cubicBezTo>
                      <a:pt x="128" y="88"/>
                      <a:pt x="126" y="90"/>
                      <a:pt x="124" y="90"/>
                    </a:cubicBezTo>
                    <a:cubicBezTo>
                      <a:pt x="4" y="90"/>
                      <a:pt x="4" y="90"/>
                      <a:pt x="4" y="90"/>
                    </a:cubicBezTo>
                    <a:close/>
                    <a:moveTo>
                      <a:pt x="108" y="8"/>
                    </a:moveTo>
                    <a:cubicBezTo>
                      <a:pt x="108" y="8"/>
                      <a:pt x="108" y="8"/>
                      <a:pt x="108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108" y="70"/>
                      <a:pt x="108" y="70"/>
                      <a:pt x="108" y="70"/>
                    </a:cubicBezTo>
                    <a:cubicBezTo>
                      <a:pt x="108" y="8"/>
                      <a:pt x="108" y="8"/>
                      <a:pt x="108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742" y="6432"/>
              <a:ext cx="1942" cy="2240"/>
              <a:chOff x="2902" y="6612"/>
              <a:chExt cx="1942" cy="2240"/>
            </a:xfrm>
          </p:grpSpPr>
          <p:sp>
            <p:nvSpPr>
              <p:cNvPr id="18" name="Freeform 10"/>
              <p:cNvSpPr/>
              <p:nvPr/>
            </p:nvSpPr>
            <p:spPr bwMode="auto">
              <a:xfrm>
                <a:off x="2902" y="6612"/>
                <a:ext cx="1943" cy="2240"/>
              </a:xfrm>
              <a:custGeom>
                <a:avLst/>
                <a:gdLst>
                  <a:gd name="T0" fmla="*/ 0 w 666"/>
                  <a:gd name="T1" fmla="*/ 192 h 768"/>
                  <a:gd name="T2" fmla="*/ 333 w 666"/>
                  <a:gd name="T3" fmla="*/ 0 h 768"/>
                  <a:gd name="T4" fmla="*/ 666 w 666"/>
                  <a:gd name="T5" fmla="*/ 192 h 768"/>
                  <a:gd name="T6" fmla="*/ 666 w 666"/>
                  <a:gd name="T7" fmla="*/ 576 h 768"/>
                  <a:gd name="T8" fmla="*/ 333 w 666"/>
                  <a:gd name="T9" fmla="*/ 768 h 768"/>
                  <a:gd name="T10" fmla="*/ 0 w 666"/>
                  <a:gd name="T11" fmla="*/ 576 h 768"/>
                  <a:gd name="T12" fmla="*/ 0 w 666"/>
                  <a:gd name="T13" fmla="*/ 192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6" h="768">
                    <a:moveTo>
                      <a:pt x="0" y="192"/>
                    </a:moveTo>
                    <a:lnTo>
                      <a:pt x="333" y="0"/>
                    </a:lnTo>
                    <a:lnTo>
                      <a:pt x="666" y="192"/>
                    </a:lnTo>
                    <a:lnTo>
                      <a:pt x="666" y="576"/>
                    </a:lnTo>
                    <a:lnTo>
                      <a:pt x="333" y="768"/>
                    </a:lnTo>
                    <a:lnTo>
                      <a:pt x="0" y="576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70A6FE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Freeform 19"/>
              <p:cNvSpPr>
                <a:spLocks noEditPoints="1"/>
              </p:cNvSpPr>
              <p:nvPr/>
            </p:nvSpPr>
            <p:spPr bwMode="auto">
              <a:xfrm>
                <a:off x="3599" y="7448"/>
                <a:ext cx="550" cy="552"/>
              </a:xfrm>
              <a:custGeom>
                <a:avLst/>
                <a:gdLst>
                  <a:gd name="T0" fmla="*/ 27 w 112"/>
                  <a:gd name="T1" fmla="*/ 25 h 112"/>
                  <a:gd name="T2" fmla="*/ 34 w 112"/>
                  <a:gd name="T3" fmla="*/ 15 h 112"/>
                  <a:gd name="T4" fmla="*/ 10 w 112"/>
                  <a:gd name="T5" fmla="*/ 31 h 112"/>
                  <a:gd name="T6" fmla="*/ 50 w 112"/>
                  <a:gd name="T7" fmla="*/ 31 h 112"/>
                  <a:gd name="T8" fmla="*/ 43 w 112"/>
                  <a:gd name="T9" fmla="*/ 31 h 112"/>
                  <a:gd name="T10" fmla="*/ 39 w 112"/>
                  <a:gd name="T11" fmla="*/ 28 h 112"/>
                  <a:gd name="T12" fmla="*/ 37 w 112"/>
                  <a:gd name="T13" fmla="*/ 18 h 112"/>
                  <a:gd name="T14" fmla="*/ 87 w 112"/>
                  <a:gd name="T15" fmla="*/ 57 h 112"/>
                  <a:gd name="T16" fmla="*/ 110 w 112"/>
                  <a:gd name="T17" fmla="*/ 80 h 112"/>
                  <a:gd name="T18" fmla="*/ 84 w 112"/>
                  <a:gd name="T19" fmla="*/ 111 h 112"/>
                  <a:gd name="T20" fmla="*/ 79 w 112"/>
                  <a:gd name="T21" fmla="*/ 111 h 112"/>
                  <a:gd name="T22" fmla="*/ 34 w 112"/>
                  <a:gd name="T23" fmla="*/ 111 h 112"/>
                  <a:gd name="T24" fmla="*/ 5 w 112"/>
                  <a:gd name="T25" fmla="*/ 112 h 112"/>
                  <a:gd name="T26" fmla="*/ 1 w 112"/>
                  <a:gd name="T27" fmla="*/ 82 h 112"/>
                  <a:gd name="T28" fmla="*/ 24 w 112"/>
                  <a:gd name="T29" fmla="*/ 56 h 112"/>
                  <a:gd name="T30" fmla="*/ 2 w 112"/>
                  <a:gd name="T31" fmla="*/ 28 h 112"/>
                  <a:gd name="T32" fmla="*/ 33 w 112"/>
                  <a:gd name="T33" fmla="*/ 3 h 112"/>
                  <a:gd name="T34" fmla="*/ 76 w 112"/>
                  <a:gd name="T35" fmla="*/ 5 h 112"/>
                  <a:gd name="T36" fmla="*/ 110 w 112"/>
                  <a:gd name="T37" fmla="*/ 24 h 112"/>
                  <a:gd name="T38" fmla="*/ 87 w 112"/>
                  <a:gd name="T39" fmla="*/ 57 h 112"/>
                  <a:gd name="T40" fmla="*/ 62 w 112"/>
                  <a:gd name="T41" fmla="*/ 82 h 112"/>
                  <a:gd name="T42" fmla="*/ 101 w 112"/>
                  <a:gd name="T43" fmla="*/ 82 h 112"/>
                  <a:gd name="T44" fmla="*/ 91 w 112"/>
                  <a:gd name="T45" fmla="*/ 86 h 112"/>
                  <a:gd name="T46" fmla="*/ 87 w 112"/>
                  <a:gd name="T47" fmla="*/ 83 h 112"/>
                  <a:gd name="T48" fmla="*/ 89 w 112"/>
                  <a:gd name="T49" fmla="*/ 70 h 112"/>
                  <a:gd name="T50" fmla="*/ 82 w 112"/>
                  <a:gd name="T51" fmla="*/ 73 h 112"/>
                  <a:gd name="T52" fmla="*/ 85 w 112"/>
                  <a:gd name="T53" fmla="*/ 67 h 112"/>
                  <a:gd name="T54" fmla="*/ 62 w 112"/>
                  <a:gd name="T55" fmla="*/ 82 h 112"/>
                  <a:gd name="T56" fmla="*/ 23 w 112"/>
                  <a:gd name="T57" fmla="*/ 97 h 112"/>
                  <a:gd name="T58" fmla="*/ 77 w 112"/>
                  <a:gd name="T59" fmla="*/ 27 h 112"/>
                  <a:gd name="T60" fmla="*/ 23 w 112"/>
                  <a:gd name="T61" fmla="*/ 97 h 112"/>
                  <a:gd name="T62" fmla="*/ 90 w 112"/>
                  <a:gd name="T63" fmla="*/ 33 h 112"/>
                  <a:gd name="T64" fmla="*/ 90 w 112"/>
                  <a:gd name="T65" fmla="*/ 34 h 112"/>
                  <a:gd name="T66" fmla="*/ 90 w 112"/>
                  <a:gd name="T67" fmla="*/ 34 h 112"/>
                  <a:gd name="T68" fmla="*/ 102 w 112"/>
                  <a:gd name="T69" fmla="*/ 31 h 112"/>
                  <a:gd name="T70" fmla="*/ 86 w 112"/>
                  <a:gd name="T71" fmla="*/ 11 h 112"/>
                  <a:gd name="T72" fmla="*/ 74 w 112"/>
                  <a:gd name="T73" fmla="*/ 18 h 112"/>
                  <a:gd name="T74" fmla="*/ 79 w 112"/>
                  <a:gd name="T75" fmla="*/ 22 h 112"/>
                  <a:gd name="T76" fmla="*/ 79 w 112"/>
                  <a:gd name="T77" fmla="*/ 22 h 112"/>
                  <a:gd name="T78" fmla="*/ 79 w 112"/>
                  <a:gd name="T79" fmla="*/ 22 h 112"/>
                  <a:gd name="T80" fmla="*/ 90 w 112"/>
                  <a:gd name="T81" fmla="*/ 33 h 112"/>
                  <a:gd name="T82" fmla="*/ 90 w 112"/>
                  <a:gd name="T83" fmla="*/ 33 h 112"/>
                  <a:gd name="T84" fmla="*/ 88 w 112"/>
                  <a:gd name="T85" fmla="*/ 39 h 112"/>
                  <a:gd name="T86" fmla="*/ 30 w 112"/>
                  <a:gd name="T87" fmla="*/ 103 h 112"/>
                  <a:gd name="T88" fmla="*/ 88 w 112"/>
                  <a:gd name="T89" fmla="*/ 39 h 112"/>
                  <a:gd name="T90" fmla="*/ 12 w 112"/>
                  <a:gd name="T91" fmla="*/ 86 h 112"/>
                  <a:gd name="T92" fmla="*/ 71 w 112"/>
                  <a:gd name="T93" fmla="*/ 21 h 112"/>
                  <a:gd name="T94" fmla="*/ 12 w 112"/>
                  <a:gd name="T95" fmla="*/ 86 h 112"/>
                  <a:gd name="T96" fmla="*/ 9 w 112"/>
                  <a:gd name="T97" fmla="*/ 89 h 112"/>
                  <a:gd name="T98" fmla="*/ 23 w 112"/>
                  <a:gd name="T99" fmla="*/ 104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" h="112">
                    <a:moveTo>
                      <a:pt x="30" y="25"/>
                    </a:moveTo>
                    <a:cubicBezTo>
                      <a:pt x="29" y="26"/>
                      <a:pt x="28" y="26"/>
                      <a:pt x="27" y="25"/>
                    </a:cubicBezTo>
                    <a:cubicBezTo>
                      <a:pt x="26" y="25"/>
                      <a:pt x="26" y="23"/>
                      <a:pt x="27" y="22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2" y="32"/>
                      <a:pt x="40" y="32"/>
                      <a:pt x="39" y="31"/>
                    </a:cubicBezTo>
                    <a:cubicBezTo>
                      <a:pt x="38" y="30"/>
                      <a:pt x="38" y="29"/>
                      <a:pt x="39" y="28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0" y="25"/>
                      <a:pt x="30" y="25"/>
                      <a:pt x="30" y="25"/>
                    </a:cubicBezTo>
                    <a:close/>
                    <a:moveTo>
                      <a:pt x="87" y="57"/>
                    </a:moveTo>
                    <a:cubicBezTo>
                      <a:pt x="87" y="57"/>
                      <a:pt x="87" y="57"/>
                      <a:pt x="87" y="57"/>
                    </a:cubicBezTo>
                    <a:cubicBezTo>
                      <a:pt x="110" y="80"/>
                      <a:pt x="110" y="80"/>
                      <a:pt x="110" y="80"/>
                    </a:cubicBezTo>
                    <a:cubicBezTo>
                      <a:pt x="111" y="81"/>
                      <a:pt x="111" y="84"/>
                      <a:pt x="110" y="85"/>
                    </a:cubicBezTo>
                    <a:cubicBezTo>
                      <a:pt x="84" y="111"/>
                      <a:pt x="84" y="111"/>
                      <a:pt x="84" y="111"/>
                    </a:cubicBezTo>
                    <a:cubicBezTo>
                      <a:pt x="83" y="112"/>
                      <a:pt x="80" y="112"/>
                      <a:pt x="79" y="111"/>
                    </a:cubicBezTo>
                    <a:cubicBezTo>
                      <a:pt x="79" y="111"/>
                      <a:pt x="79" y="111"/>
                      <a:pt x="79" y="111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34" y="111"/>
                      <a:pt x="34" y="111"/>
                      <a:pt x="34" y="111"/>
                    </a:cubicBezTo>
                    <a:cubicBezTo>
                      <a:pt x="33" y="111"/>
                      <a:pt x="32" y="112"/>
                      <a:pt x="31" y="112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2" y="112"/>
                      <a:pt x="1" y="110"/>
                      <a:pt x="1" y="108"/>
                    </a:cubicBezTo>
                    <a:cubicBezTo>
                      <a:pt x="1" y="99"/>
                      <a:pt x="1" y="90"/>
                      <a:pt x="1" y="82"/>
                    </a:cubicBezTo>
                    <a:cubicBezTo>
                      <a:pt x="1" y="81"/>
                      <a:pt x="1" y="80"/>
                      <a:pt x="2" y="79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32"/>
                      <a:pt x="0" y="30"/>
                      <a:pt x="2" y="28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9" y="1"/>
                      <a:pt x="31" y="1"/>
                      <a:pt x="33" y="3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80" y="0"/>
                      <a:pt x="88" y="1"/>
                      <a:pt x="92" y="5"/>
                    </a:cubicBezTo>
                    <a:cubicBezTo>
                      <a:pt x="97" y="10"/>
                      <a:pt x="108" y="18"/>
                      <a:pt x="110" y="24"/>
                    </a:cubicBezTo>
                    <a:cubicBezTo>
                      <a:pt x="112" y="29"/>
                      <a:pt x="111" y="33"/>
                      <a:pt x="108" y="37"/>
                    </a:cubicBezTo>
                    <a:cubicBezTo>
                      <a:pt x="87" y="57"/>
                      <a:pt x="87" y="57"/>
                      <a:pt x="87" y="57"/>
                    </a:cubicBezTo>
                    <a:close/>
                    <a:moveTo>
                      <a:pt x="62" y="82"/>
                    </a:moveTo>
                    <a:cubicBezTo>
                      <a:pt x="62" y="82"/>
                      <a:pt x="62" y="82"/>
                      <a:pt x="62" y="82"/>
                    </a:cubicBezTo>
                    <a:cubicBezTo>
                      <a:pt x="82" y="102"/>
                      <a:pt x="82" y="102"/>
                      <a:pt x="82" y="102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98" y="79"/>
                      <a:pt x="98" y="79"/>
                      <a:pt x="98" y="79"/>
                    </a:cubicBezTo>
                    <a:cubicBezTo>
                      <a:pt x="91" y="86"/>
                      <a:pt x="91" y="86"/>
                      <a:pt x="91" y="86"/>
                    </a:cubicBezTo>
                    <a:cubicBezTo>
                      <a:pt x="90" y="87"/>
                      <a:pt x="88" y="87"/>
                      <a:pt x="87" y="86"/>
                    </a:cubicBezTo>
                    <a:cubicBezTo>
                      <a:pt x="86" y="85"/>
                      <a:pt x="86" y="84"/>
                      <a:pt x="87" y="83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85" y="73"/>
                      <a:pt x="85" y="73"/>
                      <a:pt x="85" y="73"/>
                    </a:cubicBezTo>
                    <a:cubicBezTo>
                      <a:pt x="84" y="74"/>
                      <a:pt x="83" y="74"/>
                      <a:pt x="82" y="73"/>
                    </a:cubicBezTo>
                    <a:cubicBezTo>
                      <a:pt x="81" y="72"/>
                      <a:pt x="81" y="71"/>
                      <a:pt x="82" y="70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62" y="82"/>
                      <a:pt x="62" y="82"/>
                      <a:pt x="62" y="82"/>
                    </a:cubicBezTo>
                    <a:close/>
                    <a:moveTo>
                      <a:pt x="23" y="97"/>
                    </a:moveTo>
                    <a:cubicBezTo>
                      <a:pt x="23" y="97"/>
                      <a:pt x="23" y="97"/>
                      <a:pt x="23" y="97"/>
                    </a:cubicBezTo>
                    <a:cubicBezTo>
                      <a:pt x="44" y="76"/>
                      <a:pt x="65" y="56"/>
                      <a:pt x="85" y="35"/>
                    </a:cubicBezTo>
                    <a:cubicBezTo>
                      <a:pt x="82" y="33"/>
                      <a:pt x="80" y="30"/>
                      <a:pt x="77" y="27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3" y="97"/>
                      <a:pt x="23" y="97"/>
                      <a:pt x="23" y="97"/>
                    </a:cubicBezTo>
                    <a:close/>
                    <a:moveTo>
                      <a:pt x="90" y="33"/>
                    </a:moveTo>
                    <a:cubicBezTo>
                      <a:pt x="90" y="33"/>
                      <a:pt x="90" y="33"/>
                      <a:pt x="90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95" y="38"/>
                      <a:pt x="95" y="38"/>
                      <a:pt x="95" y="38"/>
                    </a:cubicBezTo>
                    <a:cubicBezTo>
                      <a:pt x="102" y="31"/>
                      <a:pt x="102" y="31"/>
                      <a:pt x="102" y="31"/>
                    </a:cubicBezTo>
                    <a:cubicBezTo>
                      <a:pt x="103" y="30"/>
                      <a:pt x="103" y="28"/>
                      <a:pt x="102" y="26"/>
                    </a:cubicBezTo>
                    <a:cubicBezTo>
                      <a:pt x="97" y="21"/>
                      <a:pt x="91" y="16"/>
                      <a:pt x="86" y="11"/>
                    </a:cubicBezTo>
                    <a:cubicBezTo>
                      <a:pt x="85" y="9"/>
                      <a:pt x="83" y="9"/>
                      <a:pt x="82" y="10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0" y="33"/>
                      <a:pt x="90" y="33"/>
                      <a:pt x="90" y="33"/>
                    </a:cubicBezTo>
                    <a:close/>
                    <a:moveTo>
                      <a:pt x="88" y="39"/>
                    </a:moveTo>
                    <a:cubicBezTo>
                      <a:pt x="88" y="39"/>
                      <a:pt x="88" y="39"/>
                      <a:pt x="88" y="39"/>
                    </a:cubicBezTo>
                    <a:cubicBezTo>
                      <a:pt x="68" y="59"/>
                      <a:pt x="47" y="80"/>
                      <a:pt x="27" y="100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88" y="39"/>
                      <a:pt x="88" y="39"/>
                      <a:pt x="88" y="39"/>
                    </a:cubicBezTo>
                    <a:close/>
                    <a:moveTo>
                      <a:pt x="12" y="86"/>
                    </a:moveTo>
                    <a:cubicBezTo>
                      <a:pt x="12" y="86"/>
                      <a:pt x="12" y="86"/>
                      <a:pt x="12" y="86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9" y="83"/>
                      <a:pt x="9" y="83"/>
                      <a:pt x="9" y="83"/>
                    </a:cubicBezTo>
                    <a:cubicBezTo>
                      <a:pt x="12" y="86"/>
                      <a:pt x="12" y="86"/>
                      <a:pt x="12" y="86"/>
                    </a:cubicBezTo>
                    <a:close/>
                    <a:moveTo>
                      <a:pt x="9" y="89"/>
                    </a:moveTo>
                    <a:cubicBezTo>
                      <a:pt x="9" y="89"/>
                      <a:pt x="9" y="89"/>
                      <a:pt x="9" y="89"/>
                    </a:cubicBezTo>
                    <a:cubicBezTo>
                      <a:pt x="9" y="94"/>
                      <a:pt x="9" y="99"/>
                      <a:pt x="9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9" y="89"/>
                      <a:pt x="9" y="89"/>
                      <a:pt x="9" y="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726" y="4570"/>
              <a:ext cx="1942" cy="2242"/>
              <a:chOff x="1886" y="4750"/>
              <a:chExt cx="1942" cy="2242"/>
            </a:xfrm>
          </p:grpSpPr>
          <p:sp>
            <p:nvSpPr>
              <p:cNvPr id="42" name="Freeform 13"/>
              <p:cNvSpPr/>
              <p:nvPr/>
            </p:nvSpPr>
            <p:spPr bwMode="auto">
              <a:xfrm>
                <a:off x="1886" y="4750"/>
                <a:ext cx="1943" cy="2243"/>
              </a:xfrm>
              <a:custGeom>
                <a:avLst/>
                <a:gdLst>
                  <a:gd name="T0" fmla="*/ 0 w 666"/>
                  <a:gd name="T1" fmla="*/ 192 h 769"/>
                  <a:gd name="T2" fmla="*/ 333 w 666"/>
                  <a:gd name="T3" fmla="*/ 0 h 769"/>
                  <a:gd name="T4" fmla="*/ 666 w 666"/>
                  <a:gd name="T5" fmla="*/ 192 h 769"/>
                  <a:gd name="T6" fmla="*/ 666 w 666"/>
                  <a:gd name="T7" fmla="*/ 577 h 769"/>
                  <a:gd name="T8" fmla="*/ 333 w 666"/>
                  <a:gd name="T9" fmla="*/ 769 h 769"/>
                  <a:gd name="T10" fmla="*/ 0 w 666"/>
                  <a:gd name="T11" fmla="*/ 577 h 769"/>
                  <a:gd name="T12" fmla="*/ 0 w 666"/>
                  <a:gd name="T13" fmla="*/ 192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6" h="769">
                    <a:moveTo>
                      <a:pt x="0" y="192"/>
                    </a:moveTo>
                    <a:lnTo>
                      <a:pt x="333" y="0"/>
                    </a:lnTo>
                    <a:lnTo>
                      <a:pt x="666" y="192"/>
                    </a:lnTo>
                    <a:lnTo>
                      <a:pt x="666" y="577"/>
                    </a:lnTo>
                    <a:lnTo>
                      <a:pt x="333" y="769"/>
                    </a:lnTo>
                    <a:lnTo>
                      <a:pt x="0" y="577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70A6FE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586" name="Freeform 122"/>
              <p:cNvSpPr>
                <a:spLocks noEditPoints="1"/>
              </p:cNvSpPr>
              <p:nvPr/>
            </p:nvSpPr>
            <p:spPr>
              <a:xfrm>
                <a:off x="2558" y="5709"/>
                <a:ext cx="598" cy="470"/>
              </a:xfrm>
              <a:custGeom>
                <a:avLst/>
                <a:gdLst/>
                <a:ahLst/>
                <a:cxnLst>
                  <a:cxn ang="0">
                    <a:pos x="296254" y="193731"/>
                  </a:cxn>
                  <a:cxn ang="0">
                    <a:pos x="197503" y="293214"/>
                  </a:cxn>
                  <a:cxn ang="0">
                    <a:pos x="176713" y="298450"/>
                  </a:cxn>
                  <a:cxn ang="0">
                    <a:pos x="161121" y="293214"/>
                  </a:cxn>
                  <a:cxn ang="0">
                    <a:pos x="20790" y="146607"/>
                  </a:cxn>
                  <a:cxn ang="0">
                    <a:pos x="0" y="104719"/>
                  </a:cxn>
                  <a:cxn ang="0">
                    <a:pos x="0" y="20944"/>
                  </a:cxn>
                  <a:cxn ang="0">
                    <a:pos x="25987" y="0"/>
                  </a:cxn>
                  <a:cxn ang="0">
                    <a:pos x="109146" y="0"/>
                  </a:cxn>
                  <a:cxn ang="0">
                    <a:pos x="150726" y="15708"/>
                  </a:cxn>
                  <a:cxn ang="0">
                    <a:pos x="296254" y="157079"/>
                  </a:cxn>
                  <a:cxn ang="0">
                    <a:pos x="301451" y="178023"/>
                  </a:cxn>
                  <a:cxn ang="0">
                    <a:pos x="296254" y="193731"/>
                  </a:cxn>
                  <a:cxn ang="0">
                    <a:pos x="67567" y="36652"/>
                  </a:cxn>
                  <a:cxn ang="0">
                    <a:pos x="41580" y="62832"/>
                  </a:cxn>
                  <a:cxn ang="0">
                    <a:pos x="67567" y="89011"/>
                  </a:cxn>
                  <a:cxn ang="0">
                    <a:pos x="88356" y="62832"/>
                  </a:cxn>
                  <a:cxn ang="0">
                    <a:pos x="67567" y="36652"/>
                  </a:cxn>
                  <a:cxn ang="0">
                    <a:pos x="369018" y="193731"/>
                  </a:cxn>
                  <a:cxn ang="0">
                    <a:pos x="270267" y="293214"/>
                  </a:cxn>
                  <a:cxn ang="0">
                    <a:pos x="254674" y="298450"/>
                  </a:cxn>
                  <a:cxn ang="0">
                    <a:pos x="233885" y="287978"/>
                  </a:cxn>
                  <a:cxn ang="0">
                    <a:pos x="327439" y="193731"/>
                  </a:cxn>
                  <a:cxn ang="0">
                    <a:pos x="332636" y="178023"/>
                  </a:cxn>
                  <a:cxn ang="0">
                    <a:pos x="327439" y="157079"/>
                  </a:cxn>
                  <a:cxn ang="0">
                    <a:pos x="181910" y="15708"/>
                  </a:cxn>
                  <a:cxn ang="0">
                    <a:pos x="140331" y="0"/>
                  </a:cxn>
                  <a:cxn ang="0">
                    <a:pos x="187108" y="0"/>
                  </a:cxn>
                  <a:cxn ang="0">
                    <a:pos x="228687" y="15708"/>
                  </a:cxn>
                  <a:cxn ang="0">
                    <a:pos x="369018" y="157079"/>
                  </a:cxn>
                  <a:cxn ang="0">
                    <a:pos x="379413" y="178023"/>
                  </a:cxn>
                  <a:cxn ang="0">
                    <a:pos x="369018" y="193731"/>
                  </a:cxn>
                </a:cxnLst>
                <a:rect l="0" t="0" r="0" b="0"/>
                <a:pathLst>
                  <a:path w="73" h="57">
                    <a:moveTo>
                      <a:pt x="57" y="37"/>
                    </a:moveTo>
                    <a:cubicBezTo>
                      <a:pt x="38" y="56"/>
                      <a:pt x="38" y="56"/>
                      <a:pt x="38" y="56"/>
                    </a:cubicBezTo>
                    <a:cubicBezTo>
                      <a:pt x="37" y="57"/>
                      <a:pt x="36" y="57"/>
                      <a:pt x="34" y="57"/>
                    </a:cubicBezTo>
                    <a:cubicBezTo>
                      <a:pt x="33" y="57"/>
                      <a:pt x="32" y="57"/>
                      <a:pt x="31" y="56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2" y="27"/>
                      <a:pt x="0" y="23"/>
                      <a:pt x="0" y="2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4" y="0"/>
                      <a:pt x="27" y="1"/>
                      <a:pt x="29" y="3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7" y="31"/>
                      <a:pt x="58" y="32"/>
                      <a:pt x="58" y="34"/>
                    </a:cubicBezTo>
                    <a:cubicBezTo>
                      <a:pt x="58" y="35"/>
                      <a:pt x="57" y="36"/>
                      <a:pt x="57" y="37"/>
                    </a:cubicBezTo>
                    <a:close/>
                    <a:moveTo>
                      <a:pt x="13" y="7"/>
                    </a:moveTo>
                    <a:cubicBezTo>
                      <a:pt x="10" y="7"/>
                      <a:pt x="8" y="9"/>
                      <a:pt x="8" y="12"/>
                    </a:cubicBezTo>
                    <a:cubicBezTo>
                      <a:pt x="8" y="14"/>
                      <a:pt x="10" y="17"/>
                      <a:pt x="13" y="17"/>
                    </a:cubicBezTo>
                    <a:cubicBezTo>
                      <a:pt x="15" y="17"/>
                      <a:pt x="17" y="14"/>
                      <a:pt x="17" y="12"/>
                    </a:cubicBezTo>
                    <a:cubicBezTo>
                      <a:pt x="17" y="9"/>
                      <a:pt x="15" y="7"/>
                      <a:pt x="13" y="7"/>
                    </a:cubicBezTo>
                    <a:close/>
                    <a:moveTo>
                      <a:pt x="71" y="37"/>
                    </a:moveTo>
                    <a:cubicBezTo>
                      <a:pt x="52" y="56"/>
                      <a:pt x="52" y="56"/>
                      <a:pt x="52" y="56"/>
                    </a:cubicBezTo>
                    <a:cubicBezTo>
                      <a:pt x="52" y="57"/>
                      <a:pt x="50" y="57"/>
                      <a:pt x="49" y="57"/>
                    </a:cubicBezTo>
                    <a:cubicBezTo>
                      <a:pt x="47" y="57"/>
                      <a:pt x="46" y="56"/>
                      <a:pt x="45" y="55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6"/>
                      <a:pt x="64" y="35"/>
                      <a:pt x="64" y="34"/>
                    </a:cubicBezTo>
                    <a:cubicBezTo>
                      <a:pt x="64" y="32"/>
                      <a:pt x="63" y="31"/>
                      <a:pt x="63" y="30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4" y="1"/>
                      <a:pt x="30" y="0"/>
                      <a:pt x="27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8" y="0"/>
                      <a:pt x="42" y="1"/>
                      <a:pt x="44" y="3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2" y="31"/>
                      <a:pt x="73" y="32"/>
                      <a:pt x="73" y="34"/>
                    </a:cubicBezTo>
                    <a:cubicBezTo>
                      <a:pt x="73" y="35"/>
                      <a:pt x="72" y="36"/>
                      <a:pt x="71" y="37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5727065" y="2027291"/>
            <a:ext cx="5726430" cy="3282778"/>
            <a:chOff x="9439" y="3469"/>
            <a:chExt cx="8038" cy="4608"/>
          </a:xfrm>
        </p:grpSpPr>
        <p:sp>
          <p:nvSpPr>
            <p:cNvPr id="20" name="Line 27"/>
            <p:cNvSpPr>
              <a:spLocks noChangeShapeType="1"/>
            </p:cNvSpPr>
            <p:nvPr/>
          </p:nvSpPr>
          <p:spPr bwMode="auto">
            <a:xfrm>
              <a:off x="9586" y="5696"/>
              <a:ext cx="7721" cy="1"/>
            </a:xfrm>
            <a:prstGeom prst="line">
              <a:avLst/>
            </a:prstGeom>
            <a:noFill/>
            <a:ln w="6350" cap="flat">
              <a:solidFill>
                <a:srgbClr val="4A362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439" y="3469"/>
              <a:ext cx="3177" cy="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单击此处输入标题</a:t>
              </a:r>
              <a:endPara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9439" y="3943"/>
              <a:ext cx="8038" cy="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designed to help anyone that is stepping into the world of PowerPoint for the very first time.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9439" y="6194"/>
              <a:ext cx="3177" cy="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单击此处输入标题</a:t>
              </a:r>
              <a:endPara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9439" y="6783"/>
              <a:ext cx="8038" cy="1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designed to help anyone that is stepping into the world of PowerPoint for the very first time.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8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9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1583813" y="2578561"/>
            <a:ext cx="757387" cy="806796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p>
            <a:pPr algn="ctr" defTabSz="1218565">
              <a:defRPr/>
            </a:pPr>
            <a:endParaRPr lang="en-US" sz="20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Freeform 11"/>
          <p:cNvSpPr>
            <a:spLocks noEditPoints="1"/>
          </p:cNvSpPr>
          <p:nvPr/>
        </p:nvSpPr>
        <p:spPr bwMode="auto">
          <a:xfrm>
            <a:off x="4079332" y="2733610"/>
            <a:ext cx="976139" cy="977169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p>
            <a:pPr algn="ctr" defTabSz="1218565">
              <a:defRPr/>
            </a:pPr>
            <a:endParaRPr lang="en-US" sz="20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12680" y="1268760"/>
            <a:ext cx="9876581" cy="3603542"/>
            <a:chOff x="759144" y="1100889"/>
            <a:chExt cx="7409687" cy="2703491"/>
          </a:xfrm>
        </p:grpSpPr>
        <p:sp>
          <p:nvSpPr>
            <p:cNvPr id="12" name="圆角矩形 11"/>
            <p:cNvSpPr/>
            <p:nvPr/>
          </p:nvSpPr>
          <p:spPr>
            <a:xfrm>
              <a:off x="759144" y="1877581"/>
              <a:ext cx="1451329" cy="1197043"/>
            </a:xfrm>
            <a:prstGeom prst="roundRect">
              <a:avLst>
                <a:gd name="adj" fmla="val 10000"/>
              </a:avLst>
            </a:prstGeom>
            <a:noFill/>
            <a:ln w="25400" cap="flat" cmpd="sng" algn="ctr">
              <a:solidFill>
                <a:srgbClr val="70A6FE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3" name="形状 12"/>
            <p:cNvSpPr/>
            <p:nvPr/>
          </p:nvSpPr>
          <p:spPr>
            <a:xfrm>
              <a:off x="1550746" y="2076455"/>
              <a:ext cx="1727925" cy="1727925"/>
            </a:xfrm>
            <a:prstGeom prst="leftCircularArrow">
              <a:avLst>
                <a:gd name="adj1" fmla="val 3886"/>
                <a:gd name="adj2" fmla="val 486698"/>
                <a:gd name="adj3" fmla="val 2262209"/>
                <a:gd name="adj4" fmla="val 9024489"/>
                <a:gd name="adj5" fmla="val 4534"/>
              </a:avLst>
            </a:prstGeom>
            <a:solidFill>
              <a:srgbClr val="70A6FE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1081661" y="2818115"/>
              <a:ext cx="1290070" cy="513018"/>
            </a:xfrm>
            <a:custGeom>
              <a:avLst/>
              <a:gdLst>
                <a:gd name="connsiteX0" fmla="*/ 0 w 1290070"/>
                <a:gd name="connsiteY0" fmla="*/ 51302 h 513018"/>
                <a:gd name="connsiteX1" fmla="*/ 51302 w 1290070"/>
                <a:gd name="connsiteY1" fmla="*/ 0 h 513018"/>
                <a:gd name="connsiteX2" fmla="*/ 1238768 w 1290070"/>
                <a:gd name="connsiteY2" fmla="*/ 0 h 513018"/>
                <a:gd name="connsiteX3" fmla="*/ 1290070 w 1290070"/>
                <a:gd name="connsiteY3" fmla="*/ 51302 h 513018"/>
                <a:gd name="connsiteX4" fmla="*/ 1290070 w 1290070"/>
                <a:gd name="connsiteY4" fmla="*/ 461716 h 513018"/>
                <a:gd name="connsiteX5" fmla="*/ 1238768 w 1290070"/>
                <a:gd name="connsiteY5" fmla="*/ 513018 h 513018"/>
                <a:gd name="connsiteX6" fmla="*/ 51302 w 1290070"/>
                <a:gd name="connsiteY6" fmla="*/ 513018 h 513018"/>
                <a:gd name="connsiteX7" fmla="*/ 0 w 1290070"/>
                <a:gd name="connsiteY7" fmla="*/ 461716 h 513018"/>
                <a:gd name="connsiteX8" fmla="*/ 0 w 1290070"/>
                <a:gd name="connsiteY8" fmla="*/ 51302 h 51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070" h="513018">
                  <a:moveTo>
                    <a:pt x="0" y="51302"/>
                  </a:moveTo>
                  <a:cubicBezTo>
                    <a:pt x="0" y="22969"/>
                    <a:pt x="22969" y="0"/>
                    <a:pt x="51302" y="0"/>
                  </a:cubicBezTo>
                  <a:lnTo>
                    <a:pt x="1238768" y="0"/>
                  </a:lnTo>
                  <a:cubicBezTo>
                    <a:pt x="1267101" y="0"/>
                    <a:pt x="1290070" y="22969"/>
                    <a:pt x="1290070" y="51302"/>
                  </a:cubicBezTo>
                  <a:lnTo>
                    <a:pt x="1290070" y="461716"/>
                  </a:lnTo>
                  <a:cubicBezTo>
                    <a:pt x="1290070" y="490049"/>
                    <a:pt x="1267101" y="513018"/>
                    <a:pt x="1238768" y="513018"/>
                  </a:cubicBezTo>
                  <a:lnTo>
                    <a:pt x="51302" y="513018"/>
                  </a:lnTo>
                  <a:cubicBezTo>
                    <a:pt x="22969" y="513018"/>
                    <a:pt x="0" y="490049"/>
                    <a:pt x="0" y="461716"/>
                  </a:cubicBezTo>
                  <a:lnTo>
                    <a:pt x="0" y="51302"/>
                  </a:lnTo>
                  <a:close/>
                </a:path>
              </a:pathLst>
            </a:custGeom>
            <a:solidFill>
              <a:srgbClr val="70A6FE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7886" tIns="30266" rIns="37886" bIns="30266" numCol="1" spcCol="1270" anchor="ctr" anchorCtr="0">
              <a:noAutofit/>
            </a:bodyPr>
            <a:p>
              <a:pPr algn="ctr" defTabSz="7105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4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工作中的不足</a:t>
              </a:r>
              <a:endParaRPr lang="zh-CN" altLang="en-US" sz="1400" b="1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2691510" y="1877581"/>
              <a:ext cx="1451329" cy="1197043"/>
            </a:xfrm>
            <a:prstGeom prst="roundRect">
              <a:avLst>
                <a:gd name="adj" fmla="val 10000"/>
              </a:avLst>
            </a:prstGeom>
            <a:no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6" name="环形箭头 15"/>
            <p:cNvSpPr/>
            <p:nvPr/>
          </p:nvSpPr>
          <p:spPr>
            <a:xfrm>
              <a:off x="3471017" y="1100889"/>
              <a:ext cx="1913373" cy="1913373"/>
            </a:xfrm>
            <a:prstGeom prst="circularArrow">
              <a:avLst>
                <a:gd name="adj1" fmla="val 3510"/>
                <a:gd name="adj2" fmla="val 435572"/>
                <a:gd name="adj3" fmla="val 19388917"/>
                <a:gd name="adj4" fmla="val 12575511"/>
                <a:gd name="adj5" fmla="val 4095"/>
              </a:avLst>
            </a:prstGeom>
            <a:solidFill>
              <a:srgbClr val="70A6FE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3014028" y="1621072"/>
              <a:ext cx="1290070" cy="513018"/>
            </a:xfrm>
            <a:custGeom>
              <a:avLst/>
              <a:gdLst>
                <a:gd name="connsiteX0" fmla="*/ 0 w 1290070"/>
                <a:gd name="connsiteY0" fmla="*/ 51302 h 513018"/>
                <a:gd name="connsiteX1" fmla="*/ 51302 w 1290070"/>
                <a:gd name="connsiteY1" fmla="*/ 0 h 513018"/>
                <a:gd name="connsiteX2" fmla="*/ 1238768 w 1290070"/>
                <a:gd name="connsiteY2" fmla="*/ 0 h 513018"/>
                <a:gd name="connsiteX3" fmla="*/ 1290070 w 1290070"/>
                <a:gd name="connsiteY3" fmla="*/ 51302 h 513018"/>
                <a:gd name="connsiteX4" fmla="*/ 1290070 w 1290070"/>
                <a:gd name="connsiteY4" fmla="*/ 461716 h 513018"/>
                <a:gd name="connsiteX5" fmla="*/ 1238768 w 1290070"/>
                <a:gd name="connsiteY5" fmla="*/ 513018 h 513018"/>
                <a:gd name="connsiteX6" fmla="*/ 51302 w 1290070"/>
                <a:gd name="connsiteY6" fmla="*/ 513018 h 513018"/>
                <a:gd name="connsiteX7" fmla="*/ 0 w 1290070"/>
                <a:gd name="connsiteY7" fmla="*/ 461716 h 513018"/>
                <a:gd name="connsiteX8" fmla="*/ 0 w 1290070"/>
                <a:gd name="connsiteY8" fmla="*/ 51302 h 51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070" h="513018">
                  <a:moveTo>
                    <a:pt x="0" y="51302"/>
                  </a:moveTo>
                  <a:cubicBezTo>
                    <a:pt x="0" y="22969"/>
                    <a:pt x="22969" y="0"/>
                    <a:pt x="51302" y="0"/>
                  </a:cubicBezTo>
                  <a:lnTo>
                    <a:pt x="1238768" y="0"/>
                  </a:lnTo>
                  <a:cubicBezTo>
                    <a:pt x="1267101" y="0"/>
                    <a:pt x="1290070" y="22969"/>
                    <a:pt x="1290070" y="51302"/>
                  </a:cubicBezTo>
                  <a:lnTo>
                    <a:pt x="1290070" y="461716"/>
                  </a:lnTo>
                  <a:cubicBezTo>
                    <a:pt x="1290070" y="490049"/>
                    <a:pt x="1267101" y="513018"/>
                    <a:pt x="1238768" y="513018"/>
                  </a:cubicBezTo>
                  <a:lnTo>
                    <a:pt x="51302" y="513018"/>
                  </a:lnTo>
                  <a:cubicBezTo>
                    <a:pt x="22969" y="513018"/>
                    <a:pt x="0" y="490049"/>
                    <a:pt x="0" y="461716"/>
                  </a:cubicBezTo>
                  <a:lnTo>
                    <a:pt x="0" y="51302"/>
                  </a:lnTo>
                  <a:close/>
                </a:path>
              </a:pathLst>
            </a:custGeom>
            <a:solidFill>
              <a:srgbClr val="70A6FE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7886" tIns="30266" rIns="37886" bIns="30266" numCol="1" spcCol="1270" anchor="ctr" anchorCtr="0">
              <a:noAutofit/>
            </a:bodyPr>
            <a:p>
              <a:pPr algn="ctr" defTabSz="71056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工作中的不足</a:t>
              </a:r>
              <a:endParaRPr lang="zh-CN" altLang="en-US" sz="14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623877" y="1877581"/>
              <a:ext cx="1451329" cy="1197043"/>
            </a:xfrm>
            <a:prstGeom prst="roundRect">
              <a:avLst>
                <a:gd name="adj" fmla="val 10000"/>
              </a:avLst>
            </a:prstGeom>
            <a:noFill/>
            <a:ln w="25400" cap="flat" cmpd="sng" algn="ctr">
              <a:solidFill>
                <a:srgbClr val="70A6FE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4" name="形状 33"/>
            <p:cNvSpPr/>
            <p:nvPr/>
          </p:nvSpPr>
          <p:spPr>
            <a:xfrm>
              <a:off x="5415478" y="2076455"/>
              <a:ext cx="1727925" cy="1727925"/>
            </a:xfrm>
            <a:prstGeom prst="leftCircularArrow">
              <a:avLst>
                <a:gd name="adj1" fmla="val 3886"/>
                <a:gd name="adj2" fmla="val 486698"/>
                <a:gd name="adj3" fmla="val 2262209"/>
                <a:gd name="adj4" fmla="val 9024489"/>
                <a:gd name="adj5" fmla="val 4534"/>
              </a:avLst>
            </a:prstGeom>
            <a:solidFill>
              <a:srgbClr val="70A6FE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4946394" y="2818115"/>
              <a:ext cx="1290070" cy="513018"/>
            </a:xfrm>
            <a:custGeom>
              <a:avLst/>
              <a:gdLst>
                <a:gd name="connsiteX0" fmla="*/ 0 w 1290070"/>
                <a:gd name="connsiteY0" fmla="*/ 51302 h 513018"/>
                <a:gd name="connsiteX1" fmla="*/ 51302 w 1290070"/>
                <a:gd name="connsiteY1" fmla="*/ 0 h 513018"/>
                <a:gd name="connsiteX2" fmla="*/ 1238768 w 1290070"/>
                <a:gd name="connsiteY2" fmla="*/ 0 h 513018"/>
                <a:gd name="connsiteX3" fmla="*/ 1290070 w 1290070"/>
                <a:gd name="connsiteY3" fmla="*/ 51302 h 513018"/>
                <a:gd name="connsiteX4" fmla="*/ 1290070 w 1290070"/>
                <a:gd name="connsiteY4" fmla="*/ 461716 h 513018"/>
                <a:gd name="connsiteX5" fmla="*/ 1238768 w 1290070"/>
                <a:gd name="connsiteY5" fmla="*/ 513018 h 513018"/>
                <a:gd name="connsiteX6" fmla="*/ 51302 w 1290070"/>
                <a:gd name="connsiteY6" fmla="*/ 513018 h 513018"/>
                <a:gd name="connsiteX7" fmla="*/ 0 w 1290070"/>
                <a:gd name="connsiteY7" fmla="*/ 461716 h 513018"/>
                <a:gd name="connsiteX8" fmla="*/ 0 w 1290070"/>
                <a:gd name="connsiteY8" fmla="*/ 51302 h 51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070" h="513018">
                  <a:moveTo>
                    <a:pt x="0" y="51302"/>
                  </a:moveTo>
                  <a:cubicBezTo>
                    <a:pt x="0" y="22969"/>
                    <a:pt x="22969" y="0"/>
                    <a:pt x="51302" y="0"/>
                  </a:cubicBezTo>
                  <a:lnTo>
                    <a:pt x="1238768" y="0"/>
                  </a:lnTo>
                  <a:cubicBezTo>
                    <a:pt x="1267101" y="0"/>
                    <a:pt x="1290070" y="22969"/>
                    <a:pt x="1290070" y="51302"/>
                  </a:cubicBezTo>
                  <a:lnTo>
                    <a:pt x="1290070" y="461716"/>
                  </a:lnTo>
                  <a:cubicBezTo>
                    <a:pt x="1290070" y="490049"/>
                    <a:pt x="1267101" y="513018"/>
                    <a:pt x="1238768" y="513018"/>
                  </a:cubicBezTo>
                  <a:lnTo>
                    <a:pt x="51302" y="513018"/>
                  </a:lnTo>
                  <a:cubicBezTo>
                    <a:pt x="22969" y="513018"/>
                    <a:pt x="0" y="490049"/>
                    <a:pt x="0" y="461716"/>
                  </a:cubicBezTo>
                  <a:lnTo>
                    <a:pt x="0" y="51302"/>
                  </a:lnTo>
                  <a:close/>
                </a:path>
              </a:pathLst>
            </a:custGeom>
            <a:solidFill>
              <a:srgbClr val="70A6FE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7886" tIns="30266" rIns="37886" bIns="30266" numCol="1" spcCol="1270" anchor="ctr" anchorCtr="0">
              <a:noAutofit/>
            </a:bodyPr>
            <a:p>
              <a:pPr algn="ctr" defTabSz="71056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工作中的不足</a:t>
              </a:r>
              <a:endParaRPr lang="zh-CN" altLang="en-US" sz="14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6556243" y="1877581"/>
              <a:ext cx="1451329" cy="1197043"/>
            </a:xfrm>
            <a:prstGeom prst="roundRect">
              <a:avLst>
                <a:gd name="adj" fmla="val 10000"/>
              </a:avLst>
            </a:prstGeom>
            <a:noFill/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6878761" y="1621072"/>
              <a:ext cx="1290070" cy="513018"/>
            </a:xfrm>
            <a:custGeom>
              <a:avLst/>
              <a:gdLst>
                <a:gd name="connsiteX0" fmla="*/ 0 w 1290070"/>
                <a:gd name="connsiteY0" fmla="*/ 51302 h 513018"/>
                <a:gd name="connsiteX1" fmla="*/ 51302 w 1290070"/>
                <a:gd name="connsiteY1" fmla="*/ 0 h 513018"/>
                <a:gd name="connsiteX2" fmla="*/ 1238768 w 1290070"/>
                <a:gd name="connsiteY2" fmla="*/ 0 h 513018"/>
                <a:gd name="connsiteX3" fmla="*/ 1290070 w 1290070"/>
                <a:gd name="connsiteY3" fmla="*/ 51302 h 513018"/>
                <a:gd name="connsiteX4" fmla="*/ 1290070 w 1290070"/>
                <a:gd name="connsiteY4" fmla="*/ 461716 h 513018"/>
                <a:gd name="connsiteX5" fmla="*/ 1238768 w 1290070"/>
                <a:gd name="connsiteY5" fmla="*/ 513018 h 513018"/>
                <a:gd name="connsiteX6" fmla="*/ 51302 w 1290070"/>
                <a:gd name="connsiteY6" fmla="*/ 513018 h 513018"/>
                <a:gd name="connsiteX7" fmla="*/ 0 w 1290070"/>
                <a:gd name="connsiteY7" fmla="*/ 461716 h 513018"/>
                <a:gd name="connsiteX8" fmla="*/ 0 w 1290070"/>
                <a:gd name="connsiteY8" fmla="*/ 51302 h 51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0070" h="513018">
                  <a:moveTo>
                    <a:pt x="0" y="51302"/>
                  </a:moveTo>
                  <a:cubicBezTo>
                    <a:pt x="0" y="22969"/>
                    <a:pt x="22969" y="0"/>
                    <a:pt x="51302" y="0"/>
                  </a:cubicBezTo>
                  <a:lnTo>
                    <a:pt x="1238768" y="0"/>
                  </a:lnTo>
                  <a:cubicBezTo>
                    <a:pt x="1267101" y="0"/>
                    <a:pt x="1290070" y="22969"/>
                    <a:pt x="1290070" y="51302"/>
                  </a:cubicBezTo>
                  <a:lnTo>
                    <a:pt x="1290070" y="461716"/>
                  </a:lnTo>
                  <a:cubicBezTo>
                    <a:pt x="1290070" y="490049"/>
                    <a:pt x="1267101" y="513018"/>
                    <a:pt x="1238768" y="513018"/>
                  </a:cubicBezTo>
                  <a:lnTo>
                    <a:pt x="51302" y="513018"/>
                  </a:lnTo>
                  <a:cubicBezTo>
                    <a:pt x="22969" y="513018"/>
                    <a:pt x="0" y="490049"/>
                    <a:pt x="0" y="461716"/>
                  </a:cubicBezTo>
                  <a:lnTo>
                    <a:pt x="0" y="51302"/>
                  </a:lnTo>
                  <a:close/>
                </a:path>
              </a:pathLst>
            </a:custGeom>
            <a:solidFill>
              <a:srgbClr val="70A6FE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7886" tIns="30266" rIns="37886" bIns="30266" numCol="1" spcCol="1270" anchor="ctr" anchorCtr="0">
              <a:noAutofit/>
            </a:bodyPr>
            <a:p>
              <a:pPr algn="ctr" defTabSz="71056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工作中的不足</a:t>
              </a:r>
              <a:endParaRPr lang="zh-CN" altLang="en-US" sz="14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47" name="Freeform 21"/>
          <p:cNvSpPr>
            <a:spLocks noEditPoints="1"/>
          </p:cNvSpPr>
          <p:nvPr/>
        </p:nvSpPr>
        <p:spPr bwMode="auto">
          <a:xfrm>
            <a:off x="6671913" y="2564877"/>
            <a:ext cx="831546" cy="834164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p>
            <a:pPr algn="ctr" defTabSz="1218565">
              <a:defRPr/>
            </a:pPr>
            <a:endParaRPr lang="en-US" sz="20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8" name="Freeform 26"/>
          <p:cNvSpPr/>
          <p:nvPr/>
        </p:nvSpPr>
        <p:spPr bwMode="auto">
          <a:xfrm>
            <a:off x="9454296" y="2784135"/>
            <a:ext cx="684533" cy="70992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121880" tIns="60940" rIns="121880" bIns="60940" numCol="1" anchor="t" anchorCtr="0" compatLnSpc="1"/>
          <a:p>
            <a:pPr algn="ctr" defTabSz="1218565">
              <a:defRPr/>
            </a:pPr>
            <a:endParaRPr lang="en-US" sz="20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19114" y="4957029"/>
            <a:ext cx="10048301" cy="784225"/>
          </a:xfrm>
          <a:prstGeom prst="rect">
            <a:avLst/>
          </a:prstGeom>
        </p:spPr>
        <p:txBody>
          <a:bodyPr wrap="square" lIns="121880" tIns="60940" rIns="121880" bIns="60940">
            <a:spAutoFit/>
          </a:bodyPr>
          <a:p>
            <a:pPr algn="ctr">
              <a:lnSpc>
                <a:spcPct val="120000"/>
              </a:lnSpc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designed to help anyone that is stepping into the world of PowerPoint for the very first time.We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designed to help anyone that is stepping into the world of PowerPoint for the very first time.</a:t>
            </a:r>
            <a:endParaRPr lang="en-US" altLang="zh-CN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蓝色商业金融背景"/>
          <p:cNvPicPr>
            <a:picLocks noChangeAspect="1"/>
          </p:cNvPicPr>
          <p:nvPr/>
        </p:nvPicPr>
        <p:blipFill>
          <a:blip r:embed="rId1"/>
          <a:srcRect l="104" t="5972" r="-104" b="52045"/>
          <a:stretch>
            <a:fillRect/>
          </a:stretch>
        </p:blipFill>
        <p:spPr>
          <a:xfrm>
            <a:off x="0" y="0"/>
            <a:ext cx="12218035" cy="685800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5083530" y="2624943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Section Header Here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5085118" y="3520293"/>
            <a:ext cx="4675187" cy="10144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Supporting text here.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  <a:p>
            <a:pPr marL="0" lvl="0" indent="0"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62200" y="2127593"/>
            <a:ext cx="7398105" cy="2709926"/>
            <a:chOff x="3095797" y="1397617"/>
            <a:chExt cx="6247356" cy="2709926"/>
          </a:xfrm>
        </p:grpSpPr>
        <p:sp>
          <p:nvSpPr>
            <p:cNvPr id="8" name="任意多边形: 形状 7"/>
            <p:cNvSpPr/>
            <p:nvPr/>
          </p:nvSpPr>
          <p:spPr>
            <a:xfrm>
              <a:off x="3095797" y="3957232"/>
              <a:ext cx="6172200" cy="150311"/>
            </a:xfrm>
            <a:custGeom>
              <a:avLst/>
              <a:gdLst>
                <a:gd name="connsiteX0" fmla="*/ 1494382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1288969 w 6172200"/>
                <a:gd name="connsiteY3" fmla="*/ 150311 h 150311"/>
                <a:gd name="connsiteX4" fmla="*/ 0 w 6172200"/>
                <a:gd name="connsiteY4" fmla="*/ 0 h 150311"/>
                <a:gd name="connsiteX5" fmla="*/ 792456 w 6172200"/>
                <a:gd name="connsiteY5" fmla="*/ 0 h 150311"/>
                <a:gd name="connsiteX6" fmla="*/ 587042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1494382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1288969" y="150311"/>
                  </a:lnTo>
                  <a:close/>
                  <a:moveTo>
                    <a:pt x="0" y="0"/>
                  </a:moveTo>
                  <a:lnTo>
                    <a:pt x="792456" y="0"/>
                  </a:lnTo>
                  <a:lnTo>
                    <a:pt x="587042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3095797" y="1397617"/>
              <a:ext cx="6172200" cy="150311"/>
            </a:xfrm>
            <a:custGeom>
              <a:avLst/>
              <a:gdLst>
                <a:gd name="connsiteX0" fmla="*/ 4992320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4786907 w 6172200"/>
                <a:gd name="connsiteY3" fmla="*/ 150311 h 150311"/>
                <a:gd name="connsiteX4" fmla="*/ 0 w 6172200"/>
                <a:gd name="connsiteY4" fmla="*/ 0 h 150311"/>
                <a:gd name="connsiteX5" fmla="*/ 4290394 w 6172200"/>
                <a:gd name="connsiteY5" fmla="*/ 0 h 150311"/>
                <a:gd name="connsiteX6" fmla="*/ 4084981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4992320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4786907" y="150311"/>
                  </a:lnTo>
                  <a:close/>
                  <a:moveTo>
                    <a:pt x="0" y="0"/>
                  </a:moveTo>
                  <a:lnTo>
                    <a:pt x="4290394" y="0"/>
                  </a:lnTo>
                  <a:lnTo>
                    <a:pt x="4084981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16200000">
              <a:off x="7916198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16200000">
              <a:off x="1819153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927985" y="2879725"/>
            <a:ext cx="1767840" cy="1200150"/>
          </a:xfrm>
          <a:prstGeom prst="rect">
            <a:avLst/>
          </a:prstGeom>
          <a:noFill/>
          <a:ln w="117475"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/02</a:t>
            </a:r>
            <a:endParaRPr lang="en-US" altLang="zh-CN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8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9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25983" y="3824160"/>
            <a:ext cx="2995662" cy="1701705"/>
            <a:chOff x="596769" y="1923678"/>
            <a:chExt cx="2751095" cy="1562574"/>
          </a:xfrm>
          <a:solidFill>
            <a:srgbClr val="70A6FE"/>
          </a:solidFill>
        </p:grpSpPr>
        <p:sp>
          <p:nvSpPr>
            <p:cNvPr id="36" name="右箭头 35"/>
            <p:cNvSpPr/>
            <p:nvPr/>
          </p:nvSpPr>
          <p:spPr>
            <a:xfrm>
              <a:off x="1115616" y="1923678"/>
              <a:ext cx="2232248" cy="1562574"/>
            </a:xfrm>
            <a:prstGeom prst="rightArrow">
              <a:avLst>
                <a:gd name="adj1" fmla="val 69867"/>
                <a:gd name="adj2" fmla="val 3873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596769" y="2236913"/>
              <a:ext cx="936104" cy="93610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78362" y="3824160"/>
            <a:ext cx="2995662" cy="1701705"/>
            <a:chOff x="596769" y="1923678"/>
            <a:chExt cx="2751095" cy="1562574"/>
          </a:xfrm>
          <a:solidFill>
            <a:srgbClr val="70A6FE"/>
          </a:solidFill>
        </p:grpSpPr>
        <p:sp>
          <p:nvSpPr>
            <p:cNvPr id="4" name="右箭头 3"/>
            <p:cNvSpPr/>
            <p:nvPr/>
          </p:nvSpPr>
          <p:spPr>
            <a:xfrm>
              <a:off x="1115616" y="1923678"/>
              <a:ext cx="2232248" cy="1562574"/>
            </a:xfrm>
            <a:prstGeom prst="rightArrow">
              <a:avLst>
                <a:gd name="adj1" fmla="val 69867"/>
                <a:gd name="adj2" fmla="val 3873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596769" y="2236913"/>
              <a:ext cx="936104" cy="93610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130741" y="3824160"/>
            <a:ext cx="2995662" cy="1701705"/>
            <a:chOff x="5319577" y="2807639"/>
            <a:chExt cx="2247039" cy="1276279"/>
          </a:xfrm>
          <a:solidFill>
            <a:srgbClr val="70A6FE"/>
          </a:solidFill>
        </p:grpSpPr>
        <p:sp>
          <p:nvSpPr>
            <p:cNvPr id="42" name="右箭头 41"/>
            <p:cNvSpPr/>
            <p:nvPr/>
          </p:nvSpPr>
          <p:spPr>
            <a:xfrm>
              <a:off x="5743361" y="2807639"/>
              <a:ext cx="1823255" cy="1276279"/>
            </a:xfrm>
            <a:prstGeom prst="rightArrow">
              <a:avLst>
                <a:gd name="adj1" fmla="val 69867"/>
                <a:gd name="adj2" fmla="val 3873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319577" y="3063483"/>
              <a:ext cx="764591" cy="76459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10298680" y="4165285"/>
            <a:ext cx="1019322" cy="1019455"/>
          </a:xfrm>
          <a:prstGeom prst="ellipse">
            <a:avLst/>
          </a:prstGeom>
          <a:solidFill>
            <a:srgbClr val="70A6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r>
              <a: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5" name="Picture 7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821" y="4330017"/>
            <a:ext cx="507934" cy="548947"/>
          </a:xfrm>
          <a:prstGeom prst="rect">
            <a:avLst/>
          </a:prstGeom>
          <a:noFill/>
        </p:spPr>
      </p:pic>
      <p:pic>
        <p:nvPicPr>
          <p:cNvPr id="46" name="Picture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86" y="4374294"/>
            <a:ext cx="616904" cy="575507"/>
          </a:xfrm>
          <a:prstGeom prst="rect">
            <a:avLst/>
          </a:prstGeom>
          <a:noFill/>
        </p:spPr>
      </p:pic>
      <p:pic>
        <p:nvPicPr>
          <p:cNvPr id="47" name="Picture 9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198" y="4374294"/>
            <a:ext cx="546228" cy="575507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1879122" y="4321673"/>
            <a:ext cx="1055980" cy="668020"/>
          </a:xfrm>
          <a:prstGeom prst="rect">
            <a:avLst/>
          </a:prstGeom>
          <a:noFill/>
        </p:spPr>
        <p:txBody>
          <a:bodyPr wrap="square" lIns="121908" tIns="60954" rIns="121908" bIns="60954" rtlCol="0" anchor="t">
            <a:spAutoFit/>
          </a:bodyPr>
          <a:p>
            <a:pPr algn="ctr">
              <a:lnSpc>
                <a:spcPts val="2135"/>
              </a:lnSpc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这里填写标题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75956" y="4321673"/>
            <a:ext cx="1055980" cy="668020"/>
          </a:xfrm>
          <a:prstGeom prst="rect">
            <a:avLst/>
          </a:prstGeom>
          <a:noFill/>
        </p:spPr>
        <p:txBody>
          <a:bodyPr wrap="square" lIns="121908" tIns="60954" rIns="121908" bIns="60954" rtlCol="0" anchor="t">
            <a:spAutoFit/>
          </a:bodyPr>
          <a:p>
            <a:pPr algn="ctr">
              <a:lnSpc>
                <a:spcPts val="2135"/>
              </a:lnSpc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这里填写标题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251659" y="4321673"/>
            <a:ext cx="1055980" cy="668020"/>
          </a:xfrm>
          <a:prstGeom prst="rect">
            <a:avLst/>
          </a:prstGeom>
          <a:noFill/>
        </p:spPr>
        <p:txBody>
          <a:bodyPr wrap="square" lIns="121908" tIns="60954" rIns="121908" bIns="60954" rtlCol="0" anchor="t">
            <a:spAutoFit/>
          </a:bodyPr>
          <a:p>
            <a:pPr algn="ctr">
              <a:lnSpc>
                <a:spcPts val="2135"/>
              </a:lnSpc>
            </a:pP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这里填写标题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221776" y="2305681"/>
            <a:ext cx="9824650" cy="1412875"/>
          </a:xfrm>
          <a:prstGeom prst="rect">
            <a:avLst/>
          </a:prstGeom>
        </p:spPr>
        <p:txBody>
          <a:bodyPr wrap="square" lIns="121866" tIns="60931" rIns="121866" bIns="60931">
            <a:spAutoFit/>
          </a:bodyPr>
          <a:p>
            <a:pPr algn="l" fontAlgn="auto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designed to help anyone that is stepping into the world of PowerPoint for the very first time.We have many PowerPoint 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designed to help anyone that is stepping into the world of PowerPoint for the very first time.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031440" y="1685437"/>
            <a:ext cx="5779269" cy="48958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p>
            <a:pPr algn="ctr"/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在这里填写项目的大标题</a:t>
            </a:r>
            <a:endParaRPr lang="zh-CN" altLang="en-US" sz="2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4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sp>
        <p:nvSpPr>
          <p:cNvPr id="21" name="稻壳儿春秋广告/盗版必究        原创来源：http://chn.docer.com/works?userid=199329941#!/work_time"/>
          <p:cNvSpPr/>
          <p:nvPr/>
        </p:nvSpPr>
        <p:spPr bwMode="auto">
          <a:xfrm>
            <a:off x="6237790" y="2155510"/>
            <a:ext cx="1386621" cy="1378279"/>
          </a:xfrm>
          <a:custGeom>
            <a:avLst/>
            <a:gdLst>
              <a:gd name="T0" fmla="*/ 0 w 156"/>
              <a:gd name="T1" fmla="*/ 71 h 156"/>
              <a:gd name="T2" fmla="*/ 85 w 156"/>
              <a:gd name="T3" fmla="*/ 156 h 156"/>
              <a:gd name="T4" fmla="*/ 156 w 156"/>
              <a:gd name="T5" fmla="*/ 156 h 156"/>
              <a:gd name="T6" fmla="*/ 0 w 156"/>
              <a:gd name="T7" fmla="*/ 0 h 156"/>
              <a:gd name="T8" fmla="*/ 0 w 156"/>
              <a:gd name="T9" fmla="*/ 7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" h="156">
                <a:moveTo>
                  <a:pt x="0" y="71"/>
                </a:moveTo>
                <a:cubicBezTo>
                  <a:pt x="44" y="78"/>
                  <a:pt x="78" y="112"/>
                  <a:pt x="85" y="156"/>
                </a:cubicBezTo>
                <a:cubicBezTo>
                  <a:pt x="156" y="156"/>
                  <a:pt x="156" y="156"/>
                  <a:pt x="156" y="156"/>
                </a:cubicBezTo>
                <a:cubicBezTo>
                  <a:pt x="148" y="73"/>
                  <a:pt x="83" y="8"/>
                  <a:pt x="0" y="0"/>
                </a:cubicBezTo>
                <a:lnTo>
                  <a:pt x="0" y="71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稻壳儿春秋广告/盗版必究        原创来源：http://chn.docer.com/works?userid=199329941#!/work_time"/>
          <p:cNvSpPr/>
          <p:nvPr/>
        </p:nvSpPr>
        <p:spPr bwMode="auto">
          <a:xfrm>
            <a:off x="4569675" y="2155510"/>
            <a:ext cx="1384536" cy="1378279"/>
          </a:xfrm>
          <a:custGeom>
            <a:avLst/>
            <a:gdLst>
              <a:gd name="T0" fmla="*/ 71 w 156"/>
              <a:gd name="T1" fmla="*/ 156 h 156"/>
              <a:gd name="T2" fmla="*/ 156 w 156"/>
              <a:gd name="T3" fmla="*/ 71 h 156"/>
              <a:gd name="T4" fmla="*/ 156 w 156"/>
              <a:gd name="T5" fmla="*/ 0 h 156"/>
              <a:gd name="T6" fmla="*/ 0 w 156"/>
              <a:gd name="T7" fmla="*/ 156 h 156"/>
              <a:gd name="T8" fmla="*/ 71 w 156"/>
              <a:gd name="T9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" h="156">
                <a:moveTo>
                  <a:pt x="71" y="156"/>
                </a:moveTo>
                <a:cubicBezTo>
                  <a:pt x="78" y="112"/>
                  <a:pt x="113" y="78"/>
                  <a:pt x="156" y="71"/>
                </a:cubicBezTo>
                <a:cubicBezTo>
                  <a:pt x="156" y="0"/>
                  <a:pt x="156" y="0"/>
                  <a:pt x="156" y="0"/>
                </a:cubicBezTo>
                <a:cubicBezTo>
                  <a:pt x="74" y="8"/>
                  <a:pt x="8" y="73"/>
                  <a:pt x="0" y="156"/>
                </a:cubicBezTo>
                <a:lnTo>
                  <a:pt x="71" y="156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稻壳儿春秋广告/盗版必究        原创来源：http://chn.docer.com/works?userid=199329941#!/work_time"/>
          <p:cNvSpPr/>
          <p:nvPr/>
        </p:nvSpPr>
        <p:spPr bwMode="auto">
          <a:xfrm>
            <a:off x="4569675" y="3817369"/>
            <a:ext cx="1384536" cy="1378279"/>
          </a:xfrm>
          <a:custGeom>
            <a:avLst/>
            <a:gdLst>
              <a:gd name="T0" fmla="*/ 156 w 156"/>
              <a:gd name="T1" fmla="*/ 85 h 156"/>
              <a:gd name="T2" fmla="*/ 71 w 156"/>
              <a:gd name="T3" fmla="*/ 0 h 156"/>
              <a:gd name="T4" fmla="*/ 0 w 156"/>
              <a:gd name="T5" fmla="*/ 0 h 156"/>
              <a:gd name="T6" fmla="*/ 156 w 156"/>
              <a:gd name="T7" fmla="*/ 156 h 156"/>
              <a:gd name="T8" fmla="*/ 156 w 156"/>
              <a:gd name="T9" fmla="*/ 85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" h="156">
                <a:moveTo>
                  <a:pt x="156" y="85"/>
                </a:moveTo>
                <a:cubicBezTo>
                  <a:pt x="113" y="78"/>
                  <a:pt x="78" y="43"/>
                  <a:pt x="71" y="0"/>
                </a:cubicBezTo>
                <a:cubicBezTo>
                  <a:pt x="0" y="0"/>
                  <a:pt x="0" y="0"/>
                  <a:pt x="0" y="0"/>
                </a:cubicBezTo>
                <a:cubicBezTo>
                  <a:pt x="8" y="82"/>
                  <a:pt x="74" y="148"/>
                  <a:pt x="156" y="156"/>
                </a:cubicBezTo>
                <a:lnTo>
                  <a:pt x="156" y="85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稻壳儿春秋广告/盗版必究        原创来源：http://chn.docer.com/works?userid=199329941#!/work_time"/>
          <p:cNvSpPr/>
          <p:nvPr/>
        </p:nvSpPr>
        <p:spPr bwMode="auto">
          <a:xfrm>
            <a:off x="6237790" y="3817369"/>
            <a:ext cx="1386621" cy="1378279"/>
          </a:xfrm>
          <a:custGeom>
            <a:avLst/>
            <a:gdLst>
              <a:gd name="T0" fmla="*/ 85 w 156"/>
              <a:gd name="T1" fmla="*/ 0 h 156"/>
              <a:gd name="T2" fmla="*/ 0 w 156"/>
              <a:gd name="T3" fmla="*/ 85 h 156"/>
              <a:gd name="T4" fmla="*/ 0 w 156"/>
              <a:gd name="T5" fmla="*/ 156 h 156"/>
              <a:gd name="T6" fmla="*/ 156 w 156"/>
              <a:gd name="T7" fmla="*/ 0 h 156"/>
              <a:gd name="T8" fmla="*/ 85 w 156"/>
              <a:gd name="T9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" h="156">
                <a:moveTo>
                  <a:pt x="85" y="0"/>
                </a:moveTo>
                <a:cubicBezTo>
                  <a:pt x="78" y="43"/>
                  <a:pt x="44" y="78"/>
                  <a:pt x="0" y="85"/>
                </a:cubicBezTo>
                <a:cubicBezTo>
                  <a:pt x="0" y="156"/>
                  <a:pt x="0" y="156"/>
                  <a:pt x="0" y="156"/>
                </a:cubicBezTo>
                <a:cubicBezTo>
                  <a:pt x="83" y="148"/>
                  <a:pt x="148" y="82"/>
                  <a:pt x="156" y="0"/>
                </a:cubicBezTo>
                <a:lnTo>
                  <a:pt x="85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稻壳儿春秋广告/盗版必究        原创来源：http://chn.docer.com/works?userid=199329941#!/work_time"/>
          <p:cNvSpPr/>
          <p:nvPr/>
        </p:nvSpPr>
        <p:spPr bwMode="auto">
          <a:xfrm>
            <a:off x="6237790" y="1730141"/>
            <a:ext cx="310686" cy="1052997"/>
          </a:xfrm>
          <a:custGeom>
            <a:avLst/>
            <a:gdLst>
              <a:gd name="T0" fmla="*/ 0 w 149"/>
              <a:gd name="T1" fmla="*/ 505 h 505"/>
              <a:gd name="T2" fmla="*/ 0 w 149"/>
              <a:gd name="T3" fmla="*/ 0 h 505"/>
              <a:gd name="T4" fmla="*/ 149 w 149"/>
              <a:gd name="T5" fmla="*/ 233 h 505"/>
              <a:gd name="T6" fmla="*/ 0 w 149"/>
              <a:gd name="T7" fmla="*/ 5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" h="505">
                <a:moveTo>
                  <a:pt x="0" y="505"/>
                </a:moveTo>
                <a:lnTo>
                  <a:pt x="0" y="0"/>
                </a:lnTo>
                <a:lnTo>
                  <a:pt x="149" y="233"/>
                </a:lnTo>
                <a:lnTo>
                  <a:pt x="0" y="505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稻壳儿春秋广告/盗版必究        原创来源：http://chn.docer.com/works?userid=199329941#!/work_time"/>
          <p:cNvSpPr/>
          <p:nvPr/>
        </p:nvSpPr>
        <p:spPr bwMode="auto">
          <a:xfrm>
            <a:off x="4142220" y="3225188"/>
            <a:ext cx="1057168" cy="308601"/>
          </a:xfrm>
          <a:custGeom>
            <a:avLst/>
            <a:gdLst>
              <a:gd name="T0" fmla="*/ 507 w 507"/>
              <a:gd name="T1" fmla="*/ 148 h 148"/>
              <a:gd name="T2" fmla="*/ 0 w 507"/>
              <a:gd name="T3" fmla="*/ 148 h 148"/>
              <a:gd name="T4" fmla="*/ 235 w 507"/>
              <a:gd name="T5" fmla="*/ 0 h 148"/>
              <a:gd name="T6" fmla="*/ 507 w 507"/>
              <a:gd name="T7" fmla="*/ 14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7" h="148">
                <a:moveTo>
                  <a:pt x="507" y="148"/>
                </a:moveTo>
                <a:lnTo>
                  <a:pt x="0" y="148"/>
                </a:lnTo>
                <a:lnTo>
                  <a:pt x="235" y="0"/>
                </a:lnTo>
                <a:lnTo>
                  <a:pt x="507" y="148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稻壳儿春秋广告/盗版必究        原创来源：http://chn.docer.com/works?userid=199329941#!/work_time"/>
          <p:cNvSpPr/>
          <p:nvPr/>
        </p:nvSpPr>
        <p:spPr bwMode="auto">
          <a:xfrm>
            <a:off x="5651864" y="4559680"/>
            <a:ext cx="302346" cy="1052997"/>
          </a:xfrm>
          <a:custGeom>
            <a:avLst/>
            <a:gdLst>
              <a:gd name="T0" fmla="*/ 145 w 145"/>
              <a:gd name="T1" fmla="*/ 0 h 505"/>
              <a:gd name="T2" fmla="*/ 145 w 145"/>
              <a:gd name="T3" fmla="*/ 505 h 505"/>
              <a:gd name="T4" fmla="*/ 0 w 145"/>
              <a:gd name="T5" fmla="*/ 271 h 505"/>
              <a:gd name="T6" fmla="*/ 145 w 145"/>
              <a:gd name="T7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" h="505">
                <a:moveTo>
                  <a:pt x="145" y="0"/>
                </a:moveTo>
                <a:lnTo>
                  <a:pt x="145" y="505"/>
                </a:lnTo>
                <a:lnTo>
                  <a:pt x="0" y="271"/>
                </a:lnTo>
                <a:lnTo>
                  <a:pt x="145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稻壳儿春秋广告/盗版必究        原创来源：http://chn.docer.com/works?userid=199329941#!/work_time"/>
          <p:cNvSpPr/>
          <p:nvPr/>
        </p:nvSpPr>
        <p:spPr bwMode="auto">
          <a:xfrm>
            <a:off x="6992612" y="3817369"/>
            <a:ext cx="1057168" cy="300261"/>
          </a:xfrm>
          <a:custGeom>
            <a:avLst/>
            <a:gdLst>
              <a:gd name="T0" fmla="*/ 0 w 507"/>
              <a:gd name="T1" fmla="*/ 0 h 144"/>
              <a:gd name="T2" fmla="*/ 507 w 507"/>
              <a:gd name="T3" fmla="*/ 0 h 144"/>
              <a:gd name="T4" fmla="*/ 268 w 507"/>
              <a:gd name="T5" fmla="*/ 144 h 144"/>
              <a:gd name="T6" fmla="*/ 0 w 507"/>
              <a:gd name="T7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7" h="144">
                <a:moveTo>
                  <a:pt x="0" y="0"/>
                </a:moveTo>
                <a:lnTo>
                  <a:pt x="507" y="0"/>
                </a:lnTo>
                <a:lnTo>
                  <a:pt x="268" y="144"/>
                </a:lnTo>
                <a:lnTo>
                  <a:pt x="0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稻壳儿春秋广告/盗版必究        原创来源：http://chn.docer.com/works?userid=199329941#!/work_time"/>
          <p:cNvSpPr txBox="1"/>
          <p:nvPr/>
        </p:nvSpPr>
        <p:spPr>
          <a:xfrm>
            <a:off x="695325" y="1960875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稻壳儿春秋广告/盗版必究        原创来源：http://chn.docer.com/works?userid=199329941#!/work_time"/>
          <p:cNvSpPr txBox="1"/>
          <p:nvPr/>
        </p:nvSpPr>
        <p:spPr>
          <a:xfrm>
            <a:off x="695325" y="2360985"/>
            <a:ext cx="2551136" cy="8908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稻壳儿春秋广告/盗版必究        原创来源：http://chn.docer.com/works?userid=199329941#!/work_time"/>
          <p:cNvSpPr txBox="1"/>
          <p:nvPr/>
        </p:nvSpPr>
        <p:spPr>
          <a:xfrm>
            <a:off x="695325" y="4091012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稻壳儿春秋广告/盗版必究        原创来源：http://chn.docer.com/works?userid=199329941#!/work_time"/>
          <p:cNvSpPr txBox="1"/>
          <p:nvPr/>
        </p:nvSpPr>
        <p:spPr>
          <a:xfrm>
            <a:off x="695325" y="4491122"/>
            <a:ext cx="2551136" cy="8908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稻壳儿春秋广告/盗版必究        原创来源：http://chn.docer.com/works?userid=199329941#!/work_time"/>
          <p:cNvSpPr txBox="1"/>
          <p:nvPr/>
        </p:nvSpPr>
        <p:spPr>
          <a:xfrm>
            <a:off x="8945539" y="1960875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稻壳儿春秋广告/盗版必究        原创来源：http://chn.docer.com/works?userid=199329941#!/work_time"/>
          <p:cNvSpPr txBox="1"/>
          <p:nvPr/>
        </p:nvSpPr>
        <p:spPr>
          <a:xfrm>
            <a:off x="8945539" y="2360985"/>
            <a:ext cx="2551136" cy="8908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稻壳儿春秋广告/盗版必究        原创来源：http://chn.docer.com/works?userid=199329941#!/work_time"/>
          <p:cNvSpPr txBox="1"/>
          <p:nvPr/>
        </p:nvSpPr>
        <p:spPr>
          <a:xfrm>
            <a:off x="8945539" y="4091012"/>
            <a:ext cx="1423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稻壳儿春秋广告/盗版必究        原创来源：http://chn.docer.com/works?userid=199329941#!/work_time"/>
          <p:cNvSpPr txBox="1"/>
          <p:nvPr/>
        </p:nvSpPr>
        <p:spPr>
          <a:xfrm>
            <a:off x="8945539" y="4491122"/>
            <a:ext cx="2551136" cy="89082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 am from Chunqiu Advertising Design Studio in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Bazhong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City, Sichuan Province.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14:gallery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 descr="0x786"/>
          <p:cNvSpPr/>
          <p:nvPr/>
        </p:nvSpPr>
        <p:spPr bwMode="auto">
          <a:xfrm>
            <a:off x="1472143" y="1766845"/>
            <a:ext cx="1631949" cy="1636183"/>
          </a:xfrm>
          <a:custGeom>
            <a:avLst/>
            <a:gdLst>
              <a:gd name="T0" fmla="*/ 371 w 741"/>
              <a:gd name="T1" fmla="*/ 0 h 741"/>
              <a:gd name="T2" fmla="*/ 0 w 741"/>
              <a:gd name="T3" fmla="*/ 371 h 741"/>
              <a:gd name="T4" fmla="*/ 371 w 741"/>
              <a:gd name="T5" fmla="*/ 741 h 741"/>
              <a:gd name="T6" fmla="*/ 741 w 741"/>
              <a:gd name="T7" fmla="*/ 371 h 741"/>
              <a:gd name="T8" fmla="*/ 741 w 741"/>
              <a:gd name="T9" fmla="*/ 0 h 741"/>
              <a:gd name="T10" fmla="*/ 371 w 741"/>
              <a:gd name="T11" fmla="*/ 0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741">
                <a:moveTo>
                  <a:pt x="371" y="0"/>
                </a:moveTo>
                <a:cubicBezTo>
                  <a:pt x="166" y="0"/>
                  <a:pt x="0" y="166"/>
                  <a:pt x="0" y="371"/>
                </a:cubicBezTo>
                <a:cubicBezTo>
                  <a:pt x="0" y="575"/>
                  <a:pt x="166" y="741"/>
                  <a:pt x="371" y="741"/>
                </a:cubicBezTo>
                <a:cubicBezTo>
                  <a:pt x="575" y="741"/>
                  <a:pt x="741" y="575"/>
                  <a:pt x="741" y="371"/>
                </a:cubicBezTo>
                <a:cubicBezTo>
                  <a:pt x="741" y="0"/>
                  <a:pt x="741" y="0"/>
                  <a:pt x="741" y="0"/>
                </a:cubicBezTo>
                <a:lnTo>
                  <a:pt x="371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 r="-259"/>
            </a:stretch>
          </a:blipFill>
          <a:ln w="38100" cmpd="sng">
            <a:solidFill>
              <a:srgbClr val="70A6FE"/>
            </a:solidFill>
            <a:rou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595159" y="1667361"/>
            <a:ext cx="1388110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Frank Furious</a:t>
            </a:r>
            <a:endParaRPr lang="zh-CN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595160" y="2027194"/>
            <a:ext cx="721351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Art Director</a:t>
            </a:r>
            <a:endParaRPr lang="zh-CN" altLang="zh-CN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595160" y="2372212"/>
            <a:ext cx="1750484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586693" y="3026261"/>
            <a:ext cx="190500" cy="192617"/>
            <a:chOff x="2965450" y="2365375"/>
            <a:chExt cx="142875" cy="144463"/>
          </a:xfrm>
          <a:solidFill>
            <a:srgbClr val="70A6FE"/>
          </a:solidFill>
        </p:grpSpPr>
        <p:sp>
          <p:nvSpPr>
            <p:cNvPr id="14343" name="Oval 7"/>
            <p:cNvSpPr>
              <a:spLocks noChangeArrowheads="1"/>
            </p:cNvSpPr>
            <p:nvPr/>
          </p:nvSpPr>
          <p:spPr bwMode="auto">
            <a:xfrm>
              <a:off x="2965450" y="2365375"/>
              <a:ext cx="142875" cy="144463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44" name="Freeform 8"/>
            <p:cNvSpPr/>
            <p:nvPr/>
          </p:nvSpPr>
          <p:spPr bwMode="auto">
            <a:xfrm>
              <a:off x="3005138" y="2405063"/>
              <a:ext cx="63500" cy="57150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48644" y="3026261"/>
            <a:ext cx="190500" cy="192617"/>
            <a:chOff x="3236913" y="2365375"/>
            <a:chExt cx="142875" cy="144463"/>
          </a:xfrm>
          <a:solidFill>
            <a:srgbClr val="70A6FE"/>
          </a:solidFill>
        </p:grpSpPr>
        <p:sp>
          <p:nvSpPr>
            <p:cNvPr id="14345" name="Oval 9"/>
            <p:cNvSpPr>
              <a:spLocks noChangeArrowheads="1"/>
            </p:cNvSpPr>
            <p:nvPr/>
          </p:nvSpPr>
          <p:spPr bwMode="auto">
            <a:xfrm>
              <a:off x="3236913" y="2365375"/>
              <a:ext cx="142875" cy="144463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46" name="Freeform 10"/>
            <p:cNvSpPr/>
            <p:nvPr/>
          </p:nvSpPr>
          <p:spPr bwMode="auto">
            <a:xfrm>
              <a:off x="3292475" y="2405063"/>
              <a:ext cx="33338" cy="65087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70426" y="3026261"/>
            <a:ext cx="190500" cy="192617"/>
            <a:chOff x="3778250" y="2365375"/>
            <a:chExt cx="142875" cy="144463"/>
          </a:xfrm>
          <a:solidFill>
            <a:srgbClr val="70A6FE"/>
          </a:solidFill>
        </p:grpSpPr>
        <p:sp>
          <p:nvSpPr>
            <p:cNvPr id="14347" name="Oval 11"/>
            <p:cNvSpPr>
              <a:spLocks noChangeArrowheads="1"/>
            </p:cNvSpPr>
            <p:nvPr/>
          </p:nvSpPr>
          <p:spPr bwMode="auto">
            <a:xfrm>
              <a:off x="3778250" y="2365375"/>
              <a:ext cx="142875" cy="144463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48" name="Freeform 12"/>
            <p:cNvSpPr>
              <a:spLocks noEditPoints="1"/>
            </p:cNvSpPr>
            <p:nvPr/>
          </p:nvSpPr>
          <p:spPr bwMode="auto">
            <a:xfrm>
              <a:off x="3817938" y="2405063"/>
              <a:ext cx="63500" cy="65087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08476" y="3026261"/>
            <a:ext cx="192616" cy="192617"/>
            <a:chOff x="3506788" y="2365375"/>
            <a:chExt cx="144462" cy="144463"/>
          </a:xfrm>
          <a:solidFill>
            <a:srgbClr val="70A6FE"/>
          </a:solidFill>
        </p:grpSpPr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>
              <a:off x="3506788" y="2365375"/>
              <a:ext cx="144462" cy="144463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0" name="Freeform 14"/>
            <p:cNvSpPr>
              <a:spLocks noEditPoints="1"/>
            </p:cNvSpPr>
            <p:nvPr/>
          </p:nvSpPr>
          <p:spPr bwMode="auto">
            <a:xfrm>
              <a:off x="3546475" y="2400300"/>
              <a:ext cx="65088" cy="61913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351" name="Freeform 15" descr="0115mvtps00039"/>
          <p:cNvSpPr/>
          <p:nvPr/>
        </p:nvSpPr>
        <p:spPr bwMode="auto">
          <a:xfrm>
            <a:off x="7108826" y="1766845"/>
            <a:ext cx="1631951" cy="1636183"/>
          </a:xfrm>
          <a:custGeom>
            <a:avLst/>
            <a:gdLst>
              <a:gd name="T0" fmla="*/ 371 w 741"/>
              <a:gd name="T1" fmla="*/ 0 h 741"/>
              <a:gd name="T2" fmla="*/ 0 w 741"/>
              <a:gd name="T3" fmla="*/ 371 h 741"/>
              <a:gd name="T4" fmla="*/ 371 w 741"/>
              <a:gd name="T5" fmla="*/ 741 h 741"/>
              <a:gd name="T6" fmla="*/ 741 w 741"/>
              <a:gd name="T7" fmla="*/ 371 h 741"/>
              <a:gd name="T8" fmla="*/ 741 w 741"/>
              <a:gd name="T9" fmla="*/ 0 h 741"/>
              <a:gd name="T10" fmla="*/ 371 w 741"/>
              <a:gd name="T11" fmla="*/ 0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741">
                <a:moveTo>
                  <a:pt x="371" y="0"/>
                </a:moveTo>
                <a:cubicBezTo>
                  <a:pt x="166" y="0"/>
                  <a:pt x="0" y="166"/>
                  <a:pt x="0" y="371"/>
                </a:cubicBezTo>
                <a:cubicBezTo>
                  <a:pt x="0" y="575"/>
                  <a:pt x="166" y="741"/>
                  <a:pt x="371" y="741"/>
                </a:cubicBezTo>
                <a:cubicBezTo>
                  <a:pt x="575" y="741"/>
                  <a:pt x="741" y="575"/>
                  <a:pt x="741" y="371"/>
                </a:cubicBezTo>
                <a:cubicBezTo>
                  <a:pt x="741" y="0"/>
                  <a:pt x="741" y="0"/>
                  <a:pt x="741" y="0"/>
                </a:cubicBezTo>
                <a:lnTo>
                  <a:pt x="371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r="-259"/>
            </a:stretch>
          </a:blipFill>
          <a:ln w="38100" cmpd="sng">
            <a:solidFill>
              <a:srgbClr val="70A6FE"/>
            </a:solidFill>
            <a:rou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9231844" y="1667361"/>
            <a:ext cx="9505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Kara Kulis</a:t>
            </a:r>
            <a:endParaRPr lang="zh-CN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9231843" y="2027194"/>
            <a:ext cx="1203856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&amp; Sales</a:t>
            </a:r>
            <a:endParaRPr lang="zh-CN" altLang="zh-CN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9231843" y="2372211"/>
            <a:ext cx="1921933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223376" y="3026261"/>
            <a:ext cx="192616" cy="192617"/>
            <a:chOff x="6754813" y="2365375"/>
            <a:chExt cx="144462" cy="144463"/>
          </a:xfrm>
          <a:solidFill>
            <a:srgbClr val="70A6FE"/>
          </a:solidFill>
        </p:grpSpPr>
        <p:sp>
          <p:nvSpPr>
            <p:cNvPr id="14355" name="Oval 19"/>
            <p:cNvSpPr>
              <a:spLocks noChangeArrowheads="1"/>
            </p:cNvSpPr>
            <p:nvPr/>
          </p:nvSpPr>
          <p:spPr bwMode="auto">
            <a:xfrm>
              <a:off x="6754813" y="2365375"/>
              <a:ext cx="144462" cy="144463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6" name="Freeform 20"/>
            <p:cNvSpPr/>
            <p:nvPr/>
          </p:nvSpPr>
          <p:spPr bwMode="auto">
            <a:xfrm>
              <a:off x="6794500" y="2411413"/>
              <a:ext cx="65088" cy="50800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585327" y="3026261"/>
            <a:ext cx="192617" cy="192617"/>
            <a:chOff x="7026275" y="2365375"/>
            <a:chExt cx="144463" cy="144463"/>
          </a:xfrm>
          <a:solidFill>
            <a:srgbClr val="70A6FE"/>
          </a:solidFill>
        </p:grpSpPr>
        <p:sp>
          <p:nvSpPr>
            <p:cNvPr id="14357" name="Oval 21"/>
            <p:cNvSpPr>
              <a:spLocks noChangeArrowheads="1"/>
            </p:cNvSpPr>
            <p:nvPr/>
          </p:nvSpPr>
          <p:spPr bwMode="auto">
            <a:xfrm>
              <a:off x="7026275" y="2365375"/>
              <a:ext cx="144463" cy="144463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8" name="Freeform 22"/>
            <p:cNvSpPr/>
            <p:nvPr/>
          </p:nvSpPr>
          <p:spPr bwMode="auto">
            <a:xfrm>
              <a:off x="7081838" y="2405063"/>
              <a:ext cx="33337" cy="65087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307110" y="3026261"/>
            <a:ext cx="192616" cy="192617"/>
            <a:chOff x="7567613" y="2365375"/>
            <a:chExt cx="144462" cy="144463"/>
          </a:xfrm>
          <a:solidFill>
            <a:srgbClr val="70A6FE"/>
          </a:solidFill>
        </p:grpSpPr>
        <p:sp>
          <p:nvSpPr>
            <p:cNvPr id="14359" name="Oval 23"/>
            <p:cNvSpPr>
              <a:spLocks noChangeArrowheads="1"/>
            </p:cNvSpPr>
            <p:nvPr/>
          </p:nvSpPr>
          <p:spPr bwMode="auto">
            <a:xfrm>
              <a:off x="7567613" y="2365375"/>
              <a:ext cx="144462" cy="144463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60" name="Freeform 24"/>
            <p:cNvSpPr>
              <a:spLocks noEditPoints="1"/>
            </p:cNvSpPr>
            <p:nvPr/>
          </p:nvSpPr>
          <p:spPr bwMode="auto">
            <a:xfrm>
              <a:off x="7607300" y="2405063"/>
              <a:ext cx="65088" cy="65087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947277" y="3026261"/>
            <a:ext cx="190500" cy="192617"/>
            <a:chOff x="7297738" y="2365375"/>
            <a:chExt cx="142875" cy="144463"/>
          </a:xfrm>
          <a:solidFill>
            <a:srgbClr val="70A6FE"/>
          </a:solidFill>
        </p:grpSpPr>
        <p:sp>
          <p:nvSpPr>
            <p:cNvPr id="14361" name="Oval 25"/>
            <p:cNvSpPr>
              <a:spLocks noChangeArrowheads="1"/>
            </p:cNvSpPr>
            <p:nvPr/>
          </p:nvSpPr>
          <p:spPr bwMode="auto">
            <a:xfrm>
              <a:off x="7297738" y="2365375"/>
              <a:ext cx="142875" cy="144463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62" name="Freeform 26"/>
            <p:cNvSpPr>
              <a:spLocks noEditPoints="1"/>
            </p:cNvSpPr>
            <p:nvPr/>
          </p:nvSpPr>
          <p:spPr bwMode="auto">
            <a:xfrm>
              <a:off x="7337425" y="2400300"/>
              <a:ext cx="63500" cy="61913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363" name="Freeform 27" descr="u=290065061,2920051158&amp;fm=15&amp;gp=0"/>
          <p:cNvSpPr/>
          <p:nvPr/>
        </p:nvSpPr>
        <p:spPr bwMode="auto">
          <a:xfrm>
            <a:off x="1472143" y="3904677"/>
            <a:ext cx="1631949" cy="1634067"/>
          </a:xfrm>
          <a:custGeom>
            <a:avLst/>
            <a:gdLst>
              <a:gd name="T0" fmla="*/ 371 w 741"/>
              <a:gd name="T1" fmla="*/ 0 h 740"/>
              <a:gd name="T2" fmla="*/ 0 w 741"/>
              <a:gd name="T3" fmla="*/ 370 h 740"/>
              <a:gd name="T4" fmla="*/ 371 w 741"/>
              <a:gd name="T5" fmla="*/ 740 h 740"/>
              <a:gd name="T6" fmla="*/ 741 w 741"/>
              <a:gd name="T7" fmla="*/ 370 h 740"/>
              <a:gd name="T8" fmla="*/ 741 w 741"/>
              <a:gd name="T9" fmla="*/ 0 h 740"/>
              <a:gd name="T10" fmla="*/ 371 w 741"/>
              <a:gd name="T11" fmla="*/ 0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740">
                <a:moveTo>
                  <a:pt x="371" y="0"/>
                </a:moveTo>
                <a:cubicBezTo>
                  <a:pt x="166" y="0"/>
                  <a:pt x="0" y="165"/>
                  <a:pt x="0" y="370"/>
                </a:cubicBezTo>
                <a:cubicBezTo>
                  <a:pt x="0" y="574"/>
                  <a:pt x="166" y="740"/>
                  <a:pt x="371" y="740"/>
                </a:cubicBezTo>
                <a:cubicBezTo>
                  <a:pt x="575" y="740"/>
                  <a:pt x="741" y="574"/>
                  <a:pt x="741" y="370"/>
                </a:cubicBezTo>
                <a:cubicBezTo>
                  <a:pt x="741" y="0"/>
                  <a:pt x="741" y="0"/>
                  <a:pt x="741" y="0"/>
                </a:cubicBezTo>
                <a:lnTo>
                  <a:pt x="371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r="-130"/>
            </a:stretch>
          </a:blipFill>
          <a:ln w="38100" cmpd="sng">
            <a:solidFill>
              <a:srgbClr val="70A6FE"/>
            </a:solidFill>
            <a:rou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3595159" y="3803078"/>
            <a:ext cx="12711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zh-CN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Andrea Arkov</a:t>
            </a:r>
            <a:endParaRPr lang="zh-CN" altLang="zh-CN" sz="1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3595160" y="4162911"/>
            <a:ext cx="1017907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zh-CN"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Public Relations</a:t>
            </a:r>
            <a:endParaRPr lang="zh-CN" altLang="zh-CN" sz="10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586693" y="5164093"/>
            <a:ext cx="190500" cy="188384"/>
            <a:chOff x="2965450" y="3968750"/>
            <a:chExt cx="142875" cy="141288"/>
          </a:xfrm>
          <a:solidFill>
            <a:srgbClr val="70A6FE"/>
          </a:solidFill>
        </p:grpSpPr>
        <p:sp>
          <p:nvSpPr>
            <p:cNvPr id="14366" name="Oval 30"/>
            <p:cNvSpPr>
              <a:spLocks noChangeArrowheads="1"/>
            </p:cNvSpPr>
            <p:nvPr/>
          </p:nvSpPr>
          <p:spPr bwMode="auto">
            <a:xfrm>
              <a:off x="2965450" y="3968750"/>
              <a:ext cx="142875" cy="141288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67" name="Freeform 31"/>
            <p:cNvSpPr/>
            <p:nvPr/>
          </p:nvSpPr>
          <p:spPr bwMode="auto">
            <a:xfrm>
              <a:off x="3005138" y="4013200"/>
              <a:ext cx="63500" cy="52388"/>
            </a:xfrm>
            <a:custGeom>
              <a:avLst/>
              <a:gdLst>
                <a:gd name="T0" fmla="*/ 39 w 39"/>
                <a:gd name="T1" fmla="*/ 4 h 32"/>
                <a:gd name="T2" fmla="*/ 34 w 39"/>
                <a:gd name="T3" fmla="*/ 5 h 32"/>
                <a:gd name="T4" fmla="*/ 38 w 39"/>
                <a:gd name="T5" fmla="*/ 1 h 32"/>
                <a:gd name="T6" fmla="*/ 33 w 39"/>
                <a:gd name="T7" fmla="*/ 3 h 32"/>
                <a:gd name="T8" fmla="*/ 27 w 39"/>
                <a:gd name="T9" fmla="*/ 0 h 32"/>
                <a:gd name="T10" fmla="*/ 19 w 39"/>
                <a:gd name="T11" fmla="*/ 8 h 32"/>
                <a:gd name="T12" fmla="*/ 19 w 39"/>
                <a:gd name="T13" fmla="*/ 10 h 32"/>
                <a:gd name="T14" fmla="*/ 3 w 39"/>
                <a:gd name="T15" fmla="*/ 2 h 32"/>
                <a:gd name="T16" fmla="*/ 2 w 39"/>
                <a:gd name="T17" fmla="*/ 6 h 32"/>
                <a:gd name="T18" fmla="*/ 6 w 39"/>
                <a:gd name="T19" fmla="*/ 12 h 32"/>
                <a:gd name="T20" fmla="*/ 2 w 39"/>
                <a:gd name="T21" fmla="*/ 11 h 32"/>
                <a:gd name="T22" fmla="*/ 2 w 39"/>
                <a:gd name="T23" fmla="*/ 11 h 32"/>
                <a:gd name="T24" fmla="*/ 8 w 39"/>
                <a:gd name="T25" fmla="*/ 19 h 32"/>
                <a:gd name="T26" fmla="*/ 6 w 39"/>
                <a:gd name="T27" fmla="*/ 19 h 32"/>
                <a:gd name="T28" fmla="*/ 5 w 39"/>
                <a:gd name="T29" fmla="*/ 19 h 32"/>
                <a:gd name="T30" fmla="*/ 12 w 39"/>
                <a:gd name="T31" fmla="*/ 25 h 32"/>
                <a:gd name="T32" fmla="*/ 2 w 39"/>
                <a:gd name="T33" fmla="*/ 28 h 32"/>
                <a:gd name="T34" fmla="*/ 0 w 39"/>
                <a:gd name="T35" fmla="*/ 28 h 32"/>
                <a:gd name="T36" fmla="*/ 13 w 39"/>
                <a:gd name="T37" fmla="*/ 32 h 32"/>
                <a:gd name="T38" fmla="*/ 35 w 39"/>
                <a:gd name="T39" fmla="*/ 9 h 32"/>
                <a:gd name="T40" fmla="*/ 35 w 39"/>
                <a:gd name="T41" fmla="*/ 8 h 32"/>
                <a:gd name="T42" fmla="*/ 39 w 39"/>
                <a:gd name="T43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2">
                  <a:moveTo>
                    <a:pt x="39" y="4"/>
                  </a:moveTo>
                  <a:cubicBezTo>
                    <a:pt x="37" y="5"/>
                    <a:pt x="36" y="5"/>
                    <a:pt x="34" y="5"/>
                  </a:cubicBezTo>
                  <a:cubicBezTo>
                    <a:pt x="36" y="4"/>
                    <a:pt x="37" y="3"/>
                    <a:pt x="38" y="1"/>
                  </a:cubicBezTo>
                  <a:cubicBezTo>
                    <a:pt x="36" y="2"/>
                    <a:pt x="35" y="3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10"/>
                    <a:pt x="7" y="7"/>
                    <a:pt x="3" y="2"/>
                  </a:cubicBezTo>
                  <a:cubicBezTo>
                    <a:pt x="2" y="3"/>
                    <a:pt x="2" y="4"/>
                    <a:pt x="2" y="6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5"/>
                    <a:pt x="12" y="25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2"/>
                    <a:pt x="13" y="32"/>
                  </a:cubicBezTo>
                  <a:cubicBezTo>
                    <a:pt x="27" y="32"/>
                    <a:pt x="35" y="20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6"/>
                    <a:pt x="3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948644" y="5164093"/>
            <a:ext cx="190500" cy="188384"/>
            <a:chOff x="3236913" y="3968750"/>
            <a:chExt cx="142875" cy="141288"/>
          </a:xfrm>
          <a:solidFill>
            <a:srgbClr val="70A6FE"/>
          </a:solidFill>
        </p:grpSpPr>
        <p:sp>
          <p:nvSpPr>
            <p:cNvPr id="14368" name="Oval 32"/>
            <p:cNvSpPr>
              <a:spLocks noChangeArrowheads="1"/>
            </p:cNvSpPr>
            <p:nvPr/>
          </p:nvSpPr>
          <p:spPr bwMode="auto">
            <a:xfrm>
              <a:off x="3236913" y="3968750"/>
              <a:ext cx="142875" cy="141288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69" name="Freeform 33"/>
            <p:cNvSpPr/>
            <p:nvPr/>
          </p:nvSpPr>
          <p:spPr bwMode="auto">
            <a:xfrm>
              <a:off x="3292475" y="4008438"/>
              <a:ext cx="33338" cy="61912"/>
            </a:xfrm>
            <a:custGeom>
              <a:avLst/>
              <a:gdLst>
                <a:gd name="T0" fmla="*/ 4 w 20"/>
                <a:gd name="T1" fmla="*/ 21 h 38"/>
                <a:gd name="T2" fmla="*/ 4 w 20"/>
                <a:gd name="T3" fmla="*/ 38 h 38"/>
                <a:gd name="T4" fmla="*/ 13 w 20"/>
                <a:gd name="T5" fmla="*/ 38 h 38"/>
                <a:gd name="T6" fmla="*/ 13 w 20"/>
                <a:gd name="T7" fmla="*/ 21 h 38"/>
                <a:gd name="T8" fmla="*/ 18 w 20"/>
                <a:gd name="T9" fmla="*/ 21 h 38"/>
                <a:gd name="T10" fmla="*/ 20 w 20"/>
                <a:gd name="T11" fmla="*/ 14 h 38"/>
                <a:gd name="T12" fmla="*/ 13 w 20"/>
                <a:gd name="T13" fmla="*/ 14 h 38"/>
                <a:gd name="T14" fmla="*/ 13 w 20"/>
                <a:gd name="T15" fmla="*/ 9 h 38"/>
                <a:gd name="T16" fmla="*/ 14 w 20"/>
                <a:gd name="T17" fmla="*/ 7 h 38"/>
                <a:gd name="T18" fmla="*/ 18 w 20"/>
                <a:gd name="T19" fmla="*/ 7 h 38"/>
                <a:gd name="T20" fmla="*/ 18 w 20"/>
                <a:gd name="T21" fmla="*/ 0 h 38"/>
                <a:gd name="T22" fmla="*/ 11 w 20"/>
                <a:gd name="T23" fmla="*/ 0 h 38"/>
                <a:gd name="T24" fmla="*/ 4 w 20"/>
                <a:gd name="T25" fmla="*/ 6 h 38"/>
                <a:gd name="T26" fmla="*/ 4 w 20"/>
                <a:gd name="T27" fmla="*/ 14 h 38"/>
                <a:gd name="T28" fmla="*/ 0 w 20"/>
                <a:gd name="T29" fmla="*/ 14 h 38"/>
                <a:gd name="T30" fmla="*/ 0 w 20"/>
                <a:gd name="T31" fmla="*/ 21 h 38"/>
                <a:gd name="T32" fmla="*/ 4 w 20"/>
                <a:gd name="T33" fmla="*/ 2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8">
                  <a:moveTo>
                    <a:pt x="4" y="21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1"/>
                    <a:pt x="13" y="9"/>
                  </a:cubicBezTo>
                  <a:cubicBezTo>
                    <a:pt x="13" y="8"/>
                    <a:pt x="13" y="7"/>
                    <a:pt x="14" y="7"/>
                  </a:cubicBezTo>
                  <a:cubicBezTo>
                    <a:pt x="16" y="7"/>
                    <a:pt x="18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3"/>
                    <a:pt x="4" y="6"/>
                  </a:cubicBezTo>
                  <a:cubicBezTo>
                    <a:pt x="4" y="10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70426" y="5164093"/>
            <a:ext cx="190500" cy="188384"/>
            <a:chOff x="3778250" y="3968750"/>
            <a:chExt cx="142875" cy="141288"/>
          </a:xfrm>
          <a:solidFill>
            <a:srgbClr val="70A6FE"/>
          </a:solidFill>
        </p:grpSpPr>
        <p:sp>
          <p:nvSpPr>
            <p:cNvPr id="14370" name="Oval 34"/>
            <p:cNvSpPr>
              <a:spLocks noChangeArrowheads="1"/>
            </p:cNvSpPr>
            <p:nvPr/>
          </p:nvSpPr>
          <p:spPr bwMode="auto">
            <a:xfrm>
              <a:off x="3778250" y="3968750"/>
              <a:ext cx="142875" cy="141288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71" name="Freeform 35"/>
            <p:cNvSpPr>
              <a:spLocks noEditPoints="1"/>
            </p:cNvSpPr>
            <p:nvPr/>
          </p:nvSpPr>
          <p:spPr bwMode="auto">
            <a:xfrm>
              <a:off x="3817938" y="4008438"/>
              <a:ext cx="63500" cy="61912"/>
            </a:xfrm>
            <a:custGeom>
              <a:avLst/>
              <a:gdLst>
                <a:gd name="T0" fmla="*/ 20 w 39"/>
                <a:gd name="T1" fmla="*/ 38 h 38"/>
                <a:gd name="T2" fmla="*/ 0 w 39"/>
                <a:gd name="T3" fmla="*/ 19 h 38"/>
                <a:gd name="T4" fmla="*/ 20 w 39"/>
                <a:gd name="T5" fmla="*/ 0 h 38"/>
                <a:gd name="T6" fmla="*/ 39 w 39"/>
                <a:gd name="T7" fmla="*/ 19 h 38"/>
                <a:gd name="T8" fmla="*/ 20 w 39"/>
                <a:gd name="T9" fmla="*/ 38 h 38"/>
                <a:gd name="T10" fmla="*/ 36 w 39"/>
                <a:gd name="T11" fmla="*/ 22 h 38"/>
                <a:gd name="T12" fmla="*/ 26 w 39"/>
                <a:gd name="T13" fmla="*/ 21 h 38"/>
                <a:gd name="T14" fmla="*/ 29 w 39"/>
                <a:gd name="T15" fmla="*/ 33 h 38"/>
                <a:gd name="T16" fmla="*/ 36 w 39"/>
                <a:gd name="T17" fmla="*/ 22 h 38"/>
                <a:gd name="T18" fmla="*/ 26 w 39"/>
                <a:gd name="T19" fmla="*/ 34 h 38"/>
                <a:gd name="T20" fmla="*/ 23 w 39"/>
                <a:gd name="T21" fmla="*/ 22 h 38"/>
                <a:gd name="T22" fmla="*/ 22 w 39"/>
                <a:gd name="T23" fmla="*/ 22 h 38"/>
                <a:gd name="T24" fmla="*/ 10 w 39"/>
                <a:gd name="T25" fmla="*/ 32 h 38"/>
                <a:gd name="T26" fmla="*/ 20 w 39"/>
                <a:gd name="T27" fmla="*/ 35 h 38"/>
                <a:gd name="T28" fmla="*/ 26 w 39"/>
                <a:gd name="T29" fmla="*/ 34 h 38"/>
                <a:gd name="T30" fmla="*/ 7 w 39"/>
                <a:gd name="T31" fmla="*/ 30 h 38"/>
                <a:gd name="T32" fmla="*/ 21 w 39"/>
                <a:gd name="T33" fmla="*/ 19 h 38"/>
                <a:gd name="T34" fmla="*/ 21 w 39"/>
                <a:gd name="T35" fmla="*/ 19 h 38"/>
                <a:gd name="T36" fmla="*/ 20 w 39"/>
                <a:gd name="T37" fmla="*/ 16 h 38"/>
                <a:gd name="T38" fmla="*/ 3 w 39"/>
                <a:gd name="T39" fmla="*/ 18 h 38"/>
                <a:gd name="T40" fmla="*/ 3 w 39"/>
                <a:gd name="T41" fmla="*/ 19 h 38"/>
                <a:gd name="T42" fmla="*/ 7 w 39"/>
                <a:gd name="T43" fmla="*/ 30 h 38"/>
                <a:gd name="T44" fmla="*/ 4 w 39"/>
                <a:gd name="T45" fmla="*/ 16 h 38"/>
                <a:gd name="T46" fmla="*/ 19 w 39"/>
                <a:gd name="T47" fmla="*/ 14 h 38"/>
                <a:gd name="T48" fmla="*/ 13 w 39"/>
                <a:gd name="T49" fmla="*/ 4 h 38"/>
                <a:gd name="T50" fmla="*/ 4 w 39"/>
                <a:gd name="T51" fmla="*/ 16 h 38"/>
                <a:gd name="T52" fmla="*/ 16 w 39"/>
                <a:gd name="T53" fmla="*/ 3 h 38"/>
                <a:gd name="T54" fmla="*/ 22 w 39"/>
                <a:gd name="T55" fmla="*/ 13 h 38"/>
                <a:gd name="T56" fmla="*/ 31 w 39"/>
                <a:gd name="T57" fmla="*/ 7 h 38"/>
                <a:gd name="T58" fmla="*/ 20 w 39"/>
                <a:gd name="T59" fmla="*/ 3 h 38"/>
                <a:gd name="T60" fmla="*/ 16 w 39"/>
                <a:gd name="T61" fmla="*/ 3 h 38"/>
                <a:gd name="T62" fmla="*/ 32 w 39"/>
                <a:gd name="T63" fmla="*/ 9 h 38"/>
                <a:gd name="T64" fmla="*/ 23 w 39"/>
                <a:gd name="T65" fmla="*/ 15 h 38"/>
                <a:gd name="T66" fmla="*/ 24 w 39"/>
                <a:gd name="T67" fmla="*/ 17 h 38"/>
                <a:gd name="T68" fmla="*/ 25 w 39"/>
                <a:gd name="T69" fmla="*/ 18 h 38"/>
                <a:gd name="T70" fmla="*/ 36 w 39"/>
                <a:gd name="T71" fmla="*/ 19 h 38"/>
                <a:gd name="T72" fmla="*/ 32 w 39"/>
                <a:gd name="T73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9" y="38"/>
                    <a:pt x="0" y="30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0" y="0"/>
                    <a:pt x="39" y="8"/>
                    <a:pt x="39" y="19"/>
                  </a:cubicBezTo>
                  <a:cubicBezTo>
                    <a:pt x="39" y="30"/>
                    <a:pt x="30" y="38"/>
                    <a:pt x="20" y="38"/>
                  </a:cubicBezTo>
                  <a:close/>
                  <a:moveTo>
                    <a:pt x="36" y="22"/>
                  </a:moveTo>
                  <a:cubicBezTo>
                    <a:pt x="35" y="21"/>
                    <a:pt x="31" y="20"/>
                    <a:pt x="26" y="21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0"/>
                    <a:pt x="35" y="26"/>
                    <a:pt x="36" y="22"/>
                  </a:cubicBezTo>
                  <a:close/>
                  <a:moveTo>
                    <a:pt x="26" y="34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5"/>
                    <a:pt x="10" y="31"/>
                    <a:pt x="10" y="32"/>
                  </a:cubicBezTo>
                  <a:cubicBezTo>
                    <a:pt x="12" y="34"/>
                    <a:pt x="16" y="35"/>
                    <a:pt x="20" y="35"/>
                  </a:cubicBezTo>
                  <a:cubicBezTo>
                    <a:pt x="22" y="35"/>
                    <a:pt x="24" y="35"/>
                    <a:pt x="26" y="34"/>
                  </a:cubicBezTo>
                  <a:close/>
                  <a:moveTo>
                    <a:pt x="7" y="30"/>
                  </a:moveTo>
                  <a:cubicBezTo>
                    <a:pt x="8" y="29"/>
                    <a:pt x="12" y="22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1" y="17"/>
                    <a:pt x="20" y="16"/>
                  </a:cubicBezTo>
                  <a:cubicBezTo>
                    <a:pt x="12" y="19"/>
                    <a:pt x="4" y="18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3"/>
                    <a:pt x="5" y="27"/>
                    <a:pt x="7" y="30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9"/>
                    <a:pt x="13" y="5"/>
                    <a:pt x="13" y="4"/>
                  </a:cubicBezTo>
                  <a:cubicBezTo>
                    <a:pt x="8" y="6"/>
                    <a:pt x="5" y="11"/>
                    <a:pt x="4" y="16"/>
                  </a:cubicBezTo>
                  <a:close/>
                  <a:moveTo>
                    <a:pt x="16" y="3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0"/>
                    <a:pt x="30" y="7"/>
                    <a:pt x="31" y="7"/>
                  </a:cubicBezTo>
                  <a:cubicBezTo>
                    <a:pt x="28" y="4"/>
                    <a:pt x="24" y="3"/>
                    <a:pt x="20" y="3"/>
                  </a:cubicBezTo>
                  <a:cubicBezTo>
                    <a:pt x="18" y="3"/>
                    <a:pt x="17" y="3"/>
                    <a:pt x="16" y="3"/>
                  </a:cubicBezTo>
                  <a:close/>
                  <a:moveTo>
                    <a:pt x="32" y="9"/>
                  </a:moveTo>
                  <a:cubicBezTo>
                    <a:pt x="32" y="9"/>
                    <a:pt x="29" y="13"/>
                    <a:pt x="23" y="15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30" y="18"/>
                    <a:pt x="36" y="19"/>
                    <a:pt x="36" y="19"/>
                  </a:cubicBezTo>
                  <a:cubicBezTo>
                    <a:pt x="36" y="15"/>
                    <a:pt x="35" y="11"/>
                    <a:pt x="3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08476" y="5164093"/>
            <a:ext cx="192616" cy="188384"/>
            <a:chOff x="3506788" y="3968750"/>
            <a:chExt cx="144462" cy="141288"/>
          </a:xfrm>
          <a:solidFill>
            <a:srgbClr val="70A6FE"/>
          </a:solidFill>
        </p:grpSpPr>
        <p:sp>
          <p:nvSpPr>
            <p:cNvPr id="14372" name="Oval 36"/>
            <p:cNvSpPr>
              <a:spLocks noChangeArrowheads="1"/>
            </p:cNvSpPr>
            <p:nvPr/>
          </p:nvSpPr>
          <p:spPr bwMode="auto">
            <a:xfrm>
              <a:off x="3506788" y="3968750"/>
              <a:ext cx="144462" cy="141288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73" name="Freeform 37"/>
            <p:cNvSpPr>
              <a:spLocks noEditPoints="1"/>
            </p:cNvSpPr>
            <p:nvPr/>
          </p:nvSpPr>
          <p:spPr bwMode="auto">
            <a:xfrm>
              <a:off x="3546475" y="4003675"/>
              <a:ext cx="65088" cy="60325"/>
            </a:xfrm>
            <a:custGeom>
              <a:avLst/>
              <a:gdLst>
                <a:gd name="T0" fmla="*/ 9 w 39"/>
                <a:gd name="T1" fmla="*/ 4 h 37"/>
                <a:gd name="T2" fmla="*/ 5 w 39"/>
                <a:gd name="T3" fmla="*/ 8 h 37"/>
                <a:gd name="T4" fmla="*/ 0 w 39"/>
                <a:gd name="T5" fmla="*/ 4 h 37"/>
                <a:gd name="T6" fmla="*/ 5 w 39"/>
                <a:gd name="T7" fmla="*/ 0 h 37"/>
                <a:gd name="T8" fmla="*/ 9 w 39"/>
                <a:gd name="T9" fmla="*/ 4 h 37"/>
                <a:gd name="T10" fmla="*/ 1 w 39"/>
                <a:gd name="T11" fmla="*/ 37 h 37"/>
                <a:gd name="T12" fmla="*/ 1 w 39"/>
                <a:gd name="T13" fmla="*/ 11 h 37"/>
                <a:gd name="T14" fmla="*/ 9 w 39"/>
                <a:gd name="T15" fmla="*/ 11 h 37"/>
                <a:gd name="T16" fmla="*/ 9 w 39"/>
                <a:gd name="T17" fmla="*/ 37 h 37"/>
                <a:gd name="T18" fmla="*/ 1 w 39"/>
                <a:gd name="T19" fmla="*/ 37 h 37"/>
                <a:gd name="T20" fmla="*/ 14 w 39"/>
                <a:gd name="T21" fmla="*/ 19 h 37"/>
                <a:gd name="T22" fmla="*/ 14 w 39"/>
                <a:gd name="T23" fmla="*/ 11 h 37"/>
                <a:gd name="T24" fmla="*/ 21 w 39"/>
                <a:gd name="T25" fmla="*/ 11 h 37"/>
                <a:gd name="T26" fmla="*/ 21 w 39"/>
                <a:gd name="T27" fmla="*/ 15 h 37"/>
                <a:gd name="T28" fmla="*/ 21 w 39"/>
                <a:gd name="T29" fmla="*/ 15 h 37"/>
                <a:gd name="T30" fmla="*/ 29 w 39"/>
                <a:gd name="T31" fmla="*/ 10 h 37"/>
                <a:gd name="T32" fmla="*/ 39 w 39"/>
                <a:gd name="T33" fmla="*/ 22 h 37"/>
                <a:gd name="T34" fmla="*/ 39 w 39"/>
                <a:gd name="T35" fmla="*/ 37 h 37"/>
                <a:gd name="T36" fmla="*/ 31 w 39"/>
                <a:gd name="T37" fmla="*/ 37 h 37"/>
                <a:gd name="T38" fmla="*/ 31 w 39"/>
                <a:gd name="T39" fmla="*/ 23 h 37"/>
                <a:gd name="T40" fmla="*/ 26 w 39"/>
                <a:gd name="T41" fmla="*/ 17 h 37"/>
                <a:gd name="T42" fmla="*/ 22 w 39"/>
                <a:gd name="T43" fmla="*/ 20 h 37"/>
                <a:gd name="T44" fmla="*/ 22 w 39"/>
                <a:gd name="T45" fmla="*/ 22 h 37"/>
                <a:gd name="T46" fmla="*/ 22 w 39"/>
                <a:gd name="T47" fmla="*/ 37 h 37"/>
                <a:gd name="T48" fmla="*/ 14 w 39"/>
                <a:gd name="T49" fmla="*/ 37 h 37"/>
                <a:gd name="T50" fmla="*/ 14 w 39"/>
                <a:gd name="T51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7">
                  <a:moveTo>
                    <a:pt x="9" y="4"/>
                  </a:moveTo>
                  <a:cubicBezTo>
                    <a:pt x="9" y="6"/>
                    <a:pt x="8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8" y="0"/>
                    <a:pt x="9" y="1"/>
                    <a:pt x="9" y="4"/>
                  </a:cubicBezTo>
                  <a:close/>
                  <a:moveTo>
                    <a:pt x="1" y="37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1" y="37"/>
                  </a:lnTo>
                  <a:close/>
                  <a:moveTo>
                    <a:pt x="14" y="19"/>
                  </a:moveTo>
                  <a:cubicBezTo>
                    <a:pt x="14" y="16"/>
                    <a:pt x="14" y="13"/>
                    <a:pt x="14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3"/>
                    <a:pt x="25" y="10"/>
                    <a:pt x="29" y="10"/>
                  </a:cubicBezTo>
                  <a:cubicBezTo>
                    <a:pt x="35" y="10"/>
                    <a:pt x="39" y="14"/>
                    <a:pt x="39" y="22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19"/>
                    <a:pt x="29" y="17"/>
                    <a:pt x="26" y="17"/>
                  </a:cubicBezTo>
                  <a:cubicBezTo>
                    <a:pt x="24" y="17"/>
                    <a:pt x="23" y="19"/>
                    <a:pt x="22" y="20"/>
                  </a:cubicBezTo>
                  <a:cubicBezTo>
                    <a:pt x="22" y="21"/>
                    <a:pt x="22" y="21"/>
                    <a:pt x="22" y="22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4" y="37"/>
                    <a:pt x="14" y="37"/>
                    <a:pt x="14" y="37"/>
                  </a:cubicBezTo>
                  <a:lnTo>
                    <a:pt x="14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374" name="Freeform 38" descr="u=2137848116,541256983&amp;fm=15&amp;gp=0"/>
          <p:cNvSpPr/>
          <p:nvPr/>
        </p:nvSpPr>
        <p:spPr bwMode="auto">
          <a:xfrm>
            <a:off x="7108826" y="3904677"/>
            <a:ext cx="1631951" cy="1634067"/>
          </a:xfrm>
          <a:custGeom>
            <a:avLst/>
            <a:gdLst>
              <a:gd name="T0" fmla="*/ 371 w 741"/>
              <a:gd name="T1" fmla="*/ 0 h 740"/>
              <a:gd name="T2" fmla="*/ 0 w 741"/>
              <a:gd name="T3" fmla="*/ 370 h 740"/>
              <a:gd name="T4" fmla="*/ 371 w 741"/>
              <a:gd name="T5" fmla="*/ 740 h 740"/>
              <a:gd name="T6" fmla="*/ 741 w 741"/>
              <a:gd name="T7" fmla="*/ 370 h 740"/>
              <a:gd name="T8" fmla="*/ 741 w 741"/>
              <a:gd name="T9" fmla="*/ 0 h 740"/>
              <a:gd name="T10" fmla="*/ 371 w 741"/>
              <a:gd name="T11" fmla="*/ 0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740">
                <a:moveTo>
                  <a:pt x="371" y="0"/>
                </a:moveTo>
                <a:cubicBezTo>
                  <a:pt x="166" y="0"/>
                  <a:pt x="0" y="165"/>
                  <a:pt x="0" y="370"/>
                </a:cubicBezTo>
                <a:cubicBezTo>
                  <a:pt x="0" y="574"/>
                  <a:pt x="166" y="740"/>
                  <a:pt x="371" y="740"/>
                </a:cubicBezTo>
                <a:cubicBezTo>
                  <a:pt x="575" y="740"/>
                  <a:pt x="741" y="574"/>
                  <a:pt x="741" y="370"/>
                </a:cubicBezTo>
                <a:cubicBezTo>
                  <a:pt x="741" y="0"/>
                  <a:pt x="741" y="0"/>
                  <a:pt x="741" y="0"/>
                </a:cubicBezTo>
                <a:lnTo>
                  <a:pt x="371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r="-130"/>
            </a:stretch>
          </a:blipFill>
          <a:ln w="38100" cmpd="sng">
            <a:solidFill>
              <a:srgbClr val="70A6FE"/>
            </a:solidFill>
            <a:rou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75" name="Rectangle 39"/>
          <p:cNvSpPr>
            <a:spLocks noChangeArrowheads="1"/>
          </p:cNvSpPr>
          <p:nvPr/>
        </p:nvSpPr>
        <p:spPr bwMode="auto">
          <a:xfrm>
            <a:off x="9231843" y="3803078"/>
            <a:ext cx="14571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Harold Houdini</a:t>
            </a:r>
            <a:endParaRPr lang="zh-CN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76" name="Rectangle 40"/>
          <p:cNvSpPr>
            <a:spLocks noChangeArrowheads="1"/>
          </p:cNvSpPr>
          <p:nvPr/>
        </p:nvSpPr>
        <p:spPr bwMode="auto">
          <a:xfrm>
            <a:off x="9231844" y="4162911"/>
            <a:ext cx="586699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zh-CN"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Designer </a:t>
            </a:r>
            <a:endParaRPr lang="zh-CN" altLang="zh-CN" sz="10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223376" y="5164093"/>
            <a:ext cx="192616" cy="188384"/>
            <a:chOff x="6754813" y="3968750"/>
            <a:chExt cx="144462" cy="141288"/>
          </a:xfrm>
          <a:solidFill>
            <a:srgbClr val="70A6FE"/>
          </a:solidFill>
        </p:grpSpPr>
        <p:sp>
          <p:nvSpPr>
            <p:cNvPr id="14377" name="Oval 41"/>
            <p:cNvSpPr>
              <a:spLocks noChangeArrowheads="1"/>
            </p:cNvSpPr>
            <p:nvPr/>
          </p:nvSpPr>
          <p:spPr bwMode="auto">
            <a:xfrm>
              <a:off x="6754813" y="3968750"/>
              <a:ext cx="144462" cy="141288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78" name="Freeform 42"/>
            <p:cNvSpPr/>
            <p:nvPr/>
          </p:nvSpPr>
          <p:spPr bwMode="auto">
            <a:xfrm>
              <a:off x="6794500" y="4013200"/>
              <a:ext cx="65088" cy="52388"/>
            </a:xfrm>
            <a:custGeom>
              <a:avLst/>
              <a:gdLst>
                <a:gd name="T0" fmla="*/ 39 w 39"/>
                <a:gd name="T1" fmla="*/ 4 h 32"/>
                <a:gd name="T2" fmla="*/ 34 w 39"/>
                <a:gd name="T3" fmla="*/ 5 h 32"/>
                <a:gd name="T4" fmla="*/ 38 w 39"/>
                <a:gd name="T5" fmla="*/ 1 h 32"/>
                <a:gd name="T6" fmla="*/ 33 w 39"/>
                <a:gd name="T7" fmla="*/ 3 h 32"/>
                <a:gd name="T8" fmla="*/ 27 w 39"/>
                <a:gd name="T9" fmla="*/ 0 h 32"/>
                <a:gd name="T10" fmla="*/ 19 w 39"/>
                <a:gd name="T11" fmla="*/ 8 h 32"/>
                <a:gd name="T12" fmla="*/ 19 w 39"/>
                <a:gd name="T13" fmla="*/ 10 h 32"/>
                <a:gd name="T14" fmla="*/ 3 w 39"/>
                <a:gd name="T15" fmla="*/ 2 h 32"/>
                <a:gd name="T16" fmla="*/ 2 w 39"/>
                <a:gd name="T17" fmla="*/ 6 h 32"/>
                <a:gd name="T18" fmla="*/ 6 w 39"/>
                <a:gd name="T19" fmla="*/ 12 h 32"/>
                <a:gd name="T20" fmla="*/ 2 w 39"/>
                <a:gd name="T21" fmla="*/ 11 h 32"/>
                <a:gd name="T22" fmla="*/ 2 w 39"/>
                <a:gd name="T23" fmla="*/ 11 h 32"/>
                <a:gd name="T24" fmla="*/ 8 w 39"/>
                <a:gd name="T25" fmla="*/ 19 h 32"/>
                <a:gd name="T26" fmla="*/ 6 w 39"/>
                <a:gd name="T27" fmla="*/ 19 h 32"/>
                <a:gd name="T28" fmla="*/ 5 w 39"/>
                <a:gd name="T29" fmla="*/ 19 h 32"/>
                <a:gd name="T30" fmla="*/ 12 w 39"/>
                <a:gd name="T31" fmla="*/ 25 h 32"/>
                <a:gd name="T32" fmla="*/ 2 w 39"/>
                <a:gd name="T33" fmla="*/ 28 h 32"/>
                <a:gd name="T34" fmla="*/ 0 w 39"/>
                <a:gd name="T35" fmla="*/ 28 h 32"/>
                <a:gd name="T36" fmla="*/ 13 w 39"/>
                <a:gd name="T37" fmla="*/ 32 h 32"/>
                <a:gd name="T38" fmla="*/ 35 w 39"/>
                <a:gd name="T39" fmla="*/ 9 h 32"/>
                <a:gd name="T40" fmla="*/ 35 w 39"/>
                <a:gd name="T41" fmla="*/ 8 h 32"/>
                <a:gd name="T42" fmla="*/ 39 w 39"/>
                <a:gd name="T43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2">
                  <a:moveTo>
                    <a:pt x="39" y="4"/>
                  </a:moveTo>
                  <a:cubicBezTo>
                    <a:pt x="37" y="5"/>
                    <a:pt x="36" y="5"/>
                    <a:pt x="34" y="5"/>
                  </a:cubicBezTo>
                  <a:cubicBezTo>
                    <a:pt x="36" y="4"/>
                    <a:pt x="37" y="3"/>
                    <a:pt x="38" y="1"/>
                  </a:cubicBezTo>
                  <a:cubicBezTo>
                    <a:pt x="36" y="2"/>
                    <a:pt x="35" y="3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10"/>
                    <a:pt x="7" y="7"/>
                    <a:pt x="3" y="2"/>
                  </a:cubicBezTo>
                  <a:cubicBezTo>
                    <a:pt x="2" y="3"/>
                    <a:pt x="2" y="4"/>
                    <a:pt x="2" y="6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5"/>
                    <a:pt x="12" y="25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2"/>
                    <a:pt x="13" y="32"/>
                  </a:cubicBezTo>
                  <a:cubicBezTo>
                    <a:pt x="27" y="32"/>
                    <a:pt x="35" y="20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6"/>
                    <a:pt x="3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585327" y="5164093"/>
            <a:ext cx="192617" cy="188384"/>
            <a:chOff x="7026275" y="3968750"/>
            <a:chExt cx="144463" cy="141288"/>
          </a:xfrm>
          <a:solidFill>
            <a:srgbClr val="70A6FE"/>
          </a:solidFill>
        </p:grpSpPr>
        <p:sp>
          <p:nvSpPr>
            <p:cNvPr id="14379" name="Oval 43"/>
            <p:cNvSpPr>
              <a:spLocks noChangeArrowheads="1"/>
            </p:cNvSpPr>
            <p:nvPr/>
          </p:nvSpPr>
          <p:spPr bwMode="auto">
            <a:xfrm>
              <a:off x="7026275" y="3968750"/>
              <a:ext cx="144463" cy="141288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80" name="Freeform 44"/>
            <p:cNvSpPr/>
            <p:nvPr/>
          </p:nvSpPr>
          <p:spPr bwMode="auto">
            <a:xfrm>
              <a:off x="7081838" y="4008438"/>
              <a:ext cx="33337" cy="61912"/>
            </a:xfrm>
            <a:custGeom>
              <a:avLst/>
              <a:gdLst>
                <a:gd name="T0" fmla="*/ 4 w 20"/>
                <a:gd name="T1" fmla="*/ 21 h 38"/>
                <a:gd name="T2" fmla="*/ 4 w 20"/>
                <a:gd name="T3" fmla="*/ 38 h 38"/>
                <a:gd name="T4" fmla="*/ 13 w 20"/>
                <a:gd name="T5" fmla="*/ 38 h 38"/>
                <a:gd name="T6" fmla="*/ 13 w 20"/>
                <a:gd name="T7" fmla="*/ 21 h 38"/>
                <a:gd name="T8" fmla="*/ 18 w 20"/>
                <a:gd name="T9" fmla="*/ 21 h 38"/>
                <a:gd name="T10" fmla="*/ 20 w 20"/>
                <a:gd name="T11" fmla="*/ 14 h 38"/>
                <a:gd name="T12" fmla="*/ 13 w 20"/>
                <a:gd name="T13" fmla="*/ 14 h 38"/>
                <a:gd name="T14" fmla="*/ 13 w 20"/>
                <a:gd name="T15" fmla="*/ 9 h 38"/>
                <a:gd name="T16" fmla="*/ 14 w 20"/>
                <a:gd name="T17" fmla="*/ 7 h 38"/>
                <a:gd name="T18" fmla="*/ 18 w 20"/>
                <a:gd name="T19" fmla="*/ 7 h 38"/>
                <a:gd name="T20" fmla="*/ 18 w 20"/>
                <a:gd name="T21" fmla="*/ 0 h 38"/>
                <a:gd name="T22" fmla="*/ 11 w 20"/>
                <a:gd name="T23" fmla="*/ 0 h 38"/>
                <a:gd name="T24" fmla="*/ 4 w 20"/>
                <a:gd name="T25" fmla="*/ 6 h 38"/>
                <a:gd name="T26" fmla="*/ 4 w 20"/>
                <a:gd name="T27" fmla="*/ 14 h 38"/>
                <a:gd name="T28" fmla="*/ 0 w 20"/>
                <a:gd name="T29" fmla="*/ 14 h 38"/>
                <a:gd name="T30" fmla="*/ 0 w 20"/>
                <a:gd name="T31" fmla="*/ 21 h 38"/>
                <a:gd name="T32" fmla="*/ 4 w 20"/>
                <a:gd name="T33" fmla="*/ 2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8">
                  <a:moveTo>
                    <a:pt x="4" y="21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1"/>
                    <a:pt x="13" y="9"/>
                  </a:cubicBezTo>
                  <a:cubicBezTo>
                    <a:pt x="13" y="8"/>
                    <a:pt x="13" y="7"/>
                    <a:pt x="14" y="7"/>
                  </a:cubicBezTo>
                  <a:cubicBezTo>
                    <a:pt x="16" y="7"/>
                    <a:pt x="18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3"/>
                    <a:pt x="4" y="6"/>
                  </a:cubicBezTo>
                  <a:cubicBezTo>
                    <a:pt x="4" y="10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307110" y="5164093"/>
            <a:ext cx="192616" cy="188384"/>
            <a:chOff x="7567613" y="3968750"/>
            <a:chExt cx="144462" cy="141288"/>
          </a:xfrm>
          <a:solidFill>
            <a:srgbClr val="70A6FE"/>
          </a:solidFill>
        </p:grpSpPr>
        <p:sp>
          <p:nvSpPr>
            <p:cNvPr id="14381" name="Oval 45"/>
            <p:cNvSpPr>
              <a:spLocks noChangeArrowheads="1"/>
            </p:cNvSpPr>
            <p:nvPr/>
          </p:nvSpPr>
          <p:spPr bwMode="auto">
            <a:xfrm>
              <a:off x="7567613" y="3968750"/>
              <a:ext cx="144462" cy="141288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82" name="Freeform 46"/>
            <p:cNvSpPr>
              <a:spLocks noEditPoints="1"/>
            </p:cNvSpPr>
            <p:nvPr/>
          </p:nvSpPr>
          <p:spPr bwMode="auto">
            <a:xfrm>
              <a:off x="7607300" y="4008438"/>
              <a:ext cx="65088" cy="61912"/>
            </a:xfrm>
            <a:custGeom>
              <a:avLst/>
              <a:gdLst>
                <a:gd name="T0" fmla="*/ 20 w 39"/>
                <a:gd name="T1" fmla="*/ 38 h 38"/>
                <a:gd name="T2" fmla="*/ 0 w 39"/>
                <a:gd name="T3" fmla="*/ 19 h 38"/>
                <a:gd name="T4" fmla="*/ 20 w 39"/>
                <a:gd name="T5" fmla="*/ 0 h 38"/>
                <a:gd name="T6" fmla="*/ 39 w 39"/>
                <a:gd name="T7" fmla="*/ 19 h 38"/>
                <a:gd name="T8" fmla="*/ 20 w 39"/>
                <a:gd name="T9" fmla="*/ 38 h 38"/>
                <a:gd name="T10" fmla="*/ 36 w 39"/>
                <a:gd name="T11" fmla="*/ 22 h 38"/>
                <a:gd name="T12" fmla="*/ 26 w 39"/>
                <a:gd name="T13" fmla="*/ 21 h 38"/>
                <a:gd name="T14" fmla="*/ 29 w 39"/>
                <a:gd name="T15" fmla="*/ 33 h 38"/>
                <a:gd name="T16" fmla="*/ 36 w 39"/>
                <a:gd name="T17" fmla="*/ 22 h 38"/>
                <a:gd name="T18" fmla="*/ 26 w 39"/>
                <a:gd name="T19" fmla="*/ 34 h 38"/>
                <a:gd name="T20" fmla="*/ 23 w 39"/>
                <a:gd name="T21" fmla="*/ 22 h 38"/>
                <a:gd name="T22" fmla="*/ 22 w 39"/>
                <a:gd name="T23" fmla="*/ 22 h 38"/>
                <a:gd name="T24" fmla="*/ 10 w 39"/>
                <a:gd name="T25" fmla="*/ 32 h 38"/>
                <a:gd name="T26" fmla="*/ 20 w 39"/>
                <a:gd name="T27" fmla="*/ 35 h 38"/>
                <a:gd name="T28" fmla="*/ 26 w 39"/>
                <a:gd name="T29" fmla="*/ 34 h 38"/>
                <a:gd name="T30" fmla="*/ 7 w 39"/>
                <a:gd name="T31" fmla="*/ 30 h 38"/>
                <a:gd name="T32" fmla="*/ 21 w 39"/>
                <a:gd name="T33" fmla="*/ 19 h 38"/>
                <a:gd name="T34" fmla="*/ 21 w 39"/>
                <a:gd name="T35" fmla="*/ 19 h 38"/>
                <a:gd name="T36" fmla="*/ 20 w 39"/>
                <a:gd name="T37" fmla="*/ 16 h 38"/>
                <a:gd name="T38" fmla="*/ 3 w 39"/>
                <a:gd name="T39" fmla="*/ 18 h 38"/>
                <a:gd name="T40" fmla="*/ 3 w 39"/>
                <a:gd name="T41" fmla="*/ 19 h 38"/>
                <a:gd name="T42" fmla="*/ 7 w 39"/>
                <a:gd name="T43" fmla="*/ 30 h 38"/>
                <a:gd name="T44" fmla="*/ 4 w 39"/>
                <a:gd name="T45" fmla="*/ 16 h 38"/>
                <a:gd name="T46" fmla="*/ 19 w 39"/>
                <a:gd name="T47" fmla="*/ 14 h 38"/>
                <a:gd name="T48" fmla="*/ 13 w 39"/>
                <a:gd name="T49" fmla="*/ 4 h 38"/>
                <a:gd name="T50" fmla="*/ 4 w 39"/>
                <a:gd name="T51" fmla="*/ 16 h 38"/>
                <a:gd name="T52" fmla="*/ 16 w 39"/>
                <a:gd name="T53" fmla="*/ 3 h 38"/>
                <a:gd name="T54" fmla="*/ 22 w 39"/>
                <a:gd name="T55" fmla="*/ 13 h 38"/>
                <a:gd name="T56" fmla="*/ 31 w 39"/>
                <a:gd name="T57" fmla="*/ 7 h 38"/>
                <a:gd name="T58" fmla="*/ 20 w 39"/>
                <a:gd name="T59" fmla="*/ 3 h 38"/>
                <a:gd name="T60" fmla="*/ 16 w 39"/>
                <a:gd name="T61" fmla="*/ 3 h 38"/>
                <a:gd name="T62" fmla="*/ 32 w 39"/>
                <a:gd name="T63" fmla="*/ 9 h 38"/>
                <a:gd name="T64" fmla="*/ 23 w 39"/>
                <a:gd name="T65" fmla="*/ 15 h 38"/>
                <a:gd name="T66" fmla="*/ 24 w 39"/>
                <a:gd name="T67" fmla="*/ 17 h 38"/>
                <a:gd name="T68" fmla="*/ 25 w 39"/>
                <a:gd name="T69" fmla="*/ 18 h 38"/>
                <a:gd name="T70" fmla="*/ 36 w 39"/>
                <a:gd name="T71" fmla="*/ 19 h 38"/>
                <a:gd name="T72" fmla="*/ 32 w 39"/>
                <a:gd name="T73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9" y="38"/>
                    <a:pt x="0" y="30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0" y="0"/>
                    <a:pt x="39" y="8"/>
                    <a:pt x="39" y="19"/>
                  </a:cubicBezTo>
                  <a:cubicBezTo>
                    <a:pt x="39" y="30"/>
                    <a:pt x="30" y="38"/>
                    <a:pt x="20" y="38"/>
                  </a:cubicBezTo>
                  <a:close/>
                  <a:moveTo>
                    <a:pt x="36" y="22"/>
                  </a:moveTo>
                  <a:cubicBezTo>
                    <a:pt x="35" y="21"/>
                    <a:pt x="31" y="20"/>
                    <a:pt x="26" y="21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0"/>
                    <a:pt x="35" y="26"/>
                    <a:pt x="36" y="22"/>
                  </a:cubicBezTo>
                  <a:close/>
                  <a:moveTo>
                    <a:pt x="26" y="34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5"/>
                    <a:pt x="10" y="31"/>
                    <a:pt x="10" y="32"/>
                  </a:cubicBezTo>
                  <a:cubicBezTo>
                    <a:pt x="12" y="34"/>
                    <a:pt x="16" y="35"/>
                    <a:pt x="20" y="35"/>
                  </a:cubicBezTo>
                  <a:cubicBezTo>
                    <a:pt x="22" y="35"/>
                    <a:pt x="24" y="35"/>
                    <a:pt x="26" y="34"/>
                  </a:cubicBezTo>
                  <a:close/>
                  <a:moveTo>
                    <a:pt x="7" y="30"/>
                  </a:moveTo>
                  <a:cubicBezTo>
                    <a:pt x="8" y="29"/>
                    <a:pt x="12" y="22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1" y="17"/>
                    <a:pt x="20" y="16"/>
                  </a:cubicBezTo>
                  <a:cubicBezTo>
                    <a:pt x="12" y="19"/>
                    <a:pt x="4" y="18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3"/>
                    <a:pt x="5" y="27"/>
                    <a:pt x="7" y="30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9"/>
                    <a:pt x="13" y="5"/>
                    <a:pt x="13" y="4"/>
                  </a:cubicBezTo>
                  <a:cubicBezTo>
                    <a:pt x="8" y="6"/>
                    <a:pt x="5" y="11"/>
                    <a:pt x="4" y="16"/>
                  </a:cubicBezTo>
                  <a:close/>
                  <a:moveTo>
                    <a:pt x="16" y="3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0"/>
                    <a:pt x="30" y="7"/>
                    <a:pt x="31" y="7"/>
                  </a:cubicBezTo>
                  <a:cubicBezTo>
                    <a:pt x="28" y="4"/>
                    <a:pt x="24" y="3"/>
                    <a:pt x="20" y="3"/>
                  </a:cubicBezTo>
                  <a:cubicBezTo>
                    <a:pt x="18" y="3"/>
                    <a:pt x="17" y="3"/>
                    <a:pt x="16" y="3"/>
                  </a:cubicBezTo>
                  <a:close/>
                  <a:moveTo>
                    <a:pt x="32" y="9"/>
                  </a:moveTo>
                  <a:cubicBezTo>
                    <a:pt x="32" y="9"/>
                    <a:pt x="29" y="13"/>
                    <a:pt x="23" y="15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30" y="18"/>
                    <a:pt x="36" y="19"/>
                    <a:pt x="36" y="19"/>
                  </a:cubicBezTo>
                  <a:cubicBezTo>
                    <a:pt x="36" y="15"/>
                    <a:pt x="35" y="11"/>
                    <a:pt x="3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947277" y="5164093"/>
            <a:ext cx="190500" cy="188384"/>
            <a:chOff x="7297738" y="3968750"/>
            <a:chExt cx="142875" cy="141288"/>
          </a:xfrm>
          <a:solidFill>
            <a:srgbClr val="70A6FE"/>
          </a:solidFill>
        </p:grpSpPr>
        <p:sp>
          <p:nvSpPr>
            <p:cNvPr id="14383" name="Oval 47"/>
            <p:cNvSpPr>
              <a:spLocks noChangeArrowheads="1"/>
            </p:cNvSpPr>
            <p:nvPr/>
          </p:nvSpPr>
          <p:spPr bwMode="auto">
            <a:xfrm>
              <a:off x="7297738" y="3968750"/>
              <a:ext cx="142875" cy="141288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84" name="Freeform 48"/>
            <p:cNvSpPr>
              <a:spLocks noEditPoints="1"/>
            </p:cNvSpPr>
            <p:nvPr/>
          </p:nvSpPr>
          <p:spPr bwMode="auto">
            <a:xfrm>
              <a:off x="7337425" y="4003675"/>
              <a:ext cx="63500" cy="60325"/>
            </a:xfrm>
            <a:custGeom>
              <a:avLst/>
              <a:gdLst>
                <a:gd name="T0" fmla="*/ 9 w 39"/>
                <a:gd name="T1" fmla="*/ 4 h 37"/>
                <a:gd name="T2" fmla="*/ 5 w 39"/>
                <a:gd name="T3" fmla="*/ 8 h 37"/>
                <a:gd name="T4" fmla="*/ 0 w 39"/>
                <a:gd name="T5" fmla="*/ 4 h 37"/>
                <a:gd name="T6" fmla="*/ 5 w 39"/>
                <a:gd name="T7" fmla="*/ 0 h 37"/>
                <a:gd name="T8" fmla="*/ 9 w 39"/>
                <a:gd name="T9" fmla="*/ 4 h 37"/>
                <a:gd name="T10" fmla="*/ 1 w 39"/>
                <a:gd name="T11" fmla="*/ 37 h 37"/>
                <a:gd name="T12" fmla="*/ 1 w 39"/>
                <a:gd name="T13" fmla="*/ 11 h 37"/>
                <a:gd name="T14" fmla="*/ 9 w 39"/>
                <a:gd name="T15" fmla="*/ 11 h 37"/>
                <a:gd name="T16" fmla="*/ 9 w 39"/>
                <a:gd name="T17" fmla="*/ 37 h 37"/>
                <a:gd name="T18" fmla="*/ 1 w 39"/>
                <a:gd name="T19" fmla="*/ 37 h 37"/>
                <a:gd name="T20" fmla="*/ 14 w 39"/>
                <a:gd name="T21" fmla="*/ 19 h 37"/>
                <a:gd name="T22" fmla="*/ 14 w 39"/>
                <a:gd name="T23" fmla="*/ 11 h 37"/>
                <a:gd name="T24" fmla="*/ 21 w 39"/>
                <a:gd name="T25" fmla="*/ 11 h 37"/>
                <a:gd name="T26" fmla="*/ 21 w 39"/>
                <a:gd name="T27" fmla="*/ 15 h 37"/>
                <a:gd name="T28" fmla="*/ 21 w 39"/>
                <a:gd name="T29" fmla="*/ 15 h 37"/>
                <a:gd name="T30" fmla="*/ 29 w 39"/>
                <a:gd name="T31" fmla="*/ 10 h 37"/>
                <a:gd name="T32" fmla="*/ 39 w 39"/>
                <a:gd name="T33" fmla="*/ 22 h 37"/>
                <a:gd name="T34" fmla="*/ 39 w 39"/>
                <a:gd name="T35" fmla="*/ 37 h 37"/>
                <a:gd name="T36" fmla="*/ 31 w 39"/>
                <a:gd name="T37" fmla="*/ 37 h 37"/>
                <a:gd name="T38" fmla="*/ 31 w 39"/>
                <a:gd name="T39" fmla="*/ 23 h 37"/>
                <a:gd name="T40" fmla="*/ 26 w 39"/>
                <a:gd name="T41" fmla="*/ 17 h 37"/>
                <a:gd name="T42" fmla="*/ 22 w 39"/>
                <a:gd name="T43" fmla="*/ 20 h 37"/>
                <a:gd name="T44" fmla="*/ 22 w 39"/>
                <a:gd name="T45" fmla="*/ 22 h 37"/>
                <a:gd name="T46" fmla="*/ 22 w 39"/>
                <a:gd name="T47" fmla="*/ 37 h 37"/>
                <a:gd name="T48" fmla="*/ 14 w 39"/>
                <a:gd name="T49" fmla="*/ 37 h 37"/>
                <a:gd name="T50" fmla="*/ 14 w 39"/>
                <a:gd name="T51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7">
                  <a:moveTo>
                    <a:pt x="9" y="4"/>
                  </a:moveTo>
                  <a:cubicBezTo>
                    <a:pt x="9" y="6"/>
                    <a:pt x="8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8" y="0"/>
                    <a:pt x="9" y="1"/>
                    <a:pt x="9" y="4"/>
                  </a:cubicBezTo>
                  <a:close/>
                  <a:moveTo>
                    <a:pt x="1" y="37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1" y="37"/>
                  </a:lnTo>
                  <a:close/>
                  <a:moveTo>
                    <a:pt x="14" y="19"/>
                  </a:moveTo>
                  <a:cubicBezTo>
                    <a:pt x="14" y="16"/>
                    <a:pt x="14" y="13"/>
                    <a:pt x="14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3"/>
                    <a:pt x="25" y="10"/>
                    <a:pt x="29" y="10"/>
                  </a:cubicBezTo>
                  <a:cubicBezTo>
                    <a:pt x="35" y="10"/>
                    <a:pt x="39" y="14"/>
                    <a:pt x="39" y="22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19"/>
                    <a:pt x="29" y="17"/>
                    <a:pt x="26" y="17"/>
                  </a:cubicBezTo>
                  <a:cubicBezTo>
                    <a:pt x="24" y="17"/>
                    <a:pt x="23" y="19"/>
                    <a:pt x="22" y="20"/>
                  </a:cubicBezTo>
                  <a:cubicBezTo>
                    <a:pt x="22" y="21"/>
                    <a:pt x="22" y="21"/>
                    <a:pt x="22" y="22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4" y="37"/>
                    <a:pt x="14" y="37"/>
                    <a:pt x="14" y="37"/>
                  </a:cubicBezTo>
                  <a:lnTo>
                    <a:pt x="14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3595160" y="4522745"/>
            <a:ext cx="1750484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10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86" name="Rectangle 50"/>
          <p:cNvSpPr>
            <a:spLocks noChangeArrowheads="1"/>
          </p:cNvSpPr>
          <p:nvPr/>
        </p:nvSpPr>
        <p:spPr bwMode="auto">
          <a:xfrm>
            <a:off x="9231843" y="4522744"/>
            <a:ext cx="1921933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 have many PowerPoint templates that has been specifically designed.</a:t>
            </a:r>
            <a:endParaRPr lang="zh-CN" altLang="zh-CN" sz="10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8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9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14:prism isContent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蓝色商业金融背景"/>
          <p:cNvPicPr>
            <a:picLocks noChangeAspect="1"/>
          </p:cNvPicPr>
          <p:nvPr/>
        </p:nvPicPr>
        <p:blipFill>
          <a:blip r:embed="rId1"/>
          <a:srcRect l="104" t="5972" r="-104" b="52045"/>
          <a:stretch>
            <a:fillRect/>
          </a:stretch>
        </p:blipFill>
        <p:spPr>
          <a:xfrm>
            <a:off x="0" y="0"/>
            <a:ext cx="12218035" cy="685800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5083530" y="2624943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Section Header Here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5085118" y="3520293"/>
            <a:ext cx="4675187" cy="10144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Supporting text here.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  <a:p>
            <a:pPr marL="0" lvl="0" indent="0"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62200" y="2127593"/>
            <a:ext cx="7398105" cy="2709926"/>
            <a:chOff x="3095797" y="1397617"/>
            <a:chExt cx="6247356" cy="2709926"/>
          </a:xfrm>
        </p:grpSpPr>
        <p:sp>
          <p:nvSpPr>
            <p:cNvPr id="8" name="任意多边形: 形状 7"/>
            <p:cNvSpPr/>
            <p:nvPr/>
          </p:nvSpPr>
          <p:spPr>
            <a:xfrm>
              <a:off x="3095797" y="3957232"/>
              <a:ext cx="6172200" cy="150311"/>
            </a:xfrm>
            <a:custGeom>
              <a:avLst/>
              <a:gdLst>
                <a:gd name="connsiteX0" fmla="*/ 1494382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1288969 w 6172200"/>
                <a:gd name="connsiteY3" fmla="*/ 150311 h 150311"/>
                <a:gd name="connsiteX4" fmla="*/ 0 w 6172200"/>
                <a:gd name="connsiteY4" fmla="*/ 0 h 150311"/>
                <a:gd name="connsiteX5" fmla="*/ 792456 w 6172200"/>
                <a:gd name="connsiteY5" fmla="*/ 0 h 150311"/>
                <a:gd name="connsiteX6" fmla="*/ 587042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1494382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1288969" y="150311"/>
                  </a:lnTo>
                  <a:close/>
                  <a:moveTo>
                    <a:pt x="0" y="0"/>
                  </a:moveTo>
                  <a:lnTo>
                    <a:pt x="792456" y="0"/>
                  </a:lnTo>
                  <a:lnTo>
                    <a:pt x="587042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3095797" y="1397617"/>
              <a:ext cx="6172200" cy="150311"/>
            </a:xfrm>
            <a:custGeom>
              <a:avLst/>
              <a:gdLst>
                <a:gd name="connsiteX0" fmla="*/ 4992320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4786907 w 6172200"/>
                <a:gd name="connsiteY3" fmla="*/ 150311 h 150311"/>
                <a:gd name="connsiteX4" fmla="*/ 0 w 6172200"/>
                <a:gd name="connsiteY4" fmla="*/ 0 h 150311"/>
                <a:gd name="connsiteX5" fmla="*/ 4290394 w 6172200"/>
                <a:gd name="connsiteY5" fmla="*/ 0 h 150311"/>
                <a:gd name="connsiteX6" fmla="*/ 4084981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4992320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4786907" y="150311"/>
                  </a:lnTo>
                  <a:close/>
                  <a:moveTo>
                    <a:pt x="0" y="0"/>
                  </a:moveTo>
                  <a:lnTo>
                    <a:pt x="4290394" y="0"/>
                  </a:lnTo>
                  <a:lnTo>
                    <a:pt x="4084981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16200000">
              <a:off x="7916198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16200000">
              <a:off x="1819153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927985" y="2879725"/>
            <a:ext cx="1767840" cy="1200150"/>
          </a:xfrm>
          <a:prstGeom prst="rect">
            <a:avLst/>
          </a:prstGeom>
          <a:noFill/>
          <a:ln w="117475"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/03</a:t>
            </a:r>
            <a:endParaRPr lang="en-US" altLang="zh-CN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8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9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9475" y="2030095"/>
            <a:ext cx="10554335" cy="3637408"/>
            <a:chOff x="2762" y="5017"/>
            <a:chExt cx="14230" cy="4904"/>
          </a:xfrm>
        </p:grpSpPr>
        <p:grpSp>
          <p:nvGrpSpPr>
            <p:cNvPr id="12" name="组合 11"/>
            <p:cNvGrpSpPr/>
            <p:nvPr/>
          </p:nvGrpSpPr>
          <p:grpSpPr>
            <a:xfrm>
              <a:off x="2762" y="5185"/>
              <a:ext cx="1328" cy="1330"/>
              <a:chOff x="2762" y="5185"/>
              <a:chExt cx="1328" cy="1330"/>
            </a:xfrm>
          </p:grpSpPr>
          <p:sp>
            <p:nvSpPr>
              <p:cNvPr id="21" name="Rounded Rectangle 35"/>
              <p:cNvSpPr>
                <a:spLocks noChangeAspect="1" noChangeArrowheads="1"/>
              </p:cNvSpPr>
              <p:nvPr/>
            </p:nvSpPr>
            <p:spPr bwMode="auto">
              <a:xfrm>
                <a:off x="2762" y="5185"/>
                <a:ext cx="1328" cy="1330"/>
              </a:xfrm>
              <a:prstGeom prst="roundRect">
                <a:avLst>
                  <a:gd name="adj" fmla="val 5884"/>
                </a:avLst>
              </a:prstGeom>
              <a:solidFill>
                <a:srgbClr val="70A6FE"/>
              </a:solidFill>
              <a:ln>
                <a:noFill/>
              </a:ln>
            </p:spPr>
            <p:txBody>
              <a:bodyPr anchor="ctr"/>
              <a:lstStyle>
                <a:lvl1pPr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Freeform 252"/>
              <p:cNvSpPr>
                <a:spLocks noEditPoints="1"/>
              </p:cNvSpPr>
              <p:nvPr/>
            </p:nvSpPr>
            <p:spPr bwMode="auto">
              <a:xfrm>
                <a:off x="3067" y="5525"/>
                <a:ext cx="718" cy="680"/>
              </a:xfrm>
              <a:custGeom>
                <a:avLst/>
                <a:gdLst>
                  <a:gd name="T0" fmla="*/ 445017 w 301"/>
                  <a:gd name="T1" fmla="*/ 162114 h 285"/>
                  <a:gd name="T2" fmla="*/ 207372 w 301"/>
                  <a:gd name="T3" fmla="*/ 13636 h 285"/>
                  <a:gd name="T4" fmla="*/ 10596 w 301"/>
                  <a:gd name="T5" fmla="*/ 210597 h 285"/>
                  <a:gd name="T6" fmla="*/ 96875 w 301"/>
                  <a:gd name="T7" fmla="*/ 330289 h 285"/>
                  <a:gd name="T8" fmla="*/ 54492 w 301"/>
                  <a:gd name="T9" fmla="*/ 406044 h 285"/>
                  <a:gd name="T10" fmla="*/ 184667 w 301"/>
                  <a:gd name="T11" fmla="*/ 359076 h 285"/>
                  <a:gd name="T12" fmla="*/ 248241 w 301"/>
                  <a:gd name="T13" fmla="*/ 359076 h 285"/>
                  <a:gd name="T14" fmla="*/ 445017 w 301"/>
                  <a:gd name="T15" fmla="*/ 162114 h 285"/>
                  <a:gd name="T16" fmla="*/ 121093 w 301"/>
                  <a:gd name="T17" fmla="*/ 216658 h 285"/>
                  <a:gd name="T18" fmla="*/ 90820 w 301"/>
                  <a:gd name="T19" fmla="*/ 186356 h 285"/>
                  <a:gd name="T20" fmla="*/ 121093 w 301"/>
                  <a:gd name="T21" fmla="*/ 156054 h 285"/>
                  <a:gd name="T22" fmla="*/ 151366 w 301"/>
                  <a:gd name="T23" fmla="*/ 186356 h 285"/>
                  <a:gd name="T24" fmla="*/ 121093 w 301"/>
                  <a:gd name="T25" fmla="*/ 216658 h 285"/>
                  <a:gd name="T26" fmla="*/ 228563 w 301"/>
                  <a:gd name="T27" fmla="*/ 216658 h 285"/>
                  <a:gd name="T28" fmla="*/ 198290 w 301"/>
                  <a:gd name="T29" fmla="*/ 186356 h 285"/>
                  <a:gd name="T30" fmla="*/ 228563 w 301"/>
                  <a:gd name="T31" fmla="*/ 156054 h 285"/>
                  <a:gd name="T32" fmla="*/ 260350 w 301"/>
                  <a:gd name="T33" fmla="*/ 186356 h 285"/>
                  <a:gd name="T34" fmla="*/ 228563 w 301"/>
                  <a:gd name="T35" fmla="*/ 216658 h 285"/>
                  <a:gd name="T36" fmla="*/ 337547 w 301"/>
                  <a:gd name="T37" fmla="*/ 216658 h 285"/>
                  <a:gd name="T38" fmla="*/ 307274 w 301"/>
                  <a:gd name="T39" fmla="*/ 186356 h 285"/>
                  <a:gd name="T40" fmla="*/ 337547 w 301"/>
                  <a:gd name="T41" fmla="*/ 156054 h 285"/>
                  <a:gd name="T42" fmla="*/ 367820 w 301"/>
                  <a:gd name="T43" fmla="*/ 186356 h 285"/>
                  <a:gd name="T44" fmla="*/ 337547 w 301"/>
                  <a:gd name="T45" fmla="*/ 216658 h 28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01" h="285">
                    <a:moveTo>
                      <a:pt x="294" y="107"/>
                    </a:moveTo>
                    <a:cubicBezTo>
                      <a:pt x="286" y="44"/>
                      <a:pt x="216" y="0"/>
                      <a:pt x="137" y="9"/>
                    </a:cubicBezTo>
                    <a:cubicBezTo>
                      <a:pt x="58" y="18"/>
                      <a:pt x="0" y="76"/>
                      <a:pt x="7" y="139"/>
                    </a:cubicBezTo>
                    <a:cubicBezTo>
                      <a:pt x="11" y="172"/>
                      <a:pt x="33" y="200"/>
                      <a:pt x="64" y="218"/>
                    </a:cubicBezTo>
                    <a:cubicBezTo>
                      <a:pt x="65" y="232"/>
                      <a:pt x="60" y="250"/>
                      <a:pt x="36" y="268"/>
                    </a:cubicBezTo>
                    <a:cubicBezTo>
                      <a:pt x="26" y="275"/>
                      <a:pt x="76" y="285"/>
                      <a:pt x="122" y="237"/>
                    </a:cubicBezTo>
                    <a:cubicBezTo>
                      <a:pt x="136" y="238"/>
                      <a:pt x="150" y="239"/>
                      <a:pt x="164" y="237"/>
                    </a:cubicBezTo>
                    <a:cubicBezTo>
                      <a:pt x="243" y="228"/>
                      <a:pt x="301" y="170"/>
                      <a:pt x="294" y="107"/>
                    </a:cubicBezTo>
                    <a:close/>
                    <a:moveTo>
                      <a:pt x="80" y="143"/>
                    </a:moveTo>
                    <a:cubicBezTo>
                      <a:pt x="69" y="143"/>
                      <a:pt x="60" y="134"/>
                      <a:pt x="60" y="123"/>
                    </a:cubicBezTo>
                    <a:cubicBezTo>
                      <a:pt x="60" y="112"/>
                      <a:pt x="69" y="103"/>
                      <a:pt x="80" y="103"/>
                    </a:cubicBezTo>
                    <a:cubicBezTo>
                      <a:pt x="91" y="103"/>
                      <a:pt x="100" y="112"/>
                      <a:pt x="100" y="123"/>
                    </a:cubicBezTo>
                    <a:cubicBezTo>
                      <a:pt x="100" y="134"/>
                      <a:pt x="91" y="143"/>
                      <a:pt x="80" y="143"/>
                    </a:cubicBezTo>
                    <a:close/>
                    <a:moveTo>
                      <a:pt x="151" y="143"/>
                    </a:moveTo>
                    <a:cubicBezTo>
                      <a:pt x="140" y="143"/>
                      <a:pt x="131" y="134"/>
                      <a:pt x="131" y="123"/>
                    </a:cubicBezTo>
                    <a:cubicBezTo>
                      <a:pt x="131" y="112"/>
                      <a:pt x="140" y="103"/>
                      <a:pt x="151" y="103"/>
                    </a:cubicBezTo>
                    <a:cubicBezTo>
                      <a:pt x="163" y="103"/>
                      <a:pt x="172" y="112"/>
                      <a:pt x="172" y="123"/>
                    </a:cubicBezTo>
                    <a:cubicBezTo>
                      <a:pt x="172" y="134"/>
                      <a:pt x="163" y="143"/>
                      <a:pt x="151" y="143"/>
                    </a:cubicBezTo>
                    <a:close/>
                    <a:moveTo>
                      <a:pt x="223" y="143"/>
                    </a:moveTo>
                    <a:cubicBezTo>
                      <a:pt x="212" y="143"/>
                      <a:pt x="203" y="134"/>
                      <a:pt x="203" y="123"/>
                    </a:cubicBezTo>
                    <a:cubicBezTo>
                      <a:pt x="203" y="112"/>
                      <a:pt x="212" y="103"/>
                      <a:pt x="223" y="103"/>
                    </a:cubicBezTo>
                    <a:cubicBezTo>
                      <a:pt x="234" y="103"/>
                      <a:pt x="243" y="112"/>
                      <a:pt x="243" y="123"/>
                    </a:cubicBezTo>
                    <a:cubicBezTo>
                      <a:pt x="243" y="134"/>
                      <a:pt x="234" y="143"/>
                      <a:pt x="223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0536" y="7949"/>
              <a:ext cx="1328" cy="1330"/>
              <a:chOff x="10536" y="7949"/>
              <a:chExt cx="1328" cy="1330"/>
            </a:xfrm>
          </p:grpSpPr>
          <p:sp>
            <p:nvSpPr>
              <p:cNvPr id="36" name="Rounded Rectangle 35"/>
              <p:cNvSpPr>
                <a:spLocks noChangeAspect="1" noChangeArrowheads="1"/>
              </p:cNvSpPr>
              <p:nvPr/>
            </p:nvSpPr>
            <p:spPr bwMode="auto">
              <a:xfrm>
                <a:off x="10536" y="7949"/>
                <a:ext cx="1328" cy="1330"/>
              </a:xfrm>
              <a:prstGeom prst="roundRect">
                <a:avLst>
                  <a:gd name="adj" fmla="val 5884"/>
                </a:avLst>
              </a:prstGeom>
              <a:solidFill>
                <a:srgbClr val="70A6FE"/>
              </a:solidFill>
              <a:ln>
                <a:noFill/>
              </a:ln>
            </p:spPr>
            <p:txBody>
              <a:bodyPr anchor="ctr"/>
              <a:lstStyle>
                <a:lvl1pPr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" name="Freeform 252"/>
              <p:cNvSpPr>
                <a:spLocks noEditPoints="1"/>
              </p:cNvSpPr>
              <p:nvPr/>
            </p:nvSpPr>
            <p:spPr bwMode="auto">
              <a:xfrm>
                <a:off x="10841" y="8289"/>
                <a:ext cx="718" cy="680"/>
              </a:xfrm>
              <a:custGeom>
                <a:avLst/>
                <a:gdLst>
                  <a:gd name="T0" fmla="*/ 445017 w 301"/>
                  <a:gd name="T1" fmla="*/ 162114 h 285"/>
                  <a:gd name="T2" fmla="*/ 207372 w 301"/>
                  <a:gd name="T3" fmla="*/ 13636 h 285"/>
                  <a:gd name="T4" fmla="*/ 10596 w 301"/>
                  <a:gd name="T5" fmla="*/ 210597 h 285"/>
                  <a:gd name="T6" fmla="*/ 96875 w 301"/>
                  <a:gd name="T7" fmla="*/ 330289 h 285"/>
                  <a:gd name="T8" fmla="*/ 54492 w 301"/>
                  <a:gd name="T9" fmla="*/ 406044 h 285"/>
                  <a:gd name="T10" fmla="*/ 184667 w 301"/>
                  <a:gd name="T11" fmla="*/ 359076 h 285"/>
                  <a:gd name="T12" fmla="*/ 248241 w 301"/>
                  <a:gd name="T13" fmla="*/ 359076 h 285"/>
                  <a:gd name="T14" fmla="*/ 445017 w 301"/>
                  <a:gd name="T15" fmla="*/ 162114 h 285"/>
                  <a:gd name="T16" fmla="*/ 121093 w 301"/>
                  <a:gd name="T17" fmla="*/ 216658 h 285"/>
                  <a:gd name="T18" fmla="*/ 90820 w 301"/>
                  <a:gd name="T19" fmla="*/ 186356 h 285"/>
                  <a:gd name="T20" fmla="*/ 121093 w 301"/>
                  <a:gd name="T21" fmla="*/ 156054 h 285"/>
                  <a:gd name="T22" fmla="*/ 151366 w 301"/>
                  <a:gd name="T23" fmla="*/ 186356 h 285"/>
                  <a:gd name="T24" fmla="*/ 121093 w 301"/>
                  <a:gd name="T25" fmla="*/ 216658 h 285"/>
                  <a:gd name="T26" fmla="*/ 228563 w 301"/>
                  <a:gd name="T27" fmla="*/ 216658 h 285"/>
                  <a:gd name="T28" fmla="*/ 198290 w 301"/>
                  <a:gd name="T29" fmla="*/ 186356 h 285"/>
                  <a:gd name="T30" fmla="*/ 228563 w 301"/>
                  <a:gd name="T31" fmla="*/ 156054 h 285"/>
                  <a:gd name="T32" fmla="*/ 260350 w 301"/>
                  <a:gd name="T33" fmla="*/ 186356 h 285"/>
                  <a:gd name="T34" fmla="*/ 228563 w 301"/>
                  <a:gd name="T35" fmla="*/ 216658 h 285"/>
                  <a:gd name="T36" fmla="*/ 337547 w 301"/>
                  <a:gd name="T37" fmla="*/ 216658 h 285"/>
                  <a:gd name="T38" fmla="*/ 307274 w 301"/>
                  <a:gd name="T39" fmla="*/ 186356 h 285"/>
                  <a:gd name="T40" fmla="*/ 337547 w 301"/>
                  <a:gd name="T41" fmla="*/ 156054 h 285"/>
                  <a:gd name="T42" fmla="*/ 367820 w 301"/>
                  <a:gd name="T43" fmla="*/ 186356 h 285"/>
                  <a:gd name="T44" fmla="*/ 337547 w 301"/>
                  <a:gd name="T45" fmla="*/ 216658 h 28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01" h="285">
                    <a:moveTo>
                      <a:pt x="294" y="107"/>
                    </a:moveTo>
                    <a:cubicBezTo>
                      <a:pt x="286" y="44"/>
                      <a:pt x="216" y="0"/>
                      <a:pt x="137" y="9"/>
                    </a:cubicBezTo>
                    <a:cubicBezTo>
                      <a:pt x="58" y="18"/>
                      <a:pt x="0" y="76"/>
                      <a:pt x="7" y="139"/>
                    </a:cubicBezTo>
                    <a:cubicBezTo>
                      <a:pt x="11" y="172"/>
                      <a:pt x="33" y="200"/>
                      <a:pt x="64" y="218"/>
                    </a:cubicBezTo>
                    <a:cubicBezTo>
                      <a:pt x="65" y="232"/>
                      <a:pt x="60" y="250"/>
                      <a:pt x="36" y="268"/>
                    </a:cubicBezTo>
                    <a:cubicBezTo>
                      <a:pt x="26" y="275"/>
                      <a:pt x="76" y="285"/>
                      <a:pt x="122" y="237"/>
                    </a:cubicBezTo>
                    <a:cubicBezTo>
                      <a:pt x="136" y="238"/>
                      <a:pt x="150" y="239"/>
                      <a:pt x="164" y="237"/>
                    </a:cubicBezTo>
                    <a:cubicBezTo>
                      <a:pt x="243" y="228"/>
                      <a:pt x="301" y="170"/>
                      <a:pt x="294" y="107"/>
                    </a:cubicBezTo>
                    <a:close/>
                    <a:moveTo>
                      <a:pt x="80" y="143"/>
                    </a:moveTo>
                    <a:cubicBezTo>
                      <a:pt x="69" y="143"/>
                      <a:pt x="60" y="134"/>
                      <a:pt x="60" y="123"/>
                    </a:cubicBezTo>
                    <a:cubicBezTo>
                      <a:pt x="60" y="112"/>
                      <a:pt x="69" y="103"/>
                      <a:pt x="80" y="103"/>
                    </a:cubicBezTo>
                    <a:cubicBezTo>
                      <a:pt x="91" y="103"/>
                      <a:pt x="100" y="112"/>
                      <a:pt x="100" y="123"/>
                    </a:cubicBezTo>
                    <a:cubicBezTo>
                      <a:pt x="100" y="134"/>
                      <a:pt x="91" y="143"/>
                      <a:pt x="80" y="143"/>
                    </a:cubicBezTo>
                    <a:close/>
                    <a:moveTo>
                      <a:pt x="151" y="143"/>
                    </a:moveTo>
                    <a:cubicBezTo>
                      <a:pt x="140" y="143"/>
                      <a:pt x="131" y="134"/>
                      <a:pt x="131" y="123"/>
                    </a:cubicBezTo>
                    <a:cubicBezTo>
                      <a:pt x="131" y="112"/>
                      <a:pt x="140" y="103"/>
                      <a:pt x="151" y="103"/>
                    </a:cubicBezTo>
                    <a:cubicBezTo>
                      <a:pt x="163" y="103"/>
                      <a:pt x="172" y="112"/>
                      <a:pt x="172" y="123"/>
                    </a:cubicBezTo>
                    <a:cubicBezTo>
                      <a:pt x="172" y="134"/>
                      <a:pt x="163" y="143"/>
                      <a:pt x="151" y="143"/>
                    </a:cubicBezTo>
                    <a:close/>
                    <a:moveTo>
                      <a:pt x="223" y="143"/>
                    </a:moveTo>
                    <a:cubicBezTo>
                      <a:pt x="212" y="143"/>
                      <a:pt x="203" y="134"/>
                      <a:pt x="203" y="123"/>
                    </a:cubicBezTo>
                    <a:cubicBezTo>
                      <a:pt x="203" y="112"/>
                      <a:pt x="212" y="103"/>
                      <a:pt x="223" y="103"/>
                    </a:cubicBezTo>
                    <a:cubicBezTo>
                      <a:pt x="234" y="103"/>
                      <a:pt x="243" y="112"/>
                      <a:pt x="243" y="123"/>
                    </a:cubicBezTo>
                    <a:cubicBezTo>
                      <a:pt x="243" y="134"/>
                      <a:pt x="234" y="143"/>
                      <a:pt x="223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536" y="5185"/>
              <a:ext cx="1328" cy="1330"/>
              <a:chOff x="10536" y="5185"/>
              <a:chExt cx="1328" cy="1330"/>
            </a:xfrm>
          </p:grpSpPr>
          <p:sp>
            <p:nvSpPr>
              <p:cNvPr id="32" name="Rounded Rectangle 35"/>
              <p:cNvSpPr>
                <a:spLocks noChangeAspect="1" noChangeArrowheads="1"/>
              </p:cNvSpPr>
              <p:nvPr/>
            </p:nvSpPr>
            <p:spPr bwMode="auto">
              <a:xfrm>
                <a:off x="10536" y="5185"/>
                <a:ext cx="1328" cy="1330"/>
              </a:xfrm>
              <a:prstGeom prst="roundRect">
                <a:avLst>
                  <a:gd name="adj" fmla="val 5884"/>
                </a:avLst>
              </a:prstGeom>
              <a:solidFill>
                <a:srgbClr val="70A6FE"/>
              </a:solidFill>
              <a:ln>
                <a:noFill/>
              </a:ln>
            </p:spPr>
            <p:txBody>
              <a:bodyPr anchor="ctr"/>
              <a:lstStyle>
                <a:lvl1pPr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 415"/>
              <p:cNvSpPr/>
              <p:nvPr/>
            </p:nvSpPr>
            <p:spPr bwMode="auto">
              <a:xfrm>
                <a:off x="10980" y="5478"/>
                <a:ext cx="440" cy="773"/>
              </a:xfrm>
              <a:custGeom>
                <a:avLst/>
                <a:gdLst>
                  <a:gd name="T0" fmla="*/ 138853 w 165"/>
                  <a:gd name="T1" fmla="*/ 32475 h 287"/>
                  <a:gd name="T2" fmla="*/ 137160 w 165"/>
                  <a:gd name="T3" fmla="*/ 32475 h 287"/>
                  <a:gd name="T4" fmla="*/ 137160 w 165"/>
                  <a:gd name="T5" fmla="*/ 345257 h 287"/>
                  <a:gd name="T6" fmla="*/ 94827 w 165"/>
                  <a:gd name="T7" fmla="*/ 336711 h 287"/>
                  <a:gd name="T8" fmla="*/ 0 w 165"/>
                  <a:gd name="T9" fmla="*/ 413624 h 287"/>
                  <a:gd name="T10" fmla="*/ 94827 w 165"/>
                  <a:gd name="T11" fmla="*/ 490538 h 287"/>
                  <a:gd name="T12" fmla="*/ 189653 w 165"/>
                  <a:gd name="T13" fmla="*/ 415334 h 287"/>
                  <a:gd name="T14" fmla="*/ 189653 w 165"/>
                  <a:gd name="T15" fmla="*/ 415334 h 287"/>
                  <a:gd name="T16" fmla="*/ 189653 w 165"/>
                  <a:gd name="T17" fmla="*/ 123062 h 287"/>
                  <a:gd name="T18" fmla="*/ 279400 w 165"/>
                  <a:gd name="T19" fmla="*/ 100842 h 287"/>
                  <a:gd name="T20" fmla="*/ 279400 w 165"/>
                  <a:gd name="T21" fmla="*/ 0 h 287"/>
                  <a:gd name="T22" fmla="*/ 138853 w 165"/>
                  <a:gd name="T23" fmla="*/ 32475 h 28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5" h="287">
                    <a:moveTo>
                      <a:pt x="82" y="19"/>
                    </a:moveTo>
                    <a:cubicBezTo>
                      <a:pt x="81" y="19"/>
                      <a:pt x="81" y="19"/>
                      <a:pt x="81" y="19"/>
                    </a:cubicBezTo>
                    <a:cubicBezTo>
                      <a:pt x="81" y="202"/>
                      <a:pt x="81" y="202"/>
                      <a:pt x="81" y="202"/>
                    </a:cubicBezTo>
                    <a:cubicBezTo>
                      <a:pt x="74" y="199"/>
                      <a:pt x="65" y="197"/>
                      <a:pt x="56" y="197"/>
                    </a:cubicBezTo>
                    <a:cubicBezTo>
                      <a:pt x="25" y="197"/>
                      <a:pt x="0" y="217"/>
                      <a:pt x="0" y="242"/>
                    </a:cubicBezTo>
                    <a:cubicBezTo>
                      <a:pt x="0" y="267"/>
                      <a:pt x="25" y="287"/>
                      <a:pt x="56" y="287"/>
                    </a:cubicBezTo>
                    <a:cubicBezTo>
                      <a:pt x="87" y="287"/>
                      <a:pt x="112" y="267"/>
                      <a:pt x="112" y="243"/>
                    </a:cubicBezTo>
                    <a:cubicBezTo>
                      <a:pt x="112" y="243"/>
                      <a:pt x="112" y="243"/>
                      <a:pt x="112" y="243"/>
                    </a:cubicBezTo>
                    <a:cubicBezTo>
                      <a:pt x="112" y="72"/>
                      <a:pt x="112" y="72"/>
                      <a:pt x="112" y="72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0"/>
                      <a:pt x="165" y="0"/>
                      <a:pt x="165" y="0"/>
                    </a:cubicBezTo>
                    <a:lnTo>
                      <a:pt x="8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762" y="7949"/>
              <a:ext cx="1328" cy="1330"/>
              <a:chOff x="2762" y="7949"/>
              <a:chExt cx="1328" cy="1330"/>
            </a:xfrm>
          </p:grpSpPr>
          <p:sp>
            <p:nvSpPr>
              <p:cNvPr id="28" name="Rounded Rectangle 35"/>
              <p:cNvSpPr>
                <a:spLocks noChangeAspect="1" noChangeArrowheads="1"/>
              </p:cNvSpPr>
              <p:nvPr/>
            </p:nvSpPr>
            <p:spPr bwMode="auto">
              <a:xfrm>
                <a:off x="2762" y="7949"/>
                <a:ext cx="1328" cy="1330"/>
              </a:xfrm>
              <a:prstGeom prst="roundRect">
                <a:avLst>
                  <a:gd name="adj" fmla="val 5884"/>
                </a:avLst>
              </a:prstGeom>
              <a:solidFill>
                <a:srgbClr val="70A6FE"/>
              </a:solidFill>
              <a:ln>
                <a:noFill/>
              </a:ln>
            </p:spPr>
            <p:txBody>
              <a:bodyPr anchor="ctr"/>
              <a:lstStyle>
                <a:lvl1pPr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60769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0769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Freeform 415"/>
              <p:cNvSpPr/>
              <p:nvPr/>
            </p:nvSpPr>
            <p:spPr bwMode="auto">
              <a:xfrm>
                <a:off x="3149" y="8289"/>
                <a:ext cx="440" cy="773"/>
              </a:xfrm>
              <a:custGeom>
                <a:avLst/>
                <a:gdLst>
                  <a:gd name="T0" fmla="*/ 138853 w 165"/>
                  <a:gd name="T1" fmla="*/ 32475 h 287"/>
                  <a:gd name="T2" fmla="*/ 137160 w 165"/>
                  <a:gd name="T3" fmla="*/ 32475 h 287"/>
                  <a:gd name="T4" fmla="*/ 137160 w 165"/>
                  <a:gd name="T5" fmla="*/ 345257 h 287"/>
                  <a:gd name="T6" fmla="*/ 94827 w 165"/>
                  <a:gd name="T7" fmla="*/ 336711 h 287"/>
                  <a:gd name="T8" fmla="*/ 0 w 165"/>
                  <a:gd name="T9" fmla="*/ 413624 h 287"/>
                  <a:gd name="T10" fmla="*/ 94827 w 165"/>
                  <a:gd name="T11" fmla="*/ 490538 h 287"/>
                  <a:gd name="T12" fmla="*/ 189653 w 165"/>
                  <a:gd name="T13" fmla="*/ 415334 h 287"/>
                  <a:gd name="T14" fmla="*/ 189653 w 165"/>
                  <a:gd name="T15" fmla="*/ 415334 h 287"/>
                  <a:gd name="T16" fmla="*/ 189653 w 165"/>
                  <a:gd name="T17" fmla="*/ 123062 h 287"/>
                  <a:gd name="T18" fmla="*/ 279400 w 165"/>
                  <a:gd name="T19" fmla="*/ 100842 h 287"/>
                  <a:gd name="T20" fmla="*/ 279400 w 165"/>
                  <a:gd name="T21" fmla="*/ 0 h 287"/>
                  <a:gd name="T22" fmla="*/ 138853 w 165"/>
                  <a:gd name="T23" fmla="*/ 32475 h 28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65" h="287">
                    <a:moveTo>
                      <a:pt x="82" y="19"/>
                    </a:moveTo>
                    <a:cubicBezTo>
                      <a:pt x="81" y="19"/>
                      <a:pt x="81" y="19"/>
                      <a:pt x="81" y="19"/>
                    </a:cubicBezTo>
                    <a:cubicBezTo>
                      <a:pt x="81" y="202"/>
                      <a:pt x="81" y="202"/>
                      <a:pt x="81" y="202"/>
                    </a:cubicBezTo>
                    <a:cubicBezTo>
                      <a:pt x="74" y="199"/>
                      <a:pt x="65" y="197"/>
                      <a:pt x="56" y="197"/>
                    </a:cubicBezTo>
                    <a:cubicBezTo>
                      <a:pt x="25" y="197"/>
                      <a:pt x="0" y="217"/>
                      <a:pt x="0" y="242"/>
                    </a:cubicBezTo>
                    <a:cubicBezTo>
                      <a:pt x="0" y="267"/>
                      <a:pt x="25" y="287"/>
                      <a:pt x="56" y="287"/>
                    </a:cubicBezTo>
                    <a:cubicBezTo>
                      <a:pt x="87" y="287"/>
                      <a:pt x="112" y="267"/>
                      <a:pt x="112" y="243"/>
                    </a:cubicBezTo>
                    <a:cubicBezTo>
                      <a:pt x="112" y="243"/>
                      <a:pt x="112" y="243"/>
                      <a:pt x="112" y="243"/>
                    </a:cubicBezTo>
                    <a:cubicBezTo>
                      <a:pt x="112" y="72"/>
                      <a:pt x="112" y="72"/>
                      <a:pt x="112" y="72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0"/>
                      <a:pt x="165" y="0"/>
                      <a:pt x="165" y="0"/>
                    </a:cubicBezTo>
                    <a:lnTo>
                      <a:pt x="8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0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9" name="TextBox 35"/>
            <p:cNvSpPr txBox="1"/>
            <p:nvPr/>
          </p:nvSpPr>
          <p:spPr>
            <a:xfrm>
              <a:off x="4370" y="5541"/>
              <a:ext cx="4838" cy="1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designed to help anyone that is stepping into the world of PowerPoint for the very first time.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364" y="5017"/>
              <a:ext cx="3035" cy="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algn="l" defTabSz="914400" eaLnBrk="1" latinLnBrk="0" hangingPunct="1">
                <a:lnSpc>
                  <a:spcPct val="10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单击此处输入标题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" name="TextBox 35"/>
            <p:cNvSpPr txBox="1"/>
            <p:nvPr/>
          </p:nvSpPr>
          <p:spPr>
            <a:xfrm>
              <a:off x="12154" y="5541"/>
              <a:ext cx="4838" cy="1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designed to help anyone that is stepping into the world of PowerPoint for the very first time.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2148" y="5017"/>
              <a:ext cx="3035" cy="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algn="l" defTabSz="914400" eaLnBrk="1" latinLnBrk="0" hangingPunct="1">
                <a:lnSpc>
                  <a:spcPct val="10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单击此处输入标题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TextBox 35"/>
            <p:cNvSpPr txBox="1"/>
            <p:nvPr/>
          </p:nvSpPr>
          <p:spPr>
            <a:xfrm>
              <a:off x="4376" y="8305"/>
              <a:ext cx="4838" cy="1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designed to help anyone that is stepping into the world of PowerPoint for the very first time.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370" y="7781"/>
              <a:ext cx="3035" cy="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algn="l" defTabSz="914400" eaLnBrk="1" latinLnBrk="0" hangingPunct="1">
                <a:lnSpc>
                  <a:spcPct val="10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单击此处输入标题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TextBox 35"/>
            <p:cNvSpPr txBox="1"/>
            <p:nvPr/>
          </p:nvSpPr>
          <p:spPr>
            <a:xfrm>
              <a:off x="12154" y="8298"/>
              <a:ext cx="4838" cy="1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templates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字魂5号-无外润黑体" panose="00000500000000000000" charset="-122"/>
                  <a:sym typeface="+mn-ea"/>
                </a:rPr>
                <a:t> that has been specifically designed to help anyone that is stepping into the world of PowerPoint for the very first time.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148" y="7774"/>
              <a:ext cx="3035" cy="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algn="l" defTabSz="914400" eaLnBrk="1" latinLnBrk="0" hangingPunct="1">
                <a:lnSpc>
                  <a:spcPct val="10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单击此处输入标题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8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9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sp>
        <p:nvSpPr>
          <p:cNvPr id="72" name="Freeform 6"/>
          <p:cNvSpPr>
            <a:spLocks noEditPoints="1"/>
          </p:cNvSpPr>
          <p:nvPr/>
        </p:nvSpPr>
        <p:spPr bwMode="auto">
          <a:xfrm>
            <a:off x="1684973" y="2144668"/>
            <a:ext cx="1547813" cy="1555751"/>
          </a:xfrm>
          <a:custGeom>
            <a:avLst/>
            <a:gdLst>
              <a:gd name="T0" fmla="*/ 245 w 489"/>
              <a:gd name="T1" fmla="*/ 0 h 490"/>
              <a:gd name="T2" fmla="*/ 489 w 489"/>
              <a:gd name="T3" fmla="*/ 245 h 490"/>
              <a:gd name="T4" fmla="*/ 245 w 489"/>
              <a:gd name="T5" fmla="*/ 490 h 490"/>
              <a:gd name="T6" fmla="*/ 0 w 489"/>
              <a:gd name="T7" fmla="*/ 245 h 490"/>
              <a:gd name="T8" fmla="*/ 245 w 489"/>
              <a:gd name="T9" fmla="*/ 0 h 490"/>
              <a:gd name="T10" fmla="*/ 245 w 489"/>
              <a:gd name="T11" fmla="*/ 87 h 490"/>
              <a:gd name="T12" fmla="*/ 87 w 489"/>
              <a:gd name="T13" fmla="*/ 245 h 490"/>
              <a:gd name="T14" fmla="*/ 245 w 489"/>
              <a:gd name="T15" fmla="*/ 403 h 490"/>
              <a:gd name="T16" fmla="*/ 403 w 489"/>
              <a:gd name="T17" fmla="*/ 245 h 490"/>
              <a:gd name="T18" fmla="*/ 245 w 489"/>
              <a:gd name="T19" fmla="*/ 8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9" h="490">
                <a:moveTo>
                  <a:pt x="245" y="0"/>
                </a:moveTo>
                <a:cubicBezTo>
                  <a:pt x="380" y="0"/>
                  <a:pt x="489" y="110"/>
                  <a:pt x="489" y="245"/>
                </a:cubicBezTo>
                <a:cubicBezTo>
                  <a:pt x="489" y="380"/>
                  <a:pt x="380" y="490"/>
                  <a:pt x="245" y="490"/>
                </a:cubicBezTo>
                <a:cubicBezTo>
                  <a:pt x="110" y="490"/>
                  <a:pt x="0" y="380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245" y="87"/>
                </a:moveTo>
                <a:cubicBezTo>
                  <a:pt x="158" y="87"/>
                  <a:pt x="87" y="158"/>
                  <a:pt x="87" y="245"/>
                </a:cubicBezTo>
                <a:cubicBezTo>
                  <a:pt x="87" y="332"/>
                  <a:pt x="158" y="403"/>
                  <a:pt x="245" y="403"/>
                </a:cubicBezTo>
                <a:cubicBezTo>
                  <a:pt x="332" y="403"/>
                  <a:pt x="403" y="332"/>
                  <a:pt x="403" y="245"/>
                </a:cubicBezTo>
                <a:cubicBezTo>
                  <a:pt x="403" y="158"/>
                  <a:pt x="332" y="87"/>
                  <a:pt x="245" y="87"/>
                </a:cubicBez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73" name="Freeform 7"/>
          <p:cNvSpPr>
            <a:spLocks noEditPoints="1"/>
          </p:cNvSpPr>
          <p:nvPr/>
        </p:nvSpPr>
        <p:spPr bwMode="auto">
          <a:xfrm>
            <a:off x="3456624" y="2144668"/>
            <a:ext cx="1547813" cy="1555751"/>
          </a:xfrm>
          <a:custGeom>
            <a:avLst/>
            <a:gdLst>
              <a:gd name="T0" fmla="*/ 245 w 489"/>
              <a:gd name="T1" fmla="*/ 0 h 490"/>
              <a:gd name="T2" fmla="*/ 489 w 489"/>
              <a:gd name="T3" fmla="*/ 245 h 490"/>
              <a:gd name="T4" fmla="*/ 245 w 489"/>
              <a:gd name="T5" fmla="*/ 490 h 490"/>
              <a:gd name="T6" fmla="*/ 0 w 489"/>
              <a:gd name="T7" fmla="*/ 245 h 490"/>
              <a:gd name="T8" fmla="*/ 245 w 489"/>
              <a:gd name="T9" fmla="*/ 0 h 490"/>
              <a:gd name="T10" fmla="*/ 245 w 489"/>
              <a:gd name="T11" fmla="*/ 87 h 490"/>
              <a:gd name="T12" fmla="*/ 87 w 489"/>
              <a:gd name="T13" fmla="*/ 245 h 490"/>
              <a:gd name="T14" fmla="*/ 245 w 489"/>
              <a:gd name="T15" fmla="*/ 403 h 490"/>
              <a:gd name="T16" fmla="*/ 403 w 489"/>
              <a:gd name="T17" fmla="*/ 245 h 490"/>
              <a:gd name="T18" fmla="*/ 245 w 489"/>
              <a:gd name="T19" fmla="*/ 8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9" h="490">
                <a:moveTo>
                  <a:pt x="245" y="0"/>
                </a:moveTo>
                <a:cubicBezTo>
                  <a:pt x="380" y="0"/>
                  <a:pt x="489" y="110"/>
                  <a:pt x="489" y="245"/>
                </a:cubicBezTo>
                <a:cubicBezTo>
                  <a:pt x="489" y="380"/>
                  <a:pt x="380" y="490"/>
                  <a:pt x="245" y="490"/>
                </a:cubicBezTo>
                <a:cubicBezTo>
                  <a:pt x="110" y="490"/>
                  <a:pt x="0" y="380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245" y="87"/>
                </a:moveTo>
                <a:cubicBezTo>
                  <a:pt x="158" y="87"/>
                  <a:pt x="87" y="158"/>
                  <a:pt x="87" y="245"/>
                </a:cubicBezTo>
                <a:cubicBezTo>
                  <a:pt x="87" y="332"/>
                  <a:pt x="158" y="403"/>
                  <a:pt x="245" y="403"/>
                </a:cubicBezTo>
                <a:cubicBezTo>
                  <a:pt x="332" y="403"/>
                  <a:pt x="403" y="332"/>
                  <a:pt x="403" y="245"/>
                </a:cubicBezTo>
                <a:cubicBezTo>
                  <a:pt x="403" y="158"/>
                  <a:pt x="332" y="87"/>
                  <a:pt x="245" y="87"/>
                </a:cubicBez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74" name="Freeform 8"/>
          <p:cNvSpPr>
            <a:spLocks noEditPoints="1"/>
          </p:cNvSpPr>
          <p:nvPr/>
        </p:nvSpPr>
        <p:spPr bwMode="auto">
          <a:xfrm>
            <a:off x="5229860" y="2144668"/>
            <a:ext cx="1547813" cy="1555751"/>
          </a:xfrm>
          <a:custGeom>
            <a:avLst/>
            <a:gdLst>
              <a:gd name="T0" fmla="*/ 245 w 489"/>
              <a:gd name="T1" fmla="*/ 0 h 490"/>
              <a:gd name="T2" fmla="*/ 489 w 489"/>
              <a:gd name="T3" fmla="*/ 245 h 490"/>
              <a:gd name="T4" fmla="*/ 245 w 489"/>
              <a:gd name="T5" fmla="*/ 490 h 490"/>
              <a:gd name="T6" fmla="*/ 0 w 489"/>
              <a:gd name="T7" fmla="*/ 245 h 490"/>
              <a:gd name="T8" fmla="*/ 245 w 489"/>
              <a:gd name="T9" fmla="*/ 0 h 490"/>
              <a:gd name="T10" fmla="*/ 245 w 489"/>
              <a:gd name="T11" fmla="*/ 87 h 490"/>
              <a:gd name="T12" fmla="*/ 87 w 489"/>
              <a:gd name="T13" fmla="*/ 245 h 490"/>
              <a:gd name="T14" fmla="*/ 245 w 489"/>
              <a:gd name="T15" fmla="*/ 403 h 490"/>
              <a:gd name="T16" fmla="*/ 402 w 489"/>
              <a:gd name="T17" fmla="*/ 245 h 490"/>
              <a:gd name="T18" fmla="*/ 245 w 489"/>
              <a:gd name="T19" fmla="*/ 8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9" h="490">
                <a:moveTo>
                  <a:pt x="245" y="0"/>
                </a:moveTo>
                <a:cubicBezTo>
                  <a:pt x="380" y="0"/>
                  <a:pt x="489" y="110"/>
                  <a:pt x="489" y="245"/>
                </a:cubicBezTo>
                <a:cubicBezTo>
                  <a:pt x="489" y="380"/>
                  <a:pt x="380" y="490"/>
                  <a:pt x="245" y="490"/>
                </a:cubicBezTo>
                <a:cubicBezTo>
                  <a:pt x="109" y="490"/>
                  <a:pt x="0" y="380"/>
                  <a:pt x="0" y="245"/>
                </a:cubicBezTo>
                <a:cubicBezTo>
                  <a:pt x="0" y="110"/>
                  <a:pt x="109" y="0"/>
                  <a:pt x="245" y="0"/>
                </a:cubicBezTo>
                <a:close/>
                <a:moveTo>
                  <a:pt x="245" y="87"/>
                </a:moveTo>
                <a:cubicBezTo>
                  <a:pt x="157" y="87"/>
                  <a:pt x="87" y="158"/>
                  <a:pt x="87" y="245"/>
                </a:cubicBezTo>
                <a:cubicBezTo>
                  <a:pt x="87" y="332"/>
                  <a:pt x="157" y="403"/>
                  <a:pt x="245" y="403"/>
                </a:cubicBezTo>
                <a:cubicBezTo>
                  <a:pt x="332" y="403"/>
                  <a:pt x="402" y="332"/>
                  <a:pt x="402" y="245"/>
                </a:cubicBezTo>
                <a:cubicBezTo>
                  <a:pt x="402" y="158"/>
                  <a:pt x="332" y="87"/>
                  <a:pt x="245" y="87"/>
                </a:cubicBez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75" name="Freeform 9"/>
          <p:cNvSpPr>
            <a:spLocks noEditPoints="1"/>
          </p:cNvSpPr>
          <p:nvPr/>
        </p:nvSpPr>
        <p:spPr bwMode="auto">
          <a:xfrm>
            <a:off x="7001511" y="2144668"/>
            <a:ext cx="1547813" cy="1555751"/>
          </a:xfrm>
          <a:custGeom>
            <a:avLst/>
            <a:gdLst>
              <a:gd name="T0" fmla="*/ 244 w 489"/>
              <a:gd name="T1" fmla="*/ 0 h 490"/>
              <a:gd name="T2" fmla="*/ 489 w 489"/>
              <a:gd name="T3" fmla="*/ 245 h 490"/>
              <a:gd name="T4" fmla="*/ 244 w 489"/>
              <a:gd name="T5" fmla="*/ 490 h 490"/>
              <a:gd name="T6" fmla="*/ 0 w 489"/>
              <a:gd name="T7" fmla="*/ 245 h 490"/>
              <a:gd name="T8" fmla="*/ 244 w 489"/>
              <a:gd name="T9" fmla="*/ 0 h 490"/>
              <a:gd name="T10" fmla="*/ 244 w 489"/>
              <a:gd name="T11" fmla="*/ 87 h 490"/>
              <a:gd name="T12" fmla="*/ 87 w 489"/>
              <a:gd name="T13" fmla="*/ 245 h 490"/>
              <a:gd name="T14" fmla="*/ 244 w 489"/>
              <a:gd name="T15" fmla="*/ 403 h 490"/>
              <a:gd name="T16" fmla="*/ 402 w 489"/>
              <a:gd name="T17" fmla="*/ 245 h 490"/>
              <a:gd name="T18" fmla="*/ 244 w 489"/>
              <a:gd name="T19" fmla="*/ 8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9" h="490">
                <a:moveTo>
                  <a:pt x="244" y="0"/>
                </a:moveTo>
                <a:cubicBezTo>
                  <a:pt x="379" y="0"/>
                  <a:pt x="489" y="110"/>
                  <a:pt x="489" y="245"/>
                </a:cubicBezTo>
                <a:cubicBezTo>
                  <a:pt x="489" y="380"/>
                  <a:pt x="379" y="490"/>
                  <a:pt x="244" y="490"/>
                </a:cubicBezTo>
                <a:cubicBezTo>
                  <a:pt x="109" y="490"/>
                  <a:pt x="0" y="380"/>
                  <a:pt x="0" y="245"/>
                </a:cubicBezTo>
                <a:cubicBezTo>
                  <a:pt x="0" y="110"/>
                  <a:pt x="109" y="0"/>
                  <a:pt x="244" y="0"/>
                </a:cubicBezTo>
                <a:close/>
                <a:moveTo>
                  <a:pt x="244" y="87"/>
                </a:moveTo>
                <a:cubicBezTo>
                  <a:pt x="157" y="87"/>
                  <a:pt x="87" y="158"/>
                  <a:pt x="87" y="245"/>
                </a:cubicBezTo>
                <a:cubicBezTo>
                  <a:pt x="87" y="332"/>
                  <a:pt x="157" y="403"/>
                  <a:pt x="244" y="403"/>
                </a:cubicBezTo>
                <a:cubicBezTo>
                  <a:pt x="332" y="403"/>
                  <a:pt x="402" y="332"/>
                  <a:pt x="402" y="245"/>
                </a:cubicBezTo>
                <a:cubicBezTo>
                  <a:pt x="402" y="158"/>
                  <a:pt x="332" y="87"/>
                  <a:pt x="244" y="87"/>
                </a:cubicBez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76" name="Freeform 10"/>
          <p:cNvSpPr>
            <a:spLocks noEditPoints="1"/>
          </p:cNvSpPr>
          <p:nvPr/>
        </p:nvSpPr>
        <p:spPr bwMode="auto">
          <a:xfrm>
            <a:off x="8774748" y="2144668"/>
            <a:ext cx="1547813" cy="1555751"/>
          </a:xfrm>
          <a:custGeom>
            <a:avLst/>
            <a:gdLst>
              <a:gd name="T0" fmla="*/ 244 w 489"/>
              <a:gd name="T1" fmla="*/ 0 h 490"/>
              <a:gd name="T2" fmla="*/ 489 w 489"/>
              <a:gd name="T3" fmla="*/ 245 h 490"/>
              <a:gd name="T4" fmla="*/ 244 w 489"/>
              <a:gd name="T5" fmla="*/ 490 h 490"/>
              <a:gd name="T6" fmla="*/ 0 w 489"/>
              <a:gd name="T7" fmla="*/ 245 h 490"/>
              <a:gd name="T8" fmla="*/ 244 w 489"/>
              <a:gd name="T9" fmla="*/ 0 h 490"/>
              <a:gd name="T10" fmla="*/ 244 w 489"/>
              <a:gd name="T11" fmla="*/ 87 h 490"/>
              <a:gd name="T12" fmla="*/ 86 w 489"/>
              <a:gd name="T13" fmla="*/ 245 h 490"/>
              <a:gd name="T14" fmla="*/ 244 w 489"/>
              <a:gd name="T15" fmla="*/ 403 h 490"/>
              <a:gd name="T16" fmla="*/ 402 w 489"/>
              <a:gd name="T17" fmla="*/ 245 h 490"/>
              <a:gd name="T18" fmla="*/ 244 w 489"/>
              <a:gd name="T19" fmla="*/ 8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9" h="490">
                <a:moveTo>
                  <a:pt x="244" y="0"/>
                </a:moveTo>
                <a:cubicBezTo>
                  <a:pt x="379" y="0"/>
                  <a:pt x="489" y="110"/>
                  <a:pt x="489" y="245"/>
                </a:cubicBezTo>
                <a:cubicBezTo>
                  <a:pt x="489" y="380"/>
                  <a:pt x="379" y="490"/>
                  <a:pt x="244" y="490"/>
                </a:cubicBezTo>
                <a:cubicBezTo>
                  <a:pt x="109" y="490"/>
                  <a:pt x="0" y="380"/>
                  <a:pt x="0" y="245"/>
                </a:cubicBezTo>
                <a:cubicBezTo>
                  <a:pt x="0" y="110"/>
                  <a:pt x="109" y="0"/>
                  <a:pt x="244" y="0"/>
                </a:cubicBezTo>
                <a:close/>
                <a:moveTo>
                  <a:pt x="244" y="87"/>
                </a:moveTo>
                <a:cubicBezTo>
                  <a:pt x="157" y="87"/>
                  <a:pt x="86" y="158"/>
                  <a:pt x="86" y="245"/>
                </a:cubicBezTo>
                <a:cubicBezTo>
                  <a:pt x="86" y="332"/>
                  <a:pt x="157" y="403"/>
                  <a:pt x="244" y="403"/>
                </a:cubicBezTo>
                <a:cubicBezTo>
                  <a:pt x="331" y="403"/>
                  <a:pt x="402" y="332"/>
                  <a:pt x="402" y="245"/>
                </a:cubicBezTo>
                <a:cubicBezTo>
                  <a:pt x="402" y="158"/>
                  <a:pt x="331" y="87"/>
                  <a:pt x="244" y="87"/>
                </a:cubicBezTo>
                <a:close/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grpSp>
        <p:nvGrpSpPr>
          <p:cNvPr id="77" name="Group 3"/>
          <p:cNvGrpSpPr/>
          <p:nvPr/>
        </p:nvGrpSpPr>
        <p:grpSpPr>
          <a:xfrm>
            <a:off x="1278573" y="3449593"/>
            <a:ext cx="2355851" cy="1208087"/>
            <a:chOff x="1370013" y="4633233"/>
            <a:chExt cx="2355850" cy="1208087"/>
          </a:xfrm>
          <a:solidFill>
            <a:srgbClr val="70A6FE"/>
          </a:solidFill>
        </p:grpSpPr>
        <p:sp>
          <p:nvSpPr>
            <p:cNvPr id="78" name="Freeform 11"/>
            <p:cNvSpPr/>
            <p:nvPr/>
          </p:nvSpPr>
          <p:spPr bwMode="auto">
            <a:xfrm>
              <a:off x="1370013" y="4633233"/>
              <a:ext cx="2355850" cy="1001713"/>
            </a:xfrm>
            <a:custGeom>
              <a:avLst/>
              <a:gdLst>
                <a:gd name="T0" fmla="*/ 744 w 744"/>
                <a:gd name="T1" fmla="*/ 33 h 316"/>
                <a:gd name="T2" fmla="*/ 734 w 744"/>
                <a:gd name="T3" fmla="*/ 27 h 316"/>
                <a:gd name="T4" fmla="*/ 11 w 744"/>
                <a:gd name="T5" fmla="*/ 25 h 316"/>
                <a:gd name="T6" fmla="*/ 0 w 744"/>
                <a:gd name="T7" fmla="*/ 31 h 316"/>
                <a:gd name="T8" fmla="*/ 1 w 744"/>
                <a:gd name="T9" fmla="*/ 0 h 316"/>
                <a:gd name="T10" fmla="*/ 27 w 744"/>
                <a:gd name="T11" fmla="*/ 17 h 316"/>
                <a:gd name="T12" fmla="*/ 16 w 744"/>
                <a:gd name="T13" fmla="*/ 23 h 316"/>
                <a:gd name="T14" fmla="*/ 729 w 744"/>
                <a:gd name="T15" fmla="*/ 24 h 316"/>
                <a:gd name="T16" fmla="*/ 718 w 744"/>
                <a:gd name="T17" fmla="*/ 19 h 316"/>
                <a:gd name="T18" fmla="*/ 744 w 744"/>
                <a:gd name="T19" fmla="*/ 2 h 316"/>
                <a:gd name="T20" fmla="*/ 744 w 744"/>
                <a:gd name="T21" fmla="*/ 3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4" h="316">
                  <a:moveTo>
                    <a:pt x="744" y="33"/>
                  </a:moveTo>
                  <a:cubicBezTo>
                    <a:pt x="734" y="27"/>
                    <a:pt x="734" y="27"/>
                    <a:pt x="734" y="27"/>
                  </a:cubicBezTo>
                  <a:cubicBezTo>
                    <a:pt x="580" y="314"/>
                    <a:pt x="165" y="316"/>
                    <a:pt x="11" y="2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7" y="308"/>
                    <a:pt x="577" y="308"/>
                    <a:pt x="729" y="24"/>
                  </a:cubicBezTo>
                  <a:cubicBezTo>
                    <a:pt x="718" y="19"/>
                    <a:pt x="718" y="19"/>
                    <a:pt x="718" y="19"/>
                  </a:cubicBezTo>
                  <a:cubicBezTo>
                    <a:pt x="744" y="2"/>
                    <a:pt x="744" y="2"/>
                    <a:pt x="744" y="2"/>
                  </a:cubicBezTo>
                  <a:cubicBezTo>
                    <a:pt x="744" y="33"/>
                    <a:pt x="744" y="33"/>
                    <a:pt x="744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79" name="Oval 12"/>
            <p:cNvSpPr>
              <a:spLocks noChangeArrowheads="1"/>
            </p:cNvSpPr>
            <p:nvPr/>
          </p:nvSpPr>
          <p:spPr bwMode="auto">
            <a:xfrm>
              <a:off x="2481263" y="5326970"/>
              <a:ext cx="136525" cy="1365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0" name="Freeform 13"/>
            <p:cNvSpPr/>
            <p:nvPr/>
          </p:nvSpPr>
          <p:spPr bwMode="auto">
            <a:xfrm>
              <a:off x="2503488" y="5114245"/>
              <a:ext cx="95250" cy="727075"/>
            </a:xfrm>
            <a:custGeom>
              <a:avLst/>
              <a:gdLst>
                <a:gd name="T0" fmla="*/ 60 w 60"/>
                <a:gd name="T1" fmla="*/ 54 h 458"/>
                <a:gd name="T2" fmla="*/ 36 w 60"/>
                <a:gd name="T3" fmla="*/ 54 h 458"/>
                <a:gd name="T4" fmla="*/ 36 w 60"/>
                <a:gd name="T5" fmla="*/ 404 h 458"/>
                <a:gd name="T6" fmla="*/ 60 w 60"/>
                <a:gd name="T7" fmla="*/ 404 h 458"/>
                <a:gd name="T8" fmla="*/ 30 w 60"/>
                <a:gd name="T9" fmla="*/ 458 h 458"/>
                <a:gd name="T10" fmla="*/ 0 w 60"/>
                <a:gd name="T11" fmla="*/ 404 h 458"/>
                <a:gd name="T12" fmla="*/ 24 w 60"/>
                <a:gd name="T13" fmla="*/ 404 h 458"/>
                <a:gd name="T14" fmla="*/ 24 w 60"/>
                <a:gd name="T15" fmla="*/ 54 h 458"/>
                <a:gd name="T16" fmla="*/ 0 w 60"/>
                <a:gd name="T17" fmla="*/ 54 h 458"/>
                <a:gd name="T18" fmla="*/ 30 w 60"/>
                <a:gd name="T19" fmla="*/ 0 h 458"/>
                <a:gd name="T20" fmla="*/ 60 w 60"/>
                <a:gd name="T21" fmla="*/ 54 h 458"/>
                <a:gd name="T22" fmla="*/ 60 w 60"/>
                <a:gd name="T23" fmla="*/ 54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458">
                  <a:moveTo>
                    <a:pt x="60" y="54"/>
                  </a:moveTo>
                  <a:lnTo>
                    <a:pt x="36" y="54"/>
                  </a:lnTo>
                  <a:lnTo>
                    <a:pt x="36" y="404"/>
                  </a:lnTo>
                  <a:lnTo>
                    <a:pt x="60" y="404"/>
                  </a:lnTo>
                  <a:lnTo>
                    <a:pt x="30" y="458"/>
                  </a:lnTo>
                  <a:lnTo>
                    <a:pt x="0" y="404"/>
                  </a:lnTo>
                  <a:lnTo>
                    <a:pt x="24" y="404"/>
                  </a:lnTo>
                  <a:lnTo>
                    <a:pt x="24" y="54"/>
                  </a:lnTo>
                  <a:lnTo>
                    <a:pt x="0" y="54"/>
                  </a:lnTo>
                  <a:lnTo>
                    <a:pt x="30" y="0"/>
                  </a:lnTo>
                  <a:lnTo>
                    <a:pt x="60" y="54"/>
                  </a:lnTo>
                  <a:lnTo>
                    <a:pt x="60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81" name="Group 26"/>
          <p:cNvGrpSpPr/>
          <p:nvPr/>
        </p:nvGrpSpPr>
        <p:grpSpPr>
          <a:xfrm>
            <a:off x="4826635" y="3449593"/>
            <a:ext cx="2355851" cy="1208087"/>
            <a:chOff x="4918075" y="4633233"/>
            <a:chExt cx="2355850" cy="1208087"/>
          </a:xfrm>
          <a:solidFill>
            <a:srgbClr val="70A6FE"/>
          </a:solidFill>
        </p:grpSpPr>
        <p:sp>
          <p:nvSpPr>
            <p:cNvPr id="82" name="Freeform 14"/>
            <p:cNvSpPr/>
            <p:nvPr/>
          </p:nvSpPr>
          <p:spPr bwMode="auto">
            <a:xfrm>
              <a:off x="4918075" y="4633233"/>
              <a:ext cx="2355850" cy="1001713"/>
            </a:xfrm>
            <a:custGeom>
              <a:avLst/>
              <a:gdLst>
                <a:gd name="T0" fmla="*/ 744 w 744"/>
                <a:gd name="T1" fmla="*/ 33 h 316"/>
                <a:gd name="T2" fmla="*/ 733 w 744"/>
                <a:gd name="T3" fmla="*/ 27 h 316"/>
                <a:gd name="T4" fmla="*/ 10 w 744"/>
                <a:gd name="T5" fmla="*/ 25 h 316"/>
                <a:gd name="T6" fmla="*/ 0 w 744"/>
                <a:gd name="T7" fmla="*/ 31 h 316"/>
                <a:gd name="T8" fmla="*/ 0 w 744"/>
                <a:gd name="T9" fmla="*/ 0 h 316"/>
                <a:gd name="T10" fmla="*/ 26 w 744"/>
                <a:gd name="T11" fmla="*/ 17 h 316"/>
                <a:gd name="T12" fmla="*/ 15 w 744"/>
                <a:gd name="T13" fmla="*/ 23 h 316"/>
                <a:gd name="T14" fmla="*/ 728 w 744"/>
                <a:gd name="T15" fmla="*/ 24 h 316"/>
                <a:gd name="T16" fmla="*/ 717 w 744"/>
                <a:gd name="T17" fmla="*/ 19 h 316"/>
                <a:gd name="T18" fmla="*/ 743 w 744"/>
                <a:gd name="T19" fmla="*/ 2 h 316"/>
                <a:gd name="T20" fmla="*/ 744 w 744"/>
                <a:gd name="T21" fmla="*/ 3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4" h="316">
                  <a:moveTo>
                    <a:pt x="744" y="33"/>
                  </a:moveTo>
                  <a:cubicBezTo>
                    <a:pt x="733" y="27"/>
                    <a:pt x="733" y="27"/>
                    <a:pt x="733" y="27"/>
                  </a:cubicBezTo>
                  <a:cubicBezTo>
                    <a:pt x="579" y="314"/>
                    <a:pt x="164" y="316"/>
                    <a:pt x="10" y="2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6" y="308"/>
                    <a:pt x="576" y="308"/>
                    <a:pt x="728" y="24"/>
                  </a:cubicBezTo>
                  <a:cubicBezTo>
                    <a:pt x="717" y="19"/>
                    <a:pt x="717" y="19"/>
                    <a:pt x="717" y="19"/>
                  </a:cubicBezTo>
                  <a:cubicBezTo>
                    <a:pt x="743" y="2"/>
                    <a:pt x="743" y="2"/>
                    <a:pt x="743" y="2"/>
                  </a:cubicBezTo>
                  <a:cubicBezTo>
                    <a:pt x="744" y="33"/>
                    <a:pt x="744" y="33"/>
                    <a:pt x="744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3" name="Oval 15"/>
            <p:cNvSpPr>
              <a:spLocks noChangeArrowheads="1"/>
            </p:cNvSpPr>
            <p:nvPr/>
          </p:nvSpPr>
          <p:spPr bwMode="auto">
            <a:xfrm>
              <a:off x="6026150" y="5326970"/>
              <a:ext cx="136525" cy="1365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4" name="Freeform 16"/>
            <p:cNvSpPr/>
            <p:nvPr/>
          </p:nvSpPr>
          <p:spPr bwMode="auto">
            <a:xfrm>
              <a:off x="6048375" y="5114245"/>
              <a:ext cx="95250" cy="727075"/>
            </a:xfrm>
            <a:custGeom>
              <a:avLst/>
              <a:gdLst>
                <a:gd name="T0" fmla="*/ 60 w 60"/>
                <a:gd name="T1" fmla="*/ 54 h 458"/>
                <a:gd name="T2" fmla="*/ 36 w 60"/>
                <a:gd name="T3" fmla="*/ 54 h 458"/>
                <a:gd name="T4" fmla="*/ 36 w 60"/>
                <a:gd name="T5" fmla="*/ 404 h 458"/>
                <a:gd name="T6" fmla="*/ 60 w 60"/>
                <a:gd name="T7" fmla="*/ 404 h 458"/>
                <a:gd name="T8" fmla="*/ 30 w 60"/>
                <a:gd name="T9" fmla="*/ 458 h 458"/>
                <a:gd name="T10" fmla="*/ 0 w 60"/>
                <a:gd name="T11" fmla="*/ 404 h 458"/>
                <a:gd name="T12" fmla="*/ 24 w 60"/>
                <a:gd name="T13" fmla="*/ 404 h 458"/>
                <a:gd name="T14" fmla="*/ 24 w 60"/>
                <a:gd name="T15" fmla="*/ 54 h 458"/>
                <a:gd name="T16" fmla="*/ 0 w 60"/>
                <a:gd name="T17" fmla="*/ 54 h 458"/>
                <a:gd name="T18" fmla="*/ 30 w 60"/>
                <a:gd name="T19" fmla="*/ 0 h 458"/>
                <a:gd name="T20" fmla="*/ 60 w 60"/>
                <a:gd name="T21" fmla="*/ 54 h 458"/>
                <a:gd name="T22" fmla="*/ 60 w 60"/>
                <a:gd name="T23" fmla="*/ 54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458">
                  <a:moveTo>
                    <a:pt x="60" y="54"/>
                  </a:moveTo>
                  <a:lnTo>
                    <a:pt x="36" y="54"/>
                  </a:lnTo>
                  <a:lnTo>
                    <a:pt x="36" y="404"/>
                  </a:lnTo>
                  <a:lnTo>
                    <a:pt x="60" y="404"/>
                  </a:lnTo>
                  <a:lnTo>
                    <a:pt x="30" y="458"/>
                  </a:lnTo>
                  <a:lnTo>
                    <a:pt x="0" y="404"/>
                  </a:lnTo>
                  <a:lnTo>
                    <a:pt x="24" y="404"/>
                  </a:lnTo>
                  <a:lnTo>
                    <a:pt x="24" y="54"/>
                  </a:lnTo>
                  <a:lnTo>
                    <a:pt x="0" y="54"/>
                  </a:lnTo>
                  <a:lnTo>
                    <a:pt x="30" y="0"/>
                  </a:lnTo>
                  <a:lnTo>
                    <a:pt x="60" y="54"/>
                  </a:lnTo>
                  <a:lnTo>
                    <a:pt x="60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93" name="Group 29"/>
          <p:cNvGrpSpPr/>
          <p:nvPr/>
        </p:nvGrpSpPr>
        <p:grpSpPr>
          <a:xfrm>
            <a:off x="8377873" y="3449593"/>
            <a:ext cx="2355851" cy="1208087"/>
            <a:chOff x="8469313" y="4633233"/>
            <a:chExt cx="2355850" cy="1208087"/>
          </a:xfrm>
          <a:solidFill>
            <a:srgbClr val="70A6FE"/>
          </a:solidFill>
        </p:grpSpPr>
        <p:sp>
          <p:nvSpPr>
            <p:cNvPr id="94" name="Freeform 24"/>
            <p:cNvSpPr/>
            <p:nvPr/>
          </p:nvSpPr>
          <p:spPr bwMode="auto">
            <a:xfrm>
              <a:off x="8469313" y="4633233"/>
              <a:ext cx="2355850" cy="1001713"/>
            </a:xfrm>
            <a:custGeom>
              <a:avLst/>
              <a:gdLst>
                <a:gd name="T0" fmla="*/ 744 w 744"/>
                <a:gd name="T1" fmla="*/ 33 h 316"/>
                <a:gd name="T2" fmla="*/ 734 w 744"/>
                <a:gd name="T3" fmla="*/ 27 h 316"/>
                <a:gd name="T4" fmla="*/ 11 w 744"/>
                <a:gd name="T5" fmla="*/ 25 h 316"/>
                <a:gd name="T6" fmla="*/ 0 w 744"/>
                <a:gd name="T7" fmla="*/ 31 h 316"/>
                <a:gd name="T8" fmla="*/ 1 w 744"/>
                <a:gd name="T9" fmla="*/ 0 h 316"/>
                <a:gd name="T10" fmla="*/ 27 w 744"/>
                <a:gd name="T11" fmla="*/ 17 h 316"/>
                <a:gd name="T12" fmla="*/ 16 w 744"/>
                <a:gd name="T13" fmla="*/ 23 h 316"/>
                <a:gd name="T14" fmla="*/ 729 w 744"/>
                <a:gd name="T15" fmla="*/ 24 h 316"/>
                <a:gd name="T16" fmla="*/ 718 w 744"/>
                <a:gd name="T17" fmla="*/ 19 h 316"/>
                <a:gd name="T18" fmla="*/ 744 w 744"/>
                <a:gd name="T19" fmla="*/ 2 h 316"/>
                <a:gd name="T20" fmla="*/ 744 w 744"/>
                <a:gd name="T21" fmla="*/ 3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4" h="316">
                  <a:moveTo>
                    <a:pt x="744" y="33"/>
                  </a:moveTo>
                  <a:cubicBezTo>
                    <a:pt x="734" y="27"/>
                    <a:pt x="734" y="27"/>
                    <a:pt x="734" y="27"/>
                  </a:cubicBezTo>
                  <a:cubicBezTo>
                    <a:pt x="580" y="314"/>
                    <a:pt x="165" y="316"/>
                    <a:pt x="11" y="2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7" y="308"/>
                    <a:pt x="577" y="308"/>
                    <a:pt x="729" y="24"/>
                  </a:cubicBezTo>
                  <a:cubicBezTo>
                    <a:pt x="718" y="19"/>
                    <a:pt x="718" y="19"/>
                    <a:pt x="718" y="19"/>
                  </a:cubicBezTo>
                  <a:cubicBezTo>
                    <a:pt x="744" y="2"/>
                    <a:pt x="744" y="2"/>
                    <a:pt x="744" y="2"/>
                  </a:cubicBezTo>
                  <a:cubicBezTo>
                    <a:pt x="744" y="33"/>
                    <a:pt x="744" y="33"/>
                    <a:pt x="744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grpSp>
          <p:nvGrpSpPr>
            <p:cNvPr id="95" name="Group 28"/>
            <p:cNvGrpSpPr/>
            <p:nvPr/>
          </p:nvGrpSpPr>
          <p:grpSpPr>
            <a:xfrm>
              <a:off x="9580563" y="5114245"/>
              <a:ext cx="136525" cy="727075"/>
              <a:chOff x="9580563" y="5114245"/>
              <a:chExt cx="136525" cy="727075"/>
            </a:xfrm>
            <a:grpFill/>
          </p:grpSpPr>
          <p:sp>
            <p:nvSpPr>
              <p:cNvPr id="96" name="Freeform 23"/>
              <p:cNvSpPr/>
              <p:nvPr/>
            </p:nvSpPr>
            <p:spPr bwMode="auto">
              <a:xfrm>
                <a:off x="9602788" y="5114245"/>
                <a:ext cx="95250" cy="727075"/>
              </a:xfrm>
              <a:custGeom>
                <a:avLst/>
                <a:gdLst>
                  <a:gd name="T0" fmla="*/ 60 w 60"/>
                  <a:gd name="T1" fmla="*/ 54 h 458"/>
                  <a:gd name="T2" fmla="*/ 36 w 60"/>
                  <a:gd name="T3" fmla="*/ 54 h 458"/>
                  <a:gd name="T4" fmla="*/ 36 w 60"/>
                  <a:gd name="T5" fmla="*/ 404 h 458"/>
                  <a:gd name="T6" fmla="*/ 60 w 60"/>
                  <a:gd name="T7" fmla="*/ 404 h 458"/>
                  <a:gd name="T8" fmla="*/ 30 w 60"/>
                  <a:gd name="T9" fmla="*/ 458 h 458"/>
                  <a:gd name="T10" fmla="*/ 0 w 60"/>
                  <a:gd name="T11" fmla="*/ 404 h 458"/>
                  <a:gd name="T12" fmla="*/ 24 w 60"/>
                  <a:gd name="T13" fmla="*/ 404 h 458"/>
                  <a:gd name="T14" fmla="*/ 24 w 60"/>
                  <a:gd name="T15" fmla="*/ 54 h 458"/>
                  <a:gd name="T16" fmla="*/ 0 w 60"/>
                  <a:gd name="T17" fmla="*/ 54 h 458"/>
                  <a:gd name="T18" fmla="*/ 30 w 60"/>
                  <a:gd name="T19" fmla="*/ 0 h 458"/>
                  <a:gd name="T20" fmla="*/ 60 w 60"/>
                  <a:gd name="T21" fmla="*/ 54 h 458"/>
                  <a:gd name="T22" fmla="*/ 60 w 60"/>
                  <a:gd name="T23" fmla="*/ 54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458">
                    <a:moveTo>
                      <a:pt x="60" y="54"/>
                    </a:moveTo>
                    <a:lnTo>
                      <a:pt x="36" y="54"/>
                    </a:lnTo>
                    <a:lnTo>
                      <a:pt x="36" y="404"/>
                    </a:lnTo>
                    <a:lnTo>
                      <a:pt x="60" y="404"/>
                    </a:lnTo>
                    <a:lnTo>
                      <a:pt x="30" y="458"/>
                    </a:lnTo>
                    <a:lnTo>
                      <a:pt x="0" y="404"/>
                    </a:lnTo>
                    <a:lnTo>
                      <a:pt x="24" y="404"/>
                    </a:lnTo>
                    <a:lnTo>
                      <a:pt x="24" y="54"/>
                    </a:lnTo>
                    <a:lnTo>
                      <a:pt x="0" y="54"/>
                    </a:lnTo>
                    <a:lnTo>
                      <a:pt x="30" y="0"/>
                    </a:lnTo>
                    <a:lnTo>
                      <a:pt x="60" y="54"/>
                    </a:lnTo>
                    <a:lnTo>
                      <a:pt x="60" y="5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97" name="Oval 25"/>
              <p:cNvSpPr>
                <a:spLocks noChangeArrowheads="1"/>
              </p:cNvSpPr>
              <p:nvPr/>
            </p:nvSpPr>
            <p:spPr bwMode="auto">
              <a:xfrm>
                <a:off x="9580563" y="5326970"/>
                <a:ext cx="136525" cy="13652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</p:grpSp>
      </p:grpSp>
      <p:sp>
        <p:nvSpPr>
          <p:cNvPr id="98" name="Freeform 25"/>
          <p:cNvSpPr>
            <a:spLocks noEditPoints="1"/>
          </p:cNvSpPr>
          <p:nvPr/>
        </p:nvSpPr>
        <p:spPr bwMode="auto">
          <a:xfrm>
            <a:off x="9304516" y="2644257"/>
            <a:ext cx="476627" cy="476627"/>
          </a:xfrm>
          <a:custGeom>
            <a:avLst/>
            <a:gdLst/>
            <a:ahLst/>
            <a:cxnLst>
              <a:cxn ang="0">
                <a:pos x="114" y="98"/>
              </a:cxn>
              <a:cxn ang="0">
                <a:pos x="94" y="78"/>
              </a:cxn>
              <a:cxn ang="0">
                <a:pos x="102" y="50"/>
              </a:cxn>
              <a:cxn ang="0">
                <a:pos x="51" y="0"/>
              </a:cxn>
              <a:cxn ang="0">
                <a:pos x="0" y="50"/>
              </a:cxn>
              <a:cxn ang="0">
                <a:pos x="51" y="101"/>
              </a:cxn>
              <a:cxn ang="0">
                <a:pos x="78" y="93"/>
              </a:cxn>
              <a:cxn ang="0">
                <a:pos x="98" y="113"/>
              </a:cxn>
              <a:cxn ang="0">
                <a:pos x="104" y="113"/>
              </a:cxn>
              <a:cxn ang="0">
                <a:pos x="114" y="103"/>
              </a:cxn>
              <a:cxn ang="0">
                <a:pos x="114" y="98"/>
              </a:cxn>
              <a:cxn ang="0">
                <a:pos x="51" y="87"/>
              </a:cxn>
              <a:cxn ang="0">
                <a:pos x="15" y="50"/>
              </a:cxn>
              <a:cxn ang="0">
                <a:pos x="51" y="14"/>
              </a:cxn>
              <a:cxn ang="0">
                <a:pos x="87" y="50"/>
              </a:cxn>
              <a:cxn ang="0">
                <a:pos x="51" y="87"/>
              </a:cxn>
            </a:cxnLst>
            <a:rect l="0" t="0" r="r" b="b"/>
            <a:pathLst>
              <a:path w="115" h="115">
                <a:moveTo>
                  <a:pt x="114" y="98"/>
                </a:moveTo>
                <a:cubicBezTo>
                  <a:pt x="94" y="78"/>
                  <a:pt x="94" y="78"/>
                  <a:pt x="94" y="78"/>
                </a:cubicBezTo>
                <a:cubicBezTo>
                  <a:pt x="99" y="70"/>
                  <a:pt x="102" y="60"/>
                  <a:pt x="102" y="50"/>
                </a:cubicBezTo>
                <a:cubicBezTo>
                  <a:pt x="102" y="22"/>
                  <a:pt x="79" y="0"/>
                  <a:pt x="51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78"/>
                  <a:pt x="23" y="101"/>
                  <a:pt x="51" y="101"/>
                </a:cubicBezTo>
                <a:cubicBezTo>
                  <a:pt x="61" y="101"/>
                  <a:pt x="71" y="98"/>
                  <a:pt x="78" y="9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100" y="115"/>
                  <a:pt x="102" y="115"/>
                  <a:pt x="104" y="113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15" y="101"/>
                  <a:pt x="115" y="99"/>
                  <a:pt x="114" y="98"/>
                </a:cubicBezTo>
                <a:close/>
                <a:moveTo>
                  <a:pt x="51" y="87"/>
                </a:moveTo>
                <a:cubicBezTo>
                  <a:pt x="31" y="87"/>
                  <a:pt x="15" y="70"/>
                  <a:pt x="15" y="50"/>
                </a:cubicBezTo>
                <a:cubicBezTo>
                  <a:pt x="15" y="30"/>
                  <a:pt x="31" y="14"/>
                  <a:pt x="51" y="14"/>
                </a:cubicBezTo>
                <a:cubicBezTo>
                  <a:pt x="71" y="14"/>
                  <a:pt x="87" y="30"/>
                  <a:pt x="87" y="50"/>
                </a:cubicBezTo>
                <a:cubicBezTo>
                  <a:pt x="87" y="70"/>
                  <a:pt x="71" y="87"/>
                  <a:pt x="51" y="87"/>
                </a:cubicBezTo>
                <a:close/>
              </a:path>
            </a:pathLst>
          </a:custGeom>
          <a:solidFill>
            <a:srgbClr val="70A6F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99" name="Freeform 133"/>
          <p:cNvSpPr/>
          <p:nvPr/>
        </p:nvSpPr>
        <p:spPr bwMode="auto">
          <a:xfrm>
            <a:off x="2216897" y="2640393"/>
            <a:ext cx="479203" cy="484355"/>
          </a:xfrm>
          <a:custGeom>
            <a:avLst/>
            <a:gdLst/>
            <a:ahLst/>
            <a:cxnLst>
              <a:cxn ang="0">
                <a:pos x="112" y="89"/>
              </a:cxn>
              <a:cxn ang="0">
                <a:pos x="86" y="75"/>
              </a:cxn>
              <a:cxn ang="0">
                <a:pos x="72" y="69"/>
              </a:cxn>
              <a:cxn ang="0">
                <a:pos x="72" y="58"/>
              </a:cxn>
              <a:cxn ang="0">
                <a:pos x="77" y="45"/>
              </a:cxn>
              <a:cxn ang="0">
                <a:pos x="83" y="38"/>
              </a:cxn>
              <a:cxn ang="0">
                <a:pos x="79" y="30"/>
              </a:cxn>
              <a:cxn ang="0">
                <a:pos x="80" y="18"/>
              </a:cxn>
              <a:cxn ang="0">
                <a:pos x="58" y="0"/>
              </a:cxn>
              <a:cxn ang="0">
                <a:pos x="35" y="18"/>
              </a:cxn>
              <a:cxn ang="0">
                <a:pos x="36" y="30"/>
              </a:cxn>
              <a:cxn ang="0">
                <a:pos x="33" y="38"/>
              </a:cxn>
              <a:cxn ang="0">
                <a:pos x="38" y="45"/>
              </a:cxn>
              <a:cxn ang="0">
                <a:pos x="44" y="58"/>
              </a:cxn>
              <a:cxn ang="0">
                <a:pos x="44" y="69"/>
              </a:cxn>
              <a:cxn ang="0">
                <a:pos x="30" y="75"/>
              </a:cxn>
              <a:cxn ang="0">
                <a:pos x="4" y="89"/>
              </a:cxn>
              <a:cxn ang="0">
                <a:pos x="1" y="116"/>
              </a:cxn>
              <a:cxn ang="0">
                <a:pos x="114" y="116"/>
              </a:cxn>
              <a:cxn ang="0">
                <a:pos x="112" y="89"/>
              </a:cxn>
            </a:cxnLst>
            <a:rect l="0" t="0" r="r" b="b"/>
            <a:pathLst>
              <a:path w="115" h="116">
                <a:moveTo>
                  <a:pt x="112" y="89"/>
                </a:moveTo>
                <a:cubicBezTo>
                  <a:pt x="109" y="83"/>
                  <a:pt x="97" y="80"/>
                  <a:pt x="86" y="75"/>
                </a:cubicBezTo>
                <a:cubicBezTo>
                  <a:pt x="75" y="71"/>
                  <a:pt x="72" y="69"/>
                  <a:pt x="72" y="69"/>
                </a:cubicBezTo>
                <a:cubicBezTo>
                  <a:pt x="72" y="58"/>
                  <a:pt x="72" y="58"/>
                  <a:pt x="72" y="58"/>
                </a:cubicBezTo>
                <a:cubicBezTo>
                  <a:pt x="72" y="58"/>
                  <a:pt x="76" y="55"/>
                  <a:pt x="77" y="45"/>
                </a:cubicBezTo>
                <a:cubicBezTo>
                  <a:pt x="80" y="45"/>
                  <a:pt x="83" y="41"/>
                  <a:pt x="83" y="38"/>
                </a:cubicBezTo>
                <a:cubicBezTo>
                  <a:pt x="83" y="36"/>
                  <a:pt x="83" y="29"/>
                  <a:pt x="79" y="30"/>
                </a:cubicBezTo>
                <a:cubicBezTo>
                  <a:pt x="80" y="25"/>
                  <a:pt x="81" y="20"/>
                  <a:pt x="80" y="18"/>
                </a:cubicBezTo>
                <a:cubicBezTo>
                  <a:pt x="80" y="9"/>
                  <a:pt x="71" y="0"/>
                  <a:pt x="58" y="0"/>
                </a:cubicBezTo>
                <a:cubicBezTo>
                  <a:pt x="45" y="0"/>
                  <a:pt x="36" y="9"/>
                  <a:pt x="35" y="18"/>
                </a:cubicBezTo>
                <a:cubicBezTo>
                  <a:pt x="35" y="20"/>
                  <a:pt x="35" y="25"/>
                  <a:pt x="36" y="30"/>
                </a:cubicBezTo>
                <a:cubicBezTo>
                  <a:pt x="33" y="29"/>
                  <a:pt x="32" y="36"/>
                  <a:pt x="33" y="38"/>
                </a:cubicBezTo>
                <a:cubicBezTo>
                  <a:pt x="33" y="41"/>
                  <a:pt x="35" y="45"/>
                  <a:pt x="38" y="45"/>
                </a:cubicBezTo>
                <a:cubicBezTo>
                  <a:pt x="39" y="55"/>
                  <a:pt x="44" y="58"/>
                  <a:pt x="44" y="58"/>
                </a:cubicBezTo>
                <a:cubicBezTo>
                  <a:pt x="44" y="69"/>
                  <a:pt x="44" y="69"/>
                  <a:pt x="44" y="69"/>
                </a:cubicBezTo>
                <a:cubicBezTo>
                  <a:pt x="44" y="69"/>
                  <a:pt x="41" y="71"/>
                  <a:pt x="30" y="75"/>
                </a:cubicBezTo>
                <a:cubicBezTo>
                  <a:pt x="18" y="80"/>
                  <a:pt x="7" y="83"/>
                  <a:pt x="4" y="89"/>
                </a:cubicBezTo>
                <a:cubicBezTo>
                  <a:pt x="0" y="93"/>
                  <a:pt x="1" y="116"/>
                  <a:pt x="1" y="116"/>
                </a:cubicBezTo>
                <a:cubicBezTo>
                  <a:pt x="114" y="116"/>
                  <a:pt x="114" y="116"/>
                  <a:pt x="114" y="116"/>
                </a:cubicBezTo>
                <a:cubicBezTo>
                  <a:pt x="114" y="116"/>
                  <a:pt x="115" y="93"/>
                  <a:pt x="112" y="89"/>
                </a:cubicBezTo>
                <a:close/>
              </a:path>
            </a:pathLst>
          </a:custGeom>
          <a:solidFill>
            <a:srgbClr val="70A6F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00" name="Freeform 153"/>
          <p:cNvSpPr/>
          <p:nvPr/>
        </p:nvSpPr>
        <p:spPr bwMode="auto">
          <a:xfrm>
            <a:off x="4001103" y="2649411"/>
            <a:ext cx="468896" cy="466319"/>
          </a:xfrm>
          <a:custGeom>
            <a:avLst/>
            <a:gdLst/>
            <a:ahLst/>
            <a:cxnLst>
              <a:cxn ang="0">
                <a:pos x="91" y="89"/>
              </a:cxn>
              <a:cxn ang="0">
                <a:pos x="80" y="98"/>
              </a:cxn>
              <a:cxn ang="0">
                <a:pos x="43" y="98"/>
              </a:cxn>
              <a:cxn ang="0">
                <a:pos x="38" y="91"/>
              </a:cxn>
              <a:cxn ang="0">
                <a:pos x="43" y="76"/>
              </a:cxn>
              <a:cxn ang="0">
                <a:pos x="101" y="76"/>
              </a:cxn>
              <a:cxn ang="0">
                <a:pos x="113" y="26"/>
              </a:cxn>
              <a:cxn ang="0">
                <a:pos x="21" y="13"/>
              </a:cxn>
              <a:cxn ang="0">
                <a:pos x="13" y="8"/>
              </a:cxn>
              <a:cxn ang="0">
                <a:pos x="14" y="7"/>
              </a:cxn>
              <a:cxn ang="0">
                <a:pos x="7" y="0"/>
              </a:cxn>
              <a:cxn ang="0">
                <a:pos x="0" y="7"/>
              </a:cxn>
              <a:cxn ang="0">
                <a:pos x="7" y="14"/>
              </a:cxn>
              <a:cxn ang="0">
                <a:pos x="8" y="14"/>
              </a:cxn>
              <a:cxn ang="0">
                <a:pos x="17" y="19"/>
              </a:cxn>
              <a:cxn ang="0">
                <a:pos x="31" y="76"/>
              </a:cxn>
              <a:cxn ang="0">
                <a:pos x="35" y="76"/>
              </a:cxn>
              <a:cxn ang="0">
                <a:pos x="31" y="88"/>
              </a:cxn>
              <a:cxn ang="0">
                <a:pos x="31" y="88"/>
              </a:cxn>
              <a:cxn ang="0">
                <a:pos x="19" y="100"/>
              </a:cxn>
              <a:cxn ang="0">
                <a:pos x="31" y="112"/>
              </a:cxn>
              <a:cxn ang="0">
                <a:pos x="42" y="105"/>
              </a:cxn>
              <a:cxn ang="0">
                <a:pos x="80" y="105"/>
              </a:cxn>
              <a:cxn ang="0">
                <a:pos x="91" y="112"/>
              </a:cxn>
              <a:cxn ang="0">
                <a:pos x="103" y="101"/>
              </a:cxn>
              <a:cxn ang="0">
                <a:pos x="91" y="89"/>
              </a:cxn>
            </a:cxnLst>
            <a:rect l="0" t="0" r="r" b="b"/>
            <a:pathLst>
              <a:path w="113" h="112">
                <a:moveTo>
                  <a:pt x="91" y="89"/>
                </a:moveTo>
                <a:cubicBezTo>
                  <a:pt x="86" y="89"/>
                  <a:pt x="81" y="93"/>
                  <a:pt x="80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2" y="95"/>
                  <a:pt x="41" y="92"/>
                  <a:pt x="38" y="91"/>
                </a:cubicBezTo>
                <a:cubicBezTo>
                  <a:pt x="43" y="76"/>
                  <a:pt x="43" y="76"/>
                  <a:pt x="43" y="76"/>
                </a:cubicBezTo>
                <a:cubicBezTo>
                  <a:pt x="101" y="76"/>
                  <a:pt x="101" y="76"/>
                  <a:pt x="101" y="76"/>
                </a:cubicBezTo>
                <a:cubicBezTo>
                  <a:pt x="113" y="26"/>
                  <a:pt x="113" y="26"/>
                  <a:pt x="113" y="26"/>
                </a:cubicBezTo>
                <a:cubicBezTo>
                  <a:pt x="21" y="13"/>
                  <a:pt x="21" y="13"/>
                  <a:pt x="21" y="13"/>
                </a:cubicBezTo>
                <a:cubicBezTo>
                  <a:pt x="13" y="8"/>
                  <a:pt x="13" y="8"/>
                  <a:pt x="13" y="8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3"/>
                  <a:pt x="10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1"/>
                  <a:pt x="3" y="14"/>
                  <a:pt x="7" y="14"/>
                </a:cubicBezTo>
                <a:cubicBezTo>
                  <a:pt x="8" y="14"/>
                  <a:pt x="8" y="14"/>
                  <a:pt x="8" y="14"/>
                </a:cubicBezTo>
                <a:cubicBezTo>
                  <a:pt x="17" y="19"/>
                  <a:pt x="17" y="19"/>
                  <a:pt x="17" y="19"/>
                </a:cubicBezTo>
                <a:cubicBezTo>
                  <a:pt x="31" y="76"/>
                  <a:pt x="31" y="76"/>
                  <a:pt x="31" y="76"/>
                </a:cubicBezTo>
                <a:cubicBezTo>
                  <a:pt x="35" y="76"/>
                  <a:pt x="35" y="76"/>
                  <a:pt x="35" y="76"/>
                </a:cubicBezTo>
                <a:cubicBezTo>
                  <a:pt x="31" y="88"/>
                  <a:pt x="31" y="88"/>
                  <a:pt x="31" y="88"/>
                </a:cubicBezTo>
                <a:cubicBezTo>
                  <a:pt x="31" y="88"/>
                  <a:pt x="31" y="88"/>
                  <a:pt x="31" y="88"/>
                </a:cubicBezTo>
                <a:cubicBezTo>
                  <a:pt x="24" y="88"/>
                  <a:pt x="19" y="94"/>
                  <a:pt x="19" y="100"/>
                </a:cubicBezTo>
                <a:cubicBezTo>
                  <a:pt x="19" y="107"/>
                  <a:pt x="24" y="112"/>
                  <a:pt x="31" y="112"/>
                </a:cubicBezTo>
                <a:cubicBezTo>
                  <a:pt x="36" y="112"/>
                  <a:pt x="40" y="109"/>
                  <a:pt x="42" y="105"/>
                </a:cubicBezTo>
                <a:cubicBezTo>
                  <a:pt x="80" y="105"/>
                  <a:pt x="80" y="105"/>
                  <a:pt x="80" y="105"/>
                </a:cubicBezTo>
                <a:cubicBezTo>
                  <a:pt x="82" y="109"/>
                  <a:pt x="86" y="112"/>
                  <a:pt x="91" y="112"/>
                </a:cubicBezTo>
                <a:cubicBezTo>
                  <a:pt x="98" y="112"/>
                  <a:pt x="103" y="107"/>
                  <a:pt x="103" y="101"/>
                </a:cubicBezTo>
                <a:cubicBezTo>
                  <a:pt x="103" y="94"/>
                  <a:pt x="98" y="89"/>
                  <a:pt x="91" y="89"/>
                </a:cubicBezTo>
                <a:close/>
              </a:path>
            </a:pathLst>
          </a:custGeom>
          <a:solidFill>
            <a:srgbClr val="70A6F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3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grpSp>
        <p:nvGrpSpPr>
          <p:cNvPr id="101" name="Group 38"/>
          <p:cNvGrpSpPr/>
          <p:nvPr/>
        </p:nvGrpSpPr>
        <p:grpSpPr>
          <a:xfrm>
            <a:off x="7531951" y="2670021"/>
            <a:ext cx="486931" cy="425099"/>
            <a:chOff x="1450975" y="3768725"/>
            <a:chExt cx="300038" cy="261938"/>
          </a:xfrm>
          <a:solidFill>
            <a:srgbClr val="70A6FE"/>
          </a:solidFill>
        </p:grpSpPr>
        <p:sp>
          <p:nvSpPr>
            <p:cNvPr id="102" name="Oval 154"/>
            <p:cNvSpPr>
              <a:spLocks noChangeArrowheads="1"/>
            </p:cNvSpPr>
            <p:nvPr/>
          </p:nvSpPr>
          <p:spPr bwMode="auto">
            <a:xfrm>
              <a:off x="1489075" y="3956050"/>
              <a:ext cx="74613" cy="7461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3" name="Oval 155"/>
            <p:cNvSpPr>
              <a:spLocks noChangeArrowheads="1"/>
            </p:cNvSpPr>
            <p:nvPr/>
          </p:nvSpPr>
          <p:spPr bwMode="auto">
            <a:xfrm>
              <a:off x="1655763" y="3956050"/>
              <a:ext cx="74613" cy="7461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4" name="Freeform 156"/>
            <p:cNvSpPr>
              <a:spLocks noEditPoints="1"/>
            </p:cNvSpPr>
            <p:nvPr/>
          </p:nvSpPr>
          <p:spPr bwMode="auto">
            <a:xfrm>
              <a:off x="1450975" y="3768725"/>
              <a:ext cx="300038" cy="204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40" y="0"/>
                </a:cxn>
                <a:cxn ang="0">
                  <a:pos x="37" y="4"/>
                </a:cxn>
                <a:cxn ang="0">
                  <a:pos x="37" y="15"/>
                </a:cxn>
                <a:cxn ang="0">
                  <a:pos x="19" y="15"/>
                </a:cxn>
                <a:cxn ang="0">
                  <a:pos x="13" y="18"/>
                </a:cxn>
                <a:cxn ang="0">
                  <a:pos x="2" y="40"/>
                </a:cxn>
                <a:cxn ang="0">
                  <a:pos x="0" y="47"/>
                </a:cxn>
                <a:cxn ang="0">
                  <a:pos x="0" y="69"/>
                </a:cxn>
                <a:cxn ang="0">
                  <a:pos x="3" y="75"/>
                </a:cxn>
                <a:cxn ang="0">
                  <a:pos x="5" y="77"/>
                </a:cxn>
                <a:cxn ang="0">
                  <a:pos x="9" y="79"/>
                </a:cxn>
                <a:cxn ang="0">
                  <a:pos x="29" y="65"/>
                </a:cxn>
                <a:cxn ang="0">
                  <a:pos x="50" y="80"/>
                </a:cxn>
                <a:cxn ang="0">
                  <a:pos x="74" y="80"/>
                </a:cxn>
                <a:cxn ang="0">
                  <a:pos x="95" y="65"/>
                </a:cxn>
                <a:cxn ang="0">
                  <a:pos x="115" y="79"/>
                </a:cxn>
                <a:cxn ang="0">
                  <a:pos x="117" y="76"/>
                </a:cxn>
                <a:cxn ang="0">
                  <a:pos x="117" y="4"/>
                </a:cxn>
                <a:cxn ang="0">
                  <a:pos x="113" y="0"/>
                </a:cxn>
                <a:cxn ang="0">
                  <a:pos x="37" y="44"/>
                </a:cxn>
                <a:cxn ang="0">
                  <a:pos x="15" y="44"/>
                </a:cxn>
                <a:cxn ang="0">
                  <a:pos x="22" y="22"/>
                </a:cxn>
                <a:cxn ang="0">
                  <a:pos x="37" y="22"/>
                </a:cxn>
                <a:cxn ang="0">
                  <a:pos x="37" y="44"/>
                </a:cxn>
              </a:cxnLst>
              <a:rect l="0" t="0" r="r" b="b"/>
              <a:pathLst>
                <a:path w="117" h="80">
                  <a:moveTo>
                    <a:pt x="113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8" y="0"/>
                    <a:pt x="37" y="2"/>
                    <a:pt x="37" y="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7" y="15"/>
                    <a:pt x="14" y="16"/>
                    <a:pt x="13" y="18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2"/>
                    <a:pt x="0" y="45"/>
                    <a:pt x="0" y="47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1"/>
                    <a:pt x="2" y="74"/>
                    <a:pt x="3" y="75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6" y="78"/>
                    <a:pt x="8" y="79"/>
                    <a:pt x="9" y="79"/>
                  </a:cubicBezTo>
                  <a:cubicBezTo>
                    <a:pt x="12" y="71"/>
                    <a:pt x="20" y="65"/>
                    <a:pt x="29" y="65"/>
                  </a:cubicBezTo>
                  <a:cubicBezTo>
                    <a:pt x="39" y="65"/>
                    <a:pt x="47" y="71"/>
                    <a:pt x="50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7" y="71"/>
                    <a:pt x="85" y="65"/>
                    <a:pt x="95" y="65"/>
                  </a:cubicBezTo>
                  <a:cubicBezTo>
                    <a:pt x="104" y="65"/>
                    <a:pt x="112" y="71"/>
                    <a:pt x="115" y="79"/>
                  </a:cubicBezTo>
                  <a:cubicBezTo>
                    <a:pt x="116" y="78"/>
                    <a:pt x="117" y="77"/>
                    <a:pt x="117" y="76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7" y="2"/>
                    <a:pt x="115" y="0"/>
                    <a:pt x="113" y="0"/>
                  </a:cubicBezTo>
                  <a:close/>
                  <a:moveTo>
                    <a:pt x="37" y="44"/>
                  </a:moveTo>
                  <a:cubicBezTo>
                    <a:pt x="15" y="44"/>
                    <a:pt x="15" y="44"/>
                    <a:pt x="15" y="44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37" y="22"/>
                    <a:pt x="37" y="22"/>
                    <a:pt x="37" y="22"/>
                  </a:cubicBezTo>
                  <a:lnTo>
                    <a:pt x="37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05" name="Group 42"/>
          <p:cNvGrpSpPr/>
          <p:nvPr/>
        </p:nvGrpSpPr>
        <p:grpSpPr>
          <a:xfrm>
            <a:off x="5716045" y="2662292"/>
            <a:ext cx="481780" cy="440556"/>
            <a:chOff x="2046288" y="3759200"/>
            <a:chExt cx="296863" cy="271463"/>
          </a:xfrm>
          <a:solidFill>
            <a:srgbClr val="70A6FE"/>
          </a:solidFill>
        </p:grpSpPr>
        <p:sp>
          <p:nvSpPr>
            <p:cNvPr id="106" name="Rectangle 160"/>
            <p:cNvSpPr>
              <a:spLocks noChangeArrowheads="1"/>
            </p:cNvSpPr>
            <p:nvPr/>
          </p:nvSpPr>
          <p:spPr bwMode="auto">
            <a:xfrm>
              <a:off x="2065338" y="3973513"/>
              <a:ext cx="55563" cy="571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7" name="Rectangle 161"/>
            <p:cNvSpPr>
              <a:spLocks noChangeArrowheads="1"/>
            </p:cNvSpPr>
            <p:nvPr/>
          </p:nvSpPr>
          <p:spPr bwMode="auto">
            <a:xfrm>
              <a:off x="2139950" y="3935413"/>
              <a:ext cx="55563" cy="952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8" name="Rectangle 162"/>
            <p:cNvSpPr>
              <a:spLocks noChangeArrowheads="1"/>
            </p:cNvSpPr>
            <p:nvPr/>
          </p:nvSpPr>
          <p:spPr bwMode="auto">
            <a:xfrm>
              <a:off x="2212975" y="3898900"/>
              <a:ext cx="57150" cy="13176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9" name="Rectangle 163"/>
            <p:cNvSpPr>
              <a:spLocks noChangeArrowheads="1"/>
            </p:cNvSpPr>
            <p:nvPr/>
          </p:nvSpPr>
          <p:spPr bwMode="auto">
            <a:xfrm>
              <a:off x="2287588" y="3860800"/>
              <a:ext cx="55563" cy="16986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0" name="Freeform 164"/>
            <p:cNvSpPr/>
            <p:nvPr/>
          </p:nvSpPr>
          <p:spPr bwMode="auto">
            <a:xfrm>
              <a:off x="2046288" y="3759200"/>
              <a:ext cx="296863" cy="176213"/>
            </a:xfrm>
            <a:custGeom>
              <a:avLst/>
              <a:gdLst/>
              <a:ahLst/>
              <a:cxnLst>
                <a:cxn ang="0">
                  <a:pos x="162" y="25"/>
                </a:cxn>
                <a:cxn ang="0">
                  <a:pos x="126" y="25"/>
                </a:cxn>
                <a:cxn ang="0">
                  <a:pos x="81" y="59"/>
                </a:cxn>
                <a:cxn ang="0">
                  <a:pos x="59" y="48"/>
                </a:cxn>
                <a:cxn ang="0">
                  <a:pos x="0" y="96"/>
                </a:cxn>
                <a:cxn ang="0">
                  <a:pos x="0" y="111"/>
                </a:cxn>
                <a:cxn ang="0">
                  <a:pos x="60" y="62"/>
                </a:cxn>
                <a:cxn ang="0">
                  <a:pos x="83" y="74"/>
                </a:cxn>
                <a:cxn ang="0">
                  <a:pos x="131" y="37"/>
                </a:cxn>
                <a:cxn ang="0">
                  <a:pos x="166" y="37"/>
                </a:cxn>
                <a:cxn ang="0">
                  <a:pos x="187" y="16"/>
                </a:cxn>
                <a:cxn ang="0">
                  <a:pos x="187" y="0"/>
                </a:cxn>
                <a:cxn ang="0">
                  <a:pos x="162" y="25"/>
                </a:cxn>
              </a:cxnLst>
              <a:rect l="0" t="0" r="r" b="b"/>
              <a:pathLst>
                <a:path w="187" h="111">
                  <a:moveTo>
                    <a:pt x="162" y="25"/>
                  </a:moveTo>
                  <a:lnTo>
                    <a:pt x="126" y="25"/>
                  </a:lnTo>
                  <a:lnTo>
                    <a:pt x="81" y="59"/>
                  </a:lnTo>
                  <a:lnTo>
                    <a:pt x="59" y="48"/>
                  </a:lnTo>
                  <a:lnTo>
                    <a:pt x="0" y="96"/>
                  </a:lnTo>
                  <a:lnTo>
                    <a:pt x="0" y="111"/>
                  </a:lnTo>
                  <a:lnTo>
                    <a:pt x="60" y="62"/>
                  </a:lnTo>
                  <a:lnTo>
                    <a:pt x="83" y="74"/>
                  </a:lnTo>
                  <a:lnTo>
                    <a:pt x="131" y="37"/>
                  </a:lnTo>
                  <a:lnTo>
                    <a:pt x="166" y="37"/>
                  </a:lnTo>
                  <a:lnTo>
                    <a:pt x="187" y="16"/>
                  </a:lnTo>
                  <a:lnTo>
                    <a:pt x="187" y="0"/>
                  </a:lnTo>
                  <a:lnTo>
                    <a:pt x="162" y="2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3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11" name="Content Placeholder 2"/>
          <p:cNvSpPr txBox="1"/>
          <p:nvPr/>
        </p:nvSpPr>
        <p:spPr>
          <a:xfrm>
            <a:off x="917624" y="4611937"/>
            <a:ext cx="3355403" cy="510743"/>
          </a:xfrm>
          <a:prstGeom prst="rect">
            <a:avLst/>
          </a:prstGeom>
        </p:spPr>
        <p:txBody>
          <a:bodyPr vert="horz" lIns="100010" tIns="50004" rIns="100010" bIns="50004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12" name="Content Placeholder 2"/>
          <p:cNvSpPr txBox="1"/>
          <p:nvPr/>
        </p:nvSpPr>
        <p:spPr>
          <a:xfrm>
            <a:off x="4181713" y="4614213"/>
            <a:ext cx="3355403" cy="510743"/>
          </a:xfrm>
          <a:prstGeom prst="rect">
            <a:avLst/>
          </a:prstGeom>
        </p:spPr>
        <p:txBody>
          <a:bodyPr vert="horz" lIns="100010" tIns="50004" rIns="100010" bIns="50004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13" name="Content Placeholder 2"/>
          <p:cNvSpPr txBox="1"/>
          <p:nvPr/>
        </p:nvSpPr>
        <p:spPr>
          <a:xfrm>
            <a:off x="7539063" y="4627860"/>
            <a:ext cx="3355403" cy="510743"/>
          </a:xfrm>
          <a:prstGeom prst="rect">
            <a:avLst/>
          </a:prstGeom>
        </p:spPr>
        <p:txBody>
          <a:bodyPr vert="horz" lIns="100010" tIns="50004" rIns="100010" bIns="50004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11"/>
          <p:cNvSpPr txBox="1"/>
          <p:nvPr/>
        </p:nvSpPr>
        <p:spPr>
          <a:xfrm>
            <a:off x="4960629" y="5135197"/>
            <a:ext cx="1395721" cy="431055"/>
          </a:xfrm>
          <a:prstGeom prst="rect">
            <a:avLst/>
          </a:prstGeom>
          <a:noFill/>
        </p:spPr>
        <p:txBody>
          <a:bodyPr wrap="square" lIns="91603" tIns="45803" rIns="91603" bIns="45803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进度把控</a:t>
            </a:r>
            <a:endParaRPr lang="en-US" altLang="zh-CN" sz="22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6506698" y="5135197"/>
            <a:ext cx="1395721" cy="431055"/>
          </a:xfrm>
          <a:prstGeom prst="rect">
            <a:avLst/>
          </a:prstGeom>
          <a:noFill/>
        </p:spPr>
        <p:txBody>
          <a:bodyPr wrap="square" lIns="91603" tIns="45803" rIns="91603" bIns="45803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人员培训</a:t>
            </a:r>
            <a:endParaRPr lang="en-US" altLang="zh-CN" sz="22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4" name="TextBox 14"/>
          <p:cNvSpPr txBox="1"/>
          <p:nvPr/>
        </p:nvSpPr>
        <p:spPr>
          <a:xfrm>
            <a:off x="8052767" y="5135197"/>
            <a:ext cx="1395721" cy="431055"/>
          </a:xfrm>
          <a:prstGeom prst="rect">
            <a:avLst/>
          </a:prstGeom>
          <a:noFill/>
        </p:spPr>
        <p:txBody>
          <a:bodyPr wrap="square" lIns="91603" tIns="45803" rIns="91603" bIns="45803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组织协调</a:t>
            </a:r>
            <a:endParaRPr lang="en-US" altLang="zh-CN" sz="22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8" name="TextBox 17"/>
          <p:cNvSpPr txBox="1"/>
          <p:nvPr/>
        </p:nvSpPr>
        <p:spPr>
          <a:xfrm>
            <a:off x="5040853" y="1993878"/>
            <a:ext cx="5980028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designed to help anyone that is stepping into the world of PowerPoint for the very first time.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5040853" y="2876973"/>
            <a:ext cx="603135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5"/>
          <p:cNvSpPr/>
          <p:nvPr/>
        </p:nvSpPr>
        <p:spPr bwMode="auto">
          <a:xfrm rot="5400000">
            <a:off x="910405" y="1412302"/>
            <a:ext cx="3133000" cy="3133000"/>
          </a:xfrm>
          <a:prstGeom prst="ellipse">
            <a:avLst/>
          </a:prstGeom>
          <a:solidFill>
            <a:srgbClr val="70A6FE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5" name="Freeform 5"/>
          <p:cNvSpPr/>
          <p:nvPr/>
        </p:nvSpPr>
        <p:spPr bwMode="auto">
          <a:xfrm rot="5400000">
            <a:off x="1065629" y="1567526"/>
            <a:ext cx="2822552" cy="2822552"/>
          </a:xfrm>
          <a:prstGeom prst="ellipse">
            <a:avLst/>
          </a:prstGeom>
          <a:solidFill>
            <a:schemeClr val="bg1"/>
          </a:solidFill>
          <a:ln w="3175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1337763" y="1847739"/>
            <a:ext cx="2278284" cy="2262128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5875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1226860" y="4697071"/>
            <a:ext cx="2534400" cy="462818"/>
          </a:xfrm>
          <a:prstGeom prst="roundRect">
            <a:avLst>
              <a:gd name="adj" fmla="val 50000"/>
            </a:avLst>
          </a:prstGeom>
          <a:solidFill>
            <a:srgbClr val="70A6FE"/>
          </a:solidFill>
          <a:ln w="1905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8" name="TextBox 12"/>
          <p:cNvSpPr txBox="1"/>
          <p:nvPr/>
        </p:nvSpPr>
        <p:spPr>
          <a:xfrm>
            <a:off x="2031760" y="4743814"/>
            <a:ext cx="92333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待用名</a:t>
            </a:r>
            <a:endParaRPr lang="zh-CN" altLang="en-US" sz="2400" b="1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80" name="TextBox 16"/>
          <p:cNvSpPr txBox="1"/>
          <p:nvPr/>
        </p:nvSpPr>
        <p:spPr>
          <a:xfrm>
            <a:off x="1463559" y="5235465"/>
            <a:ext cx="2059733" cy="615721"/>
          </a:xfrm>
          <a:prstGeom prst="rect">
            <a:avLst/>
          </a:prstGeom>
          <a:noFill/>
        </p:spPr>
        <p:txBody>
          <a:bodyPr wrap="square" lIns="91603" tIns="45803" rIns="91603" bIns="45803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输入职务名称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活动负责人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81" name="TextBox 16"/>
          <p:cNvSpPr txBox="1"/>
          <p:nvPr/>
        </p:nvSpPr>
        <p:spPr>
          <a:xfrm>
            <a:off x="6764948" y="3184846"/>
            <a:ext cx="2059733" cy="584943"/>
          </a:xfrm>
          <a:prstGeom prst="rect">
            <a:avLst/>
          </a:prstGeom>
          <a:noFill/>
        </p:spPr>
        <p:txBody>
          <a:bodyPr wrap="square" lIns="91603" tIns="45803" rIns="91603" bIns="45803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主要职责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82" name="TextBox 14"/>
          <p:cNvSpPr txBox="1"/>
          <p:nvPr/>
        </p:nvSpPr>
        <p:spPr>
          <a:xfrm>
            <a:off x="9591473" y="5135197"/>
            <a:ext cx="1395721" cy="431055"/>
          </a:xfrm>
          <a:prstGeom prst="rect">
            <a:avLst/>
          </a:prstGeom>
          <a:noFill/>
        </p:spPr>
        <p:txBody>
          <a:bodyPr wrap="square" lIns="91603" tIns="45803" rIns="91603" bIns="45803" rtlCol="0">
            <a:spAutoFit/>
          </a:bodyPr>
          <a:lstStyle/>
          <a:p>
            <a:pPr algn="ctr"/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现场指挥</a:t>
            </a:r>
            <a:endParaRPr lang="en-US" altLang="zh-CN" sz="22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6700972" y="3949790"/>
            <a:ext cx="1007174" cy="1005828"/>
            <a:chOff x="7158601" y="4546700"/>
            <a:chExt cx="1007174" cy="1005828"/>
          </a:xfrm>
        </p:grpSpPr>
        <p:sp>
          <p:nvSpPr>
            <p:cNvPr id="84" name="Freeform 5"/>
            <p:cNvSpPr/>
            <p:nvPr/>
          </p:nvSpPr>
          <p:spPr bwMode="auto">
            <a:xfrm>
              <a:off x="7158601" y="4546700"/>
              <a:ext cx="1007174" cy="1005828"/>
            </a:xfrm>
            <a:prstGeom prst="ellipse">
              <a:avLst/>
            </a:prstGeom>
            <a:solidFill>
              <a:srgbClr val="70A6FE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7360488" y="4755703"/>
              <a:ext cx="622400" cy="587822"/>
              <a:chOff x="4120945" y="4606259"/>
              <a:chExt cx="3200400" cy="3022600"/>
            </a:xfrm>
            <a:solidFill>
              <a:schemeClr val="bg1"/>
            </a:solidFill>
          </p:grpSpPr>
          <p:sp>
            <p:nvSpPr>
              <p:cNvPr id="86" name="Freeform 5"/>
              <p:cNvSpPr/>
              <p:nvPr/>
            </p:nvSpPr>
            <p:spPr bwMode="auto">
              <a:xfrm>
                <a:off x="5465558" y="6477922"/>
                <a:ext cx="481013" cy="322263"/>
              </a:xfrm>
              <a:custGeom>
                <a:avLst/>
                <a:gdLst>
                  <a:gd name="T0" fmla="*/ 0 w 128"/>
                  <a:gd name="T1" fmla="*/ 64 h 86"/>
                  <a:gd name="T2" fmla="*/ 4 w 128"/>
                  <a:gd name="T3" fmla="*/ 86 h 86"/>
                  <a:gd name="T4" fmla="*/ 124 w 128"/>
                  <a:gd name="T5" fmla="*/ 86 h 86"/>
                  <a:gd name="T6" fmla="*/ 128 w 128"/>
                  <a:gd name="T7" fmla="*/ 64 h 86"/>
                  <a:gd name="T8" fmla="*/ 64 w 128"/>
                  <a:gd name="T9" fmla="*/ 0 h 86"/>
                  <a:gd name="T10" fmla="*/ 0 w 128"/>
                  <a:gd name="T11" fmla="*/ 6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8" h="86">
                    <a:moveTo>
                      <a:pt x="0" y="64"/>
                    </a:moveTo>
                    <a:cubicBezTo>
                      <a:pt x="0" y="72"/>
                      <a:pt x="2" y="79"/>
                      <a:pt x="4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7" y="79"/>
                      <a:pt x="128" y="72"/>
                      <a:pt x="128" y="64"/>
                    </a:cubicBezTo>
                    <a:cubicBezTo>
                      <a:pt x="128" y="28"/>
                      <a:pt x="99" y="0"/>
                      <a:pt x="64" y="0"/>
                    </a:cubicBezTo>
                    <a:cubicBezTo>
                      <a:pt x="29" y="0"/>
                      <a:pt x="0" y="28"/>
                      <a:pt x="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87" name="Freeform 6"/>
              <p:cNvSpPr/>
              <p:nvPr/>
            </p:nvSpPr>
            <p:spPr bwMode="auto">
              <a:xfrm>
                <a:off x="5657645" y="5712747"/>
                <a:ext cx="1087438" cy="603250"/>
              </a:xfrm>
              <a:custGeom>
                <a:avLst/>
                <a:gdLst>
                  <a:gd name="T0" fmla="*/ 498 w 685"/>
                  <a:gd name="T1" fmla="*/ 90 h 380"/>
                  <a:gd name="T2" fmla="*/ 578 w 685"/>
                  <a:gd name="T3" fmla="*/ 380 h 380"/>
                  <a:gd name="T4" fmla="*/ 685 w 685"/>
                  <a:gd name="T5" fmla="*/ 380 h 380"/>
                  <a:gd name="T6" fmla="*/ 602 w 685"/>
                  <a:gd name="T7" fmla="*/ 90 h 380"/>
                  <a:gd name="T8" fmla="*/ 675 w 685"/>
                  <a:gd name="T9" fmla="*/ 90 h 380"/>
                  <a:gd name="T10" fmla="*/ 675 w 685"/>
                  <a:gd name="T11" fmla="*/ 0 h 380"/>
                  <a:gd name="T12" fmla="*/ 0 w 685"/>
                  <a:gd name="T13" fmla="*/ 0 h 380"/>
                  <a:gd name="T14" fmla="*/ 0 w 685"/>
                  <a:gd name="T15" fmla="*/ 90 h 380"/>
                  <a:gd name="T16" fmla="*/ 87 w 685"/>
                  <a:gd name="T17" fmla="*/ 90 h 380"/>
                  <a:gd name="T18" fmla="*/ 4 w 685"/>
                  <a:gd name="T19" fmla="*/ 380 h 380"/>
                  <a:gd name="T20" fmla="*/ 111 w 685"/>
                  <a:gd name="T21" fmla="*/ 380 h 380"/>
                  <a:gd name="T22" fmla="*/ 192 w 685"/>
                  <a:gd name="T23" fmla="*/ 90 h 380"/>
                  <a:gd name="T24" fmla="*/ 498 w 685"/>
                  <a:gd name="T25" fmla="*/ 9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5" h="380">
                    <a:moveTo>
                      <a:pt x="498" y="90"/>
                    </a:moveTo>
                    <a:lnTo>
                      <a:pt x="578" y="380"/>
                    </a:lnTo>
                    <a:lnTo>
                      <a:pt x="685" y="380"/>
                    </a:lnTo>
                    <a:lnTo>
                      <a:pt x="602" y="90"/>
                    </a:lnTo>
                    <a:lnTo>
                      <a:pt x="675" y="90"/>
                    </a:lnTo>
                    <a:lnTo>
                      <a:pt x="675" y="0"/>
                    </a:lnTo>
                    <a:lnTo>
                      <a:pt x="0" y="0"/>
                    </a:lnTo>
                    <a:lnTo>
                      <a:pt x="0" y="90"/>
                    </a:lnTo>
                    <a:lnTo>
                      <a:pt x="87" y="90"/>
                    </a:lnTo>
                    <a:lnTo>
                      <a:pt x="4" y="380"/>
                    </a:lnTo>
                    <a:lnTo>
                      <a:pt x="111" y="380"/>
                    </a:lnTo>
                    <a:lnTo>
                      <a:pt x="192" y="90"/>
                    </a:lnTo>
                    <a:lnTo>
                      <a:pt x="498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88" name="Freeform 7"/>
              <p:cNvSpPr/>
              <p:nvPr/>
            </p:nvSpPr>
            <p:spPr bwMode="auto">
              <a:xfrm>
                <a:off x="6495845" y="6477922"/>
                <a:ext cx="482600" cy="322263"/>
              </a:xfrm>
              <a:custGeom>
                <a:avLst/>
                <a:gdLst>
                  <a:gd name="T0" fmla="*/ 0 w 128"/>
                  <a:gd name="T1" fmla="*/ 64 h 86"/>
                  <a:gd name="T2" fmla="*/ 4 w 128"/>
                  <a:gd name="T3" fmla="*/ 86 h 86"/>
                  <a:gd name="T4" fmla="*/ 124 w 128"/>
                  <a:gd name="T5" fmla="*/ 86 h 86"/>
                  <a:gd name="T6" fmla="*/ 128 w 128"/>
                  <a:gd name="T7" fmla="*/ 64 h 86"/>
                  <a:gd name="T8" fmla="*/ 64 w 128"/>
                  <a:gd name="T9" fmla="*/ 0 h 86"/>
                  <a:gd name="T10" fmla="*/ 0 w 128"/>
                  <a:gd name="T11" fmla="*/ 6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8" h="86">
                    <a:moveTo>
                      <a:pt x="0" y="64"/>
                    </a:moveTo>
                    <a:cubicBezTo>
                      <a:pt x="0" y="72"/>
                      <a:pt x="2" y="79"/>
                      <a:pt x="4" y="86"/>
                    </a:cubicBezTo>
                    <a:cubicBezTo>
                      <a:pt x="124" y="86"/>
                      <a:pt x="124" y="86"/>
                      <a:pt x="124" y="86"/>
                    </a:cubicBezTo>
                    <a:cubicBezTo>
                      <a:pt x="127" y="79"/>
                      <a:pt x="128" y="72"/>
                      <a:pt x="128" y="64"/>
                    </a:cubicBezTo>
                    <a:cubicBezTo>
                      <a:pt x="128" y="28"/>
                      <a:pt x="99" y="0"/>
                      <a:pt x="64" y="0"/>
                    </a:cubicBezTo>
                    <a:cubicBezTo>
                      <a:pt x="29" y="0"/>
                      <a:pt x="0" y="28"/>
                      <a:pt x="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89" name="Freeform 8"/>
              <p:cNvSpPr>
                <a:spLocks noEditPoints="1"/>
              </p:cNvSpPr>
              <p:nvPr/>
            </p:nvSpPr>
            <p:spPr bwMode="auto">
              <a:xfrm>
                <a:off x="4543220" y="4738022"/>
                <a:ext cx="2325688" cy="1565275"/>
              </a:xfrm>
              <a:custGeom>
                <a:avLst/>
                <a:gdLst>
                  <a:gd name="T0" fmla="*/ 43 w 618"/>
                  <a:gd name="T1" fmla="*/ 157 h 416"/>
                  <a:gd name="T2" fmla="*/ 43 w 618"/>
                  <a:gd name="T3" fmla="*/ 262 h 416"/>
                  <a:gd name="T4" fmla="*/ 85 w 618"/>
                  <a:gd name="T5" fmla="*/ 416 h 416"/>
                  <a:gd name="T6" fmla="*/ 94 w 618"/>
                  <a:gd name="T7" fmla="*/ 289 h 416"/>
                  <a:gd name="T8" fmla="*/ 135 w 618"/>
                  <a:gd name="T9" fmla="*/ 416 h 416"/>
                  <a:gd name="T10" fmla="*/ 135 w 618"/>
                  <a:gd name="T11" fmla="*/ 262 h 416"/>
                  <a:gd name="T12" fmla="*/ 135 w 618"/>
                  <a:gd name="T13" fmla="*/ 157 h 416"/>
                  <a:gd name="T14" fmla="*/ 177 w 618"/>
                  <a:gd name="T15" fmla="*/ 157 h 416"/>
                  <a:gd name="T16" fmla="*/ 238 w 618"/>
                  <a:gd name="T17" fmla="*/ 147 h 416"/>
                  <a:gd name="T18" fmla="*/ 251 w 618"/>
                  <a:gd name="T19" fmla="*/ 206 h 416"/>
                  <a:gd name="T20" fmla="*/ 264 w 618"/>
                  <a:gd name="T21" fmla="*/ 237 h 416"/>
                  <a:gd name="T22" fmla="*/ 295 w 618"/>
                  <a:gd name="T23" fmla="*/ 250 h 416"/>
                  <a:gd name="T24" fmla="*/ 606 w 618"/>
                  <a:gd name="T25" fmla="*/ 237 h 416"/>
                  <a:gd name="T26" fmla="*/ 618 w 618"/>
                  <a:gd name="T27" fmla="*/ 206 h 416"/>
                  <a:gd name="T28" fmla="*/ 606 w 618"/>
                  <a:gd name="T29" fmla="*/ 13 h 416"/>
                  <a:gd name="T30" fmla="*/ 295 w 618"/>
                  <a:gd name="T31" fmla="*/ 0 h 416"/>
                  <a:gd name="T32" fmla="*/ 264 w 618"/>
                  <a:gd name="T33" fmla="*/ 13 h 416"/>
                  <a:gd name="T34" fmla="*/ 251 w 618"/>
                  <a:gd name="T35" fmla="*/ 128 h 416"/>
                  <a:gd name="T36" fmla="*/ 238 w 618"/>
                  <a:gd name="T37" fmla="*/ 115 h 416"/>
                  <a:gd name="T38" fmla="*/ 135 w 618"/>
                  <a:gd name="T39" fmla="*/ 90 h 416"/>
                  <a:gd name="T40" fmla="*/ 88 w 618"/>
                  <a:gd name="T41" fmla="*/ 90 h 416"/>
                  <a:gd name="T42" fmla="*/ 0 w 618"/>
                  <a:gd name="T43" fmla="*/ 126 h 416"/>
                  <a:gd name="T44" fmla="*/ 37 w 618"/>
                  <a:gd name="T45" fmla="*/ 241 h 416"/>
                  <a:gd name="T46" fmla="*/ 286 w 618"/>
                  <a:gd name="T47" fmla="*/ 137 h 416"/>
                  <a:gd name="T48" fmla="*/ 425 w 618"/>
                  <a:gd name="T49" fmla="*/ 105 h 416"/>
                  <a:gd name="T50" fmla="*/ 286 w 618"/>
                  <a:gd name="T51" fmla="*/ 44 h 416"/>
                  <a:gd name="T52" fmla="*/ 288 w 618"/>
                  <a:gd name="T53" fmla="*/ 38 h 416"/>
                  <a:gd name="T54" fmla="*/ 575 w 618"/>
                  <a:gd name="T55" fmla="*/ 35 h 416"/>
                  <a:gd name="T56" fmla="*/ 584 w 618"/>
                  <a:gd name="T57" fmla="*/ 44 h 416"/>
                  <a:gd name="T58" fmla="*/ 581 w 618"/>
                  <a:gd name="T59" fmla="*/ 213 h 416"/>
                  <a:gd name="T60" fmla="*/ 575 w 618"/>
                  <a:gd name="T61" fmla="*/ 215 h 416"/>
                  <a:gd name="T62" fmla="*/ 288 w 618"/>
                  <a:gd name="T63" fmla="*/ 213 h 416"/>
                  <a:gd name="T64" fmla="*/ 286 w 618"/>
                  <a:gd name="T65" fmla="*/ 206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18" h="416">
                    <a:moveTo>
                      <a:pt x="37" y="157"/>
                    </a:moveTo>
                    <a:cubicBezTo>
                      <a:pt x="43" y="157"/>
                      <a:pt x="43" y="157"/>
                      <a:pt x="43" y="157"/>
                    </a:cubicBezTo>
                    <a:cubicBezTo>
                      <a:pt x="43" y="241"/>
                      <a:pt x="43" y="241"/>
                      <a:pt x="43" y="241"/>
                    </a:cubicBezTo>
                    <a:cubicBezTo>
                      <a:pt x="43" y="262"/>
                      <a:pt x="43" y="262"/>
                      <a:pt x="43" y="262"/>
                    </a:cubicBezTo>
                    <a:cubicBezTo>
                      <a:pt x="43" y="416"/>
                      <a:pt x="43" y="416"/>
                      <a:pt x="43" y="416"/>
                    </a:cubicBezTo>
                    <a:cubicBezTo>
                      <a:pt x="85" y="416"/>
                      <a:pt x="85" y="416"/>
                      <a:pt x="85" y="416"/>
                    </a:cubicBezTo>
                    <a:cubicBezTo>
                      <a:pt x="85" y="289"/>
                      <a:pt x="85" y="289"/>
                      <a:pt x="85" y="289"/>
                    </a:cubicBezTo>
                    <a:cubicBezTo>
                      <a:pt x="94" y="289"/>
                      <a:pt x="94" y="289"/>
                      <a:pt x="94" y="289"/>
                    </a:cubicBezTo>
                    <a:cubicBezTo>
                      <a:pt x="94" y="416"/>
                      <a:pt x="94" y="416"/>
                      <a:pt x="94" y="416"/>
                    </a:cubicBezTo>
                    <a:cubicBezTo>
                      <a:pt x="135" y="416"/>
                      <a:pt x="135" y="416"/>
                      <a:pt x="135" y="416"/>
                    </a:cubicBezTo>
                    <a:cubicBezTo>
                      <a:pt x="135" y="393"/>
                      <a:pt x="135" y="393"/>
                      <a:pt x="135" y="393"/>
                    </a:cubicBezTo>
                    <a:cubicBezTo>
                      <a:pt x="135" y="262"/>
                      <a:pt x="135" y="262"/>
                      <a:pt x="135" y="262"/>
                    </a:cubicBezTo>
                    <a:cubicBezTo>
                      <a:pt x="135" y="241"/>
                      <a:pt x="135" y="241"/>
                      <a:pt x="135" y="241"/>
                    </a:cubicBezTo>
                    <a:cubicBezTo>
                      <a:pt x="135" y="157"/>
                      <a:pt x="135" y="157"/>
                      <a:pt x="135" y="157"/>
                    </a:cubicBezTo>
                    <a:cubicBezTo>
                      <a:pt x="135" y="133"/>
                      <a:pt x="135" y="133"/>
                      <a:pt x="135" y="133"/>
                    </a:cubicBezTo>
                    <a:cubicBezTo>
                      <a:pt x="177" y="157"/>
                      <a:pt x="177" y="157"/>
                      <a:pt x="177" y="157"/>
                    </a:cubicBezTo>
                    <a:cubicBezTo>
                      <a:pt x="238" y="157"/>
                      <a:pt x="238" y="157"/>
                      <a:pt x="238" y="157"/>
                    </a:cubicBezTo>
                    <a:cubicBezTo>
                      <a:pt x="238" y="147"/>
                      <a:pt x="238" y="147"/>
                      <a:pt x="238" y="147"/>
                    </a:cubicBezTo>
                    <a:cubicBezTo>
                      <a:pt x="251" y="144"/>
                      <a:pt x="251" y="144"/>
                      <a:pt x="251" y="144"/>
                    </a:cubicBezTo>
                    <a:cubicBezTo>
                      <a:pt x="251" y="206"/>
                      <a:pt x="251" y="206"/>
                      <a:pt x="251" y="206"/>
                    </a:cubicBezTo>
                    <a:cubicBezTo>
                      <a:pt x="251" y="218"/>
                      <a:pt x="256" y="229"/>
                      <a:pt x="264" y="237"/>
                    </a:cubicBezTo>
                    <a:cubicBezTo>
                      <a:pt x="264" y="237"/>
                      <a:pt x="264" y="237"/>
                      <a:pt x="264" y="237"/>
                    </a:cubicBezTo>
                    <a:cubicBezTo>
                      <a:pt x="264" y="237"/>
                      <a:pt x="264" y="237"/>
                      <a:pt x="264" y="237"/>
                    </a:cubicBezTo>
                    <a:cubicBezTo>
                      <a:pt x="272" y="245"/>
                      <a:pt x="283" y="250"/>
                      <a:pt x="295" y="250"/>
                    </a:cubicBezTo>
                    <a:cubicBezTo>
                      <a:pt x="575" y="250"/>
                      <a:pt x="575" y="250"/>
                      <a:pt x="575" y="250"/>
                    </a:cubicBezTo>
                    <a:cubicBezTo>
                      <a:pt x="587" y="250"/>
                      <a:pt x="598" y="245"/>
                      <a:pt x="606" y="237"/>
                    </a:cubicBezTo>
                    <a:cubicBezTo>
                      <a:pt x="606" y="237"/>
                      <a:pt x="606" y="237"/>
                      <a:pt x="606" y="237"/>
                    </a:cubicBezTo>
                    <a:cubicBezTo>
                      <a:pt x="614" y="229"/>
                      <a:pt x="618" y="218"/>
                      <a:pt x="618" y="206"/>
                    </a:cubicBezTo>
                    <a:cubicBezTo>
                      <a:pt x="618" y="44"/>
                      <a:pt x="618" y="44"/>
                      <a:pt x="618" y="44"/>
                    </a:cubicBezTo>
                    <a:cubicBezTo>
                      <a:pt x="618" y="32"/>
                      <a:pt x="614" y="21"/>
                      <a:pt x="606" y="13"/>
                    </a:cubicBezTo>
                    <a:cubicBezTo>
                      <a:pt x="598" y="5"/>
                      <a:pt x="587" y="0"/>
                      <a:pt x="57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283" y="0"/>
                      <a:pt x="272" y="5"/>
                      <a:pt x="264" y="13"/>
                    </a:cubicBezTo>
                    <a:cubicBezTo>
                      <a:pt x="264" y="13"/>
                      <a:pt x="264" y="13"/>
                      <a:pt x="264" y="13"/>
                    </a:cubicBezTo>
                    <a:cubicBezTo>
                      <a:pt x="256" y="21"/>
                      <a:pt x="251" y="32"/>
                      <a:pt x="251" y="44"/>
                    </a:cubicBezTo>
                    <a:cubicBezTo>
                      <a:pt x="251" y="128"/>
                      <a:pt x="251" y="128"/>
                      <a:pt x="251" y="128"/>
                    </a:cubicBezTo>
                    <a:cubicBezTo>
                      <a:pt x="238" y="130"/>
                      <a:pt x="238" y="130"/>
                      <a:pt x="238" y="130"/>
                    </a:cubicBezTo>
                    <a:cubicBezTo>
                      <a:pt x="238" y="115"/>
                      <a:pt x="238" y="115"/>
                      <a:pt x="238" y="115"/>
                    </a:cubicBezTo>
                    <a:cubicBezTo>
                      <a:pt x="177" y="115"/>
                      <a:pt x="177" y="115"/>
                      <a:pt x="177" y="115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08" y="90"/>
                      <a:pt x="96" y="90"/>
                      <a:pt x="91" y="90"/>
                    </a:cubicBezTo>
                    <a:cubicBezTo>
                      <a:pt x="89" y="90"/>
                      <a:pt x="88" y="90"/>
                      <a:pt x="88" y="90"/>
                    </a:cubicBezTo>
                    <a:cubicBezTo>
                      <a:pt x="83" y="90"/>
                      <a:pt x="69" y="90"/>
                      <a:pt x="37" y="90"/>
                    </a:cubicBezTo>
                    <a:cubicBezTo>
                      <a:pt x="16" y="90"/>
                      <a:pt x="0" y="106"/>
                      <a:pt x="0" y="126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37" y="241"/>
                      <a:pt x="37" y="241"/>
                      <a:pt x="37" y="241"/>
                    </a:cubicBezTo>
                    <a:lnTo>
                      <a:pt x="37" y="157"/>
                    </a:lnTo>
                    <a:close/>
                    <a:moveTo>
                      <a:pt x="286" y="137"/>
                    </a:moveTo>
                    <a:cubicBezTo>
                      <a:pt x="425" y="108"/>
                      <a:pt x="425" y="108"/>
                      <a:pt x="425" y="108"/>
                    </a:cubicBezTo>
                    <a:cubicBezTo>
                      <a:pt x="425" y="105"/>
                      <a:pt x="425" y="105"/>
                      <a:pt x="425" y="105"/>
                    </a:cubicBezTo>
                    <a:cubicBezTo>
                      <a:pt x="286" y="124"/>
                      <a:pt x="286" y="124"/>
                      <a:pt x="286" y="124"/>
                    </a:cubicBezTo>
                    <a:cubicBezTo>
                      <a:pt x="286" y="44"/>
                      <a:pt x="286" y="44"/>
                      <a:pt x="286" y="44"/>
                    </a:cubicBezTo>
                    <a:cubicBezTo>
                      <a:pt x="286" y="41"/>
                      <a:pt x="287" y="39"/>
                      <a:pt x="288" y="38"/>
                    </a:cubicBezTo>
                    <a:cubicBezTo>
                      <a:pt x="288" y="38"/>
                      <a:pt x="288" y="38"/>
                      <a:pt x="288" y="38"/>
                    </a:cubicBezTo>
                    <a:cubicBezTo>
                      <a:pt x="290" y="36"/>
                      <a:pt x="292" y="35"/>
                      <a:pt x="295" y="35"/>
                    </a:cubicBezTo>
                    <a:cubicBezTo>
                      <a:pt x="575" y="35"/>
                      <a:pt x="575" y="35"/>
                      <a:pt x="575" y="35"/>
                    </a:cubicBezTo>
                    <a:cubicBezTo>
                      <a:pt x="577" y="35"/>
                      <a:pt x="580" y="36"/>
                      <a:pt x="581" y="38"/>
                    </a:cubicBezTo>
                    <a:cubicBezTo>
                      <a:pt x="583" y="39"/>
                      <a:pt x="584" y="41"/>
                      <a:pt x="584" y="44"/>
                    </a:cubicBezTo>
                    <a:cubicBezTo>
                      <a:pt x="584" y="206"/>
                      <a:pt x="584" y="206"/>
                      <a:pt x="584" y="206"/>
                    </a:cubicBezTo>
                    <a:cubicBezTo>
                      <a:pt x="584" y="209"/>
                      <a:pt x="583" y="211"/>
                      <a:pt x="581" y="213"/>
                    </a:cubicBezTo>
                    <a:cubicBezTo>
                      <a:pt x="581" y="213"/>
                      <a:pt x="581" y="213"/>
                      <a:pt x="581" y="213"/>
                    </a:cubicBezTo>
                    <a:cubicBezTo>
                      <a:pt x="580" y="214"/>
                      <a:pt x="577" y="215"/>
                      <a:pt x="575" y="215"/>
                    </a:cubicBezTo>
                    <a:cubicBezTo>
                      <a:pt x="295" y="215"/>
                      <a:pt x="295" y="215"/>
                      <a:pt x="295" y="215"/>
                    </a:cubicBezTo>
                    <a:cubicBezTo>
                      <a:pt x="292" y="215"/>
                      <a:pt x="290" y="214"/>
                      <a:pt x="288" y="213"/>
                    </a:cubicBezTo>
                    <a:cubicBezTo>
                      <a:pt x="288" y="213"/>
                      <a:pt x="288" y="213"/>
                      <a:pt x="288" y="213"/>
                    </a:cubicBezTo>
                    <a:cubicBezTo>
                      <a:pt x="287" y="211"/>
                      <a:pt x="286" y="209"/>
                      <a:pt x="286" y="206"/>
                    </a:cubicBezTo>
                    <a:lnTo>
                      <a:pt x="286" y="1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90" name="Freeform 9"/>
              <p:cNvSpPr/>
              <p:nvPr/>
            </p:nvSpPr>
            <p:spPr bwMode="auto">
              <a:xfrm>
                <a:off x="4449558" y="6477922"/>
                <a:ext cx="481013" cy="322263"/>
              </a:xfrm>
              <a:custGeom>
                <a:avLst/>
                <a:gdLst>
                  <a:gd name="T0" fmla="*/ 123 w 128"/>
                  <a:gd name="T1" fmla="*/ 86 h 86"/>
                  <a:gd name="T2" fmla="*/ 128 w 128"/>
                  <a:gd name="T3" fmla="*/ 64 h 86"/>
                  <a:gd name="T4" fmla="*/ 64 w 128"/>
                  <a:gd name="T5" fmla="*/ 0 h 86"/>
                  <a:gd name="T6" fmla="*/ 0 w 128"/>
                  <a:gd name="T7" fmla="*/ 64 h 86"/>
                  <a:gd name="T8" fmla="*/ 4 w 128"/>
                  <a:gd name="T9" fmla="*/ 86 h 86"/>
                  <a:gd name="T10" fmla="*/ 123 w 128"/>
                  <a:gd name="T11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8" h="86">
                    <a:moveTo>
                      <a:pt x="123" y="86"/>
                    </a:moveTo>
                    <a:cubicBezTo>
                      <a:pt x="126" y="79"/>
                      <a:pt x="128" y="72"/>
                      <a:pt x="128" y="64"/>
                    </a:cubicBezTo>
                    <a:cubicBezTo>
                      <a:pt x="128" y="28"/>
                      <a:pt x="99" y="0"/>
                      <a:pt x="64" y="0"/>
                    </a:cubicBezTo>
                    <a:cubicBezTo>
                      <a:pt x="28" y="0"/>
                      <a:pt x="0" y="28"/>
                      <a:pt x="0" y="64"/>
                    </a:cubicBezTo>
                    <a:cubicBezTo>
                      <a:pt x="0" y="72"/>
                      <a:pt x="1" y="79"/>
                      <a:pt x="4" y="86"/>
                    </a:cubicBezTo>
                    <a:lnTo>
                      <a:pt x="123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91" name="Freeform 10"/>
              <p:cNvSpPr/>
              <p:nvPr/>
            </p:nvSpPr>
            <p:spPr bwMode="auto">
              <a:xfrm>
                <a:off x="4120945" y="6854159"/>
                <a:ext cx="3200400" cy="774700"/>
              </a:xfrm>
              <a:custGeom>
                <a:avLst/>
                <a:gdLst>
                  <a:gd name="T0" fmla="*/ 840 w 850"/>
                  <a:gd name="T1" fmla="*/ 105 h 206"/>
                  <a:gd name="T2" fmla="*/ 819 w 850"/>
                  <a:gd name="T3" fmla="*/ 105 h 206"/>
                  <a:gd name="T4" fmla="*/ 810 w 850"/>
                  <a:gd name="T5" fmla="*/ 105 h 206"/>
                  <a:gd name="T6" fmla="*/ 810 w 850"/>
                  <a:gd name="T7" fmla="*/ 51 h 206"/>
                  <a:gd name="T8" fmla="*/ 759 w 850"/>
                  <a:gd name="T9" fmla="*/ 0 h 206"/>
                  <a:gd name="T10" fmla="*/ 628 w 850"/>
                  <a:gd name="T11" fmla="*/ 0 h 206"/>
                  <a:gd name="T12" fmla="*/ 577 w 850"/>
                  <a:gd name="T13" fmla="*/ 51 h 206"/>
                  <a:gd name="T14" fmla="*/ 577 w 850"/>
                  <a:gd name="T15" fmla="*/ 105 h 206"/>
                  <a:gd name="T16" fmla="*/ 565 w 850"/>
                  <a:gd name="T17" fmla="*/ 105 h 206"/>
                  <a:gd name="T18" fmla="*/ 545 w 850"/>
                  <a:gd name="T19" fmla="*/ 105 h 206"/>
                  <a:gd name="T20" fmla="*/ 536 w 850"/>
                  <a:gd name="T21" fmla="*/ 105 h 206"/>
                  <a:gd name="T22" fmla="*/ 536 w 850"/>
                  <a:gd name="T23" fmla="*/ 51 h 206"/>
                  <a:gd name="T24" fmla="*/ 485 w 850"/>
                  <a:gd name="T25" fmla="*/ 0 h 206"/>
                  <a:gd name="T26" fmla="*/ 354 w 850"/>
                  <a:gd name="T27" fmla="*/ 0 h 206"/>
                  <a:gd name="T28" fmla="*/ 302 w 850"/>
                  <a:gd name="T29" fmla="*/ 51 h 206"/>
                  <a:gd name="T30" fmla="*/ 302 w 850"/>
                  <a:gd name="T31" fmla="*/ 105 h 206"/>
                  <a:gd name="T32" fmla="*/ 295 w 850"/>
                  <a:gd name="T33" fmla="*/ 105 h 206"/>
                  <a:gd name="T34" fmla="*/ 271 w 850"/>
                  <a:gd name="T35" fmla="*/ 105 h 206"/>
                  <a:gd name="T36" fmla="*/ 266 w 850"/>
                  <a:gd name="T37" fmla="*/ 105 h 206"/>
                  <a:gd name="T38" fmla="*/ 266 w 850"/>
                  <a:gd name="T39" fmla="*/ 51 h 206"/>
                  <a:gd name="T40" fmla="*/ 215 w 850"/>
                  <a:gd name="T41" fmla="*/ 0 h 206"/>
                  <a:gd name="T42" fmla="*/ 83 w 850"/>
                  <a:gd name="T43" fmla="*/ 0 h 206"/>
                  <a:gd name="T44" fmla="*/ 32 w 850"/>
                  <a:gd name="T45" fmla="*/ 51 h 206"/>
                  <a:gd name="T46" fmla="*/ 32 w 850"/>
                  <a:gd name="T47" fmla="*/ 105 h 206"/>
                  <a:gd name="T48" fmla="*/ 0 w 850"/>
                  <a:gd name="T49" fmla="*/ 105 h 206"/>
                  <a:gd name="T50" fmla="*/ 0 w 850"/>
                  <a:gd name="T51" fmla="*/ 134 h 206"/>
                  <a:gd name="T52" fmla="*/ 32 w 850"/>
                  <a:gd name="T53" fmla="*/ 134 h 206"/>
                  <a:gd name="T54" fmla="*/ 32 w 850"/>
                  <a:gd name="T55" fmla="*/ 206 h 206"/>
                  <a:gd name="T56" fmla="*/ 266 w 850"/>
                  <a:gd name="T57" fmla="*/ 206 h 206"/>
                  <a:gd name="T58" fmla="*/ 266 w 850"/>
                  <a:gd name="T59" fmla="*/ 134 h 206"/>
                  <a:gd name="T60" fmla="*/ 271 w 850"/>
                  <a:gd name="T61" fmla="*/ 134 h 206"/>
                  <a:gd name="T62" fmla="*/ 295 w 850"/>
                  <a:gd name="T63" fmla="*/ 134 h 206"/>
                  <a:gd name="T64" fmla="*/ 302 w 850"/>
                  <a:gd name="T65" fmla="*/ 134 h 206"/>
                  <a:gd name="T66" fmla="*/ 302 w 850"/>
                  <a:gd name="T67" fmla="*/ 206 h 206"/>
                  <a:gd name="T68" fmla="*/ 536 w 850"/>
                  <a:gd name="T69" fmla="*/ 206 h 206"/>
                  <a:gd name="T70" fmla="*/ 536 w 850"/>
                  <a:gd name="T71" fmla="*/ 134 h 206"/>
                  <a:gd name="T72" fmla="*/ 545 w 850"/>
                  <a:gd name="T73" fmla="*/ 134 h 206"/>
                  <a:gd name="T74" fmla="*/ 565 w 850"/>
                  <a:gd name="T75" fmla="*/ 134 h 206"/>
                  <a:gd name="T76" fmla="*/ 577 w 850"/>
                  <a:gd name="T77" fmla="*/ 134 h 206"/>
                  <a:gd name="T78" fmla="*/ 577 w 850"/>
                  <a:gd name="T79" fmla="*/ 206 h 206"/>
                  <a:gd name="T80" fmla="*/ 810 w 850"/>
                  <a:gd name="T81" fmla="*/ 206 h 206"/>
                  <a:gd name="T82" fmla="*/ 810 w 850"/>
                  <a:gd name="T83" fmla="*/ 134 h 206"/>
                  <a:gd name="T84" fmla="*/ 819 w 850"/>
                  <a:gd name="T85" fmla="*/ 134 h 206"/>
                  <a:gd name="T86" fmla="*/ 840 w 850"/>
                  <a:gd name="T87" fmla="*/ 134 h 206"/>
                  <a:gd name="T88" fmla="*/ 850 w 850"/>
                  <a:gd name="T89" fmla="*/ 134 h 206"/>
                  <a:gd name="T90" fmla="*/ 850 w 850"/>
                  <a:gd name="T91" fmla="*/ 105 h 206"/>
                  <a:gd name="T92" fmla="*/ 840 w 850"/>
                  <a:gd name="T93" fmla="*/ 105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50" h="206">
                    <a:moveTo>
                      <a:pt x="840" y="105"/>
                    </a:moveTo>
                    <a:cubicBezTo>
                      <a:pt x="819" y="105"/>
                      <a:pt x="819" y="105"/>
                      <a:pt x="819" y="105"/>
                    </a:cubicBezTo>
                    <a:cubicBezTo>
                      <a:pt x="810" y="105"/>
                      <a:pt x="810" y="105"/>
                      <a:pt x="810" y="105"/>
                    </a:cubicBezTo>
                    <a:cubicBezTo>
                      <a:pt x="810" y="51"/>
                      <a:pt x="810" y="51"/>
                      <a:pt x="810" y="51"/>
                    </a:cubicBezTo>
                    <a:cubicBezTo>
                      <a:pt x="810" y="23"/>
                      <a:pt x="787" y="0"/>
                      <a:pt x="759" y="0"/>
                    </a:cubicBezTo>
                    <a:cubicBezTo>
                      <a:pt x="628" y="0"/>
                      <a:pt x="628" y="0"/>
                      <a:pt x="628" y="0"/>
                    </a:cubicBezTo>
                    <a:cubicBezTo>
                      <a:pt x="600" y="0"/>
                      <a:pt x="577" y="23"/>
                      <a:pt x="577" y="51"/>
                    </a:cubicBezTo>
                    <a:cubicBezTo>
                      <a:pt x="577" y="105"/>
                      <a:pt x="577" y="105"/>
                      <a:pt x="577" y="105"/>
                    </a:cubicBezTo>
                    <a:cubicBezTo>
                      <a:pt x="565" y="105"/>
                      <a:pt x="565" y="105"/>
                      <a:pt x="565" y="105"/>
                    </a:cubicBezTo>
                    <a:cubicBezTo>
                      <a:pt x="545" y="105"/>
                      <a:pt x="545" y="105"/>
                      <a:pt x="545" y="105"/>
                    </a:cubicBezTo>
                    <a:cubicBezTo>
                      <a:pt x="536" y="105"/>
                      <a:pt x="536" y="105"/>
                      <a:pt x="536" y="105"/>
                    </a:cubicBezTo>
                    <a:cubicBezTo>
                      <a:pt x="536" y="51"/>
                      <a:pt x="536" y="51"/>
                      <a:pt x="536" y="51"/>
                    </a:cubicBezTo>
                    <a:cubicBezTo>
                      <a:pt x="536" y="23"/>
                      <a:pt x="513" y="0"/>
                      <a:pt x="485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325" y="0"/>
                      <a:pt x="302" y="23"/>
                      <a:pt x="302" y="51"/>
                    </a:cubicBezTo>
                    <a:cubicBezTo>
                      <a:pt x="302" y="105"/>
                      <a:pt x="302" y="105"/>
                      <a:pt x="302" y="105"/>
                    </a:cubicBezTo>
                    <a:cubicBezTo>
                      <a:pt x="295" y="105"/>
                      <a:pt x="295" y="105"/>
                      <a:pt x="295" y="105"/>
                    </a:cubicBezTo>
                    <a:cubicBezTo>
                      <a:pt x="271" y="105"/>
                      <a:pt x="271" y="105"/>
                      <a:pt x="271" y="105"/>
                    </a:cubicBezTo>
                    <a:cubicBezTo>
                      <a:pt x="266" y="105"/>
                      <a:pt x="266" y="105"/>
                      <a:pt x="266" y="105"/>
                    </a:cubicBezTo>
                    <a:cubicBezTo>
                      <a:pt x="266" y="51"/>
                      <a:pt x="266" y="51"/>
                      <a:pt x="266" y="51"/>
                    </a:cubicBezTo>
                    <a:cubicBezTo>
                      <a:pt x="266" y="23"/>
                      <a:pt x="243" y="0"/>
                      <a:pt x="215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55" y="0"/>
                      <a:pt x="32" y="23"/>
                      <a:pt x="32" y="51"/>
                    </a:cubicBezTo>
                    <a:cubicBezTo>
                      <a:pt x="32" y="105"/>
                      <a:pt x="32" y="105"/>
                      <a:pt x="32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32" y="134"/>
                      <a:pt x="32" y="134"/>
                      <a:pt x="32" y="134"/>
                    </a:cubicBezTo>
                    <a:cubicBezTo>
                      <a:pt x="32" y="206"/>
                      <a:pt x="32" y="206"/>
                      <a:pt x="32" y="206"/>
                    </a:cubicBezTo>
                    <a:cubicBezTo>
                      <a:pt x="266" y="206"/>
                      <a:pt x="266" y="206"/>
                      <a:pt x="266" y="206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271" y="134"/>
                      <a:pt x="271" y="134"/>
                      <a:pt x="271" y="134"/>
                    </a:cubicBezTo>
                    <a:cubicBezTo>
                      <a:pt x="295" y="134"/>
                      <a:pt x="295" y="134"/>
                      <a:pt x="295" y="134"/>
                    </a:cubicBezTo>
                    <a:cubicBezTo>
                      <a:pt x="302" y="134"/>
                      <a:pt x="302" y="134"/>
                      <a:pt x="302" y="134"/>
                    </a:cubicBezTo>
                    <a:cubicBezTo>
                      <a:pt x="302" y="206"/>
                      <a:pt x="302" y="206"/>
                      <a:pt x="302" y="206"/>
                    </a:cubicBezTo>
                    <a:cubicBezTo>
                      <a:pt x="536" y="206"/>
                      <a:pt x="536" y="206"/>
                      <a:pt x="536" y="206"/>
                    </a:cubicBezTo>
                    <a:cubicBezTo>
                      <a:pt x="536" y="134"/>
                      <a:pt x="536" y="134"/>
                      <a:pt x="536" y="134"/>
                    </a:cubicBezTo>
                    <a:cubicBezTo>
                      <a:pt x="545" y="134"/>
                      <a:pt x="545" y="134"/>
                      <a:pt x="545" y="134"/>
                    </a:cubicBezTo>
                    <a:cubicBezTo>
                      <a:pt x="565" y="134"/>
                      <a:pt x="565" y="134"/>
                      <a:pt x="565" y="134"/>
                    </a:cubicBezTo>
                    <a:cubicBezTo>
                      <a:pt x="577" y="134"/>
                      <a:pt x="577" y="134"/>
                      <a:pt x="577" y="134"/>
                    </a:cubicBezTo>
                    <a:cubicBezTo>
                      <a:pt x="577" y="206"/>
                      <a:pt x="577" y="206"/>
                      <a:pt x="577" y="206"/>
                    </a:cubicBezTo>
                    <a:cubicBezTo>
                      <a:pt x="810" y="206"/>
                      <a:pt x="810" y="206"/>
                      <a:pt x="810" y="206"/>
                    </a:cubicBezTo>
                    <a:cubicBezTo>
                      <a:pt x="810" y="134"/>
                      <a:pt x="810" y="134"/>
                      <a:pt x="810" y="134"/>
                    </a:cubicBezTo>
                    <a:cubicBezTo>
                      <a:pt x="819" y="134"/>
                      <a:pt x="819" y="134"/>
                      <a:pt x="819" y="134"/>
                    </a:cubicBezTo>
                    <a:cubicBezTo>
                      <a:pt x="840" y="134"/>
                      <a:pt x="840" y="134"/>
                      <a:pt x="840" y="134"/>
                    </a:cubicBezTo>
                    <a:cubicBezTo>
                      <a:pt x="850" y="134"/>
                      <a:pt x="850" y="134"/>
                      <a:pt x="850" y="134"/>
                    </a:cubicBezTo>
                    <a:cubicBezTo>
                      <a:pt x="850" y="105"/>
                      <a:pt x="850" y="105"/>
                      <a:pt x="850" y="105"/>
                    </a:cubicBezTo>
                    <a:lnTo>
                      <a:pt x="840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92" name="Oval 11"/>
              <p:cNvSpPr>
                <a:spLocks noChangeArrowheads="1"/>
              </p:cNvSpPr>
              <p:nvPr/>
            </p:nvSpPr>
            <p:spPr bwMode="auto">
              <a:xfrm>
                <a:off x="4663870" y="4606259"/>
                <a:ext cx="439738" cy="441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9785747" y="3924290"/>
            <a:ext cx="1007174" cy="1005828"/>
            <a:chOff x="10243376" y="4521200"/>
            <a:chExt cx="1007174" cy="1005828"/>
          </a:xfrm>
        </p:grpSpPr>
        <p:sp>
          <p:nvSpPr>
            <p:cNvPr id="94" name="Freeform 5"/>
            <p:cNvSpPr/>
            <p:nvPr/>
          </p:nvSpPr>
          <p:spPr bwMode="auto">
            <a:xfrm>
              <a:off x="10243376" y="4521200"/>
              <a:ext cx="1007174" cy="1005828"/>
            </a:xfrm>
            <a:prstGeom prst="ellipse">
              <a:avLst/>
            </a:prstGeom>
            <a:solidFill>
              <a:srgbClr val="70A6FE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95" name="Freeform 7"/>
            <p:cNvSpPr>
              <a:spLocks noEditPoints="1"/>
            </p:cNvSpPr>
            <p:nvPr/>
          </p:nvSpPr>
          <p:spPr bwMode="auto">
            <a:xfrm>
              <a:off x="10456016" y="4790264"/>
              <a:ext cx="654806" cy="486586"/>
            </a:xfrm>
            <a:custGeom>
              <a:avLst/>
              <a:gdLst>
                <a:gd name="T0" fmla="*/ 271 w 336"/>
                <a:gd name="T1" fmla="*/ 48 h 249"/>
                <a:gd name="T2" fmla="*/ 184 w 336"/>
                <a:gd name="T3" fmla="*/ 60 h 249"/>
                <a:gd name="T4" fmla="*/ 129 w 336"/>
                <a:gd name="T5" fmla="*/ 22 h 249"/>
                <a:gd name="T6" fmla="*/ 44 w 336"/>
                <a:gd name="T7" fmla="*/ 22 h 249"/>
                <a:gd name="T8" fmla="*/ 64 w 336"/>
                <a:gd name="T9" fmla="*/ 18 h 249"/>
                <a:gd name="T10" fmla="*/ 147 w 336"/>
                <a:gd name="T11" fmla="*/ 21 h 249"/>
                <a:gd name="T12" fmla="*/ 175 w 336"/>
                <a:gd name="T13" fmla="*/ 39 h 249"/>
                <a:gd name="T14" fmla="*/ 184 w 336"/>
                <a:gd name="T15" fmla="*/ 50 h 249"/>
                <a:gd name="T16" fmla="*/ 205 w 336"/>
                <a:gd name="T17" fmla="*/ 56 h 249"/>
                <a:gd name="T18" fmla="*/ 224 w 336"/>
                <a:gd name="T19" fmla="*/ 52 h 249"/>
                <a:gd name="T20" fmla="*/ 222 w 336"/>
                <a:gd name="T21" fmla="*/ 50 h 249"/>
                <a:gd name="T22" fmla="*/ 186 w 336"/>
                <a:gd name="T23" fmla="*/ 48 h 249"/>
                <a:gd name="T24" fmla="*/ 177 w 336"/>
                <a:gd name="T25" fmla="*/ 38 h 249"/>
                <a:gd name="T26" fmla="*/ 148 w 336"/>
                <a:gd name="T27" fmla="*/ 19 h 249"/>
                <a:gd name="T28" fmla="*/ 64 w 336"/>
                <a:gd name="T29" fmla="*/ 16 h 249"/>
                <a:gd name="T30" fmla="*/ 18 w 336"/>
                <a:gd name="T31" fmla="*/ 27 h 249"/>
                <a:gd name="T32" fmla="*/ 16 w 336"/>
                <a:gd name="T33" fmla="*/ 12 h 249"/>
                <a:gd name="T34" fmla="*/ 0 w 336"/>
                <a:gd name="T35" fmla="*/ 0 h 249"/>
                <a:gd name="T36" fmla="*/ 0 w 336"/>
                <a:gd name="T37" fmla="*/ 19 h 249"/>
                <a:gd name="T38" fmla="*/ 10 w 336"/>
                <a:gd name="T39" fmla="*/ 30 h 249"/>
                <a:gd name="T40" fmla="*/ 115 w 336"/>
                <a:gd name="T41" fmla="*/ 249 h 249"/>
                <a:gd name="T42" fmla="*/ 124 w 336"/>
                <a:gd name="T43" fmla="*/ 249 h 249"/>
                <a:gd name="T44" fmla="*/ 39 w 336"/>
                <a:gd name="T45" fmla="*/ 70 h 249"/>
                <a:gd name="T46" fmla="*/ 103 w 336"/>
                <a:gd name="T47" fmla="*/ 182 h 249"/>
                <a:gd name="T48" fmla="*/ 208 w 336"/>
                <a:gd name="T49" fmla="*/ 193 h 249"/>
                <a:gd name="T50" fmla="*/ 336 w 336"/>
                <a:gd name="T51" fmla="*/ 195 h 249"/>
                <a:gd name="T52" fmla="*/ 271 w 336"/>
                <a:gd name="T53" fmla="*/ 48 h 249"/>
                <a:gd name="T54" fmla="*/ 118 w 336"/>
                <a:gd name="T55" fmla="*/ 85 h 249"/>
                <a:gd name="T56" fmla="*/ 104 w 336"/>
                <a:gd name="T57" fmla="*/ 82 h 249"/>
                <a:gd name="T58" fmla="*/ 94 w 336"/>
                <a:gd name="T59" fmla="*/ 92 h 249"/>
                <a:gd name="T60" fmla="*/ 92 w 336"/>
                <a:gd name="T61" fmla="*/ 78 h 249"/>
                <a:gd name="T62" fmla="*/ 79 w 336"/>
                <a:gd name="T63" fmla="*/ 71 h 249"/>
                <a:gd name="T64" fmla="*/ 92 w 336"/>
                <a:gd name="T65" fmla="*/ 65 h 249"/>
                <a:gd name="T66" fmla="*/ 94 w 336"/>
                <a:gd name="T67" fmla="*/ 51 h 249"/>
                <a:gd name="T68" fmla="*/ 104 w 336"/>
                <a:gd name="T69" fmla="*/ 62 h 249"/>
                <a:gd name="T70" fmla="*/ 118 w 336"/>
                <a:gd name="T71" fmla="*/ 59 h 249"/>
                <a:gd name="T72" fmla="*/ 111 w 336"/>
                <a:gd name="T73" fmla="*/ 72 h 249"/>
                <a:gd name="T74" fmla="*/ 118 w 336"/>
                <a:gd name="T75" fmla="*/ 8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6" h="249">
                  <a:moveTo>
                    <a:pt x="271" y="48"/>
                  </a:moveTo>
                  <a:cubicBezTo>
                    <a:pt x="241" y="72"/>
                    <a:pt x="203" y="71"/>
                    <a:pt x="184" y="60"/>
                  </a:cubicBezTo>
                  <a:cubicBezTo>
                    <a:pt x="164" y="49"/>
                    <a:pt x="173" y="30"/>
                    <a:pt x="129" y="22"/>
                  </a:cubicBezTo>
                  <a:cubicBezTo>
                    <a:pt x="93" y="16"/>
                    <a:pt x="64" y="19"/>
                    <a:pt x="44" y="22"/>
                  </a:cubicBezTo>
                  <a:cubicBezTo>
                    <a:pt x="50" y="21"/>
                    <a:pt x="58" y="19"/>
                    <a:pt x="64" y="18"/>
                  </a:cubicBezTo>
                  <a:cubicBezTo>
                    <a:pt x="79" y="16"/>
                    <a:pt x="116" y="12"/>
                    <a:pt x="147" y="21"/>
                  </a:cubicBezTo>
                  <a:cubicBezTo>
                    <a:pt x="166" y="27"/>
                    <a:pt x="170" y="33"/>
                    <a:pt x="175" y="39"/>
                  </a:cubicBezTo>
                  <a:cubicBezTo>
                    <a:pt x="177" y="43"/>
                    <a:pt x="180" y="46"/>
                    <a:pt x="184" y="50"/>
                  </a:cubicBezTo>
                  <a:cubicBezTo>
                    <a:pt x="191" y="54"/>
                    <a:pt x="198" y="56"/>
                    <a:pt x="205" y="56"/>
                  </a:cubicBezTo>
                  <a:cubicBezTo>
                    <a:pt x="212" y="56"/>
                    <a:pt x="218" y="54"/>
                    <a:pt x="224" y="52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12" y="55"/>
                    <a:pt x="197" y="56"/>
                    <a:pt x="186" y="48"/>
                  </a:cubicBezTo>
                  <a:cubicBezTo>
                    <a:pt x="181" y="45"/>
                    <a:pt x="179" y="41"/>
                    <a:pt x="177" y="38"/>
                  </a:cubicBezTo>
                  <a:cubicBezTo>
                    <a:pt x="172" y="31"/>
                    <a:pt x="168" y="24"/>
                    <a:pt x="148" y="19"/>
                  </a:cubicBezTo>
                  <a:cubicBezTo>
                    <a:pt x="116" y="10"/>
                    <a:pt x="78" y="14"/>
                    <a:pt x="64" y="16"/>
                  </a:cubicBezTo>
                  <a:cubicBezTo>
                    <a:pt x="47" y="18"/>
                    <a:pt x="25" y="25"/>
                    <a:pt x="18" y="2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5" y="249"/>
                    <a:pt x="115" y="249"/>
                    <a:pt x="115" y="249"/>
                  </a:cubicBezTo>
                  <a:cubicBezTo>
                    <a:pt x="124" y="249"/>
                    <a:pt x="124" y="249"/>
                    <a:pt x="124" y="249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58" y="168"/>
                    <a:pt x="180" y="177"/>
                    <a:pt x="208" y="193"/>
                  </a:cubicBezTo>
                  <a:cubicBezTo>
                    <a:pt x="252" y="220"/>
                    <a:pt x="336" y="195"/>
                    <a:pt x="336" y="195"/>
                  </a:cubicBezTo>
                  <a:lnTo>
                    <a:pt x="271" y="48"/>
                  </a:lnTo>
                  <a:close/>
                  <a:moveTo>
                    <a:pt x="118" y="85"/>
                  </a:moveTo>
                  <a:cubicBezTo>
                    <a:pt x="104" y="82"/>
                    <a:pt x="104" y="82"/>
                    <a:pt x="104" y="8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8" y="59"/>
                    <a:pt x="118" y="59"/>
                    <a:pt x="118" y="59"/>
                  </a:cubicBezTo>
                  <a:cubicBezTo>
                    <a:pt x="111" y="72"/>
                    <a:pt x="111" y="72"/>
                    <a:pt x="111" y="72"/>
                  </a:cubicBezTo>
                  <a:lnTo>
                    <a:pt x="118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320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8243359" y="3924290"/>
            <a:ext cx="1007174" cy="1005828"/>
            <a:chOff x="8700988" y="4521200"/>
            <a:chExt cx="1007174" cy="1005828"/>
          </a:xfrm>
        </p:grpSpPr>
        <p:sp>
          <p:nvSpPr>
            <p:cNvPr id="97" name="Freeform 5"/>
            <p:cNvSpPr/>
            <p:nvPr/>
          </p:nvSpPr>
          <p:spPr bwMode="auto">
            <a:xfrm>
              <a:off x="8700988" y="4521200"/>
              <a:ext cx="1007174" cy="1005828"/>
            </a:xfrm>
            <a:prstGeom prst="ellipse">
              <a:avLst/>
            </a:prstGeom>
            <a:solidFill>
              <a:srgbClr val="70A6FE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98" name="Freeform 6"/>
            <p:cNvSpPr>
              <a:spLocks noEditPoints="1"/>
            </p:cNvSpPr>
            <p:nvPr/>
          </p:nvSpPr>
          <p:spPr bwMode="auto">
            <a:xfrm>
              <a:off x="8940158" y="4854970"/>
              <a:ext cx="558579" cy="393069"/>
            </a:xfrm>
            <a:custGeom>
              <a:avLst/>
              <a:gdLst>
                <a:gd name="T0" fmla="*/ 68 w 543"/>
                <a:gd name="T1" fmla="*/ 0 h 379"/>
                <a:gd name="T2" fmla="*/ 327 w 543"/>
                <a:gd name="T3" fmla="*/ 0 h 379"/>
                <a:gd name="T4" fmla="*/ 395 w 543"/>
                <a:gd name="T5" fmla="*/ 68 h 379"/>
                <a:gd name="T6" fmla="*/ 395 w 543"/>
                <a:gd name="T7" fmla="*/ 194 h 379"/>
                <a:gd name="T8" fmla="*/ 327 w 543"/>
                <a:gd name="T9" fmla="*/ 262 h 379"/>
                <a:gd name="T10" fmla="*/ 133 w 543"/>
                <a:gd name="T11" fmla="*/ 262 h 379"/>
                <a:gd name="T12" fmla="*/ 77 w 543"/>
                <a:gd name="T13" fmla="*/ 317 h 379"/>
                <a:gd name="T14" fmla="*/ 77 w 543"/>
                <a:gd name="T15" fmla="*/ 262 h 379"/>
                <a:gd name="T16" fmla="*/ 68 w 543"/>
                <a:gd name="T17" fmla="*/ 262 h 379"/>
                <a:gd name="T18" fmla="*/ 0 w 543"/>
                <a:gd name="T19" fmla="*/ 194 h 379"/>
                <a:gd name="T20" fmla="*/ 0 w 543"/>
                <a:gd name="T21" fmla="*/ 68 h 379"/>
                <a:gd name="T22" fmla="*/ 68 w 543"/>
                <a:gd name="T23" fmla="*/ 0 h 379"/>
                <a:gd name="T24" fmla="*/ 475 w 543"/>
                <a:gd name="T25" fmla="*/ 62 h 379"/>
                <a:gd name="T26" fmla="*/ 424 w 543"/>
                <a:gd name="T27" fmla="*/ 62 h 379"/>
                <a:gd name="T28" fmla="*/ 426 w 543"/>
                <a:gd name="T29" fmla="*/ 81 h 379"/>
                <a:gd name="T30" fmla="*/ 426 w 543"/>
                <a:gd name="T31" fmla="*/ 206 h 379"/>
                <a:gd name="T32" fmla="*/ 333 w 543"/>
                <a:gd name="T33" fmla="*/ 298 h 379"/>
                <a:gd name="T34" fmla="*/ 164 w 543"/>
                <a:gd name="T35" fmla="*/ 298 h 379"/>
                <a:gd name="T36" fmla="*/ 216 w 543"/>
                <a:gd name="T37" fmla="*/ 323 h 379"/>
                <a:gd name="T38" fmla="*/ 410 w 543"/>
                <a:gd name="T39" fmla="*/ 323 h 379"/>
                <a:gd name="T40" fmla="*/ 466 w 543"/>
                <a:gd name="T41" fmla="*/ 379 h 379"/>
                <a:gd name="T42" fmla="*/ 466 w 543"/>
                <a:gd name="T43" fmla="*/ 323 h 379"/>
                <a:gd name="T44" fmla="*/ 475 w 543"/>
                <a:gd name="T45" fmla="*/ 323 h 379"/>
                <a:gd name="T46" fmla="*/ 543 w 543"/>
                <a:gd name="T47" fmla="*/ 255 h 379"/>
                <a:gd name="T48" fmla="*/ 543 w 543"/>
                <a:gd name="T49" fmla="*/ 130 h 379"/>
                <a:gd name="T50" fmla="*/ 475 w 543"/>
                <a:gd name="T51" fmla="*/ 62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3" h="379">
                  <a:moveTo>
                    <a:pt x="68" y="0"/>
                  </a:moveTo>
                  <a:cubicBezTo>
                    <a:pt x="327" y="0"/>
                    <a:pt x="327" y="0"/>
                    <a:pt x="327" y="0"/>
                  </a:cubicBezTo>
                  <a:cubicBezTo>
                    <a:pt x="364" y="0"/>
                    <a:pt x="395" y="31"/>
                    <a:pt x="395" y="68"/>
                  </a:cubicBezTo>
                  <a:cubicBezTo>
                    <a:pt x="395" y="194"/>
                    <a:pt x="395" y="194"/>
                    <a:pt x="395" y="194"/>
                  </a:cubicBezTo>
                  <a:cubicBezTo>
                    <a:pt x="395" y="231"/>
                    <a:pt x="364" y="262"/>
                    <a:pt x="327" y="262"/>
                  </a:cubicBezTo>
                  <a:cubicBezTo>
                    <a:pt x="133" y="262"/>
                    <a:pt x="133" y="262"/>
                    <a:pt x="133" y="262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262"/>
                    <a:pt x="77" y="262"/>
                    <a:pt x="77" y="262"/>
                  </a:cubicBezTo>
                  <a:cubicBezTo>
                    <a:pt x="68" y="262"/>
                    <a:pt x="68" y="262"/>
                    <a:pt x="68" y="262"/>
                  </a:cubicBezTo>
                  <a:cubicBezTo>
                    <a:pt x="31" y="262"/>
                    <a:pt x="0" y="231"/>
                    <a:pt x="0" y="19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1" y="0"/>
                    <a:pt x="68" y="0"/>
                  </a:cubicBezTo>
                  <a:close/>
                  <a:moveTo>
                    <a:pt x="475" y="62"/>
                  </a:moveTo>
                  <a:cubicBezTo>
                    <a:pt x="424" y="62"/>
                    <a:pt x="424" y="62"/>
                    <a:pt x="424" y="62"/>
                  </a:cubicBezTo>
                  <a:cubicBezTo>
                    <a:pt x="425" y="68"/>
                    <a:pt x="426" y="74"/>
                    <a:pt x="426" y="81"/>
                  </a:cubicBezTo>
                  <a:cubicBezTo>
                    <a:pt x="426" y="206"/>
                    <a:pt x="426" y="206"/>
                    <a:pt x="426" y="206"/>
                  </a:cubicBezTo>
                  <a:cubicBezTo>
                    <a:pt x="426" y="257"/>
                    <a:pt x="384" y="298"/>
                    <a:pt x="333" y="298"/>
                  </a:cubicBezTo>
                  <a:cubicBezTo>
                    <a:pt x="164" y="298"/>
                    <a:pt x="164" y="298"/>
                    <a:pt x="164" y="298"/>
                  </a:cubicBezTo>
                  <a:cubicBezTo>
                    <a:pt x="176" y="314"/>
                    <a:pt x="195" y="323"/>
                    <a:pt x="216" y="323"/>
                  </a:cubicBezTo>
                  <a:cubicBezTo>
                    <a:pt x="410" y="323"/>
                    <a:pt x="410" y="323"/>
                    <a:pt x="410" y="323"/>
                  </a:cubicBezTo>
                  <a:cubicBezTo>
                    <a:pt x="466" y="379"/>
                    <a:pt x="466" y="379"/>
                    <a:pt x="466" y="379"/>
                  </a:cubicBezTo>
                  <a:cubicBezTo>
                    <a:pt x="466" y="323"/>
                    <a:pt x="466" y="323"/>
                    <a:pt x="466" y="323"/>
                  </a:cubicBezTo>
                  <a:cubicBezTo>
                    <a:pt x="475" y="323"/>
                    <a:pt x="475" y="323"/>
                    <a:pt x="475" y="323"/>
                  </a:cubicBezTo>
                  <a:cubicBezTo>
                    <a:pt x="513" y="323"/>
                    <a:pt x="543" y="293"/>
                    <a:pt x="543" y="255"/>
                  </a:cubicBezTo>
                  <a:cubicBezTo>
                    <a:pt x="543" y="130"/>
                    <a:pt x="543" y="130"/>
                    <a:pt x="543" y="130"/>
                  </a:cubicBezTo>
                  <a:cubicBezTo>
                    <a:pt x="543" y="93"/>
                    <a:pt x="513" y="62"/>
                    <a:pt x="47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158585" y="3949790"/>
            <a:ext cx="1007174" cy="1005828"/>
            <a:chOff x="5616214" y="4546700"/>
            <a:chExt cx="1007174" cy="1005828"/>
          </a:xfrm>
        </p:grpSpPr>
        <p:sp>
          <p:nvSpPr>
            <p:cNvPr id="100" name="Freeform 5"/>
            <p:cNvSpPr/>
            <p:nvPr/>
          </p:nvSpPr>
          <p:spPr bwMode="auto">
            <a:xfrm>
              <a:off x="5616214" y="4546700"/>
              <a:ext cx="1007174" cy="1005828"/>
            </a:xfrm>
            <a:prstGeom prst="ellipse">
              <a:avLst/>
            </a:prstGeom>
            <a:solidFill>
              <a:srgbClr val="70A6FE"/>
            </a:solidFill>
            <a:ln w="254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01" name="任意多边形 100"/>
            <p:cNvSpPr/>
            <p:nvPr/>
          </p:nvSpPr>
          <p:spPr>
            <a:xfrm>
              <a:off x="5719739" y="4832000"/>
              <a:ext cx="800124" cy="435228"/>
            </a:xfrm>
            <a:custGeom>
              <a:avLst/>
              <a:gdLst>
                <a:gd name="connsiteX0" fmla="*/ 2066619 w 5020531"/>
                <a:gd name="connsiteY0" fmla="*/ 0 h 2730916"/>
                <a:gd name="connsiteX1" fmla="*/ 2434901 w 5020531"/>
                <a:gd name="connsiteY1" fmla="*/ 152548 h 2730916"/>
                <a:gd name="connsiteX2" fmla="*/ 2501636 w 5020531"/>
                <a:gd name="connsiteY2" fmla="*/ 807414 h 2730916"/>
                <a:gd name="connsiteX3" fmla="*/ 2486696 w 5020531"/>
                <a:gd name="connsiteY3" fmla="*/ 825704 h 2730916"/>
                <a:gd name="connsiteX4" fmla="*/ 3000354 w 5020531"/>
                <a:gd name="connsiteY4" fmla="*/ 1691616 h 2730916"/>
                <a:gd name="connsiteX5" fmla="*/ 3025088 w 5020531"/>
                <a:gd name="connsiteY5" fmla="*/ 1689245 h 2730916"/>
                <a:gd name="connsiteX6" fmla="*/ 3124562 w 5020531"/>
                <a:gd name="connsiteY6" fmla="*/ 1698777 h 2730916"/>
                <a:gd name="connsiteX7" fmla="*/ 3220775 w 5020531"/>
                <a:gd name="connsiteY7" fmla="*/ 1727291 h 2730916"/>
                <a:gd name="connsiteX8" fmla="*/ 4183361 w 5020531"/>
                <a:gd name="connsiteY8" fmla="*/ 764705 h 2730916"/>
                <a:gd name="connsiteX9" fmla="*/ 3882688 w 5020531"/>
                <a:gd name="connsiteY9" fmla="*/ 464031 h 2730916"/>
                <a:gd name="connsiteX10" fmla="*/ 5020531 w 5020531"/>
                <a:gd name="connsiteY10" fmla="*/ 179170 h 2730916"/>
                <a:gd name="connsiteX11" fmla="*/ 4735670 w 5020531"/>
                <a:gd name="connsiteY11" fmla="*/ 1317014 h 2730916"/>
                <a:gd name="connsiteX12" fmla="*/ 4470465 w 5020531"/>
                <a:gd name="connsiteY12" fmla="*/ 1051809 h 2730916"/>
                <a:gd name="connsiteX13" fmla="*/ 3507874 w 5020531"/>
                <a:gd name="connsiteY13" fmla="*/ 2014401 h 2730916"/>
                <a:gd name="connsiteX14" fmla="*/ 3536383 w 5020531"/>
                <a:gd name="connsiteY14" fmla="*/ 2110603 h 2730916"/>
                <a:gd name="connsiteX15" fmla="*/ 3393365 w 5020531"/>
                <a:gd name="connsiteY15" fmla="*/ 2578364 h 2730916"/>
                <a:gd name="connsiteX16" fmla="*/ 2656795 w 5020531"/>
                <a:gd name="connsiteY16" fmla="*/ 2578369 h 2730916"/>
                <a:gd name="connsiteX17" fmla="*/ 2590059 w 5020531"/>
                <a:gd name="connsiteY17" fmla="*/ 1923503 h 2730916"/>
                <a:gd name="connsiteX18" fmla="*/ 2596241 w 5020531"/>
                <a:gd name="connsiteY18" fmla="*/ 1915935 h 2730916"/>
                <a:gd name="connsiteX19" fmla="*/ 2077036 w 5020531"/>
                <a:gd name="connsiteY19" fmla="*/ 1040671 h 2730916"/>
                <a:gd name="connsiteX20" fmla="*/ 2066611 w 5020531"/>
                <a:gd name="connsiteY20" fmla="*/ 1041671 h 2730916"/>
                <a:gd name="connsiteX21" fmla="*/ 1967135 w 5020531"/>
                <a:gd name="connsiteY21" fmla="*/ 1032137 h 2730916"/>
                <a:gd name="connsiteX22" fmla="*/ 1873123 w 5020531"/>
                <a:gd name="connsiteY22" fmla="*/ 1004277 h 2730916"/>
                <a:gd name="connsiteX23" fmla="*/ 1004273 w 5020531"/>
                <a:gd name="connsiteY23" fmla="*/ 1873126 h 2730916"/>
                <a:gd name="connsiteX24" fmla="*/ 1032136 w 5020531"/>
                <a:gd name="connsiteY24" fmla="*/ 1967145 h 2730916"/>
                <a:gd name="connsiteX25" fmla="*/ 889117 w 5020531"/>
                <a:gd name="connsiteY25" fmla="*/ 2434906 h 2730916"/>
                <a:gd name="connsiteX26" fmla="*/ 152547 w 5020531"/>
                <a:gd name="connsiteY26" fmla="*/ 2434911 h 2730916"/>
                <a:gd name="connsiteX27" fmla="*/ 152552 w 5020531"/>
                <a:gd name="connsiteY27" fmla="*/ 1698342 h 2730916"/>
                <a:gd name="connsiteX28" fmla="*/ 520836 w 5020531"/>
                <a:gd name="connsiteY28" fmla="*/ 1545793 h 2730916"/>
                <a:gd name="connsiteX29" fmla="*/ 620310 w 5020531"/>
                <a:gd name="connsiteY29" fmla="*/ 1555324 h 2730916"/>
                <a:gd name="connsiteX30" fmla="*/ 714351 w 5020531"/>
                <a:gd name="connsiteY30" fmla="*/ 1583192 h 2730916"/>
                <a:gd name="connsiteX31" fmla="*/ 1583182 w 5020531"/>
                <a:gd name="connsiteY31" fmla="*/ 714361 h 2730916"/>
                <a:gd name="connsiteX32" fmla="*/ 1555312 w 5020531"/>
                <a:gd name="connsiteY32" fmla="*/ 620315 h 2730916"/>
                <a:gd name="connsiteX33" fmla="*/ 1698331 w 5020531"/>
                <a:gd name="connsiteY33" fmla="*/ 152553 h 2730916"/>
                <a:gd name="connsiteX34" fmla="*/ 2066619 w 5020531"/>
                <a:gd name="connsiteY34" fmla="*/ 0 h 273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20531" h="2730916">
                  <a:moveTo>
                    <a:pt x="2066619" y="0"/>
                  </a:moveTo>
                  <a:cubicBezTo>
                    <a:pt x="2199909" y="4"/>
                    <a:pt x="2333204" y="50851"/>
                    <a:pt x="2434901" y="152548"/>
                  </a:cubicBezTo>
                  <a:cubicBezTo>
                    <a:pt x="2612875" y="330522"/>
                    <a:pt x="2635118" y="605251"/>
                    <a:pt x="2501636" y="807414"/>
                  </a:cubicBezTo>
                  <a:lnTo>
                    <a:pt x="2486696" y="825704"/>
                  </a:lnTo>
                  <a:lnTo>
                    <a:pt x="3000354" y="1691616"/>
                  </a:lnTo>
                  <a:lnTo>
                    <a:pt x="3025088" y="1689245"/>
                  </a:lnTo>
                  <a:cubicBezTo>
                    <a:pt x="3058410" y="1689245"/>
                    <a:pt x="3091732" y="1692422"/>
                    <a:pt x="3124562" y="1698777"/>
                  </a:cubicBezTo>
                  <a:lnTo>
                    <a:pt x="3220775" y="1727291"/>
                  </a:lnTo>
                  <a:lnTo>
                    <a:pt x="4183361" y="764705"/>
                  </a:lnTo>
                  <a:lnTo>
                    <a:pt x="3882688" y="464031"/>
                  </a:lnTo>
                  <a:lnTo>
                    <a:pt x="5020531" y="179170"/>
                  </a:lnTo>
                  <a:lnTo>
                    <a:pt x="4735670" y="1317014"/>
                  </a:lnTo>
                  <a:lnTo>
                    <a:pt x="4470465" y="1051809"/>
                  </a:lnTo>
                  <a:lnTo>
                    <a:pt x="3507874" y="2014401"/>
                  </a:lnTo>
                  <a:lnTo>
                    <a:pt x="3536383" y="2110603"/>
                  </a:lnTo>
                  <a:cubicBezTo>
                    <a:pt x="3568163" y="2274751"/>
                    <a:pt x="3520489" y="2451239"/>
                    <a:pt x="3393365" y="2578364"/>
                  </a:cubicBezTo>
                  <a:cubicBezTo>
                    <a:pt x="3189965" y="2781764"/>
                    <a:pt x="2860194" y="2781768"/>
                    <a:pt x="2656795" y="2578369"/>
                  </a:cubicBezTo>
                  <a:cubicBezTo>
                    <a:pt x="2478821" y="2400395"/>
                    <a:pt x="2456577" y="2125667"/>
                    <a:pt x="2590059" y="1923503"/>
                  </a:cubicBezTo>
                  <a:lnTo>
                    <a:pt x="2596241" y="1915935"/>
                  </a:lnTo>
                  <a:lnTo>
                    <a:pt x="2077036" y="1040671"/>
                  </a:lnTo>
                  <a:lnTo>
                    <a:pt x="2066611" y="1041671"/>
                  </a:lnTo>
                  <a:cubicBezTo>
                    <a:pt x="2033288" y="1041671"/>
                    <a:pt x="1999964" y="1038493"/>
                    <a:pt x="1967135" y="1032137"/>
                  </a:cubicBezTo>
                  <a:lnTo>
                    <a:pt x="1873123" y="1004277"/>
                  </a:lnTo>
                  <a:lnTo>
                    <a:pt x="1004273" y="1873126"/>
                  </a:lnTo>
                  <a:lnTo>
                    <a:pt x="1032136" y="1967145"/>
                  </a:lnTo>
                  <a:cubicBezTo>
                    <a:pt x="1063915" y="2131293"/>
                    <a:pt x="1016242" y="2307781"/>
                    <a:pt x="889117" y="2434906"/>
                  </a:cubicBezTo>
                  <a:cubicBezTo>
                    <a:pt x="685718" y="2638306"/>
                    <a:pt x="355946" y="2638311"/>
                    <a:pt x="152547" y="2434911"/>
                  </a:cubicBezTo>
                  <a:cubicBezTo>
                    <a:pt x="-50851" y="2231513"/>
                    <a:pt x="-50851" y="1901745"/>
                    <a:pt x="152552" y="1698342"/>
                  </a:cubicBezTo>
                  <a:cubicBezTo>
                    <a:pt x="254250" y="1596644"/>
                    <a:pt x="387545" y="1545789"/>
                    <a:pt x="520836" y="1545793"/>
                  </a:cubicBezTo>
                  <a:cubicBezTo>
                    <a:pt x="554158" y="1545792"/>
                    <a:pt x="587481" y="1548968"/>
                    <a:pt x="620310" y="1555324"/>
                  </a:cubicBezTo>
                  <a:lnTo>
                    <a:pt x="714351" y="1583192"/>
                  </a:lnTo>
                  <a:lnTo>
                    <a:pt x="1583182" y="714361"/>
                  </a:lnTo>
                  <a:lnTo>
                    <a:pt x="1555312" y="620315"/>
                  </a:lnTo>
                  <a:cubicBezTo>
                    <a:pt x="1523533" y="456167"/>
                    <a:pt x="1571206" y="279679"/>
                    <a:pt x="1698331" y="152553"/>
                  </a:cubicBezTo>
                  <a:cubicBezTo>
                    <a:pt x="1800034" y="50852"/>
                    <a:pt x="1933324" y="0"/>
                    <a:pt x="20666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38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9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蓝色商业金融背景"/>
          <p:cNvPicPr>
            <a:picLocks noChangeAspect="1"/>
          </p:cNvPicPr>
          <p:nvPr/>
        </p:nvPicPr>
        <p:blipFill>
          <a:blip r:embed="rId1"/>
          <a:srcRect l="104" t="5972" r="-104" b="52045"/>
          <a:stretch>
            <a:fillRect/>
          </a:stretch>
        </p:blipFill>
        <p:spPr>
          <a:xfrm>
            <a:off x="0" y="0"/>
            <a:ext cx="12218035" cy="685800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5083530" y="2624943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Section Header Here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5085118" y="3520293"/>
            <a:ext cx="4675187" cy="101441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Supporting text here.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  <a:p>
            <a:pPr marL="0" lvl="0" indent="0"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362200" y="2127593"/>
            <a:ext cx="7398105" cy="2709926"/>
            <a:chOff x="3095797" y="1397617"/>
            <a:chExt cx="6247356" cy="2709926"/>
          </a:xfrm>
        </p:grpSpPr>
        <p:sp>
          <p:nvSpPr>
            <p:cNvPr id="8" name="任意多边形: 形状 7"/>
            <p:cNvSpPr/>
            <p:nvPr/>
          </p:nvSpPr>
          <p:spPr>
            <a:xfrm>
              <a:off x="3095797" y="3957232"/>
              <a:ext cx="6172200" cy="150311"/>
            </a:xfrm>
            <a:custGeom>
              <a:avLst/>
              <a:gdLst>
                <a:gd name="connsiteX0" fmla="*/ 1494382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1288969 w 6172200"/>
                <a:gd name="connsiteY3" fmla="*/ 150311 h 150311"/>
                <a:gd name="connsiteX4" fmla="*/ 0 w 6172200"/>
                <a:gd name="connsiteY4" fmla="*/ 0 h 150311"/>
                <a:gd name="connsiteX5" fmla="*/ 792456 w 6172200"/>
                <a:gd name="connsiteY5" fmla="*/ 0 h 150311"/>
                <a:gd name="connsiteX6" fmla="*/ 587042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1494382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1288969" y="150311"/>
                  </a:lnTo>
                  <a:close/>
                  <a:moveTo>
                    <a:pt x="0" y="0"/>
                  </a:moveTo>
                  <a:lnTo>
                    <a:pt x="792456" y="0"/>
                  </a:lnTo>
                  <a:lnTo>
                    <a:pt x="587042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3095797" y="1397617"/>
              <a:ext cx="6172200" cy="150311"/>
            </a:xfrm>
            <a:custGeom>
              <a:avLst/>
              <a:gdLst>
                <a:gd name="connsiteX0" fmla="*/ 4992320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4786907 w 6172200"/>
                <a:gd name="connsiteY3" fmla="*/ 150311 h 150311"/>
                <a:gd name="connsiteX4" fmla="*/ 0 w 6172200"/>
                <a:gd name="connsiteY4" fmla="*/ 0 h 150311"/>
                <a:gd name="connsiteX5" fmla="*/ 4290394 w 6172200"/>
                <a:gd name="connsiteY5" fmla="*/ 0 h 150311"/>
                <a:gd name="connsiteX6" fmla="*/ 4084981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4992320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4786907" y="150311"/>
                  </a:lnTo>
                  <a:close/>
                  <a:moveTo>
                    <a:pt x="0" y="0"/>
                  </a:moveTo>
                  <a:lnTo>
                    <a:pt x="4290394" y="0"/>
                  </a:lnTo>
                  <a:lnTo>
                    <a:pt x="4084981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16200000">
              <a:off x="7916198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16200000">
              <a:off x="1819153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927985" y="2879725"/>
            <a:ext cx="1767840" cy="1200150"/>
          </a:xfrm>
          <a:prstGeom prst="rect">
            <a:avLst/>
          </a:prstGeom>
          <a:noFill/>
          <a:ln w="117475"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/04</a:t>
            </a:r>
            <a:endParaRPr lang="en-US" altLang="zh-CN" spc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2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63295" y="1892935"/>
            <a:ext cx="10099675" cy="3609340"/>
            <a:chOff x="2403" y="3040"/>
            <a:chExt cx="14214" cy="5080"/>
          </a:xfrm>
        </p:grpSpPr>
        <p:sp>
          <p:nvSpPr>
            <p:cNvPr id="122" name="Oval 2"/>
            <p:cNvSpPr>
              <a:spLocks noChangeArrowheads="1"/>
            </p:cNvSpPr>
            <p:nvPr/>
          </p:nvSpPr>
          <p:spPr bwMode="auto">
            <a:xfrm>
              <a:off x="2957" y="3473"/>
              <a:ext cx="2047" cy="2050"/>
            </a:xfrm>
            <a:prstGeom prst="ellipse">
              <a:avLst/>
            </a:prstGeom>
            <a:solidFill>
              <a:srgbClr val="70A6FE"/>
            </a:solidFill>
            <a:ln w="9525" cmpd="sng">
              <a:solidFill>
                <a:srgbClr val="70A6FE"/>
              </a:solidFill>
              <a:round/>
            </a:ln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3"/>
            <p:cNvSpPr/>
            <p:nvPr/>
          </p:nvSpPr>
          <p:spPr bwMode="auto">
            <a:xfrm>
              <a:off x="3993" y="3040"/>
              <a:ext cx="1447" cy="1457"/>
            </a:xfrm>
            <a:custGeom>
              <a:avLst/>
              <a:gdLst>
                <a:gd name="T0" fmla="*/ 184 w 184"/>
                <a:gd name="T1" fmla="*/ 185 h 185"/>
                <a:gd name="T2" fmla="*/ 0 w 184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4" h="185">
                  <a:moveTo>
                    <a:pt x="184" y="185"/>
                  </a:moveTo>
                  <a:cubicBezTo>
                    <a:pt x="184" y="83"/>
                    <a:pt x="102" y="0"/>
                    <a:pt x="0" y="0"/>
                  </a:cubicBez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Oval 4"/>
            <p:cNvSpPr>
              <a:spLocks noChangeArrowheads="1"/>
            </p:cNvSpPr>
            <p:nvPr/>
          </p:nvSpPr>
          <p:spPr bwMode="auto">
            <a:xfrm>
              <a:off x="10417" y="3473"/>
              <a:ext cx="2040" cy="2050"/>
            </a:xfrm>
            <a:prstGeom prst="ellipse">
              <a:avLst/>
            </a:prstGeom>
            <a:solidFill>
              <a:srgbClr val="70A6FE"/>
            </a:solidFill>
            <a:ln w="9525" cmpd="sng">
              <a:solidFill>
                <a:srgbClr val="70A6FE"/>
              </a:solidFill>
              <a:round/>
            </a:ln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5"/>
            <p:cNvSpPr/>
            <p:nvPr/>
          </p:nvSpPr>
          <p:spPr bwMode="auto">
            <a:xfrm>
              <a:off x="11457" y="3040"/>
              <a:ext cx="1447" cy="1457"/>
            </a:xfrm>
            <a:custGeom>
              <a:avLst/>
              <a:gdLst>
                <a:gd name="T0" fmla="*/ 184 w 184"/>
                <a:gd name="T1" fmla="*/ 185 h 185"/>
                <a:gd name="T2" fmla="*/ 0 w 184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4" h="185">
                  <a:moveTo>
                    <a:pt x="184" y="185"/>
                  </a:moveTo>
                  <a:cubicBezTo>
                    <a:pt x="184" y="83"/>
                    <a:pt x="101" y="0"/>
                    <a:pt x="0" y="0"/>
                  </a:cubicBez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head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Oval 6"/>
            <p:cNvSpPr>
              <a:spLocks noChangeArrowheads="1"/>
            </p:cNvSpPr>
            <p:nvPr/>
          </p:nvSpPr>
          <p:spPr bwMode="auto">
            <a:xfrm>
              <a:off x="6557" y="5640"/>
              <a:ext cx="2047" cy="2047"/>
            </a:xfrm>
            <a:prstGeom prst="ellipse">
              <a:avLst/>
            </a:prstGeom>
            <a:solidFill>
              <a:srgbClr val="70A6FE"/>
            </a:solidFill>
            <a:ln w="9525" cmpd="sng">
              <a:solidFill>
                <a:srgbClr val="70A6FE"/>
              </a:solidFill>
              <a:round/>
            </a:ln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7"/>
            <p:cNvSpPr/>
            <p:nvPr/>
          </p:nvSpPr>
          <p:spPr bwMode="auto">
            <a:xfrm>
              <a:off x="7593" y="6663"/>
              <a:ext cx="1457" cy="1457"/>
            </a:xfrm>
            <a:custGeom>
              <a:avLst/>
              <a:gdLst>
                <a:gd name="T0" fmla="*/ 0 w 185"/>
                <a:gd name="T1" fmla="*/ 185 h 185"/>
                <a:gd name="T2" fmla="*/ 185 w 185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85">
                  <a:moveTo>
                    <a:pt x="0" y="185"/>
                  </a:moveTo>
                  <a:cubicBezTo>
                    <a:pt x="102" y="185"/>
                    <a:pt x="185" y="102"/>
                    <a:pt x="185" y="0"/>
                  </a:cubicBez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Oval 8"/>
            <p:cNvSpPr>
              <a:spLocks noChangeArrowheads="1"/>
            </p:cNvSpPr>
            <p:nvPr/>
          </p:nvSpPr>
          <p:spPr bwMode="auto">
            <a:xfrm>
              <a:off x="14143" y="5640"/>
              <a:ext cx="2050" cy="2047"/>
            </a:xfrm>
            <a:prstGeom prst="ellipse">
              <a:avLst/>
            </a:prstGeom>
            <a:solidFill>
              <a:srgbClr val="70A6FE"/>
            </a:solidFill>
            <a:ln w="9525" cmpd="sng">
              <a:solidFill>
                <a:srgbClr val="70A6FE"/>
              </a:solidFill>
              <a:round/>
            </a:ln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9"/>
            <p:cNvSpPr/>
            <p:nvPr/>
          </p:nvSpPr>
          <p:spPr bwMode="auto">
            <a:xfrm>
              <a:off x="15167" y="6663"/>
              <a:ext cx="1450" cy="1457"/>
            </a:xfrm>
            <a:custGeom>
              <a:avLst/>
              <a:gdLst>
                <a:gd name="T0" fmla="*/ 0 w 184"/>
                <a:gd name="T1" fmla="*/ 185 h 185"/>
                <a:gd name="T2" fmla="*/ 184 w 184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4" h="185">
                  <a:moveTo>
                    <a:pt x="0" y="185"/>
                  </a:moveTo>
                  <a:cubicBezTo>
                    <a:pt x="102" y="185"/>
                    <a:pt x="184" y="102"/>
                    <a:pt x="184" y="0"/>
                  </a:cubicBez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10"/>
            <p:cNvSpPr>
              <a:spLocks noEditPoints="1"/>
            </p:cNvSpPr>
            <p:nvPr/>
          </p:nvSpPr>
          <p:spPr bwMode="auto">
            <a:xfrm>
              <a:off x="14773" y="6270"/>
              <a:ext cx="790" cy="787"/>
            </a:xfrm>
            <a:custGeom>
              <a:avLst/>
              <a:gdLst>
                <a:gd name="T0" fmla="*/ 100 w 100"/>
                <a:gd name="T1" fmla="*/ 56 h 100"/>
                <a:gd name="T2" fmla="*/ 44 w 100"/>
                <a:gd name="T3" fmla="*/ 0 h 100"/>
                <a:gd name="T4" fmla="*/ 40 w 100"/>
                <a:gd name="T5" fmla="*/ 0 h 100"/>
                <a:gd name="T6" fmla="*/ 40 w 100"/>
                <a:gd name="T7" fmla="*/ 11 h 100"/>
                <a:gd name="T8" fmla="*/ 0 w 100"/>
                <a:gd name="T9" fmla="*/ 56 h 100"/>
                <a:gd name="T10" fmla="*/ 44 w 100"/>
                <a:gd name="T11" fmla="*/ 100 h 100"/>
                <a:gd name="T12" fmla="*/ 69 w 100"/>
                <a:gd name="T13" fmla="*/ 93 h 100"/>
                <a:gd name="T14" fmla="*/ 89 w 100"/>
                <a:gd name="T15" fmla="*/ 60 h 100"/>
                <a:gd name="T16" fmla="*/ 100 w 100"/>
                <a:gd name="T17" fmla="*/ 60 h 100"/>
                <a:gd name="T18" fmla="*/ 100 w 100"/>
                <a:gd name="T19" fmla="*/ 56 h 100"/>
                <a:gd name="T20" fmla="*/ 64 w 100"/>
                <a:gd name="T21" fmla="*/ 86 h 100"/>
                <a:gd name="T22" fmla="*/ 44 w 100"/>
                <a:gd name="T23" fmla="*/ 92 h 100"/>
                <a:gd name="T24" fmla="*/ 8 w 100"/>
                <a:gd name="T25" fmla="*/ 56 h 100"/>
                <a:gd name="T26" fmla="*/ 40 w 100"/>
                <a:gd name="T27" fmla="*/ 20 h 100"/>
                <a:gd name="T28" fmla="*/ 40 w 100"/>
                <a:gd name="T29" fmla="*/ 60 h 100"/>
                <a:gd name="T30" fmla="*/ 80 w 100"/>
                <a:gd name="T31" fmla="*/ 60 h 100"/>
                <a:gd name="T32" fmla="*/ 64 w 100"/>
                <a:gd name="T33" fmla="*/ 86 h 100"/>
                <a:gd name="T34" fmla="*/ 49 w 100"/>
                <a:gd name="T35" fmla="*/ 52 h 100"/>
                <a:gd name="T36" fmla="*/ 49 w 100"/>
                <a:gd name="T37" fmla="*/ 9 h 100"/>
                <a:gd name="T38" fmla="*/ 91 w 100"/>
                <a:gd name="T39" fmla="*/ 52 h 100"/>
                <a:gd name="T40" fmla="*/ 49 w 100"/>
                <a:gd name="T41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100" y="56"/>
                  </a:moveTo>
                  <a:cubicBezTo>
                    <a:pt x="100" y="25"/>
                    <a:pt x="75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17" y="14"/>
                    <a:pt x="0" y="33"/>
                    <a:pt x="0" y="56"/>
                  </a:cubicBezTo>
                  <a:cubicBezTo>
                    <a:pt x="0" y="80"/>
                    <a:pt x="20" y="100"/>
                    <a:pt x="44" y="100"/>
                  </a:cubicBezTo>
                  <a:cubicBezTo>
                    <a:pt x="53" y="100"/>
                    <a:pt x="62" y="98"/>
                    <a:pt x="69" y="93"/>
                  </a:cubicBezTo>
                  <a:cubicBezTo>
                    <a:pt x="80" y="85"/>
                    <a:pt x="87" y="73"/>
                    <a:pt x="89" y="60"/>
                  </a:cubicBezTo>
                  <a:cubicBezTo>
                    <a:pt x="100" y="60"/>
                    <a:pt x="100" y="60"/>
                    <a:pt x="100" y="60"/>
                  </a:cubicBezTo>
                  <a:lnTo>
                    <a:pt x="100" y="56"/>
                  </a:lnTo>
                  <a:close/>
                  <a:moveTo>
                    <a:pt x="64" y="86"/>
                  </a:moveTo>
                  <a:cubicBezTo>
                    <a:pt x="59" y="90"/>
                    <a:pt x="52" y="92"/>
                    <a:pt x="44" y="92"/>
                  </a:cubicBezTo>
                  <a:cubicBezTo>
                    <a:pt x="25" y="92"/>
                    <a:pt x="8" y="76"/>
                    <a:pt x="8" y="56"/>
                  </a:cubicBezTo>
                  <a:cubicBezTo>
                    <a:pt x="8" y="37"/>
                    <a:pt x="22" y="22"/>
                    <a:pt x="40" y="2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79" y="70"/>
                    <a:pt x="73" y="80"/>
                    <a:pt x="64" y="86"/>
                  </a:cubicBezTo>
                  <a:moveTo>
                    <a:pt x="49" y="52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71" y="11"/>
                    <a:pt x="89" y="29"/>
                    <a:pt x="91" y="52"/>
                  </a:cubicBezTo>
                  <a:lnTo>
                    <a:pt x="49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11"/>
            <p:cNvGrpSpPr/>
            <p:nvPr/>
          </p:nvGrpSpPr>
          <p:grpSpPr bwMode="auto">
            <a:xfrm>
              <a:off x="7200" y="6317"/>
              <a:ext cx="787" cy="693"/>
              <a:chOff x="0" y="0"/>
              <a:chExt cx="236" cy="208"/>
            </a:xfrm>
          </p:grpSpPr>
          <p:sp>
            <p:nvSpPr>
              <p:cNvPr id="132" name="Freeform 12"/>
              <p:cNvSpPr>
                <a:spLocks noEditPoints="1"/>
              </p:cNvSpPr>
              <p:nvPr/>
            </p:nvSpPr>
            <p:spPr bwMode="auto">
              <a:xfrm>
                <a:off x="0" y="45"/>
                <a:ext cx="193" cy="163"/>
              </a:xfrm>
              <a:custGeom>
                <a:avLst/>
                <a:gdLst>
                  <a:gd name="T0" fmla="*/ 77 w 82"/>
                  <a:gd name="T1" fmla="*/ 0 h 69"/>
                  <a:gd name="T2" fmla="*/ 4 w 82"/>
                  <a:gd name="T3" fmla="*/ 0 h 69"/>
                  <a:gd name="T4" fmla="*/ 0 w 82"/>
                  <a:gd name="T5" fmla="*/ 4 h 69"/>
                  <a:gd name="T6" fmla="*/ 0 w 82"/>
                  <a:gd name="T7" fmla="*/ 65 h 69"/>
                  <a:gd name="T8" fmla="*/ 4 w 82"/>
                  <a:gd name="T9" fmla="*/ 69 h 69"/>
                  <a:gd name="T10" fmla="*/ 77 w 82"/>
                  <a:gd name="T11" fmla="*/ 69 h 69"/>
                  <a:gd name="T12" fmla="*/ 82 w 82"/>
                  <a:gd name="T13" fmla="*/ 65 h 69"/>
                  <a:gd name="T14" fmla="*/ 82 w 82"/>
                  <a:gd name="T15" fmla="*/ 40 h 69"/>
                  <a:gd name="T16" fmla="*/ 82 w 82"/>
                  <a:gd name="T17" fmla="*/ 29 h 69"/>
                  <a:gd name="T18" fmla="*/ 82 w 82"/>
                  <a:gd name="T19" fmla="*/ 4 h 69"/>
                  <a:gd name="T20" fmla="*/ 77 w 82"/>
                  <a:gd name="T21" fmla="*/ 0 h 69"/>
                  <a:gd name="T22" fmla="*/ 9 w 82"/>
                  <a:gd name="T23" fmla="*/ 61 h 69"/>
                  <a:gd name="T24" fmla="*/ 9 w 82"/>
                  <a:gd name="T25" fmla="*/ 9 h 69"/>
                  <a:gd name="T26" fmla="*/ 73 w 82"/>
                  <a:gd name="T27" fmla="*/ 9 h 69"/>
                  <a:gd name="T28" fmla="*/ 73 w 82"/>
                  <a:gd name="T29" fmla="*/ 25 h 69"/>
                  <a:gd name="T30" fmla="*/ 64 w 82"/>
                  <a:gd name="T31" fmla="*/ 25 h 69"/>
                  <a:gd name="T32" fmla="*/ 55 w 82"/>
                  <a:gd name="T33" fmla="*/ 35 h 69"/>
                  <a:gd name="T34" fmla="*/ 64 w 82"/>
                  <a:gd name="T35" fmla="*/ 44 h 69"/>
                  <a:gd name="T36" fmla="*/ 73 w 82"/>
                  <a:gd name="T37" fmla="*/ 44 h 69"/>
                  <a:gd name="T38" fmla="*/ 73 w 82"/>
                  <a:gd name="T39" fmla="*/ 61 h 69"/>
                  <a:gd name="T40" fmla="*/ 9 w 82"/>
                  <a:gd name="T41" fmla="*/ 6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69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2" y="69"/>
                      <a:pt x="4" y="69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80" y="69"/>
                      <a:pt x="82" y="67"/>
                      <a:pt x="82" y="65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2" y="2"/>
                      <a:pt x="80" y="0"/>
                      <a:pt x="77" y="0"/>
                    </a:cubicBezTo>
                    <a:moveTo>
                      <a:pt x="9" y="61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64" y="25"/>
                      <a:pt x="64" y="25"/>
                      <a:pt x="64" y="25"/>
                    </a:cubicBezTo>
                    <a:cubicBezTo>
                      <a:pt x="59" y="25"/>
                      <a:pt x="55" y="29"/>
                      <a:pt x="55" y="35"/>
                    </a:cubicBezTo>
                    <a:cubicBezTo>
                      <a:pt x="55" y="40"/>
                      <a:pt x="59" y="44"/>
                      <a:pt x="64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9" y="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Freeform 13"/>
              <p:cNvSpPr/>
              <p:nvPr/>
            </p:nvSpPr>
            <p:spPr bwMode="auto">
              <a:xfrm>
                <a:off x="44" y="0"/>
                <a:ext cx="192" cy="165"/>
              </a:xfrm>
              <a:custGeom>
                <a:avLst/>
                <a:gdLst>
                  <a:gd name="T0" fmla="*/ 77 w 81"/>
                  <a:gd name="T1" fmla="*/ 0 h 70"/>
                  <a:gd name="T2" fmla="*/ 4 w 81"/>
                  <a:gd name="T3" fmla="*/ 0 h 70"/>
                  <a:gd name="T4" fmla="*/ 0 w 81"/>
                  <a:gd name="T5" fmla="*/ 4 h 70"/>
                  <a:gd name="T6" fmla="*/ 4 w 81"/>
                  <a:gd name="T7" fmla="*/ 9 h 70"/>
                  <a:gd name="T8" fmla="*/ 73 w 81"/>
                  <a:gd name="T9" fmla="*/ 9 h 70"/>
                  <a:gd name="T10" fmla="*/ 73 w 81"/>
                  <a:gd name="T11" fmla="*/ 65 h 70"/>
                  <a:gd name="T12" fmla="*/ 77 w 81"/>
                  <a:gd name="T13" fmla="*/ 70 h 70"/>
                  <a:gd name="T14" fmla="*/ 81 w 81"/>
                  <a:gd name="T15" fmla="*/ 65 h 70"/>
                  <a:gd name="T16" fmla="*/ 81 w 81"/>
                  <a:gd name="T17" fmla="*/ 4 h 70"/>
                  <a:gd name="T18" fmla="*/ 77 w 81"/>
                  <a:gd name="T1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70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8"/>
                      <a:pt x="75" y="70"/>
                      <a:pt x="77" y="70"/>
                    </a:cubicBezTo>
                    <a:cubicBezTo>
                      <a:pt x="79" y="70"/>
                      <a:pt x="81" y="68"/>
                      <a:pt x="81" y="65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79" y="0"/>
                      <a:pt x="7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4" name="Group 14"/>
            <p:cNvGrpSpPr/>
            <p:nvPr/>
          </p:nvGrpSpPr>
          <p:grpSpPr bwMode="auto">
            <a:xfrm>
              <a:off x="11053" y="4103"/>
              <a:ext cx="797" cy="790"/>
              <a:chOff x="0" y="0"/>
              <a:chExt cx="239" cy="237"/>
            </a:xfrm>
          </p:grpSpPr>
          <p:sp>
            <p:nvSpPr>
              <p:cNvPr id="135" name="Freeform 15"/>
              <p:cNvSpPr/>
              <p:nvPr/>
            </p:nvSpPr>
            <p:spPr bwMode="auto">
              <a:xfrm>
                <a:off x="0" y="22"/>
                <a:ext cx="217" cy="215"/>
              </a:xfrm>
              <a:custGeom>
                <a:avLst/>
                <a:gdLst>
                  <a:gd name="T0" fmla="*/ 87 w 92"/>
                  <a:gd name="T1" fmla="*/ 41 h 91"/>
                  <a:gd name="T2" fmla="*/ 83 w 92"/>
                  <a:gd name="T3" fmla="*/ 45 h 91"/>
                  <a:gd name="T4" fmla="*/ 83 w 92"/>
                  <a:gd name="T5" fmla="*/ 67 h 91"/>
                  <a:gd name="T6" fmla="*/ 73 w 92"/>
                  <a:gd name="T7" fmla="*/ 81 h 91"/>
                  <a:gd name="T8" fmla="*/ 68 w 92"/>
                  <a:gd name="T9" fmla="*/ 82 h 91"/>
                  <a:gd name="T10" fmla="*/ 24 w 92"/>
                  <a:gd name="T11" fmla="*/ 82 h 91"/>
                  <a:gd name="T12" fmla="*/ 9 w 92"/>
                  <a:gd name="T13" fmla="*/ 67 h 91"/>
                  <a:gd name="T14" fmla="*/ 9 w 92"/>
                  <a:gd name="T15" fmla="*/ 24 h 91"/>
                  <a:gd name="T16" fmla="*/ 24 w 92"/>
                  <a:gd name="T17" fmla="*/ 8 h 91"/>
                  <a:gd name="T18" fmla="*/ 46 w 92"/>
                  <a:gd name="T19" fmla="*/ 8 h 91"/>
                  <a:gd name="T20" fmla="*/ 50 w 92"/>
                  <a:gd name="T21" fmla="*/ 4 h 91"/>
                  <a:gd name="T22" fmla="*/ 46 w 92"/>
                  <a:gd name="T23" fmla="*/ 0 h 91"/>
                  <a:gd name="T24" fmla="*/ 24 w 92"/>
                  <a:gd name="T25" fmla="*/ 0 h 91"/>
                  <a:gd name="T26" fmla="*/ 0 w 92"/>
                  <a:gd name="T27" fmla="*/ 24 h 91"/>
                  <a:gd name="T28" fmla="*/ 0 w 92"/>
                  <a:gd name="T29" fmla="*/ 67 h 91"/>
                  <a:gd name="T30" fmla="*/ 24 w 92"/>
                  <a:gd name="T31" fmla="*/ 91 h 91"/>
                  <a:gd name="T32" fmla="*/ 68 w 92"/>
                  <a:gd name="T33" fmla="*/ 91 h 91"/>
                  <a:gd name="T34" fmla="*/ 76 w 92"/>
                  <a:gd name="T35" fmla="*/ 89 h 91"/>
                  <a:gd name="T36" fmla="*/ 92 w 92"/>
                  <a:gd name="T37" fmla="*/ 67 h 91"/>
                  <a:gd name="T38" fmla="*/ 92 w 92"/>
                  <a:gd name="T39" fmla="*/ 45 h 91"/>
                  <a:gd name="T40" fmla="*/ 87 w 92"/>
                  <a:gd name="T41" fmla="*/ 4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" h="91">
                    <a:moveTo>
                      <a:pt x="87" y="41"/>
                    </a:moveTo>
                    <a:cubicBezTo>
                      <a:pt x="85" y="41"/>
                      <a:pt x="83" y="43"/>
                      <a:pt x="83" y="45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73"/>
                      <a:pt x="79" y="79"/>
                      <a:pt x="73" y="81"/>
                    </a:cubicBezTo>
                    <a:cubicBezTo>
                      <a:pt x="71" y="82"/>
                      <a:pt x="70" y="82"/>
                      <a:pt x="68" y="82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16" y="82"/>
                      <a:pt x="9" y="75"/>
                      <a:pt x="9" y="67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15"/>
                      <a:pt x="16" y="8"/>
                      <a:pt x="24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8" y="8"/>
                      <a:pt x="50" y="6"/>
                      <a:pt x="50" y="4"/>
                    </a:cubicBezTo>
                    <a:cubicBezTo>
                      <a:pt x="50" y="2"/>
                      <a:pt x="48" y="0"/>
                      <a:pt x="4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0"/>
                      <a:pt x="11" y="91"/>
                      <a:pt x="24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71" y="91"/>
                      <a:pt x="74" y="90"/>
                      <a:pt x="76" y="89"/>
                    </a:cubicBezTo>
                    <a:cubicBezTo>
                      <a:pt x="85" y="86"/>
                      <a:pt x="92" y="77"/>
                      <a:pt x="92" y="67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43"/>
                      <a:pt x="90" y="41"/>
                      <a:pt x="87" y="4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Freeform 16"/>
              <p:cNvSpPr>
                <a:spLocks noEditPoints="1"/>
              </p:cNvSpPr>
              <p:nvPr/>
            </p:nvSpPr>
            <p:spPr bwMode="auto">
              <a:xfrm>
                <a:off x="135" y="0"/>
                <a:ext cx="104" cy="104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5 h 44"/>
                  <a:gd name="T12" fmla="*/ 8 w 44"/>
                  <a:gd name="T13" fmla="*/ 22 h 44"/>
                  <a:gd name="T14" fmla="*/ 22 w 44"/>
                  <a:gd name="T15" fmla="*/ 8 h 44"/>
                  <a:gd name="T16" fmla="*/ 35 w 44"/>
                  <a:gd name="T17" fmla="*/ 22 h 44"/>
                  <a:gd name="T18" fmla="*/ 22 w 44"/>
                  <a:gd name="T19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9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9"/>
                      <a:pt x="34" y="0"/>
                      <a:pt x="22" y="0"/>
                    </a:cubicBezTo>
                    <a:moveTo>
                      <a:pt x="22" y="35"/>
                    </a:moveTo>
                    <a:cubicBezTo>
                      <a:pt x="14" y="35"/>
                      <a:pt x="8" y="29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ubicBezTo>
                      <a:pt x="29" y="8"/>
                      <a:pt x="35" y="14"/>
                      <a:pt x="35" y="22"/>
                    </a:cubicBezTo>
                    <a:cubicBezTo>
                      <a:pt x="35" y="29"/>
                      <a:pt x="29" y="35"/>
                      <a:pt x="22" y="3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Freeform 17"/>
              <p:cNvSpPr/>
              <p:nvPr/>
            </p:nvSpPr>
            <p:spPr bwMode="auto">
              <a:xfrm>
                <a:off x="80" y="97"/>
                <a:ext cx="57" cy="21"/>
              </a:xfrm>
              <a:custGeom>
                <a:avLst/>
                <a:gdLst>
                  <a:gd name="T0" fmla="*/ 0 w 24"/>
                  <a:gd name="T1" fmla="*/ 4 h 9"/>
                  <a:gd name="T2" fmla="*/ 5 w 24"/>
                  <a:gd name="T3" fmla="*/ 9 h 9"/>
                  <a:gd name="T4" fmla="*/ 20 w 24"/>
                  <a:gd name="T5" fmla="*/ 9 h 9"/>
                  <a:gd name="T6" fmla="*/ 24 w 24"/>
                  <a:gd name="T7" fmla="*/ 4 h 9"/>
                  <a:gd name="T8" fmla="*/ 20 w 24"/>
                  <a:gd name="T9" fmla="*/ 0 h 9"/>
                  <a:gd name="T10" fmla="*/ 5 w 24"/>
                  <a:gd name="T11" fmla="*/ 0 h 9"/>
                  <a:gd name="T12" fmla="*/ 0 w 24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4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Freeform 18"/>
              <p:cNvSpPr/>
              <p:nvPr/>
            </p:nvSpPr>
            <p:spPr bwMode="auto">
              <a:xfrm>
                <a:off x="80" y="140"/>
                <a:ext cx="57" cy="21"/>
              </a:xfrm>
              <a:custGeom>
                <a:avLst/>
                <a:gdLst>
                  <a:gd name="T0" fmla="*/ 20 w 24"/>
                  <a:gd name="T1" fmla="*/ 0 h 9"/>
                  <a:gd name="T2" fmla="*/ 5 w 24"/>
                  <a:gd name="T3" fmla="*/ 0 h 9"/>
                  <a:gd name="T4" fmla="*/ 0 w 24"/>
                  <a:gd name="T5" fmla="*/ 4 h 9"/>
                  <a:gd name="T6" fmla="*/ 5 w 24"/>
                  <a:gd name="T7" fmla="*/ 9 h 9"/>
                  <a:gd name="T8" fmla="*/ 20 w 24"/>
                  <a:gd name="T9" fmla="*/ 9 h 9"/>
                  <a:gd name="T10" fmla="*/ 24 w 24"/>
                  <a:gd name="T11" fmla="*/ 4 h 9"/>
                  <a:gd name="T12" fmla="*/ 20 w 24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9" name="Group 19"/>
            <p:cNvGrpSpPr/>
            <p:nvPr/>
          </p:nvGrpSpPr>
          <p:grpSpPr bwMode="auto">
            <a:xfrm>
              <a:off x="3600" y="4127"/>
              <a:ext cx="787" cy="790"/>
              <a:chOff x="0" y="0"/>
              <a:chExt cx="236" cy="237"/>
            </a:xfrm>
          </p:grpSpPr>
          <p:sp>
            <p:nvSpPr>
              <p:cNvPr id="140" name="Freeform 20"/>
              <p:cNvSpPr>
                <a:spLocks noEditPoints="1"/>
              </p:cNvSpPr>
              <p:nvPr/>
            </p:nvSpPr>
            <p:spPr bwMode="auto">
              <a:xfrm>
                <a:off x="63" y="64"/>
                <a:ext cx="109" cy="109"/>
              </a:xfrm>
              <a:custGeom>
                <a:avLst/>
                <a:gdLst>
                  <a:gd name="T0" fmla="*/ 40 w 46"/>
                  <a:gd name="T1" fmla="*/ 1 h 46"/>
                  <a:gd name="T2" fmla="*/ 13 w 46"/>
                  <a:gd name="T3" fmla="*/ 10 h 46"/>
                  <a:gd name="T4" fmla="*/ 13 w 46"/>
                  <a:gd name="T5" fmla="*/ 10 h 46"/>
                  <a:gd name="T6" fmla="*/ 12 w 46"/>
                  <a:gd name="T7" fmla="*/ 11 h 46"/>
                  <a:gd name="T8" fmla="*/ 12 w 46"/>
                  <a:gd name="T9" fmla="*/ 11 h 46"/>
                  <a:gd name="T10" fmla="*/ 11 w 46"/>
                  <a:gd name="T11" fmla="*/ 11 h 46"/>
                  <a:gd name="T12" fmla="*/ 11 w 46"/>
                  <a:gd name="T13" fmla="*/ 12 h 46"/>
                  <a:gd name="T14" fmla="*/ 11 w 46"/>
                  <a:gd name="T15" fmla="*/ 12 h 46"/>
                  <a:gd name="T16" fmla="*/ 10 w 46"/>
                  <a:gd name="T17" fmla="*/ 13 h 46"/>
                  <a:gd name="T18" fmla="*/ 10 w 46"/>
                  <a:gd name="T19" fmla="*/ 13 h 46"/>
                  <a:gd name="T20" fmla="*/ 0 w 46"/>
                  <a:gd name="T21" fmla="*/ 40 h 46"/>
                  <a:gd name="T22" fmla="*/ 1 w 46"/>
                  <a:gd name="T23" fmla="*/ 45 h 46"/>
                  <a:gd name="T24" fmla="*/ 4 w 46"/>
                  <a:gd name="T25" fmla="*/ 46 h 46"/>
                  <a:gd name="T26" fmla="*/ 6 w 46"/>
                  <a:gd name="T27" fmla="*/ 46 h 46"/>
                  <a:gd name="T28" fmla="*/ 33 w 46"/>
                  <a:gd name="T29" fmla="*/ 36 h 46"/>
                  <a:gd name="T30" fmla="*/ 33 w 46"/>
                  <a:gd name="T31" fmla="*/ 36 h 46"/>
                  <a:gd name="T32" fmla="*/ 34 w 46"/>
                  <a:gd name="T33" fmla="*/ 35 h 46"/>
                  <a:gd name="T34" fmla="*/ 34 w 46"/>
                  <a:gd name="T35" fmla="*/ 35 h 46"/>
                  <a:gd name="T36" fmla="*/ 35 w 46"/>
                  <a:gd name="T37" fmla="*/ 35 h 46"/>
                  <a:gd name="T38" fmla="*/ 35 w 46"/>
                  <a:gd name="T39" fmla="*/ 34 h 46"/>
                  <a:gd name="T40" fmla="*/ 35 w 46"/>
                  <a:gd name="T41" fmla="*/ 34 h 46"/>
                  <a:gd name="T42" fmla="*/ 36 w 46"/>
                  <a:gd name="T43" fmla="*/ 33 h 46"/>
                  <a:gd name="T44" fmla="*/ 36 w 46"/>
                  <a:gd name="T45" fmla="*/ 33 h 46"/>
                  <a:gd name="T46" fmla="*/ 45 w 46"/>
                  <a:gd name="T47" fmla="*/ 6 h 46"/>
                  <a:gd name="T48" fmla="*/ 44 w 46"/>
                  <a:gd name="T49" fmla="*/ 2 h 46"/>
                  <a:gd name="T50" fmla="*/ 40 w 46"/>
                  <a:gd name="T51" fmla="*/ 1 h 46"/>
                  <a:gd name="T52" fmla="*/ 12 w 46"/>
                  <a:gd name="T53" fmla="*/ 34 h 46"/>
                  <a:gd name="T54" fmla="*/ 16 w 46"/>
                  <a:gd name="T55" fmla="*/ 22 h 46"/>
                  <a:gd name="T56" fmla="*/ 24 w 46"/>
                  <a:gd name="T57" fmla="*/ 30 h 46"/>
                  <a:gd name="T58" fmla="*/ 12 w 46"/>
                  <a:gd name="T59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6">
                    <a:moveTo>
                      <a:pt x="40" y="1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1" y="11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0" y="43"/>
                      <a:pt x="1" y="45"/>
                    </a:cubicBezTo>
                    <a:cubicBezTo>
                      <a:pt x="2" y="45"/>
                      <a:pt x="3" y="46"/>
                      <a:pt x="4" y="46"/>
                    </a:cubicBezTo>
                    <a:cubicBezTo>
                      <a:pt x="5" y="46"/>
                      <a:pt x="5" y="46"/>
                      <a:pt x="6" y="4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4" y="36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5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6" y="4"/>
                      <a:pt x="46" y="3"/>
                      <a:pt x="44" y="2"/>
                    </a:cubicBezTo>
                    <a:cubicBezTo>
                      <a:pt x="43" y="0"/>
                      <a:pt x="42" y="0"/>
                      <a:pt x="40" y="1"/>
                    </a:cubicBezTo>
                    <a:moveTo>
                      <a:pt x="12" y="34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24" y="30"/>
                      <a:pt x="24" y="30"/>
                      <a:pt x="24" y="30"/>
                    </a:cubicBez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Freeform 21"/>
              <p:cNvSpPr>
                <a:spLocks noEditPoints="1"/>
              </p:cNvSpPr>
              <p:nvPr/>
            </p:nvSpPr>
            <p:spPr bwMode="auto">
              <a:xfrm>
                <a:off x="0" y="0"/>
                <a:ext cx="236" cy="237"/>
              </a:xfrm>
              <a:custGeom>
                <a:avLst/>
                <a:gdLst>
                  <a:gd name="T0" fmla="*/ 81 w 100"/>
                  <a:gd name="T1" fmla="*/ 0 h 100"/>
                  <a:gd name="T2" fmla="*/ 18 w 100"/>
                  <a:gd name="T3" fmla="*/ 0 h 100"/>
                  <a:gd name="T4" fmla="*/ 0 w 100"/>
                  <a:gd name="T5" fmla="*/ 18 h 100"/>
                  <a:gd name="T6" fmla="*/ 0 w 100"/>
                  <a:gd name="T7" fmla="*/ 82 h 100"/>
                  <a:gd name="T8" fmla="*/ 18 w 100"/>
                  <a:gd name="T9" fmla="*/ 100 h 100"/>
                  <a:gd name="T10" fmla="*/ 81 w 100"/>
                  <a:gd name="T11" fmla="*/ 100 h 100"/>
                  <a:gd name="T12" fmla="*/ 85 w 100"/>
                  <a:gd name="T13" fmla="*/ 100 h 100"/>
                  <a:gd name="T14" fmla="*/ 100 w 100"/>
                  <a:gd name="T15" fmla="*/ 82 h 100"/>
                  <a:gd name="T16" fmla="*/ 100 w 100"/>
                  <a:gd name="T17" fmla="*/ 18 h 100"/>
                  <a:gd name="T18" fmla="*/ 81 w 100"/>
                  <a:gd name="T19" fmla="*/ 0 h 100"/>
                  <a:gd name="T20" fmla="*/ 92 w 100"/>
                  <a:gd name="T21" fmla="*/ 82 h 100"/>
                  <a:gd name="T22" fmla="*/ 84 w 100"/>
                  <a:gd name="T23" fmla="*/ 91 h 100"/>
                  <a:gd name="T24" fmla="*/ 81 w 100"/>
                  <a:gd name="T25" fmla="*/ 92 h 100"/>
                  <a:gd name="T26" fmla="*/ 18 w 100"/>
                  <a:gd name="T27" fmla="*/ 92 h 100"/>
                  <a:gd name="T28" fmla="*/ 8 w 100"/>
                  <a:gd name="T29" fmla="*/ 82 h 100"/>
                  <a:gd name="T30" fmla="*/ 8 w 100"/>
                  <a:gd name="T31" fmla="*/ 18 h 100"/>
                  <a:gd name="T32" fmla="*/ 18 w 100"/>
                  <a:gd name="T33" fmla="*/ 8 h 100"/>
                  <a:gd name="T34" fmla="*/ 81 w 100"/>
                  <a:gd name="T35" fmla="*/ 8 h 100"/>
                  <a:gd name="T36" fmla="*/ 92 w 100"/>
                  <a:gd name="T37" fmla="*/ 18 h 100"/>
                  <a:gd name="T38" fmla="*/ 92 w 100"/>
                  <a:gd name="T39" fmla="*/ 8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0" h="100">
                    <a:moveTo>
                      <a:pt x="81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92"/>
                      <a:pt x="8" y="100"/>
                      <a:pt x="18" y="100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83" y="100"/>
                      <a:pt x="84" y="100"/>
                      <a:pt x="85" y="100"/>
                    </a:cubicBezTo>
                    <a:cubicBezTo>
                      <a:pt x="94" y="98"/>
                      <a:pt x="100" y="90"/>
                      <a:pt x="100" y="8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8"/>
                      <a:pt x="92" y="0"/>
                      <a:pt x="81" y="0"/>
                    </a:cubicBezTo>
                    <a:moveTo>
                      <a:pt x="92" y="82"/>
                    </a:moveTo>
                    <a:cubicBezTo>
                      <a:pt x="92" y="86"/>
                      <a:pt x="88" y="90"/>
                      <a:pt x="84" y="91"/>
                    </a:cubicBezTo>
                    <a:cubicBezTo>
                      <a:pt x="83" y="92"/>
                      <a:pt x="82" y="92"/>
                      <a:pt x="81" y="92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3" y="92"/>
                      <a:pt x="8" y="87"/>
                      <a:pt x="8" y="8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7" y="8"/>
                      <a:pt x="92" y="13"/>
                      <a:pt x="92" y="18"/>
                    </a:cubicBezTo>
                    <a:lnTo>
                      <a:pt x="92" y="8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2" name="Rectangle 22"/>
            <p:cNvSpPr>
              <a:spLocks noChangeArrowheads="1"/>
            </p:cNvSpPr>
            <p:nvPr/>
          </p:nvSpPr>
          <p:spPr bwMode="auto">
            <a:xfrm>
              <a:off x="6030" y="3897"/>
              <a:ext cx="3177" cy="1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02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have many PowerPoint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Rectangle 23"/>
            <p:cNvSpPr>
              <a:spLocks noChangeArrowheads="1"/>
            </p:cNvSpPr>
            <p:nvPr/>
          </p:nvSpPr>
          <p:spPr bwMode="auto">
            <a:xfrm>
              <a:off x="2403" y="6163"/>
              <a:ext cx="3177" cy="1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01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have many PowerPoint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Rectangle 24"/>
            <p:cNvSpPr>
              <a:spLocks noChangeArrowheads="1"/>
            </p:cNvSpPr>
            <p:nvPr/>
          </p:nvSpPr>
          <p:spPr bwMode="auto">
            <a:xfrm>
              <a:off x="13440" y="3897"/>
              <a:ext cx="3177" cy="1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04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have many PowerPoint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Rectangle 25"/>
            <p:cNvSpPr>
              <a:spLocks noChangeArrowheads="1"/>
            </p:cNvSpPr>
            <p:nvPr/>
          </p:nvSpPr>
          <p:spPr bwMode="auto">
            <a:xfrm>
              <a:off x="9813" y="6163"/>
              <a:ext cx="3177" cy="1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03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have many PowerPoint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14:prism isContent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2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927100" y="2339975"/>
            <a:ext cx="2965450" cy="3011805"/>
          </a:xfrm>
          <a:prstGeom prst="rect">
            <a:avLst/>
          </a:prstGeom>
          <a:blipFill rotWithShape="1">
            <a:blip r:embed="rId1"/>
            <a:stretch>
              <a:fillRect t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670307" y="3648789"/>
            <a:ext cx="1085850" cy="753074"/>
          </a:xfrm>
          <a:prstGeom prst="rect">
            <a:avLst/>
          </a:pr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4670307" y="4598447"/>
            <a:ext cx="1085850" cy="753074"/>
          </a:xfrm>
          <a:prstGeom prst="rect">
            <a:avLst/>
          </a:pr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5099209" y="3868163"/>
            <a:ext cx="284163" cy="314326"/>
            <a:chOff x="6032501" y="2765425"/>
            <a:chExt cx="284163" cy="314326"/>
          </a:xfrm>
          <a:solidFill>
            <a:schemeClr val="bg1"/>
          </a:solidFill>
        </p:grpSpPr>
        <p:sp>
          <p:nvSpPr>
            <p:cNvPr id="45" name="Freeform 25"/>
            <p:cNvSpPr>
              <a:spLocks noEditPoints="1"/>
            </p:cNvSpPr>
            <p:nvPr/>
          </p:nvSpPr>
          <p:spPr bwMode="auto">
            <a:xfrm>
              <a:off x="6032501" y="2765425"/>
              <a:ext cx="223838" cy="314325"/>
            </a:xfrm>
            <a:custGeom>
              <a:avLst/>
              <a:gdLst>
                <a:gd name="T0" fmla="*/ 26 w 53"/>
                <a:gd name="T1" fmla="*/ 65 h 74"/>
                <a:gd name="T2" fmla="*/ 11 w 53"/>
                <a:gd name="T3" fmla="*/ 67 h 74"/>
                <a:gd name="T4" fmla="*/ 8 w 53"/>
                <a:gd name="T5" fmla="*/ 63 h 74"/>
                <a:gd name="T6" fmla="*/ 8 w 53"/>
                <a:gd name="T7" fmla="*/ 11 h 74"/>
                <a:gd name="T8" fmla="*/ 11 w 53"/>
                <a:gd name="T9" fmla="*/ 7 h 74"/>
                <a:gd name="T10" fmla="*/ 41 w 53"/>
                <a:gd name="T11" fmla="*/ 11 h 74"/>
                <a:gd name="T12" fmla="*/ 45 w 53"/>
                <a:gd name="T13" fmla="*/ 15 h 74"/>
                <a:gd name="T14" fmla="*/ 45 w 53"/>
                <a:gd name="T15" fmla="*/ 17 h 74"/>
                <a:gd name="T16" fmla="*/ 53 w 53"/>
                <a:gd name="T17" fmla="*/ 17 h 74"/>
                <a:gd name="T18" fmla="*/ 53 w 53"/>
                <a:gd name="T19" fmla="*/ 15 h 74"/>
                <a:gd name="T20" fmla="*/ 41 w 53"/>
                <a:gd name="T21" fmla="*/ 3 h 74"/>
                <a:gd name="T22" fmla="*/ 11 w 53"/>
                <a:gd name="T23" fmla="*/ 0 h 74"/>
                <a:gd name="T24" fmla="*/ 0 w 53"/>
                <a:gd name="T25" fmla="*/ 11 h 74"/>
                <a:gd name="T26" fmla="*/ 0 w 53"/>
                <a:gd name="T27" fmla="*/ 63 h 74"/>
                <a:gd name="T28" fmla="*/ 11 w 53"/>
                <a:gd name="T29" fmla="*/ 74 h 74"/>
                <a:gd name="T30" fmla="*/ 26 w 53"/>
                <a:gd name="T31" fmla="*/ 72 h 74"/>
                <a:gd name="T32" fmla="*/ 26 w 53"/>
                <a:gd name="T33" fmla="*/ 72 h 74"/>
                <a:gd name="T34" fmla="*/ 26 w 53"/>
                <a:gd name="T35" fmla="*/ 65 h 74"/>
                <a:gd name="T36" fmla="*/ 26 w 53"/>
                <a:gd name="T37" fmla="*/ 65 h 74"/>
                <a:gd name="T38" fmla="*/ 26 w 53"/>
                <a:gd name="T39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74">
                  <a:moveTo>
                    <a:pt x="26" y="65"/>
                  </a:moveTo>
                  <a:cubicBezTo>
                    <a:pt x="11" y="67"/>
                    <a:pt x="11" y="67"/>
                    <a:pt x="11" y="67"/>
                  </a:cubicBezTo>
                  <a:cubicBezTo>
                    <a:pt x="9" y="67"/>
                    <a:pt x="8" y="65"/>
                    <a:pt x="8" y="6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7"/>
                    <a:pt x="11" y="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3" y="11"/>
                    <a:pt x="45" y="12"/>
                    <a:pt x="45" y="1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8"/>
                    <a:pt x="48" y="3"/>
                    <a:pt x="41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5" y="74"/>
                    <a:pt x="11" y="74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6" y="72"/>
                    <a:pt x="26" y="72"/>
                  </a:cubicBezTo>
                  <a:lnTo>
                    <a:pt x="26" y="65"/>
                  </a:lnTo>
                  <a:close/>
                  <a:moveTo>
                    <a:pt x="26" y="65"/>
                  </a:moveTo>
                  <a:cubicBezTo>
                    <a:pt x="26" y="65"/>
                    <a:pt x="26" y="65"/>
                    <a:pt x="26" y="6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6"/>
            <p:cNvSpPr>
              <a:spLocks noEditPoints="1"/>
            </p:cNvSpPr>
            <p:nvPr/>
          </p:nvSpPr>
          <p:spPr bwMode="auto">
            <a:xfrm>
              <a:off x="6159501" y="2871788"/>
              <a:ext cx="157163" cy="207963"/>
            </a:xfrm>
            <a:custGeom>
              <a:avLst/>
              <a:gdLst>
                <a:gd name="T0" fmla="*/ 34 w 37"/>
                <a:gd name="T1" fmla="*/ 19 h 49"/>
                <a:gd name="T2" fmla="*/ 22 w 37"/>
                <a:gd name="T3" fmla="*/ 19 h 49"/>
                <a:gd name="T4" fmla="*/ 22 w 37"/>
                <a:gd name="T5" fmla="*/ 17 h 49"/>
                <a:gd name="T6" fmla="*/ 32 w 37"/>
                <a:gd name="T7" fmla="*/ 7 h 49"/>
                <a:gd name="T8" fmla="*/ 32 w 37"/>
                <a:gd name="T9" fmla="*/ 2 h 49"/>
                <a:gd name="T10" fmla="*/ 27 w 37"/>
                <a:gd name="T11" fmla="*/ 2 h 49"/>
                <a:gd name="T12" fmla="*/ 19 w 37"/>
                <a:gd name="T13" fmla="*/ 10 h 49"/>
                <a:gd name="T14" fmla="*/ 10 w 37"/>
                <a:gd name="T15" fmla="*/ 2 h 49"/>
                <a:gd name="T16" fmla="*/ 5 w 37"/>
                <a:gd name="T17" fmla="*/ 2 h 49"/>
                <a:gd name="T18" fmla="*/ 5 w 37"/>
                <a:gd name="T19" fmla="*/ 7 h 49"/>
                <a:gd name="T20" fmla="*/ 15 w 37"/>
                <a:gd name="T21" fmla="*/ 17 h 49"/>
                <a:gd name="T22" fmla="*/ 15 w 37"/>
                <a:gd name="T23" fmla="*/ 19 h 49"/>
                <a:gd name="T24" fmla="*/ 4 w 37"/>
                <a:gd name="T25" fmla="*/ 19 h 49"/>
                <a:gd name="T26" fmla="*/ 0 w 37"/>
                <a:gd name="T27" fmla="*/ 23 h 49"/>
                <a:gd name="T28" fmla="*/ 4 w 37"/>
                <a:gd name="T29" fmla="*/ 26 h 49"/>
                <a:gd name="T30" fmla="*/ 15 w 37"/>
                <a:gd name="T31" fmla="*/ 26 h 49"/>
                <a:gd name="T32" fmla="*/ 15 w 37"/>
                <a:gd name="T33" fmla="*/ 30 h 49"/>
                <a:gd name="T34" fmla="*/ 7 w 37"/>
                <a:gd name="T35" fmla="*/ 30 h 49"/>
                <a:gd name="T36" fmla="*/ 4 w 37"/>
                <a:gd name="T37" fmla="*/ 34 h 49"/>
                <a:gd name="T38" fmla="*/ 7 w 37"/>
                <a:gd name="T39" fmla="*/ 38 h 49"/>
                <a:gd name="T40" fmla="*/ 15 w 37"/>
                <a:gd name="T41" fmla="*/ 38 h 49"/>
                <a:gd name="T42" fmla="*/ 15 w 37"/>
                <a:gd name="T43" fmla="*/ 46 h 49"/>
                <a:gd name="T44" fmla="*/ 19 w 37"/>
                <a:gd name="T45" fmla="*/ 49 h 49"/>
                <a:gd name="T46" fmla="*/ 22 w 37"/>
                <a:gd name="T47" fmla="*/ 46 h 49"/>
                <a:gd name="T48" fmla="*/ 22 w 37"/>
                <a:gd name="T49" fmla="*/ 38 h 49"/>
                <a:gd name="T50" fmla="*/ 30 w 37"/>
                <a:gd name="T51" fmla="*/ 38 h 49"/>
                <a:gd name="T52" fmla="*/ 34 w 37"/>
                <a:gd name="T53" fmla="*/ 34 h 49"/>
                <a:gd name="T54" fmla="*/ 30 w 37"/>
                <a:gd name="T55" fmla="*/ 30 h 49"/>
                <a:gd name="T56" fmla="*/ 22 w 37"/>
                <a:gd name="T57" fmla="*/ 30 h 49"/>
                <a:gd name="T58" fmla="*/ 22 w 37"/>
                <a:gd name="T59" fmla="*/ 26 h 49"/>
                <a:gd name="T60" fmla="*/ 34 w 37"/>
                <a:gd name="T61" fmla="*/ 26 h 49"/>
                <a:gd name="T62" fmla="*/ 37 w 37"/>
                <a:gd name="T63" fmla="*/ 23 h 49"/>
                <a:gd name="T64" fmla="*/ 34 w 37"/>
                <a:gd name="T65" fmla="*/ 19 h 49"/>
                <a:gd name="T66" fmla="*/ 34 w 37"/>
                <a:gd name="T67" fmla="*/ 19 h 49"/>
                <a:gd name="T68" fmla="*/ 34 w 37"/>
                <a:gd name="T69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" h="49">
                  <a:moveTo>
                    <a:pt x="34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4" y="5"/>
                    <a:pt x="34" y="3"/>
                    <a:pt x="32" y="2"/>
                  </a:cubicBezTo>
                  <a:cubicBezTo>
                    <a:pt x="31" y="0"/>
                    <a:pt x="28" y="0"/>
                    <a:pt x="27" y="2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0"/>
                    <a:pt x="7" y="0"/>
                    <a:pt x="5" y="2"/>
                  </a:cubicBezTo>
                  <a:cubicBezTo>
                    <a:pt x="4" y="3"/>
                    <a:pt x="4" y="5"/>
                    <a:pt x="5" y="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0" y="21"/>
                    <a:pt x="0" y="23"/>
                  </a:cubicBezTo>
                  <a:cubicBezTo>
                    <a:pt x="0" y="25"/>
                    <a:pt x="2" y="26"/>
                    <a:pt x="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5" y="30"/>
                    <a:pt x="4" y="32"/>
                    <a:pt x="4" y="34"/>
                  </a:cubicBezTo>
                  <a:cubicBezTo>
                    <a:pt x="4" y="36"/>
                    <a:pt x="5" y="38"/>
                    <a:pt x="7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8"/>
                    <a:pt x="17" y="49"/>
                    <a:pt x="19" y="49"/>
                  </a:cubicBezTo>
                  <a:cubicBezTo>
                    <a:pt x="21" y="49"/>
                    <a:pt x="22" y="48"/>
                    <a:pt x="22" y="46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2" y="38"/>
                    <a:pt x="34" y="36"/>
                    <a:pt x="34" y="34"/>
                  </a:cubicBezTo>
                  <a:cubicBezTo>
                    <a:pt x="34" y="32"/>
                    <a:pt x="32" y="30"/>
                    <a:pt x="30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6" y="26"/>
                    <a:pt x="37" y="25"/>
                    <a:pt x="37" y="23"/>
                  </a:cubicBezTo>
                  <a:cubicBezTo>
                    <a:pt x="37" y="21"/>
                    <a:pt x="36" y="19"/>
                    <a:pt x="34" y="19"/>
                  </a:cubicBezTo>
                  <a:close/>
                  <a:moveTo>
                    <a:pt x="34" y="19"/>
                  </a:moveTo>
                  <a:cubicBezTo>
                    <a:pt x="34" y="19"/>
                    <a:pt x="34" y="19"/>
                    <a:pt x="34" y="1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091272" y="4796690"/>
            <a:ext cx="339726" cy="339726"/>
            <a:chOff x="6735763" y="2752725"/>
            <a:chExt cx="339726" cy="339726"/>
          </a:xfrm>
          <a:solidFill>
            <a:schemeClr val="bg1"/>
          </a:solidFill>
        </p:grpSpPr>
        <p:sp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6905626" y="2973388"/>
              <a:ext cx="169863" cy="119063"/>
            </a:xfrm>
            <a:custGeom>
              <a:avLst/>
              <a:gdLst>
                <a:gd name="T0" fmla="*/ 36 w 40"/>
                <a:gd name="T1" fmla="*/ 0 h 28"/>
                <a:gd name="T2" fmla="*/ 4 w 40"/>
                <a:gd name="T3" fmla="*/ 0 h 28"/>
                <a:gd name="T4" fmla="*/ 0 w 40"/>
                <a:gd name="T5" fmla="*/ 4 h 28"/>
                <a:gd name="T6" fmla="*/ 0 w 40"/>
                <a:gd name="T7" fmla="*/ 9 h 28"/>
                <a:gd name="T8" fmla="*/ 4 w 40"/>
                <a:gd name="T9" fmla="*/ 13 h 28"/>
                <a:gd name="T10" fmla="*/ 8 w 40"/>
                <a:gd name="T11" fmla="*/ 9 h 28"/>
                <a:gd name="T12" fmla="*/ 8 w 40"/>
                <a:gd name="T13" fmla="*/ 8 h 28"/>
                <a:gd name="T14" fmla="*/ 16 w 40"/>
                <a:gd name="T15" fmla="*/ 8 h 28"/>
                <a:gd name="T16" fmla="*/ 16 w 40"/>
                <a:gd name="T17" fmla="*/ 20 h 28"/>
                <a:gd name="T18" fmla="*/ 13 w 40"/>
                <a:gd name="T19" fmla="*/ 20 h 28"/>
                <a:gd name="T20" fmla="*/ 9 w 40"/>
                <a:gd name="T21" fmla="*/ 24 h 28"/>
                <a:gd name="T22" fmla="*/ 13 w 40"/>
                <a:gd name="T23" fmla="*/ 28 h 28"/>
                <a:gd name="T24" fmla="*/ 27 w 40"/>
                <a:gd name="T25" fmla="*/ 28 h 28"/>
                <a:gd name="T26" fmla="*/ 31 w 40"/>
                <a:gd name="T27" fmla="*/ 24 h 28"/>
                <a:gd name="T28" fmla="*/ 27 w 40"/>
                <a:gd name="T29" fmla="*/ 20 h 28"/>
                <a:gd name="T30" fmla="*/ 24 w 40"/>
                <a:gd name="T31" fmla="*/ 20 h 28"/>
                <a:gd name="T32" fmla="*/ 24 w 40"/>
                <a:gd name="T33" fmla="*/ 8 h 28"/>
                <a:gd name="T34" fmla="*/ 32 w 40"/>
                <a:gd name="T35" fmla="*/ 8 h 28"/>
                <a:gd name="T36" fmla="*/ 32 w 40"/>
                <a:gd name="T37" fmla="*/ 9 h 28"/>
                <a:gd name="T38" fmla="*/ 36 w 40"/>
                <a:gd name="T39" fmla="*/ 13 h 28"/>
                <a:gd name="T40" fmla="*/ 40 w 40"/>
                <a:gd name="T41" fmla="*/ 9 h 28"/>
                <a:gd name="T42" fmla="*/ 40 w 40"/>
                <a:gd name="T43" fmla="*/ 4 h 28"/>
                <a:gd name="T44" fmla="*/ 36 w 40"/>
                <a:gd name="T45" fmla="*/ 0 h 28"/>
                <a:gd name="T46" fmla="*/ 36 w 40"/>
                <a:gd name="T47" fmla="*/ 0 h 28"/>
                <a:gd name="T48" fmla="*/ 36 w 40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28">
                  <a:moveTo>
                    <a:pt x="3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2" y="13"/>
                    <a:pt x="4" y="13"/>
                  </a:cubicBezTo>
                  <a:cubicBezTo>
                    <a:pt x="6" y="13"/>
                    <a:pt x="8" y="11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0"/>
                    <a:pt x="9" y="22"/>
                    <a:pt x="9" y="24"/>
                  </a:cubicBezTo>
                  <a:cubicBezTo>
                    <a:pt x="9" y="26"/>
                    <a:pt x="11" y="28"/>
                    <a:pt x="13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28"/>
                    <a:pt x="31" y="26"/>
                    <a:pt x="31" y="24"/>
                  </a:cubicBezTo>
                  <a:cubicBezTo>
                    <a:pt x="31" y="22"/>
                    <a:pt x="29" y="20"/>
                    <a:pt x="27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1"/>
                    <a:pt x="34" y="13"/>
                    <a:pt x="36" y="13"/>
                  </a:cubicBezTo>
                  <a:cubicBezTo>
                    <a:pt x="38" y="13"/>
                    <a:pt x="40" y="11"/>
                    <a:pt x="40" y="9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2"/>
                    <a:pt x="38" y="0"/>
                    <a:pt x="36" y="0"/>
                  </a:cubicBezTo>
                  <a:close/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6735763" y="2752725"/>
              <a:ext cx="271463" cy="339725"/>
            </a:xfrm>
            <a:custGeom>
              <a:avLst/>
              <a:gdLst>
                <a:gd name="T0" fmla="*/ 38 w 64"/>
                <a:gd name="T1" fmla="*/ 72 h 80"/>
                <a:gd name="T2" fmla="*/ 9 w 64"/>
                <a:gd name="T3" fmla="*/ 72 h 80"/>
                <a:gd name="T4" fmla="*/ 40 w 64"/>
                <a:gd name="T5" fmla="*/ 48 h 80"/>
                <a:gd name="T6" fmla="*/ 40 w 64"/>
                <a:gd name="T7" fmla="*/ 48 h 80"/>
                <a:gd name="T8" fmla="*/ 64 w 64"/>
                <a:gd name="T9" fmla="*/ 48 h 80"/>
                <a:gd name="T10" fmla="*/ 55 w 64"/>
                <a:gd name="T11" fmla="*/ 43 h 80"/>
                <a:gd name="T12" fmla="*/ 64 w 64"/>
                <a:gd name="T13" fmla="*/ 24 h 80"/>
                <a:gd name="T14" fmla="*/ 40 w 64"/>
                <a:gd name="T15" fmla="*/ 0 h 80"/>
                <a:gd name="T16" fmla="*/ 16 w 64"/>
                <a:gd name="T17" fmla="*/ 24 h 80"/>
                <a:gd name="T18" fmla="*/ 25 w 64"/>
                <a:gd name="T19" fmla="*/ 43 h 80"/>
                <a:gd name="T20" fmla="*/ 0 w 64"/>
                <a:gd name="T21" fmla="*/ 80 h 80"/>
                <a:gd name="T22" fmla="*/ 41 w 64"/>
                <a:gd name="T23" fmla="*/ 80 h 80"/>
                <a:gd name="T24" fmla="*/ 38 w 64"/>
                <a:gd name="T25" fmla="*/ 73 h 80"/>
                <a:gd name="T26" fmla="*/ 38 w 64"/>
                <a:gd name="T27" fmla="*/ 72 h 80"/>
                <a:gd name="T28" fmla="*/ 24 w 64"/>
                <a:gd name="T29" fmla="*/ 24 h 80"/>
                <a:gd name="T30" fmla="*/ 40 w 64"/>
                <a:gd name="T31" fmla="*/ 8 h 80"/>
                <a:gd name="T32" fmla="*/ 56 w 64"/>
                <a:gd name="T33" fmla="*/ 24 h 80"/>
                <a:gd name="T34" fmla="*/ 40 w 64"/>
                <a:gd name="T35" fmla="*/ 40 h 80"/>
                <a:gd name="T36" fmla="*/ 24 w 64"/>
                <a:gd name="T37" fmla="*/ 24 h 80"/>
                <a:gd name="T38" fmla="*/ 24 w 64"/>
                <a:gd name="T39" fmla="*/ 24 h 80"/>
                <a:gd name="T40" fmla="*/ 24 w 64"/>
                <a:gd name="T41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80">
                  <a:moveTo>
                    <a:pt x="38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13" y="58"/>
                    <a:pt x="25" y="48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1" y="46"/>
                    <a:pt x="58" y="44"/>
                    <a:pt x="55" y="43"/>
                  </a:cubicBezTo>
                  <a:cubicBezTo>
                    <a:pt x="61" y="38"/>
                    <a:pt x="64" y="32"/>
                    <a:pt x="64" y="24"/>
                  </a:cubicBezTo>
                  <a:cubicBezTo>
                    <a:pt x="64" y="11"/>
                    <a:pt x="53" y="0"/>
                    <a:pt x="40" y="0"/>
                  </a:cubicBezTo>
                  <a:cubicBezTo>
                    <a:pt x="27" y="0"/>
                    <a:pt x="16" y="11"/>
                    <a:pt x="16" y="24"/>
                  </a:cubicBezTo>
                  <a:cubicBezTo>
                    <a:pt x="16" y="32"/>
                    <a:pt x="20" y="38"/>
                    <a:pt x="25" y="43"/>
                  </a:cubicBezTo>
                  <a:cubicBezTo>
                    <a:pt x="11" y="49"/>
                    <a:pt x="0" y="63"/>
                    <a:pt x="0" y="80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39" y="78"/>
                    <a:pt x="38" y="76"/>
                    <a:pt x="38" y="73"/>
                  </a:cubicBezTo>
                  <a:cubicBezTo>
                    <a:pt x="38" y="73"/>
                    <a:pt x="38" y="72"/>
                    <a:pt x="38" y="72"/>
                  </a:cubicBezTo>
                  <a:close/>
                  <a:moveTo>
                    <a:pt x="24" y="24"/>
                  </a:moveTo>
                  <a:cubicBezTo>
                    <a:pt x="24" y="15"/>
                    <a:pt x="31" y="8"/>
                    <a:pt x="40" y="8"/>
                  </a:cubicBezTo>
                  <a:cubicBezTo>
                    <a:pt x="49" y="8"/>
                    <a:pt x="56" y="15"/>
                    <a:pt x="56" y="24"/>
                  </a:cubicBezTo>
                  <a:cubicBezTo>
                    <a:pt x="56" y="33"/>
                    <a:pt x="49" y="40"/>
                    <a:pt x="40" y="40"/>
                  </a:cubicBezTo>
                  <a:cubicBezTo>
                    <a:pt x="31" y="40"/>
                    <a:pt x="24" y="33"/>
                    <a:pt x="24" y="24"/>
                  </a:cubicBezTo>
                  <a:close/>
                  <a:moveTo>
                    <a:pt x="24" y="24"/>
                  </a:moveTo>
                  <a:cubicBezTo>
                    <a:pt x="24" y="24"/>
                    <a:pt x="24" y="24"/>
                    <a:pt x="24" y="2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0" name="TextBox 30"/>
          <p:cNvSpPr txBox="1"/>
          <p:nvPr/>
        </p:nvSpPr>
        <p:spPr>
          <a:xfrm>
            <a:off x="6185059" y="3778162"/>
            <a:ext cx="539035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1" name="TextBox 29"/>
          <p:cNvSpPr txBox="1"/>
          <p:nvPr/>
        </p:nvSpPr>
        <p:spPr>
          <a:xfrm flipH="1">
            <a:off x="6212148" y="3336856"/>
            <a:ext cx="249555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Times New Roman" panose="02020603050405020304" pitchFamily="18" charset="0"/>
                <a:sym typeface="思源黑体" panose="020B0400000000000000" pitchFamily="34" charset="-122"/>
              </a:rPr>
              <a:t>点击添加标题</a:t>
            </a:r>
            <a:endParaRPr kumimoji="0" lang="zh-CN" altLang="en-US" sz="22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  <a:sym typeface="思源黑体" panose="020B0400000000000000" pitchFamily="34" charset="-122"/>
            </a:endParaRPr>
          </a:p>
        </p:txBody>
      </p:sp>
      <p:sp>
        <p:nvSpPr>
          <p:cNvPr id="62" name="TextBox 30"/>
          <p:cNvSpPr txBox="1"/>
          <p:nvPr/>
        </p:nvSpPr>
        <p:spPr>
          <a:xfrm>
            <a:off x="6185059" y="4913194"/>
            <a:ext cx="539035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3" name="TextBox 29"/>
          <p:cNvSpPr txBox="1"/>
          <p:nvPr/>
        </p:nvSpPr>
        <p:spPr>
          <a:xfrm flipH="1">
            <a:off x="6212148" y="4471888"/>
            <a:ext cx="2495550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Times New Roman" panose="02020603050405020304" pitchFamily="18" charset="0"/>
                <a:sym typeface="思源黑体" panose="020B0400000000000000" pitchFamily="34" charset="-122"/>
              </a:rPr>
              <a:t>点击添加标题</a:t>
            </a:r>
            <a:endParaRPr kumimoji="0" lang="zh-CN" altLang="en-US" sz="22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  <a:sym typeface="思源黑体" panose="020B0400000000000000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12205" y="1711015"/>
            <a:ext cx="6762750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SUMMARY </a:t>
            </a:r>
            <a:endParaRPr lang="en-US" altLang="zh-CN" sz="2800" spc="-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914400">
              <a:spcBef>
                <a:spcPct val="0"/>
              </a:spcBef>
            </a:pPr>
            <a:r>
              <a:rPr lang="zh-CN" altLang="en-US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REPORT总结报告</a:t>
            </a:r>
            <a:endParaRPr lang="zh-CN" altLang="en-US" sz="2800" spc="-1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803147" y="1604010"/>
            <a:ext cx="0" cy="1261305"/>
          </a:xfrm>
          <a:prstGeom prst="line">
            <a:avLst/>
          </a:prstGeom>
          <a:ln>
            <a:solidFill>
              <a:srgbClr val="43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5018006" y="2005326"/>
            <a:ext cx="355600" cy="417513"/>
          </a:xfrm>
          <a:custGeom>
            <a:avLst/>
            <a:gdLst>
              <a:gd name="T0" fmla="*/ 77 w 84"/>
              <a:gd name="T1" fmla="*/ 70 h 98"/>
              <a:gd name="T2" fmla="*/ 77 w 84"/>
              <a:gd name="T3" fmla="*/ 29 h 98"/>
              <a:gd name="T4" fmla="*/ 42 w 84"/>
              <a:gd name="T5" fmla="*/ 8 h 98"/>
              <a:gd name="T6" fmla="*/ 8 w 84"/>
              <a:gd name="T7" fmla="*/ 29 h 98"/>
              <a:gd name="T8" fmla="*/ 8 w 84"/>
              <a:gd name="T9" fmla="*/ 70 h 98"/>
              <a:gd name="T10" fmla="*/ 42 w 84"/>
              <a:gd name="T11" fmla="*/ 90 h 98"/>
              <a:gd name="T12" fmla="*/ 77 w 84"/>
              <a:gd name="T13" fmla="*/ 70 h 98"/>
              <a:gd name="T14" fmla="*/ 82 w 84"/>
              <a:gd name="T15" fmla="*/ 23 h 98"/>
              <a:gd name="T16" fmla="*/ 84 w 84"/>
              <a:gd name="T17" fmla="*/ 27 h 98"/>
              <a:gd name="T18" fmla="*/ 84 w 84"/>
              <a:gd name="T19" fmla="*/ 72 h 98"/>
              <a:gd name="T20" fmla="*/ 82 w 84"/>
              <a:gd name="T21" fmla="*/ 75 h 98"/>
              <a:gd name="T22" fmla="*/ 44 w 84"/>
              <a:gd name="T23" fmla="*/ 98 h 98"/>
              <a:gd name="T24" fmla="*/ 42 w 84"/>
              <a:gd name="T25" fmla="*/ 98 h 98"/>
              <a:gd name="T26" fmla="*/ 40 w 84"/>
              <a:gd name="T27" fmla="*/ 98 h 98"/>
              <a:gd name="T28" fmla="*/ 2 w 84"/>
              <a:gd name="T29" fmla="*/ 75 h 98"/>
              <a:gd name="T30" fmla="*/ 0 w 84"/>
              <a:gd name="T31" fmla="*/ 72 h 98"/>
              <a:gd name="T32" fmla="*/ 0 w 84"/>
              <a:gd name="T33" fmla="*/ 27 h 98"/>
              <a:gd name="T34" fmla="*/ 2 w 84"/>
              <a:gd name="T35" fmla="*/ 23 h 98"/>
              <a:gd name="T36" fmla="*/ 40 w 84"/>
              <a:gd name="T37" fmla="*/ 1 h 98"/>
              <a:gd name="T38" fmla="*/ 44 w 84"/>
              <a:gd name="T39" fmla="*/ 1 h 98"/>
              <a:gd name="T40" fmla="*/ 82 w 84"/>
              <a:gd name="T41" fmla="*/ 23 h 98"/>
              <a:gd name="T42" fmla="*/ 26 w 84"/>
              <a:gd name="T43" fmla="*/ 35 h 98"/>
              <a:gd name="T44" fmla="*/ 42 w 84"/>
              <a:gd name="T45" fmla="*/ 45 h 98"/>
              <a:gd name="T46" fmla="*/ 59 w 84"/>
              <a:gd name="T47" fmla="*/ 35 h 98"/>
              <a:gd name="T48" fmla="*/ 64 w 84"/>
              <a:gd name="T49" fmla="*/ 37 h 98"/>
              <a:gd name="T50" fmla="*/ 63 w 84"/>
              <a:gd name="T51" fmla="*/ 42 h 98"/>
              <a:gd name="T52" fmla="*/ 46 w 84"/>
              <a:gd name="T53" fmla="*/ 52 h 98"/>
              <a:gd name="T54" fmla="*/ 46 w 84"/>
              <a:gd name="T55" fmla="*/ 71 h 98"/>
              <a:gd name="T56" fmla="*/ 42 w 84"/>
              <a:gd name="T57" fmla="*/ 75 h 98"/>
              <a:gd name="T58" fmla="*/ 38 w 84"/>
              <a:gd name="T59" fmla="*/ 71 h 98"/>
              <a:gd name="T60" fmla="*/ 38 w 84"/>
              <a:gd name="T61" fmla="*/ 52 h 98"/>
              <a:gd name="T62" fmla="*/ 22 w 84"/>
              <a:gd name="T63" fmla="*/ 42 h 98"/>
              <a:gd name="T64" fmla="*/ 20 w 84"/>
              <a:gd name="T65" fmla="*/ 37 h 98"/>
              <a:gd name="T66" fmla="*/ 26 w 84"/>
              <a:gd name="T67" fmla="*/ 35 h 98"/>
              <a:gd name="T68" fmla="*/ 26 w 84"/>
              <a:gd name="T69" fmla="*/ 35 h 98"/>
              <a:gd name="T70" fmla="*/ 26 w 84"/>
              <a:gd name="T71" fmla="*/ 35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4" h="98">
                <a:moveTo>
                  <a:pt x="77" y="70"/>
                </a:moveTo>
                <a:cubicBezTo>
                  <a:pt x="77" y="29"/>
                  <a:pt x="77" y="29"/>
                  <a:pt x="77" y="29"/>
                </a:cubicBezTo>
                <a:cubicBezTo>
                  <a:pt x="42" y="8"/>
                  <a:pt x="42" y="8"/>
                  <a:pt x="42" y="8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70"/>
                  <a:pt x="8" y="70"/>
                  <a:pt x="8" y="70"/>
                </a:cubicBezTo>
                <a:cubicBezTo>
                  <a:pt x="42" y="90"/>
                  <a:pt x="42" y="90"/>
                  <a:pt x="42" y="90"/>
                </a:cubicBezTo>
                <a:lnTo>
                  <a:pt x="77" y="70"/>
                </a:lnTo>
                <a:close/>
                <a:moveTo>
                  <a:pt x="82" y="23"/>
                </a:moveTo>
                <a:cubicBezTo>
                  <a:pt x="83" y="24"/>
                  <a:pt x="84" y="25"/>
                  <a:pt x="84" y="27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3"/>
                  <a:pt x="83" y="74"/>
                  <a:pt x="82" y="75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8"/>
                  <a:pt x="43" y="98"/>
                  <a:pt x="42" y="98"/>
                </a:cubicBezTo>
                <a:cubicBezTo>
                  <a:pt x="42" y="98"/>
                  <a:pt x="41" y="98"/>
                  <a:pt x="40" y="98"/>
                </a:cubicBezTo>
                <a:cubicBezTo>
                  <a:pt x="2" y="75"/>
                  <a:pt x="2" y="75"/>
                  <a:pt x="2" y="75"/>
                </a:cubicBezTo>
                <a:cubicBezTo>
                  <a:pt x="1" y="74"/>
                  <a:pt x="0" y="73"/>
                  <a:pt x="0" y="72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4"/>
                  <a:pt x="2" y="23"/>
                </a:cubicBezTo>
                <a:cubicBezTo>
                  <a:pt x="40" y="1"/>
                  <a:pt x="40" y="1"/>
                  <a:pt x="40" y="1"/>
                </a:cubicBezTo>
                <a:cubicBezTo>
                  <a:pt x="41" y="0"/>
                  <a:pt x="43" y="0"/>
                  <a:pt x="44" y="1"/>
                </a:cubicBezTo>
                <a:cubicBezTo>
                  <a:pt x="82" y="23"/>
                  <a:pt x="82" y="23"/>
                  <a:pt x="82" y="23"/>
                </a:cubicBezTo>
                <a:close/>
                <a:moveTo>
                  <a:pt x="26" y="35"/>
                </a:moveTo>
                <a:cubicBezTo>
                  <a:pt x="42" y="45"/>
                  <a:pt x="42" y="45"/>
                  <a:pt x="42" y="45"/>
                </a:cubicBezTo>
                <a:cubicBezTo>
                  <a:pt x="59" y="35"/>
                  <a:pt x="59" y="35"/>
                  <a:pt x="59" y="35"/>
                </a:cubicBezTo>
                <a:cubicBezTo>
                  <a:pt x="61" y="34"/>
                  <a:pt x="63" y="35"/>
                  <a:pt x="64" y="37"/>
                </a:cubicBezTo>
                <a:cubicBezTo>
                  <a:pt x="65" y="38"/>
                  <a:pt x="64" y="41"/>
                  <a:pt x="63" y="4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4"/>
                  <a:pt x="44" y="75"/>
                  <a:pt x="42" y="75"/>
                </a:cubicBezTo>
                <a:cubicBezTo>
                  <a:pt x="40" y="75"/>
                  <a:pt x="38" y="74"/>
                  <a:pt x="38" y="71"/>
                </a:cubicBezTo>
                <a:cubicBezTo>
                  <a:pt x="38" y="52"/>
                  <a:pt x="38" y="52"/>
                  <a:pt x="38" y="52"/>
                </a:cubicBezTo>
                <a:cubicBezTo>
                  <a:pt x="22" y="42"/>
                  <a:pt x="22" y="42"/>
                  <a:pt x="22" y="42"/>
                </a:cubicBezTo>
                <a:cubicBezTo>
                  <a:pt x="20" y="41"/>
                  <a:pt x="19" y="38"/>
                  <a:pt x="20" y="37"/>
                </a:cubicBezTo>
                <a:cubicBezTo>
                  <a:pt x="21" y="35"/>
                  <a:pt x="24" y="34"/>
                  <a:pt x="26" y="35"/>
                </a:cubicBezTo>
                <a:close/>
                <a:moveTo>
                  <a:pt x="26" y="35"/>
                </a:moveTo>
                <a:cubicBezTo>
                  <a:pt x="26" y="35"/>
                  <a:pt x="26" y="35"/>
                  <a:pt x="26" y="35"/>
                </a:cubicBezTo>
              </a:path>
            </a:pathLst>
          </a:custGeom>
          <a:solidFill>
            <a:srgbClr val="70A6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14:prism isContent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818053" y="212198"/>
            <a:ext cx="6437366" cy="459105"/>
            <a:chOff x="1073958" y="224898"/>
            <a:chExt cx="6437366" cy="459105"/>
          </a:xfrm>
        </p:grpSpPr>
        <p:sp>
          <p:nvSpPr>
            <p:cNvPr id="2" name="矩形 3"/>
            <p:cNvSpPr>
              <a:spLocks noChangeArrowheads="1"/>
            </p:cNvSpPr>
            <p:nvPr/>
          </p:nvSpPr>
          <p:spPr bwMode="auto">
            <a:xfrm>
              <a:off x="1073958" y="224898"/>
              <a:ext cx="2620010" cy="459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  <a:sym typeface="思源黑体" panose="020B0400000000000000" pitchFamily="34" charset="-122"/>
                </a:rPr>
                <a:t>在此输入标题内容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  <p:sp>
          <p:nvSpPr>
            <p:cNvPr id="3" name="文本框 37"/>
            <p:cNvSpPr txBox="1"/>
            <p:nvPr/>
          </p:nvSpPr>
          <p:spPr>
            <a:xfrm>
              <a:off x="3693968" y="316587"/>
              <a:ext cx="3817356" cy="274320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思源黑体" panose="020B0400000000000000" pitchFamily="34" charset="-122"/>
                </a:rPr>
                <a:t>Use "Title Only" Layout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思源黑体" panose="020B0400000000000000" pitchFamily="34" charset="-122"/>
              </a:endParaRPr>
            </a:p>
          </p:txBody>
        </p:sp>
      </p:grpSp>
      <p:sp>
        <p:nvSpPr>
          <p:cNvPr id="13" name="任意多边形 12"/>
          <p:cNvSpPr/>
          <p:nvPr/>
        </p:nvSpPr>
        <p:spPr>
          <a:xfrm>
            <a:off x="4719439" y="4043557"/>
            <a:ext cx="3082867" cy="816624"/>
          </a:xfrm>
          <a:custGeom>
            <a:avLst/>
            <a:gdLst>
              <a:gd name="connsiteX0" fmla="*/ 0 w 4780608"/>
              <a:gd name="connsiteY0" fmla="*/ 0 h 1266177"/>
              <a:gd name="connsiteX1" fmla="*/ 9039 w 4780608"/>
              <a:gd name="connsiteY1" fmla="*/ 14387 h 1266177"/>
              <a:gd name="connsiteX2" fmla="*/ 2390304 w 4780608"/>
              <a:gd name="connsiteY2" fmla="*/ 1101077 h 1266177"/>
              <a:gd name="connsiteX3" fmla="*/ 4771569 w 4780608"/>
              <a:gd name="connsiteY3" fmla="*/ 14387 h 1266177"/>
              <a:gd name="connsiteX4" fmla="*/ 4780608 w 4780608"/>
              <a:gd name="connsiteY4" fmla="*/ 0 h 1266177"/>
              <a:gd name="connsiteX5" fmla="*/ 4748251 w 4780608"/>
              <a:gd name="connsiteY5" fmla="*/ 67785 h 1266177"/>
              <a:gd name="connsiteX6" fmla="*/ 2390304 w 4780608"/>
              <a:gd name="connsiteY6" fmla="*/ 1266177 h 1266177"/>
              <a:gd name="connsiteX7" fmla="*/ 32357 w 4780608"/>
              <a:gd name="connsiteY7" fmla="*/ 67785 h 1266177"/>
              <a:gd name="connsiteX8" fmla="*/ 0 w 4780608"/>
              <a:gd name="connsiteY8" fmla="*/ 0 h 1266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0608" h="1266177">
                <a:moveTo>
                  <a:pt x="0" y="0"/>
                </a:moveTo>
                <a:lnTo>
                  <a:pt x="9039" y="14387"/>
                </a:lnTo>
                <a:cubicBezTo>
                  <a:pt x="467630" y="661669"/>
                  <a:pt x="1362042" y="1101077"/>
                  <a:pt x="2390304" y="1101077"/>
                </a:cubicBezTo>
                <a:cubicBezTo>
                  <a:pt x="3418566" y="1101077"/>
                  <a:pt x="4312978" y="661669"/>
                  <a:pt x="4771569" y="14387"/>
                </a:cubicBezTo>
                <a:lnTo>
                  <a:pt x="4780608" y="0"/>
                </a:lnTo>
                <a:lnTo>
                  <a:pt x="4748251" y="67785"/>
                </a:lnTo>
                <a:cubicBezTo>
                  <a:pt x="4359766" y="772030"/>
                  <a:pt x="3450297" y="1266177"/>
                  <a:pt x="2390304" y="1266177"/>
                </a:cubicBezTo>
                <a:cubicBezTo>
                  <a:pt x="1330311" y="1266177"/>
                  <a:pt x="420842" y="772030"/>
                  <a:pt x="32357" y="67785"/>
                </a:cubicBezTo>
                <a:lnTo>
                  <a:pt x="0" y="0"/>
                </a:lnTo>
                <a:close/>
              </a:path>
            </a:pathLst>
          </a:custGeom>
          <a:solidFill>
            <a:srgbClr val="70A6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81513" y="2406055"/>
            <a:ext cx="2158719" cy="2045814"/>
            <a:chOff x="7410825" y="2727325"/>
            <a:chExt cx="7237414" cy="6858001"/>
          </a:xfrm>
          <a:solidFill>
            <a:srgbClr val="70A6FE"/>
          </a:solidFill>
        </p:grpSpPr>
        <p:sp>
          <p:nvSpPr>
            <p:cNvPr id="9" name="任意多边形 8"/>
            <p:cNvSpPr/>
            <p:nvPr/>
          </p:nvSpPr>
          <p:spPr>
            <a:xfrm>
              <a:off x="7410825" y="3128963"/>
              <a:ext cx="2333625" cy="6456362"/>
            </a:xfrm>
            <a:custGeom>
              <a:avLst/>
              <a:gdLst>
                <a:gd name="connsiteX0" fmla="*/ 1045369 w 2333625"/>
                <a:gd name="connsiteY0" fmla="*/ 1287462 h 6456362"/>
                <a:gd name="connsiteX1" fmla="*/ 1260475 w 2333625"/>
                <a:gd name="connsiteY1" fmla="*/ 2108074 h 6456362"/>
                <a:gd name="connsiteX2" fmla="*/ 1377156 w 2333625"/>
                <a:gd name="connsiteY2" fmla="*/ 1538249 h 6456362"/>
                <a:gd name="connsiteX3" fmla="*/ 1262856 w 2333625"/>
                <a:gd name="connsiteY3" fmla="*/ 1424760 h 6456362"/>
                <a:gd name="connsiteX4" fmla="*/ 1391444 w 2333625"/>
                <a:gd name="connsiteY4" fmla="*/ 1296986 h 6456362"/>
                <a:gd name="connsiteX5" fmla="*/ 1458119 w 2333625"/>
                <a:gd name="connsiteY5" fmla="*/ 1296986 h 6456362"/>
                <a:gd name="connsiteX6" fmla="*/ 1524794 w 2333625"/>
                <a:gd name="connsiteY6" fmla="*/ 1296986 h 6456362"/>
                <a:gd name="connsiteX7" fmla="*/ 1652588 w 2333625"/>
                <a:gd name="connsiteY7" fmla="*/ 1424760 h 6456362"/>
                <a:gd name="connsiteX8" fmla="*/ 1539081 w 2333625"/>
                <a:gd name="connsiteY8" fmla="*/ 1538249 h 6456362"/>
                <a:gd name="connsiteX9" fmla="*/ 1655763 w 2333625"/>
                <a:gd name="connsiteY9" fmla="*/ 2108074 h 6456362"/>
                <a:gd name="connsiteX10" fmla="*/ 1871663 w 2333625"/>
                <a:gd name="connsiteY10" fmla="*/ 1287462 h 6456362"/>
                <a:gd name="connsiteX11" fmla="*/ 2153444 w 2333625"/>
                <a:gd name="connsiteY11" fmla="*/ 1348572 h 6456362"/>
                <a:gd name="connsiteX12" fmla="*/ 2170113 w 2333625"/>
                <a:gd name="connsiteY12" fmla="*/ 1354127 h 6456362"/>
                <a:gd name="connsiteX13" fmla="*/ 2186781 w 2333625"/>
                <a:gd name="connsiteY13" fmla="*/ 1358095 h 6456362"/>
                <a:gd name="connsiteX14" fmla="*/ 2175669 w 2333625"/>
                <a:gd name="connsiteY14" fmla="*/ 1393015 h 6456362"/>
                <a:gd name="connsiteX15" fmla="*/ 2166144 w 2333625"/>
                <a:gd name="connsiteY15" fmla="*/ 1429522 h 6456362"/>
                <a:gd name="connsiteX16" fmla="*/ 2156619 w 2333625"/>
                <a:gd name="connsiteY16" fmla="*/ 1466029 h 6456362"/>
                <a:gd name="connsiteX17" fmla="*/ 2150269 w 2333625"/>
                <a:gd name="connsiteY17" fmla="*/ 1501742 h 6456362"/>
                <a:gd name="connsiteX18" fmla="*/ 1829594 w 2333625"/>
                <a:gd name="connsiteY18" fmla="*/ 3485018 h 6456362"/>
                <a:gd name="connsiteX19" fmla="*/ 1826419 w 2333625"/>
                <a:gd name="connsiteY19" fmla="*/ 3508827 h 6456362"/>
                <a:gd name="connsiteX20" fmla="*/ 1824038 w 2333625"/>
                <a:gd name="connsiteY20" fmla="*/ 3533430 h 6456362"/>
                <a:gd name="connsiteX21" fmla="*/ 1824038 w 2333625"/>
                <a:gd name="connsiteY21" fmla="*/ 3557239 h 6456362"/>
                <a:gd name="connsiteX22" fmla="*/ 1824038 w 2333625"/>
                <a:gd name="connsiteY22" fmla="*/ 3581841 h 6456362"/>
                <a:gd name="connsiteX23" fmla="*/ 1824831 w 2333625"/>
                <a:gd name="connsiteY23" fmla="*/ 3604856 h 6456362"/>
                <a:gd name="connsiteX24" fmla="*/ 1827213 w 2333625"/>
                <a:gd name="connsiteY24" fmla="*/ 3628665 h 6456362"/>
                <a:gd name="connsiteX25" fmla="*/ 1830388 w 2333625"/>
                <a:gd name="connsiteY25" fmla="*/ 3651680 h 6456362"/>
                <a:gd name="connsiteX26" fmla="*/ 1835150 w 2333625"/>
                <a:gd name="connsiteY26" fmla="*/ 3674696 h 6456362"/>
                <a:gd name="connsiteX27" fmla="*/ 1840706 w 2333625"/>
                <a:gd name="connsiteY27" fmla="*/ 3696917 h 6456362"/>
                <a:gd name="connsiteX28" fmla="*/ 1846263 w 2333625"/>
                <a:gd name="connsiteY28" fmla="*/ 3719932 h 6456362"/>
                <a:gd name="connsiteX29" fmla="*/ 1853406 w 2333625"/>
                <a:gd name="connsiteY29" fmla="*/ 3742154 h 6456362"/>
                <a:gd name="connsiteX30" fmla="*/ 1862138 w 2333625"/>
                <a:gd name="connsiteY30" fmla="*/ 3762788 h 6456362"/>
                <a:gd name="connsiteX31" fmla="*/ 1871663 w 2333625"/>
                <a:gd name="connsiteY31" fmla="*/ 3783423 h 6456362"/>
                <a:gd name="connsiteX32" fmla="*/ 1881188 w 2333625"/>
                <a:gd name="connsiteY32" fmla="*/ 3804851 h 6456362"/>
                <a:gd name="connsiteX33" fmla="*/ 1893094 w 2333625"/>
                <a:gd name="connsiteY33" fmla="*/ 3825485 h 6456362"/>
                <a:gd name="connsiteX34" fmla="*/ 1904206 w 2333625"/>
                <a:gd name="connsiteY34" fmla="*/ 3845326 h 6456362"/>
                <a:gd name="connsiteX35" fmla="*/ 1917700 w 2333625"/>
                <a:gd name="connsiteY35" fmla="*/ 3863579 h 6456362"/>
                <a:gd name="connsiteX36" fmla="*/ 1931988 w 2333625"/>
                <a:gd name="connsiteY36" fmla="*/ 3882626 h 6456362"/>
                <a:gd name="connsiteX37" fmla="*/ 1946275 w 2333625"/>
                <a:gd name="connsiteY37" fmla="*/ 3900086 h 6456362"/>
                <a:gd name="connsiteX38" fmla="*/ 1961356 w 2333625"/>
                <a:gd name="connsiteY38" fmla="*/ 3917546 h 6456362"/>
                <a:gd name="connsiteX39" fmla="*/ 1976438 w 2333625"/>
                <a:gd name="connsiteY39" fmla="*/ 3934212 h 6456362"/>
                <a:gd name="connsiteX40" fmla="*/ 1994694 w 2333625"/>
                <a:gd name="connsiteY40" fmla="*/ 3949291 h 6456362"/>
                <a:gd name="connsiteX41" fmla="*/ 2012156 w 2333625"/>
                <a:gd name="connsiteY41" fmla="*/ 3965163 h 6456362"/>
                <a:gd name="connsiteX42" fmla="*/ 2030413 w 2333625"/>
                <a:gd name="connsiteY42" fmla="*/ 3979449 h 6456362"/>
                <a:gd name="connsiteX43" fmla="*/ 2049463 w 2333625"/>
                <a:gd name="connsiteY43" fmla="*/ 3992147 h 6456362"/>
                <a:gd name="connsiteX44" fmla="*/ 2069306 w 2333625"/>
                <a:gd name="connsiteY44" fmla="*/ 4005638 h 6456362"/>
                <a:gd name="connsiteX45" fmla="*/ 2089944 w 2333625"/>
                <a:gd name="connsiteY45" fmla="*/ 4017543 h 6456362"/>
                <a:gd name="connsiteX46" fmla="*/ 2110581 w 2333625"/>
                <a:gd name="connsiteY46" fmla="*/ 4028654 h 6456362"/>
                <a:gd name="connsiteX47" fmla="*/ 2132013 w 2333625"/>
                <a:gd name="connsiteY47" fmla="*/ 4038177 h 6456362"/>
                <a:gd name="connsiteX48" fmla="*/ 2155031 w 2333625"/>
                <a:gd name="connsiteY48" fmla="*/ 4047701 h 6456362"/>
                <a:gd name="connsiteX49" fmla="*/ 2178050 w 2333625"/>
                <a:gd name="connsiteY49" fmla="*/ 4056431 h 6456362"/>
                <a:gd name="connsiteX50" fmla="*/ 2201069 w 2333625"/>
                <a:gd name="connsiteY50" fmla="*/ 4062780 h 6456362"/>
                <a:gd name="connsiteX51" fmla="*/ 2201863 w 2333625"/>
                <a:gd name="connsiteY51" fmla="*/ 4062780 h 6456362"/>
                <a:gd name="connsiteX52" fmla="*/ 2332831 w 2333625"/>
                <a:gd name="connsiteY52" fmla="*/ 6119070 h 6456362"/>
                <a:gd name="connsiteX53" fmla="*/ 2333625 w 2333625"/>
                <a:gd name="connsiteY53" fmla="*/ 6136530 h 6456362"/>
                <a:gd name="connsiteX54" fmla="*/ 2332831 w 2333625"/>
                <a:gd name="connsiteY54" fmla="*/ 6153196 h 6456362"/>
                <a:gd name="connsiteX55" fmla="*/ 2332038 w 2333625"/>
                <a:gd name="connsiteY55" fmla="*/ 6169862 h 6456362"/>
                <a:gd name="connsiteX56" fmla="*/ 2330450 w 2333625"/>
                <a:gd name="connsiteY56" fmla="*/ 6185735 h 6456362"/>
                <a:gd name="connsiteX57" fmla="*/ 2327275 w 2333625"/>
                <a:gd name="connsiteY57" fmla="*/ 6202401 h 6456362"/>
                <a:gd name="connsiteX58" fmla="*/ 2324100 w 2333625"/>
                <a:gd name="connsiteY58" fmla="*/ 6218273 h 6456362"/>
                <a:gd name="connsiteX59" fmla="*/ 2319338 w 2333625"/>
                <a:gd name="connsiteY59" fmla="*/ 6234146 h 6456362"/>
                <a:gd name="connsiteX60" fmla="*/ 2313781 w 2333625"/>
                <a:gd name="connsiteY60" fmla="*/ 6248431 h 6456362"/>
                <a:gd name="connsiteX61" fmla="*/ 2308225 w 2333625"/>
                <a:gd name="connsiteY61" fmla="*/ 6264304 h 6456362"/>
                <a:gd name="connsiteX62" fmla="*/ 2301875 w 2333625"/>
                <a:gd name="connsiteY62" fmla="*/ 6278589 h 6456362"/>
                <a:gd name="connsiteX63" fmla="*/ 2293938 w 2333625"/>
                <a:gd name="connsiteY63" fmla="*/ 6292875 h 6456362"/>
                <a:gd name="connsiteX64" fmla="*/ 2286794 w 2333625"/>
                <a:gd name="connsiteY64" fmla="*/ 6305573 h 6456362"/>
                <a:gd name="connsiteX65" fmla="*/ 2278063 w 2333625"/>
                <a:gd name="connsiteY65" fmla="*/ 6319065 h 6456362"/>
                <a:gd name="connsiteX66" fmla="*/ 2267744 w 2333625"/>
                <a:gd name="connsiteY66" fmla="*/ 6332556 h 6456362"/>
                <a:gd name="connsiteX67" fmla="*/ 2258219 w 2333625"/>
                <a:gd name="connsiteY67" fmla="*/ 6344461 h 6456362"/>
                <a:gd name="connsiteX68" fmla="*/ 2247900 w 2333625"/>
                <a:gd name="connsiteY68" fmla="*/ 6356365 h 6456362"/>
                <a:gd name="connsiteX69" fmla="*/ 2237581 w 2333625"/>
                <a:gd name="connsiteY69" fmla="*/ 6367475 h 6456362"/>
                <a:gd name="connsiteX70" fmla="*/ 2224881 w 2333625"/>
                <a:gd name="connsiteY70" fmla="*/ 6378587 h 6456362"/>
                <a:gd name="connsiteX71" fmla="*/ 2212975 w 2333625"/>
                <a:gd name="connsiteY71" fmla="*/ 6388110 h 6456362"/>
                <a:gd name="connsiteX72" fmla="*/ 2199481 w 2333625"/>
                <a:gd name="connsiteY72" fmla="*/ 6398427 h 6456362"/>
                <a:gd name="connsiteX73" fmla="*/ 2186781 w 2333625"/>
                <a:gd name="connsiteY73" fmla="*/ 6407157 h 6456362"/>
                <a:gd name="connsiteX74" fmla="*/ 2173288 w 2333625"/>
                <a:gd name="connsiteY74" fmla="*/ 6414299 h 6456362"/>
                <a:gd name="connsiteX75" fmla="*/ 2159000 w 2333625"/>
                <a:gd name="connsiteY75" fmla="*/ 6422236 h 6456362"/>
                <a:gd name="connsiteX76" fmla="*/ 2144713 w 2333625"/>
                <a:gd name="connsiteY76" fmla="*/ 6428585 h 6456362"/>
                <a:gd name="connsiteX77" fmla="*/ 2130425 w 2333625"/>
                <a:gd name="connsiteY77" fmla="*/ 6435727 h 6456362"/>
                <a:gd name="connsiteX78" fmla="*/ 2115344 w 2333625"/>
                <a:gd name="connsiteY78" fmla="*/ 6441283 h 6456362"/>
                <a:gd name="connsiteX79" fmla="*/ 2099469 w 2333625"/>
                <a:gd name="connsiteY79" fmla="*/ 6445251 h 6456362"/>
                <a:gd name="connsiteX80" fmla="*/ 2083594 w 2333625"/>
                <a:gd name="connsiteY80" fmla="*/ 6450013 h 6456362"/>
                <a:gd name="connsiteX81" fmla="*/ 2066925 w 2333625"/>
                <a:gd name="connsiteY81" fmla="*/ 6451600 h 6456362"/>
                <a:gd name="connsiteX82" fmla="*/ 2050256 w 2333625"/>
                <a:gd name="connsiteY82" fmla="*/ 6453981 h 6456362"/>
                <a:gd name="connsiteX83" fmla="*/ 2033588 w 2333625"/>
                <a:gd name="connsiteY83" fmla="*/ 6455569 h 6456362"/>
                <a:gd name="connsiteX84" fmla="*/ 2017713 w 2333625"/>
                <a:gd name="connsiteY84" fmla="*/ 6456362 h 6456362"/>
                <a:gd name="connsiteX85" fmla="*/ 2001838 w 2333625"/>
                <a:gd name="connsiteY85" fmla="*/ 6456362 h 6456362"/>
                <a:gd name="connsiteX86" fmla="*/ 1986756 w 2333625"/>
                <a:gd name="connsiteY86" fmla="*/ 6455569 h 6456362"/>
                <a:gd name="connsiteX87" fmla="*/ 1972469 w 2333625"/>
                <a:gd name="connsiteY87" fmla="*/ 6453187 h 6456362"/>
                <a:gd name="connsiteX88" fmla="*/ 1957388 w 2333625"/>
                <a:gd name="connsiteY88" fmla="*/ 6450807 h 6456362"/>
                <a:gd name="connsiteX89" fmla="*/ 1943100 w 2333625"/>
                <a:gd name="connsiteY89" fmla="*/ 6447632 h 6456362"/>
                <a:gd name="connsiteX90" fmla="*/ 1929606 w 2333625"/>
                <a:gd name="connsiteY90" fmla="*/ 6444457 h 6456362"/>
                <a:gd name="connsiteX91" fmla="*/ 1915319 w 2333625"/>
                <a:gd name="connsiteY91" fmla="*/ 6439696 h 6456362"/>
                <a:gd name="connsiteX92" fmla="*/ 1901825 w 2333625"/>
                <a:gd name="connsiteY92" fmla="*/ 6434141 h 6456362"/>
                <a:gd name="connsiteX93" fmla="*/ 1875631 w 2333625"/>
                <a:gd name="connsiteY93" fmla="*/ 6423029 h 6456362"/>
                <a:gd name="connsiteX94" fmla="*/ 1850231 w 2333625"/>
                <a:gd name="connsiteY94" fmla="*/ 6408745 h 6456362"/>
                <a:gd name="connsiteX95" fmla="*/ 1827213 w 2333625"/>
                <a:gd name="connsiteY95" fmla="*/ 6392871 h 6456362"/>
                <a:gd name="connsiteX96" fmla="*/ 1804988 w 2333625"/>
                <a:gd name="connsiteY96" fmla="*/ 6375412 h 6456362"/>
                <a:gd name="connsiteX97" fmla="*/ 1784350 w 2333625"/>
                <a:gd name="connsiteY97" fmla="*/ 6355571 h 6456362"/>
                <a:gd name="connsiteX98" fmla="*/ 1766094 w 2333625"/>
                <a:gd name="connsiteY98" fmla="*/ 6333349 h 6456362"/>
                <a:gd name="connsiteX99" fmla="*/ 1749425 w 2333625"/>
                <a:gd name="connsiteY99" fmla="*/ 6309541 h 6456362"/>
                <a:gd name="connsiteX100" fmla="*/ 1735138 w 2333625"/>
                <a:gd name="connsiteY100" fmla="*/ 6284939 h 6456362"/>
                <a:gd name="connsiteX101" fmla="*/ 1729581 w 2333625"/>
                <a:gd name="connsiteY101" fmla="*/ 6271447 h 6456362"/>
                <a:gd name="connsiteX102" fmla="*/ 1723231 w 2333625"/>
                <a:gd name="connsiteY102" fmla="*/ 6258749 h 6456362"/>
                <a:gd name="connsiteX103" fmla="*/ 1718469 w 2333625"/>
                <a:gd name="connsiteY103" fmla="*/ 6244463 h 6456362"/>
                <a:gd name="connsiteX104" fmla="*/ 1714500 w 2333625"/>
                <a:gd name="connsiteY104" fmla="*/ 6230971 h 6456362"/>
                <a:gd name="connsiteX105" fmla="*/ 1709738 w 2333625"/>
                <a:gd name="connsiteY105" fmla="*/ 6216687 h 6456362"/>
                <a:gd name="connsiteX106" fmla="*/ 1706563 w 2333625"/>
                <a:gd name="connsiteY106" fmla="*/ 6202401 h 6456362"/>
                <a:gd name="connsiteX107" fmla="*/ 1704181 w 2333625"/>
                <a:gd name="connsiteY107" fmla="*/ 6187322 h 6456362"/>
                <a:gd name="connsiteX108" fmla="*/ 1701800 w 2333625"/>
                <a:gd name="connsiteY108" fmla="*/ 6171449 h 6456362"/>
                <a:gd name="connsiteX109" fmla="*/ 1458119 w 2333625"/>
                <a:gd name="connsiteY109" fmla="*/ 3814374 h 6456362"/>
                <a:gd name="connsiteX110" fmla="*/ 1212850 w 2333625"/>
                <a:gd name="connsiteY110" fmla="*/ 6171449 h 6456362"/>
                <a:gd name="connsiteX111" fmla="*/ 1212056 w 2333625"/>
                <a:gd name="connsiteY111" fmla="*/ 6187322 h 6456362"/>
                <a:gd name="connsiteX112" fmla="*/ 1208881 w 2333625"/>
                <a:gd name="connsiteY112" fmla="*/ 6202401 h 6456362"/>
                <a:gd name="connsiteX113" fmla="*/ 1205706 w 2333625"/>
                <a:gd name="connsiteY113" fmla="*/ 6216687 h 6456362"/>
                <a:gd name="connsiteX114" fmla="*/ 1201738 w 2333625"/>
                <a:gd name="connsiteY114" fmla="*/ 6230971 h 6456362"/>
                <a:gd name="connsiteX115" fmla="*/ 1197769 w 2333625"/>
                <a:gd name="connsiteY115" fmla="*/ 6244463 h 6456362"/>
                <a:gd name="connsiteX116" fmla="*/ 1192213 w 2333625"/>
                <a:gd name="connsiteY116" fmla="*/ 6258749 h 6456362"/>
                <a:gd name="connsiteX117" fmla="*/ 1186656 w 2333625"/>
                <a:gd name="connsiteY117" fmla="*/ 6271447 h 6456362"/>
                <a:gd name="connsiteX118" fmla="*/ 1180306 w 2333625"/>
                <a:gd name="connsiteY118" fmla="*/ 6284939 h 6456362"/>
                <a:gd name="connsiteX119" fmla="*/ 1166019 w 2333625"/>
                <a:gd name="connsiteY119" fmla="*/ 6309541 h 6456362"/>
                <a:gd name="connsiteX120" fmla="*/ 1149350 w 2333625"/>
                <a:gd name="connsiteY120" fmla="*/ 6333349 h 6456362"/>
                <a:gd name="connsiteX121" fmla="*/ 1130300 w 2333625"/>
                <a:gd name="connsiteY121" fmla="*/ 6355571 h 6456362"/>
                <a:gd name="connsiteX122" fmla="*/ 1111250 w 2333625"/>
                <a:gd name="connsiteY122" fmla="*/ 6375412 h 6456362"/>
                <a:gd name="connsiteX123" fmla="*/ 1089025 w 2333625"/>
                <a:gd name="connsiteY123" fmla="*/ 6392871 h 6456362"/>
                <a:gd name="connsiteX124" fmla="*/ 1064419 w 2333625"/>
                <a:gd name="connsiteY124" fmla="*/ 6408745 h 6456362"/>
                <a:gd name="connsiteX125" fmla="*/ 1040606 w 2333625"/>
                <a:gd name="connsiteY125" fmla="*/ 6423029 h 6456362"/>
                <a:gd name="connsiteX126" fmla="*/ 1014413 w 2333625"/>
                <a:gd name="connsiteY126" fmla="*/ 6434141 h 6456362"/>
                <a:gd name="connsiteX127" fmla="*/ 1000125 w 2333625"/>
                <a:gd name="connsiteY127" fmla="*/ 6439696 h 6456362"/>
                <a:gd name="connsiteX128" fmla="*/ 986631 w 2333625"/>
                <a:gd name="connsiteY128" fmla="*/ 6444457 h 6456362"/>
                <a:gd name="connsiteX129" fmla="*/ 972344 w 2333625"/>
                <a:gd name="connsiteY129" fmla="*/ 6447632 h 6456362"/>
                <a:gd name="connsiteX130" fmla="*/ 958056 w 2333625"/>
                <a:gd name="connsiteY130" fmla="*/ 6450807 h 6456362"/>
                <a:gd name="connsiteX131" fmla="*/ 943769 w 2333625"/>
                <a:gd name="connsiteY131" fmla="*/ 6453187 h 6456362"/>
                <a:gd name="connsiteX132" fmla="*/ 928688 w 2333625"/>
                <a:gd name="connsiteY132" fmla="*/ 6455569 h 6456362"/>
                <a:gd name="connsiteX133" fmla="*/ 914400 w 2333625"/>
                <a:gd name="connsiteY133" fmla="*/ 6456362 h 6456362"/>
                <a:gd name="connsiteX134" fmla="*/ 898525 w 2333625"/>
                <a:gd name="connsiteY134" fmla="*/ 6456362 h 6456362"/>
                <a:gd name="connsiteX135" fmla="*/ 881063 w 2333625"/>
                <a:gd name="connsiteY135" fmla="*/ 6455569 h 6456362"/>
                <a:gd name="connsiteX136" fmla="*/ 864394 w 2333625"/>
                <a:gd name="connsiteY136" fmla="*/ 6453981 h 6456362"/>
                <a:gd name="connsiteX137" fmla="*/ 848519 w 2333625"/>
                <a:gd name="connsiteY137" fmla="*/ 6451600 h 6456362"/>
                <a:gd name="connsiteX138" fmla="*/ 831850 w 2333625"/>
                <a:gd name="connsiteY138" fmla="*/ 6450013 h 6456362"/>
                <a:gd name="connsiteX139" fmla="*/ 816769 w 2333625"/>
                <a:gd name="connsiteY139" fmla="*/ 6445251 h 6456362"/>
                <a:gd name="connsiteX140" fmla="*/ 800894 w 2333625"/>
                <a:gd name="connsiteY140" fmla="*/ 6441283 h 6456362"/>
                <a:gd name="connsiteX141" fmla="*/ 785813 w 2333625"/>
                <a:gd name="connsiteY141" fmla="*/ 6435727 h 6456362"/>
                <a:gd name="connsiteX142" fmla="*/ 769938 w 2333625"/>
                <a:gd name="connsiteY142" fmla="*/ 6428585 h 6456362"/>
                <a:gd name="connsiteX143" fmla="*/ 755650 w 2333625"/>
                <a:gd name="connsiteY143" fmla="*/ 6422236 h 6456362"/>
                <a:gd name="connsiteX144" fmla="*/ 741363 w 2333625"/>
                <a:gd name="connsiteY144" fmla="*/ 6414299 h 6456362"/>
                <a:gd name="connsiteX145" fmla="*/ 728663 w 2333625"/>
                <a:gd name="connsiteY145" fmla="*/ 6407157 h 6456362"/>
                <a:gd name="connsiteX146" fmla="*/ 715169 w 2333625"/>
                <a:gd name="connsiteY146" fmla="*/ 6398427 h 6456362"/>
                <a:gd name="connsiteX147" fmla="*/ 702469 w 2333625"/>
                <a:gd name="connsiteY147" fmla="*/ 6388110 h 6456362"/>
                <a:gd name="connsiteX148" fmla="*/ 689769 w 2333625"/>
                <a:gd name="connsiteY148" fmla="*/ 6378587 h 6456362"/>
                <a:gd name="connsiteX149" fmla="*/ 679450 w 2333625"/>
                <a:gd name="connsiteY149" fmla="*/ 6367475 h 6456362"/>
                <a:gd name="connsiteX150" fmla="*/ 668338 w 2333625"/>
                <a:gd name="connsiteY150" fmla="*/ 6356365 h 6456362"/>
                <a:gd name="connsiteX151" fmla="*/ 657225 w 2333625"/>
                <a:gd name="connsiteY151" fmla="*/ 6344461 h 6456362"/>
                <a:gd name="connsiteX152" fmla="*/ 646906 w 2333625"/>
                <a:gd name="connsiteY152" fmla="*/ 6332556 h 6456362"/>
                <a:gd name="connsiteX153" fmla="*/ 638175 w 2333625"/>
                <a:gd name="connsiteY153" fmla="*/ 6319065 h 6456362"/>
                <a:gd name="connsiteX154" fmla="*/ 629444 w 2333625"/>
                <a:gd name="connsiteY154" fmla="*/ 6305573 h 6456362"/>
                <a:gd name="connsiteX155" fmla="*/ 622300 w 2333625"/>
                <a:gd name="connsiteY155" fmla="*/ 6292875 h 6456362"/>
                <a:gd name="connsiteX156" fmla="*/ 614363 w 2333625"/>
                <a:gd name="connsiteY156" fmla="*/ 6278589 h 6456362"/>
                <a:gd name="connsiteX157" fmla="*/ 608012 w 2333625"/>
                <a:gd name="connsiteY157" fmla="*/ 6264304 h 6456362"/>
                <a:gd name="connsiteX158" fmla="*/ 600869 w 2333625"/>
                <a:gd name="connsiteY158" fmla="*/ 6248431 h 6456362"/>
                <a:gd name="connsiteX159" fmla="*/ 596900 w 2333625"/>
                <a:gd name="connsiteY159" fmla="*/ 6234146 h 6456362"/>
                <a:gd name="connsiteX160" fmla="*/ 592137 w 2333625"/>
                <a:gd name="connsiteY160" fmla="*/ 6218273 h 6456362"/>
                <a:gd name="connsiteX161" fmla="*/ 588169 w 2333625"/>
                <a:gd name="connsiteY161" fmla="*/ 6202401 h 6456362"/>
                <a:gd name="connsiteX162" fmla="*/ 585788 w 2333625"/>
                <a:gd name="connsiteY162" fmla="*/ 6185735 h 6456362"/>
                <a:gd name="connsiteX163" fmla="*/ 583406 w 2333625"/>
                <a:gd name="connsiteY163" fmla="*/ 6169862 h 6456362"/>
                <a:gd name="connsiteX164" fmla="*/ 582613 w 2333625"/>
                <a:gd name="connsiteY164" fmla="*/ 6153196 h 6456362"/>
                <a:gd name="connsiteX165" fmla="*/ 582613 w 2333625"/>
                <a:gd name="connsiteY165" fmla="*/ 6136530 h 6456362"/>
                <a:gd name="connsiteX166" fmla="*/ 582613 w 2333625"/>
                <a:gd name="connsiteY166" fmla="*/ 6119070 h 6456362"/>
                <a:gd name="connsiteX167" fmla="*/ 746125 w 2333625"/>
                <a:gd name="connsiteY167" fmla="*/ 3549302 h 6456362"/>
                <a:gd name="connsiteX168" fmla="*/ 749300 w 2333625"/>
                <a:gd name="connsiteY168" fmla="*/ 3496129 h 6456362"/>
                <a:gd name="connsiteX169" fmla="*/ 750888 w 2333625"/>
                <a:gd name="connsiteY169" fmla="*/ 3440575 h 6456362"/>
                <a:gd name="connsiteX170" fmla="*/ 750888 w 2333625"/>
                <a:gd name="connsiteY170" fmla="*/ 3387402 h 6456362"/>
                <a:gd name="connsiteX171" fmla="*/ 749300 w 2333625"/>
                <a:gd name="connsiteY171" fmla="*/ 3331848 h 6456362"/>
                <a:gd name="connsiteX172" fmla="*/ 723900 w 2333625"/>
                <a:gd name="connsiteY172" fmla="*/ 2545363 h 6456362"/>
                <a:gd name="connsiteX173" fmla="*/ 500063 w 2333625"/>
                <a:gd name="connsiteY173" fmla="*/ 3781835 h 6456362"/>
                <a:gd name="connsiteX174" fmla="*/ 496888 w 2333625"/>
                <a:gd name="connsiteY174" fmla="*/ 3794533 h 6456362"/>
                <a:gd name="connsiteX175" fmla="*/ 493713 w 2333625"/>
                <a:gd name="connsiteY175" fmla="*/ 3808025 h 6456362"/>
                <a:gd name="connsiteX176" fmla="*/ 488950 w 2333625"/>
                <a:gd name="connsiteY176" fmla="*/ 3820723 h 6456362"/>
                <a:gd name="connsiteX177" fmla="*/ 484188 w 2333625"/>
                <a:gd name="connsiteY177" fmla="*/ 3833421 h 6456362"/>
                <a:gd name="connsiteX178" fmla="*/ 479425 w 2333625"/>
                <a:gd name="connsiteY178" fmla="*/ 3845326 h 6456362"/>
                <a:gd name="connsiteX179" fmla="*/ 473869 w 2333625"/>
                <a:gd name="connsiteY179" fmla="*/ 3857230 h 6456362"/>
                <a:gd name="connsiteX180" fmla="*/ 466725 w 2333625"/>
                <a:gd name="connsiteY180" fmla="*/ 3868341 h 6456362"/>
                <a:gd name="connsiteX181" fmla="*/ 459581 w 2333625"/>
                <a:gd name="connsiteY181" fmla="*/ 3879452 h 6456362"/>
                <a:gd name="connsiteX182" fmla="*/ 451644 w 2333625"/>
                <a:gd name="connsiteY182" fmla="*/ 3888975 h 6456362"/>
                <a:gd name="connsiteX183" fmla="*/ 443706 w 2333625"/>
                <a:gd name="connsiteY183" fmla="*/ 3900086 h 6456362"/>
                <a:gd name="connsiteX184" fmla="*/ 426244 w 2333625"/>
                <a:gd name="connsiteY184" fmla="*/ 3917546 h 6456362"/>
                <a:gd name="connsiteX185" fmla="*/ 406400 w 2333625"/>
                <a:gd name="connsiteY185" fmla="*/ 3935006 h 6456362"/>
                <a:gd name="connsiteX186" fmla="*/ 385763 w 2333625"/>
                <a:gd name="connsiteY186" fmla="*/ 3949291 h 6456362"/>
                <a:gd name="connsiteX187" fmla="*/ 363538 w 2333625"/>
                <a:gd name="connsiteY187" fmla="*/ 3961989 h 6456362"/>
                <a:gd name="connsiteX188" fmla="*/ 340519 w 2333625"/>
                <a:gd name="connsiteY188" fmla="*/ 3972306 h 6456362"/>
                <a:gd name="connsiteX189" fmla="*/ 315119 w 2333625"/>
                <a:gd name="connsiteY189" fmla="*/ 3980242 h 6456362"/>
                <a:gd name="connsiteX190" fmla="*/ 303213 w 2333625"/>
                <a:gd name="connsiteY190" fmla="*/ 3982623 h 6456362"/>
                <a:gd name="connsiteX191" fmla="*/ 289719 w 2333625"/>
                <a:gd name="connsiteY191" fmla="*/ 3985004 h 6456362"/>
                <a:gd name="connsiteX192" fmla="*/ 277812 w 2333625"/>
                <a:gd name="connsiteY192" fmla="*/ 3986591 h 6456362"/>
                <a:gd name="connsiteX193" fmla="*/ 265112 w 2333625"/>
                <a:gd name="connsiteY193" fmla="*/ 3988179 h 6456362"/>
                <a:gd name="connsiteX194" fmla="*/ 251619 w 2333625"/>
                <a:gd name="connsiteY194" fmla="*/ 3988179 h 6456362"/>
                <a:gd name="connsiteX195" fmla="*/ 238125 w 2333625"/>
                <a:gd name="connsiteY195" fmla="*/ 3988179 h 6456362"/>
                <a:gd name="connsiteX196" fmla="*/ 225425 w 2333625"/>
                <a:gd name="connsiteY196" fmla="*/ 3986591 h 6456362"/>
                <a:gd name="connsiteX197" fmla="*/ 211931 w 2333625"/>
                <a:gd name="connsiteY197" fmla="*/ 3985004 h 6456362"/>
                <a:gd name="connsiteX198" fmla="*/ 197644 w 2333625"/>
                <a:gd name="connsiteY198" fmla="*/ 3982623 h 6456362"/>
                <a:gd name="connsiteX199" fmla="*/ 184944 w 2333625"/>
                <a:gd name="connsiteY199" fmla="*/ 3979449 h 6456362"/>
                <a:gd name="connsiteX200" fmla="*/ 162719 w 2333625"/>
                <a:gd name="connsiteY200" fmla="*/ 3971512 h 6456362"/>
                <a:gd name="connsiteX201" fmla="*/ 140494 w 2333625"/>
                <a:gd name="connsiteY201" fmla="*/ 3961989 h 6456362"/>
                <a:gd name="connsiteX202" fmla="*/ 120650 w 2333625"/>
                <a:gd name="connsiteY202" fmla="*/ 3950878 h 6456362"/>
                <a:gd name="connsiteX203" fmla="*/ 100806 w 2333625"/>
                <a:gd name="connsiteY203" fmla="*/ 3938180 h 6456362"/>
                <a:gd name="connsiteX204" fmla="*/ 83344 w 2333625"/>
                <a:gd name="connsiteY204" fmla="*/ 3923101 h 6456362"/>
                <a:gd name="connsiteX205" fmla="*/ 68262 w 2333625"/>
                <a:gd name="connsiteY205" fmla="*/ 3908022 h 6456362"/>
                <a:gd name="connsiteX206" fmla="*/ 52387 w 2333625"/>
                <a:gd name="connsiteY206" fmla="*/ 3890562 h 6456362"/>
                <a:gd name="connsiteX207" fmla="*/ 39687 w 2333625"/>
                <a:gd name="connsiteY207" fmla="*/ 3872309 h 6456362"/>
                <a:gd name="connsiteX208" fmla="*/ 28575 w 2333625"/>
                <a:gd name="connsiteY208" fmla="*/ 3853262 h 6456362"/>
                <a:gd name="connsiteX209" fmla="*/ 19050 w 2333625"/>
                <a:gd name="connsiteY209" fmla="*/ 3831834 h 6456362"/>
                <a:gd name="connsiteX210" fmla="*/ 11112 w 2333625"/>
                <a:gd name="connsiteY210" fmla="*/ 3811200 h 6456362"/>
                <a:gd name="connsiteX211" fmla="*/ 5556 w 2333625"/>
                <a:gd name="connsiteY211" fmla="*/ 3788978 h 6456362"/>
                <a:gd name="connsiteX212" fmla="*/ 2381 w 2333625"/>
                <a:gd name="connsiteY212" fmla="*/ 3765963 h 6456362"/>
                <a:gd name="connsiteX213" fmla="*/ 0 w 2333625"/>
                <a:gd name="connsiteY213" fmla="*/ 3742948 h 6456362"/>
                <a:gd name="connsiteX214" fmla="*/ 794 w 2333625"/>
                <a:gd name="connsiteY214" fmla="*/ 3719932 h 6456362"/>
                <a:gd name="connsiteX215" fmla="*/ 3175 w 2333625"/>
                <a:gd name="connsiteY215" fmla="*/ 3696123 h 6456362"/>
                <a:gd name="connsiteX216" fmla="*/ 304006 w 2333625"/>
                <a:gd name="connsiteY216" fmla="*/ 1830304 h 6456362"/>
                <a:gd name="connsiteX217" fmla="*/ 308769 w 2333625"/>
                <a:gd name="connsiteY217" fmla="*/ 1807289 h 6456362"/>
                <a:gd name="connsiteX218" fmla="*/ 313531 w 2333625"/>
                <a:gd name="connsiteY218" fmla="*/ 1785861 h 6456362"/>
                <a:gd name="connsiteX219" fmla="*/ 318294 w 2333625"/>
                <a:gd name="connsiteY219" fmla="*/ 1764433 h 6456362"/>
                <a:gd name="connsiteX220" fmla="*/ 325437 w 2333625"/>
                <a:gd name="connsiteY220" fmla="*/ 1743005 h 6456362"/>
                <a:gd name="connsiteX221" fmla="*/ 332581 w 2333625"/>
                <a:gd name="connsiteY221" fmla="*/ 1721577 h 6456362"/>
                <a:gd name="connsiteX222" fmla="*/ 340519 w 2333625"/>
                <a:gd name="connsiteY222" fmla="*/ 1700942 h 6456362"/>
                <a:gd name="connsiteX223" fmla="*/ 349250 w 2333625"/>
                <a:gd name="connsiteY223" fmla="*/ 1681102 h 6456362"/>
                <a:gd name="connsiteX224" fmla="*/ 359569 w 2333625"/>
                <a:gd name="connsiteY224" fmla="*/ 1661261 h 6456362"/>
                <a:gd name="connsiteX225" fmla="*/ 369094 w 2333625"/>
                <a:gd name="connsiteY225" fmla="*/ 1641420 h 6456362"/>
                <a:gd name="connsiteX226" fmla="*/ 380206 w 2333625"/>
                <a:gd name="connsiteY226" fmla="*/ 1623167 h 6456362"/>
                <a:gd name="connsiteX227" fmla="*/ 391319 w 2333625"/>
                <a:gd name="connsiteY227" fmla="*/ 1604120 h 6456362"/>
                <a:gd name="connsiteX228" fmla="*/ 403225 w 2333625"/>
                <a:gd name="connsiteY228" fmla="*/ 1585866 h 6456362"/>
                <a:gd name="connsiteX229" fmla="*/ 416719 w 2333625"/>
                <a:gd name="connsiteY229" fmla="*/ 1567613 h 6456362"/>
                <a:gd name="connsiteX230" fmla="*/ 429419 w 2333625"/>
                <a:gd name="connsiteY230" fmla="*/ 1551740 h 6456362"/>
                <a:gd name="connsiteX231" fmla="*/ 443706 w 2333625"/>
                <a:gd name="connsiteY231" fmla="*/ 1535074 h 6456362"/>
                <a:gd name="connsiteX232" fmla="*/ 459581 w 2333625"/>
                <a:gd name="connsiteY232" fmla="*/ 1518408 h 6456362"/>
                <a:gd name="connsiteX233" fmla="*/ 474663 w 2333625"/>
                <a:gd name="connsiteY233" fmla="*/ 1503329 h 6456362"/>
                <a:gd name="connsiteX234" fmla="*/ 489744 w 2333625"/>
                <a:gd name="connsiteY234" fmla="*/ 1487457 h 6456362"/>
                <a:gd name="connsiteX235" fmla="*/ 506413 w 2333625"/>
                <a:gd name="connsiteY235" fmla="*/ 1473171 h 6456362"/>
                <a:gd name="connsiteX236" fmla="*/ 523081 w 2333625"/>
                <a:gd name="connsiteY236" fmla="*/ 1460473 h 6456362"/>
                <a:gd name="connsiteX237" fmla="*/ 540544 w 2333625"/>
                <a:gd name="connsiteY237" fmla="*/ 1446981 h 6456362"/>
                <a:gd name="connsiteX238" fmla="*/ 558006 w 2333625"/>
                <a:gd name="connsiteY238" fmla="*/ 1435077 h 6456362"/>
                <a:gd name="connsiteX239" fmla="*/ 577056 w 2333625"/>
                <a:gd name="connsiteY239" fmla="*/ 1423173 h 6456362"/>
                <a:gd name="connsiteX240" fmla="*/ 595313 w 2333625"/>
                <a:gd name="connsiteY240" fmla="*/ 1412062 h 6456362"/>
                <a:gd name="connsiteX241" fmla="*/ 615156 w 2333625"/>
                <a:gd name="connsiteY241" fmla="*/ 1400951 h 6456362"/>
                <a:gd name="connsiteX242" fmla="*/ 635000 w 2333625"/>
                <a:gd name="connsiteY242" fmla="*/ 1391428 h 6456362"/>
                <a:gd name="connsiteX243" fmla="*/ 654844 w 2333625"/>
                <a:gd name="connsiteY243" fmla="*/ 1382698 h 6456362"/>
                <a:gd name="connsiteX244" fmla="*/ 675481 w 2333625"/>
                <a:gd name="connsiteY244" fmla="*/ 1373174 h 6456362"/>
                <a:gd name="connsiteX245" fmla="*/ 696913 w 2333625"/>
                <a:gd name="connsiteY245" fmla="*/ 1366825 h 6456362"/>
                <a:gd name="connsiteX246" fmla="*/ 718344 w 2333625"/>
                <a:gd name="connsiteY246" fmla="*/ 1358889 h 6456362"/>
                <a:gd name="connsiteX247" fmla="*/ 740569 w 2333625"/>
                <a:gd name="connsiteY247" fmla="*/ 1354127 h 6456362"/>
                <a:gd name="connsiteX248" fmla="*/ 762794 w 2333625"/>
                <a:gd name="connsiteY248" fmla="*/ 1348572 h 6456362"/>
                <a:gd name="connsiteX249" fmla="*/ 1457276 w 2333625"/>
                <a:gd name="connsiteY249" fmla="*/ 0 h 6456362"/>
                <a:gd name="connsiteX250" fmla="*/ 2022476 w 2333625"/>
                <a:gd name="connsiteY250" fmla="*/ 565200 h 6456362"/>
                <a:gd name="connsiteX251" fmla="*/ 1457276 w 2333625"/>
                <a:gd name="connsiteY251" fmla="*/ 1130400 h 6456362"/>
                <a:gd name="connsiteX252" fmla="*/ 892076 w 2333625"/>
                <a:gd name="connsiteY252" fmla="*/ 565200 h 6456362"/>
                <a:gd name="connsiteX253" fmla="*/ 1457276 w 2333625"/>
                <a:gd name="connsiteY253" fmla="*/ 0 h 645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333625" h="6456362">
                  <a:moveTo>
                    <a:pt x="1045369" y="1287462"/>
                  </a:moveTo>
                  <a:lnTo>
                    <a:pt x="1260475" y="2108074"/>
                  </a:lnTo>
                  <a:lnTo>
                    <a:pt x="1377156" y="1538249"/>
                  </a:lnTo>
                  <a:lnTo>
                    <a:pt x="1262856" y="1424760"/>
                  </a:lnTo>
                  <a:lnTo>
                    <a:pt x="1391444" y="1296986"/>
                  </a:lnTo>
                  <a:lnTo>
                    <a:pt x="1458119" y="1296986"/>
                  </a:lnTo>
                  <a:lnTo>
                    <a:pt x="1524794" y="1296986"/>
                  </a:lnTo>
                  <a:lnTo>
                    <a:pt x="1652588" y="1424760"/>
                  </a:lnTo>
                  <a:lnTo>
                    <a:pt x="1539081" y="1538249"/>
                  </a:lnTo>
                  <a:lnTo>
                    <a:pt x="1655763" y="2108074"/>
                  </a:lnTo>
                  <a:lnTo>
                    <a:pt x="1871663" y="1287462"/>
                  </a:lnTo>
                  <a:lnTo>
                    <a:pt x="2153444" y="1348572"/>
                  </a:lnTo>
                  <a:lnTo>
                    <a:pt x="2170113" y="1354127"/>
                  </a:lnTo>
                  <a:lnTo>
                    <a:pt x="2186781" y="1358095"/>
                  </a:lnTo>
                  <a:lnTo>
                    <a:pt x="2175669" y="1393015"/>
                  </a:lnTo>
                  <a:lnTo>
                    <a:pt x="2166144" y="1429522"/>
                  </a:lnTo>
                  <a:lnTo>
                    <a:pt x="2156619" y="1466029"/>
                  </a:lnTo>
                  <a:lnTo>
                    <a:pt x="2150269" y="1501742"/>
                  </a:lnTo>
                  <a:lnTo>
                    <a:pt x="1829594" y="3485018"/>
                  </a:lnTo>
                  <a:lnTo>
                    <a:pt x="1826419" y="3508827"/>
                  </a:lnTo>
                  <a:lnTo>
                    <a:pt x="1824038" y="3533430"/>
                  </a:lnTo>
                  <a:lnTo>
                    <a:pt x="1824038" y="3557239"/>
                  </a:lnTo>
                  <a:lnTo>
                    <a:pt x="1824038" y="3581841"/>
                  </a:lnTo>
                  <a:lnTo>
                    <a:pt x="1824831" y="3604856"/>
                  </a:lnTo>
                  <a:lnTo>
                    <a:pt x="1827213" y="3628665"/>
                  </a:lnTo>
                  <a:lnTo>
                    <a:pt x="1830388" y="3651680"/>
                  </a:lnTo>
                  <a:lnTo>
                    <a:pt x="1835150" y="3674696"/>
                  </a:lnTo>
                  <a:lnTo>
                    <a:pt x="1840706" y="3696917"/>
                  </a:lnTo>
                  <a:lnTo>
                    <a:pt x="1846263" y="3719932"/>
                  </a:lnTo>
                  <a:lnTo>
                    <a:pt x="1853406" y="3742154"/>
                  </a:lnTo>
                  <a:lnTo>
                    <a:pt x="1862138" y="3762788"/>
                  </a:lnTo>
                  <a:lnTo>
                    <a:pt x="1871663" y="3783423"/>
                  </a:lnTo>
                  <a:lnTo>
                    <a:pt x="1881188" y="3804851"/>
                  </a:lnTo>
                  <a:lnTo>
                    <a:pt x="1893094" y="3825485"/>
                  </a:lnTo>
                  <a:lnTo>
                    <a:pt x="1904206" y="3845326"/>
                  </a:lnTo>
                  <a:lnTo>
                    <a:pt x="1917700" y="3863579"/>
                  </a:lnTo>
                  <a:lnTo>
                    <a:pt x="1931988" y="3882626"/>
                  </a:lnTo>
                  <a:lnTo>
                    <a:pt x="1946275" y="3900086"/>
                  </a:lnTo>
                  <a:lnTo>
                    <a:pt x="1961356" y="3917546"/>
                  </a:lnTo>
                  <a:lnTo>
                    <a:pt x="1976438" y="3934212"/>
                  </a:lnTo>
                  <a:lnTo>
                    <a:pt x="1994694" y="3949291"/>
                  </a:lnTo>
                  <a:lnTo>
                    <a:pt x="2012156" y="3965163"/>
                  </a:lnTo>
                  <a:lnTo>
                    <a:pt x="2030413" y="3979449"/>
                  </a:lnTo>
                  <a:lnTo>
                    <a:pt x="2049463" y="3992147"/>
                  </a:lnTo>
                  <a:lnTo>
                    <a:pt x="2069306" y="4005638"/>
                  </a:lnTo>
                  <a:lnTo>
                    <a:pt x="2089944" y="4017543"/>
                  </a:lnTo>
                  <a:lnTo>
                    <a:pt x="2110581" y="4028654"/>
                  </a:lnTo>
                  <a:lnTo>
                    <a:pt x="2132013" y="4038177"/>
                  </a:lnTo>
                  <a:lnTo>
                    <a:pt x="2155031" y="4047701"/>
                  </a:lnTo>
                  <a:lnTo>
                    <a:pt x="2178050" y="4056431"/>
                  </a:lnTo>
                  <a:lnTo>
                    <a:pt x="2201069" y="4062780"/>
                  </a:lnTo>
                  <a:lnTo>
                    <a:pt x="2201863" y="4062780"/>
                  </a:lnTo>
                  <a:lnTo>
                    <a:pt x="2332831" y="6119070"/>
                  </a:lnTo>
                  <a:lnTo>
                    <a:pt x="2333625" y="6136530"/>
                  </a:lnTo>
                  <a:lnTo>
                    <a:pt x="2332831" y="6153196"/>
                  </a:lnTo>
                  <a:lnTo>
                    <a:pt x="2332038" y="6169862"/>
                  </a:lnTo>
                  <a:lnTo>
                    <a:pt x="2330450" y="6185735"/>
                  </a:lnTo>
                  <a:lnTo>
                    <a:pt x="2327275" y="6202401"/>
                  </a:lnTo>
                  <a:lnTo>
                    <a:pt x="2324100" y="6218273"/>
                  </a:lnTo>
                  <a:lnTo>
                    <a:pt x="2319338" y="6234146"/>
                  </a:lnTo>
                  <a:lnTo>
                    <a:pt x="2313781" y="6248431"/>
                  </a:lnTo>
                  <a:lnTo>
                    <a:pt x="2308225" y="6264304"/>
                  </a:lnTo>
                  <a:lnTo>
                    <a:pt x="2301875" y="6278589"/>
                  </a:lnTo>
                  <a:lnTo>
                    <a:pt x="2293938" y="6292875"/>
                  </a:lnTo>
                  <a:lnTo>
                    <a:pt x="2286794" y="6305573"/>
                  </a:lnTo>
                  <a:lnTo>
                    <a:pt x="2278063" y="6319065"/>
                  </a:lnTo>
                  <a:lnTo>
                    <a:pt x="2267744" y="6332556"/>
                  </a:lnTo>
                  <a:lnTo>
                    <a:pt x="2258219" y="6344461"/>
                  </a:lnTo>
                  <a:lnTo>
                    <a:pt x="2247900" y="6356365"/>
                  </a:lnTo>
                  <a:lnTo>
                    <a:pt x="2237581" y="6367475"/>
                  </a:lnTo>
                  <a:lnTo>
                    <a:pt x="2224881" y="6378587"/>
                  </a:lnTo>
                  <a:lnTo>
                    <a:pt x="2212975" y="6388110"/>
                  </a:lnTo>
                  <a:lnTo>
                    <a:pt x="2199481" y="6398427"/>
                  </a:lnTo>
                  <a:lnTo>
                    <a:pt x="2186781" y="6407157"/>
                  </a:lnTo>
                  <a:lnTo>
                    <a:pt x="2173288" y="6414299"/>
                  </a:lnTo>
                  <a:lnTo>
                    <a:pt x="2159000" y="6422236"/>
                  </a:lnTo>
                  <a:lnTo>
                    <a:pt x="2144713" y="6428585"/>
                  </a:lnTo>
                  <a:lnTo>
                    <a:pt x="2130425" y="6435727"/>
                  </a:lnTo>
                  <a:lnTo>
                    <a:pt x="2115344" y="6441283"/>
                  </a:lnTo>
                  <a:lnTo>
                    <a:pt x="2099469" y="6445251"/>
                  </a:lnTo>
                  <a:lnTo>
                    <a:pt x="2083594" y="6450013"/>
                  </a:lnTo>
                  <a:lnTo>
                    <a:pt x="2066925" y="6451600"/>
                  </a:lnTo>
                  <a:lnTo>
                    <a:pt x="2050256" y="6453981"/>
                  </a:lnTo>
                  <a:lnTo>
                    <a:pt x="2033588" y="6455569"/>
                  </a:lnTo>
                  <a:lnTo>
                    <a:pt x="2017713" y="6456362"/>
                  </a:lnTo>
                  <a:lnTo>
                    <a:pt x="2001838" y="6456362"/>
                  </a:lnTo>
                  <a:lnTo>
                    <a:pt x="1986756" y="6455569"/>
                  </a:lnTo>
                  <a:lnTo>
                    <a:pt x="1972469" y="6453187"/>
                  </a:lnTo>
                  <a:lnTo>
                    <a:pt x="1957388" y="6450807"/>
                  </a:lnTo>
                  <a:lnTo>
                    <a:pt x="1943100" y="6447632"/>
                  </a:lnTo>
                  <a:lnTo>
                    <a:pt x="1929606" y="6444457"/>
                  </a:lnTo>
                  <a:lnTo>
                    <a:pt x="1915319" y="6439696"/>
                  </a:lnTo>
                  <a:lnTo>
                    <a:pt x="1901825" y="6434141"/>
                  </a:lnTo>
                  <a:lnTo>
                    <a:pt x="1875631" y="6423029"/>
                  </a:lnTo>
                  <a:lnTo>
                    <a:pt x="1850231" y="6408745"/>
                  </a:lnTo>
                  <a:lnTo>
                    <a:pt x="1827213" y="6392871"/>
                  </a:lnTo>
                  <a:lnTo>
                    <a:pt x="1804988" y="6375412"/>
                  </a:lnTo>
                  <a:lnTo>
                    <a:pt x="1784350" y="6355571"/>
                  </a:lnTo>
                  <a:lnTo>
                    <a:pt x="1766094" y="6333349"/>
                  </a:lnTo>
                  <a:lnTo>
                    <a:pt x="1749425" y="6309541"/>
                  </a:lnTo>
                  <a:lnTo>
                    <a:pt x="1735138" y="6284939"/>
                  </a:lnTo>
                  <a:lnTo>
                    <a:pt x="1729581" y="6271447"/>
                  </a:lnTo>
                  <a:lnTo>
                    <a:pt x="1723231" y="6258749"/>
                  </a:lnTo>
                  <a:lnTo>
                    <a:pt x="1718469" y="6244463"/>
                  </a:lnTo>
                  <a:lnTo>
                    <a:pt x="1714500" y="6230971"/>
                  </a:lnTo>
                  <a:lnTo>
                    <a:pt x="1709738" y="6216687"/>
                  </a:lnTo>
                  <a:lnTo>
                    <a:pt x="1706563" y="6202401"/>
                  </a:lnTo>
                  <a:lnTo>
                    <a:pt x="1704181" y="6187322"/>
                  </a:lnTo>
                  <a:lnTo>
                    <a:pt x="1701800" y="6171449"/>
                  </a:lnTo>
                  <a:lnTo>
                    <a:pt x="1458119" y="3814374"/>
                  </a:lnTo>
                  <a:lnTo>
                    <a:pt x="1212850" y="6171449"/>
                  </a:lnTo>
                  <a:lnTo>
                    <a:pt x="1212056" y="6187322"/>
                  </a:lnTo>
                  <a:lnTo>
                    <a:pt x="1208881" y="6202401"/>
                  </a:lnTo>
                  <a:lnTo>
                    <a:pt x="1205706" y="6216687"/>
                  </a:lnTo>
                  <a:lnTo>
                    <a:pt x="1201738" y="6230971"/>
                  </a:lnTo>
                  <a:lnTo>
                    <a:pt x="1197769" y="6244463"/>
                  </a:lnTo>
                  <a:lnTo>
                    <a:pt x="1192213" y="6258749"/>
                  </a:lnTo>
                  <a:lnTo>
                    <a:pt x="1186656" y="6271447"/>
                  </a:lnTo>
                  <a:lnTo>
                    <a:pt x="1180306" y="6284939"/>
                  </a:lnTo>
                  <a:lnTo>
                    <a:pt x="1166019" y="6309541"/>
                  </a:lnTo>
                  <a:lnTo>
                    <a:pt x="1149350" y="6333349"/>
                  </a:lnTo>
                  <a:lnTo>
                    <a:pt x="1130300" y="6355571"/>
                  </a:lnTo>
                  <a:lnTo>
                    <a:pt x="1111250" y="6375412"/>
                  </a:lnTo>
                  <a:lnTo>
                    <a:pt x="1089025" y="6392871"/>
                  </a:lnTo>
                  <a:lnTo>
                    <a:pt x="1064419" y="6408745"/>
                  </a:lnTo>
                  <a:lnTo>
                    <a:pt x="1040606" y="6423029"/>
                  </a:lnTo>
                  <a:lnTo>
                    <a:pt x="1014413" y="6434141"/>
                  </a:lnTo>
                  <a:lnTo>
                    <a:pt x="1000125" y="6439696"/>
                  </a:lnTo>
                  <a:lnTo>
                    <a:pt x="986631" y="6444457"/>
                  </a:lnTo>
                  <a:lnTo>
                    <a:pt x="972344" y="6447632"/>
                  </a:lnTo>
                  <a:lnTo>
                    <a:pt x="958056" y="6450807"/>
                  </a:lnTo>
                  <a:lnTo>
                    <a:pt x="943769" y="6453187"/>
                  </a:lnTo>
                  <a:lnTo>
                    <a:pt x="928688" y="6455569"/>
                  </a:lnTo>
                  <a:lnTo>
                    <a:pt x="914400" y="6456362"/>
                  </a:lnTo>
                  <a:lnTo>
                    <a:pt x="898525" y="6456362"/>
                  </a:lnTo>
                  <a:lnTo>
                    <a:pt x="881063" y="6455569"/>
                  </a:lnTo>
                  <a:lnTo>
                    <a:pt x="864394" y="6453981"/>
                  </a:lnTo>
                  <a:lnTo>
                    <a:pt x="848519" y="6451600"/>
                  </a:lnTo>
                  <a:lnTo>
                    <a:pt x="831850" y="6450013"/>
                  </a:lnTo>
                  <a:lnTo>
                    <a:pt x="816769" y="6445251"/>
                  </a:lnTo>
                  <a:lnTo>
                    <a:pt x="800894" y="6441283"/>
                  </a:lnTo>
                  <a:lnTo>
                    <a:pt x="785813" y="6435727"/>
                  </a:lnTo>
                  <a:lnTo>
                    <a:pt x="769938" y="6428585"/>
                  </a:lnTo>
                  <a:lnTo>
                    <a:pt x="755650" y="6422236"/>
                  </a:lnTo>
                  <a:lnTo>
                    <a:pt x="741363" y="6414299"/>
                  </a:lnTo>
                  <a:lnTo>
                    <a:pt x="728663" y="6407157"/>
                  </a:lnTo>
                  <a:lnTo>
                    <a:pt x="715169" y="6398427"/>
                  </a:lnTo>
                  <a:lnTo>
                    <a:pt x="702469" y="6388110"/>
                  </a:lnTo>
                  <a:lnTo>
                    <a:pt x="689769" y="6378587"/>
                  </a:lnTo>
                  <a:lnTo>
                    <a:pt x="679450" y="6367475"/>
                  </a:lnTo>
                  <a:lnTo>
                    <a:pt x="668338" y="6356365"/>
                  </a:lnTo>
                  <a:lnTo>
                    <a:pt x="657225" y="6344461"/>
                  </a:lnTo>
                  <a:lnTo>
                    <a:pt x="646906" y="6332556"/>
                  </a:lnTo>
                  <a:lnTo>
                    <a:pt x="638175" y="6319065"/>
                  </a:lnTo>
                  <a:lnTo>
                    <a:pt x="629444" y="6305573"/>
                  </a:lnTo>
                  <a:lnTo>
                    <a:pt x="622300" y="6292875"/>
                  </a:lnTo>
                  <a:lnTo>
                    <a:pt x="614363" y="6278589"/>
                  </a:lnTo>
                  <a:lnTo>
                    <a:pt x="608012" y="6264304"/>
                  </a:lnTo>
                  <a:lnTo>
                    <a:pt x="600869" y="6248431"/>
                  </a:lnTo>
                  <a:lnTo>
                    <a:pt x="596900" y="6234146"/>
                  </a:lnTo>
                  <a:lnTo>
                    <a:pt x="592137" y="6218273"/>
                  </a:lnTo>
                  <a:lnTo>
                    <a:pt x="588169" y="6202401"/>
                  </a:lnTo>
                  <a:lnTo>
                    <a:pt x="585788" y="6185735"/>
                  </a:lnTo>
                  <a:lnTo>
                    <a:pt x="583406" y="6169862"/>
                  </a:lnTo>
                  <a:lnTo>
                    <a:pt x="582613" y="6153196"/>
                  </a:lnTo>
                  <a:lnTo>
                    <a:pt x="582613" y="6136530"/>
                  </a:lnTo>
                  <a:lnTo>
                    <a:pt x="582613" y="6119070"/>
                  </a:lnTo>
                  <a:lnTo>
                    <a:pt x="746125" y="3549302"/>
                  </a:lnTo>
                  <a:lnTo>
                    <a:pt x="749300" y="3496129"/>
                  </a:lnTo>
                  <a:lnTo>
                    <a:pt x="750888" y="3440575"/>
                  </a:lnTo>
                  <a:lnTo>
                    <a:pt x="750888" y="3387402"/>
                  </a:lnTo>
                  <a:lnTo>
                    <a:pt x="749300" y="3331848"/>
                  </a:lnTo>
                  <a:lnTo>
                    <a:pt x="723900" y="2545363"/>
                  </a:lnTo>
                  <a:lnTo>
                    <a:pt x="500063" y="3781835"/>
                  </a:lnTo>
                  <a:lnTo>
                    <a:pt x="496888" y="3794533"/>
                  </a:lnTo>
                  <a:lnTo>
                    <a:pt x="493713" y="3808025"/>
                  </a:lnTo>
                  <a:lnTo>
                    <a:pt x="488950" y="3820723"/>
                  </a:lnTo>
                  <a:lnTo>
                    <a:pt x="484188" y="3833421"/>
                  </a:lnTo>
                  <a:lnTo>
                    <a:pt x="479425" y="3845326"/>
                  </a:lnTo>
                  <a:lnTo>
                    <a:pt x="473869" y="3857230"/>
                  </a:lnTo>
                  <a:lnTo>
                    <a:pt x="466725" y="3868341"/>
                  </a:lnTo>
                  <a:lnTo>
                    <a:pt x="459581" y="3879452"/>
                  </a:lnTo>
                  <a:lnTo>
                    <a:pt x="451644" y="3888975"/>
                  </a:lnTo>
                  <a:lnTo>
                    <a:pt x="443706" y="3900086"/>
                  </a:lnTo>
                  <a:lnTo>
                    <a:pt x="426244" y="3917546"/>
                  </a:lnTo>
                  <a:lnTo>
                    <a:pt x="406400" y="3935006"/>
                  </a:lnTo>
                  <a:lnTo>
                    <a:pt x="385763" y="3949291"/>
                  </a:lnTo>
                  <a:lnTo>
                    <a:pt x="363538" y="3961989"/>
                  </a:lnTo>
                  <a:lnTo>
                    <a:pt x="340519" y="3972306"/>
                  </a:lnTo>
                  <a:lnTo>
                    <a:pt x="315119" y="3980242"/>
                  </a:lnTo>
                  <a:lnTo>
                    <a:pt x="303213" y="3982623"/>
                  </a:lnTo>
                  <a:lnTo>
                    <a:pt x="289719" y="3985004"/>
                  </a:lnTo>
                  <a:lnTo>
                    <a:pt x="277812" y="3986591"/>
                  </a:lnTo>
                  <a:lnTo>
                    <a:pt x="265112" y="3988179"/>
                  </a:lnTo>
                  <a:lnTo>
                    <a:pt x="251619" y="3988179"/>
                  </a:lnTo>
                  <a:lnTo>
                    <a:pt x="238125" y="3988179"/>
                  </a:lnTo>
                  <a:lnTo>
                    <a:pt x="225425" y="3986591"/>
                  </a:lnTo>
                  <a:lnTo>
                    <a:pt x="211931" y="3985004"/>
                  </a:lnTo>
                  <a:lnTo>
                    <a:pt x="197644" y="3982623"/>
                  </a:lnTo>
                  <a:lnTo>
                    <a:pt x="184944" y="3979449"/>
                  </a:lnTo>
                  <a:lnTo>
                    <a:pt x="162719" y="3971512"/>
                  </a:lnTo>
                  <a:lnTo>
                    <a:pt x="140494" y="3961989"/>
                  </a:lnTo>
                  <a:lnTo>
                    <a:pt x="120650" y="3950878"/>
                  </a:lnTo>
                  <a:lnTo>
                    <a:pt x="100806" y="3938180"/>
                  </a:lnTo>
                  <a:lnTo>
                    <a:pt x="83344" y="3923101"/>
                  </a:lnTo>
                  <a:lnTo>
                    <a:pt x="68262" y="3908022"/>
                  </a:lnTo>
                  <a:lnTo>
                    <a:pt x="52387" y="3890562"/>
                  </a:lnTo>
                  <a:lnTo>
                    <a:pt x="39687" y="3872309"/>
                  </a:lnTo>
                  <a:lnTo>
                    <a:pt x="28575" y="3853262"/>
                  </a:lnTo>
                  <a:lnTo>
                    <a:pt x="19050" y="3831834"/>
                  </a:lnTo>
                  <a:lnTo>
                    <a:pt x="11112" y="3811200"/>
                  </a:lnTo>
                  <a:lnTo>
                    <a:pt x="5556" y="3788978"/>
                  </a:lnTo>
                  <a:lnTo>
                    <a:pt x="2381" y="3765963"/>
                  </a:lnTo>
                  <a:lnTo>
                    <a:pt x="0" y="3742948"/>
                  </a:lnTo>
                  <a:lnTo>
                    <a:pt x="794" y="3719932"/>
                  </a:lnTo>
                  <a:lnTo>
                    <a:pt x="3175" y="3696123"/>
                  </a:lnTo>
                  <a:lnTo>
                    <a:pt x="304006" y="1830304"/>
                  </a:lnTo>
                  <a:lnTo>
                    <a:pt x="308769" y="1807289"/>
                  </a:lnTo>
                  <a:lnTo>
                    <a:pt x="313531" y="1785861"/>
                  </a:lnTo>
                  <a:lnTo>
                    <a:pt x="318294" y="1764433"/>
                  </a:lnTo>
                  <a:lnTo>
                    <a:pt x="325437" y="1743005"/>
                  </a:lnTo>
                  <a:lnTo>
                    <a:pt x="332581" y="1721577"/>
                  </a:lnTo>
                  <a:lnTo>
                    <a:pt x="340519" y="1700942"/>
                  </a:lnTo>
                  <a:lnTo>
                    <a:pt x="349250" y="1681102"/>
                  </a:lnTo>
                  <a:lnTo>
                    <a:pt x="359569" y="1661261"/>
                  </a:lnTo>
                  <a:lnTo>
                    <a:pt x="369094" y="1641420"/>
                  </a:lnTo>
                  <a:lnTo>
                    <a:pt x="380206" y="1623167"/>
                  </a:lnTo>
                  <a:lnTo>
                    <a:pt x="391319" y="1604120"/>
                  </a:lnTo>
                  <a:lnTo>
                    <a:pt x="403225" y="1585866"/>
                  </a:lnTo>
                  <a:lnTo>
                    <a:pt x="416719" y="1567613"/>
                  </a:lnTo>
                  <a:lnTo>
                    <a:pt x="429419" y="1551740"/>
                  </a:lnTo>
                  <a:lnTo>
                    <a:pt x="443706" y="1535074"/>
                  </a:lnTo>
                  <a:lnTo>
                    <a:pt x="459581" y="1518408"/>
                  </a:lnTo>
                  <a:lnTo>
                    <a:pt x="474663" y="1503329"/>
                  </a:lnTo>
                  <a:lnTo>
                    <a:pt x="489744" y="1487457"/>
                  </a:lnTo>
                  <a:lnTo>
                    <a:pt x="506413" y="1473171"/>
                  </a:lnTo>
                  <a:lnTo>
                    <a:pt x="523081" y="1460473"/>
                  </a:lnTo>
                  <a:lnTo>
                    <a:pt x="540544" y="1446981"/>
                  </a:lnTo>
                  <a:lnTo>
                    <a:pt x="558006" y="1435077"/>
                  </a:lnTo>
                  <a:lnTo>
                    <a:pt x="577056" y="1423173"/>
                  </a:lnTo>
                  <a:lnTo>
                    <a:pt x="595313" y="1412062"/>
                  </a:lnTo>
                  <a:lnTo>
                    <a:pt x="615156" y="1400951"/>
                  </a:lnTo>
                  <a:lnTo>
                    <a:pt x="635000" y="1391428"/>
                  </a:lnTo>
                  <a:lnTo>
                    <a:pt x="654844" y="1382698"/>
                  </a:lnTo>
                  <a:lnTo>
                    <a:pt x="675481" y="1373174"/>
                  </a:lnTo>
                  <a:lnTo>
                    <a:pt x="696913" y="1366825"/>
                  </a:lnTo>
                  <a:lnTo>
                    <a:pt x="718344" y="1358889"/>
                  </a:lnTo>
                  <a:lnTo>
                    <a:pt x="740569" y="1354127"/>
                  </a:lnTo>
                  <a:lnTo>
                    <a:pt x="762794" y="1348572"/>
                  </a:lnTo>
                  <a:close/>
                  <a:moveTo>
                    <a:pt x="1457276" y="0"/>
                  </a:moveTo>
                  <a:cubicBezTo>
                    <a:pt x="1769427" y="0"/>
                    <a:pt x="2022476" y="253049"/>
                    <a:pt x="2022476" y="565200"/>
                  </a:cubicBezTo>
                  <a:cubicBezTo>
                    <a:pt x="2022476" y="877351"/>
                    <a:pt x="1769427" y="1130400"/>
                    <a:pt x="1457276" y="1130400"/>
                  </a:cubicBezTo>
                  <a:cubicBezTo>
                    <a:pt x="1145125" y="1130400"/>
                    <a:pt x="892076" y="877351"/>
                    <a:pt x="892076" y="565200"/>
                  </a:cubicBezTo>
                  <a:cubicBezTo>
                    <a:pt x="892076" y="253049"/>
                    <a:pt x="1145125" y="0"/>
                    <a:pt x="14572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2316201" y="3128963"/>
              <a:ext cx="2332038" cy="6456362"/>
            </a:xfrm>
            <a:custGeom>
              <a:avLst/>
              <a:gdLst>
                <a:gd name="connsiteX0" fmla="*/ 461806 w 2332038"/>
                <a:gd name="connsiteY0" fmla="*/ 1287462 h 6456362"/>
                <a:gd name="connsiteX1" fmla="*/ 677632 w 2332038"/>
                <a:gd name="connsiteY1" fmla="*/ 2108074 h 6456362"/>
                <a:gd name="connsiteX2" fmla="*/ 794274 w 2332038"/>
                <a:gd name="connsiteY2" fmla="*/ 1538249 h 6456362"/>
                <a:gd name="connsiteX3" fmla="*/ 680013 w 2332038"/>
                <a:gd name="connsiteY3" fmla="*/ 1424760 h 6456362"/>
                <a:gd name="connsiteX4" fmla="*/ 808556 w 2332038"/>
                <a:gd name="connsiteY4" fmla="*/ 1296986 h 6456362"/>
                <a:gd name="connsiteX5" fmla="*/ 875209 w 2332038"/>
                <a:gd name="connsiteY5" fmla="*/ 1296986 h 6456362"/>
                <a:gd name="connsiteX6" fmla="*/ 941861 w 2332038"/>
                <a:gd name="connsiteY6" fmla="*/ 1296986 h 6456362"/>
                <a:gd name="connsiteX7" fmla="*/ 1069611 w 2332038"/>
                <a:gd name="connsiteY7" fmla="*/ 1424760 h 6456362"/>
                <a:gd name="connsiteX8" fmla="*/ 956144 w 2332038"/>
                <a:gd name="connsiteY8" fmla="*/ 1538249 h 6456362"/>
                <a:gd name="connsiteX9" fmla="*/ 1072785 w 2332038"/>
                <a:gd name="connsiteY9" fmla="*/ 2108074 h 6456362"/>
                <a:gd name="connsiteX10" fmla="*/ 1287818 w 2332038"/>
                <a:gd name="connsiteY10" fmla="*/ 1287462 h 6456362"/>
                <a:gd name="connsiteX11" fmla="*/ 1570297 w 2332038"/>
                <a:gd name="connsiteY11" fmla="*/ 1348572 h 6456362"/>
                <a:gd name="connsiteX12" fmla="*/ 1592515 w 2332038"/>
                <a:gd name="connsiteY12" fmla="*/ 1354127 h 6456362"/>
                <a:gd name="connsiteX13" fmla="*/ 1614732 w 2332038"/>
                <a:gd name="connsiteY13" fmla="*/ 1358889 h 6456362"/>
                <a:gd name="connsiteX14" fmla="*/ 1635363 w 2332038"/>
                <a:gd name="connsiteY14" fmla="*/ 1366825 h 6456362"/>
                <a:gd name="connsiteX15" fmla="*/ 1657580 w 2332038"/>
                <a:gd name="connsiteY15" fmla="*/ 1373174 h 6456362"/>
                <a:gd name="connsiteX16" fmla="*/ 1677417 w 2332038"/>
                <a:gd name="connsiteY16" fmla="*/ 1382698 h 6456362"/>
                <a:gd name="connsiteX17" fmla="*/ 1698048 w 2332038"/>
                <a:gd name="connsiteY17" fmla="*/ 1391428 h 6456362"/>
                <a:gd name="connsiteX18" fmla="*/ 1717885 w 2332038"/>
                <a:gd name="connsiteY18" fmla="*/ 1400951 h 6456362"/>
                <a:gd name="connsiteX19" fmla="*/ 1736135 w 2332038"/>
                <a:gd name="connsiteY19" fmla="*/ 1412062 h 6456362"/>
                <a:gd name="connsiteX20" fmla="*/ 1755178 w 2332038"/>
                <a:gd name="connsiteY20" fmla="*/ 1423173 h 6456362"/>
                <a:gd name="connsiteX21" fmla="*/ 1773428 w 2332038"/>
                <a:gd name="connsiteY21" fmla="*/ 1435077 h 6456362"/>
                <a:gd name="connsiteX22" fmla="*/ 1792472 w 2332038"/>
                <a:gd name="connsiteY22" fmla="*/ 1446981 h 6456362"/>
                <a:gd name="connsiteX23" fmla="*/ 1809135 w 2332038"/>
                <a:gd name="connsiteY23" fmla="*/ 1460473 h 6456362"/>
                <a:gd name="connsiteX24" fmla="*/ 1826591 w 2332038"/>
                <a:gd name="connsiteY24" fmla="*/ 1473171 h 6456362"/>
                <a:gd name="connsiteX25" fmla="*/ 1843254 w 2332038"/>
                <a:gd name="connsiteY25" fmla="*/ 1487457 h 6456362"/>
                <a:gd name="connsiteX26" fmla="*/ 1858331 w 2332038"/>
                <a:gd name="connsiteY26" fmla="*/ 1503329 h 6456362"/>
                <a:gd name="connsiteX27" fmla="*/ 1873407 w 2332038"/>
                <a:gd name="connsiteY27" fmla="*/ 1518408 h 6456362"/>
                <a:gd name="connsiteX28" fmla="*/ 1887689 w 2332038"/>
                <a:gd name="connsiteY28" fmla="*/ 1535074 h 6456362"/>
                <a:gd name="connsiteX29" fmla="*/ 1901972 w 2332038"/>
                <a:gd name="connsiteY29" fmla="*/ 1551740 h 6456362"/>
                <a:gd name="connsiteX30" fmla="*/ 1916255 w 2332038"/>
                <a:gd name="connsiteY30" fmla="*/ 1567613 h 6456362"/>
                <a:gd name="connsiteX31" fmla="*/ 1928950 w 2332038"/>
                <a:gd name="connsiteY31" fmla="*/ 1585866 h 6456362"/>
                <a:gd name="connsiteX32" fmla="*/ 1940853 w 2332038"/>
                <a:gd name="connsiteY32" fmla="*/ 1604120 h 6456362"/>
                <a:gd name="connsiteX33" fmla="*/ 1952755 w 2332038"/>
                <a:gd name="connsiteY33" fmla="*/ 1623167 h 6456362"/>
                <a:gd name="connsiteX34" fmla="*/ 1963863 w 2332038"/>
                <a:gd name="connsiteY34" fmla="*/ 1641420 h 6456362"/>
                <a:gd name="connsiteX35" fmla="*/ 1973385 w 2332038"/>
                <a:gd name="connsiteY35" fmla="*/ 1661261 h 6456362"/>
                <a:gd name="connsiteX36" fmla="*/ 1983700 w 2332038"/>
                <a:gd name="connsiteY36" fmla="*/ 1681102 h 6456362"/>
                <a:gd name="connsiteX37" fmla="*/ 1990842 w 2332038"/>
                <a:gd name="connsiteY37" fmla="*/ 1700942 h 6456362"/>
                <a:gd name="connsiteX38" fmla="*/ 2000364 w 2332038"/>
                <a:gd name="connsiteY38" fmla="*/ 1721577 h 6456362"/>
                <a:gd name="connsiteX39" fmla="*/ 2006711 w 2332038"/>
                <a:gd name="connsiteY39" fmla="*/ 1743005 h 6456362"/>
                <a:gd name="connsiteX40" fmla="*/ 2013059 w 2332038"/>
                <a:gd name="connsiteY40" fmla="*/ 1764433 h 6456362"/>
                <a:gd name="connsiteX41" fmla="*/ 2018614 w 2332038"/>
                <a:gd name="connsiteY41" fmla="*/ 1785861 h 6456362"/>
                <a:gd name="connsiteX42" fmla="*/ 2024168 w 2332038"/>
                <a:gd name="connsiteY42" fmla="*/ 1807289 h 6456362"/>
                <a:gd name="connsiteX43" fmla="*/ 2027342 w 2332038"/>
                <a:gd name="connsiteY43" fmla="*/ 1830304 h 6456362"/>
                <a:gd name="connsiteX44" fmla="*/ 2329658 w 2332038"/>
                <a:gd name="connsiteY44" fmla="*/ 3696123 h 6456362"/>
                <a:gd name="connsiteX45" fmla="*/ 2332038 w 2332038"/>
                <a:gd name="connsiteY45" fmla="*/ 3719932 h 6456362"/>
                <a:gd name="connsiteX46" fmla="*/ 2332038 w 2332038"/>
                <a:gd name="connsiteY46" fmla="*/ 3742948 h 6456362"/>
                <a:gd name="connsiteX47" fmla="*/ 2330451 w 2332038"/>
                <a:gd name="connsiteY47" fmla="*/ 3765963 h 6456362"/>
                <a:gd name="connsiteX48" fmla="*/ 2326484 w 2332038"/>
                <a:gd name="connsiteY48" fmla="*/ 3788978 h 6456362"/>
                <a:gd name="connsiteX49" fmla="*/ 2320929 w 2332038"/>
                <a:gd name="connsiteY49" fmla="*/ 3811200 h 6456362"/>
                <a:gd name="connsiteX50" fmla="*/ 2312995 w 2332038"/>
                <a:gd name="connsiteY50" fmla="*/ 3831834 h 6456362"/>
                <a:gd name="connsiteX51" fmla="*/ 2304266 w 2332038"/>
                <a:gd name="connsiteY51" fmla="*/ 3853262 h 6456362"/>
                <a:gd name="connsiteX52" fmla="*/ 2292364 w 2332038"/>
                <a:gd name="connsiteY52" fmla="*/ 3872309 h 6456362"/>
                <a:gd name="connsiteX53" fmla="*/ 2278875 w 2332038"/>
                <a:gd name="connsiteY53" fmla="*/ 3890562 h 6456362"/>
                <a:gd name="connsiteX54" fmla="*/ 2264592 w 2332038"/>
                <a:gd name="connsiteY54" fmla="*/ 3908022 h 6456362"/>
                <a:gd name="connsiteX55" fmla="*/ 2247929 w 2332038"/>
                <a:gd name="connsiteY55" fmla="*/ 3923101 h 6456362"/>
                <a:gd name="connsiteX56" fmla="*/ 2230473 w 2332038"/>
                <a:gd name="connsiteY56" fmla="*/ 3938180 h 6456362"/>
                <a:gd name="connsiteX57" fmla="*/ 2212223 w 2332038"/>
                <a:gd name="connsiteY57" fmla="*/ 3950878 h 6456362"/>
                <a:gd name="connsiteX58" fmla="*/ 2192386 w 2332038"/>
                <a:gd name="connsiteY58" fmla="*/ 3961989 h 6456362"/>
                <a:gd name="connsiteX59" fmla="*/ 2170168 w 2332038"/>
                <a:gd name="connsiteY59" fmla="*/ 3971512 h 6456362"/>
                <a:gd name="connsiteX60" fmla="*/ 2147157 w 2332038"/>
                <a:gd name="connsiteY60" fmla="*/ 3979449 h 6456362"/>
                <a:gd name="connsiteX61" fmla="*/ 2133668 w 2332038"/>
                <a:gd name="connsiteY61" fmla="*/ 3982623 h 6456362"/>
                <a:gd name="connsiteX62" fmla="*/ 2120972 w 2332038"/>
                <a:gd name="connsiteY62" fmla="*/ 3985004 h 6456362"/>
                <a:gd name="connsiteX63" fmla="*/ 2107483 w 2332038"/>
                <a:gd name="connsiteY63" fmla="*/ 3986591 h 6456362"/>
                <a:gd name="connsiteX64" fmla="*/ 2094788 w 2332038"/>
                <a:gd name="connsiteY64" fmla="*/ 3988179 h 6456362"/>
                <a:gd name="connsiteX65" fmla="*/ 2081298 w 2332038"/>
                <a:gd name="connsiteY65" fmla="*/ 3988179 h 6456362"/>
                <a:gd name="connsiteX66" fmla="*/ 2067809 w 2332038"/>
                <a:gd name="connsiteY66" fmla="*/ 3988179 h 6456362"/>
                <a:gd name="connsiteX67" fmla="*/ 2055114 w 2332038"/>
                <a:gd name="connsiteY67" fmla="*/ 3986591 h 6456362"/>
                <a:gd name="connsiteX68" fmla="*/ 2041624 w 2332038"/>
                <a:gd name="connsiteY68" fmla="*/ 3985004 h 6456362"/>
                <a:gd name="connsiteX69" fmla="*/ 2029722 w 2332038"/>
                <a:gd name="connsiteY69" fmla="*/ 3982623 h 6456362"/>
                <a:gd name="connsiteX70" fmla="*/ 2016233 w 2332038"/>
                <a:gd name="connsiteY70" fmla="*/ 3980242 h 6456362"/>
                <a:gd name="connsiteX71" fmla="*/ 1992429 w 2332038"/>
                <a:gd name="connsiteY71" fmla="*/ 3972306 h 6456362"/>
                <a:gd name="connsiteX72" fmla="*/ 1969418 w 2332038"/>
                <a:gd name="connsiteY72" fmla="*/ 3961989 h 6456362"/>
                <a:gd name="connsiteX73" fmla="*/ 1946407 w 2332038"/>
                <a:gd name="connsiteY73" fmla="*/ 3949291 h 6456362"/>
                <a:gd name="connsiteX74" fmla="*/ 1924983 w 2332038"/>
                <a:gd name="connsiteY74" fmla="*/ 3935006 h 6456362"/>
                <a:gd name="connsiteX75" fmla="*/ 1906733 w 2332038"/>
                <a:gd name="connsiteY75" fmla="*/ 3917546 h 6456362"/>
                <a:gd name="connsiteX76" fmla="*/ 1889276 w 2332038"/>
                <a:gd name="connsiteY76" fmla="*/ 3900086 h 6456362"/>
                <a:gd name="connsiteX77" fmla="*/ 1880548 w 2332038"/>
                <a:gd name="connsiteY77" fmla="*/ 3888975 h 6456362"/>
                <a:gd name="connsiteX78" fmla="*/ 1872613 w 2332038"/>
                <a:gd name="connsiteY78" fmla="*/ 3879452 h 6456362"/>
                <a:gd name="connsiteX79" fmla="*/ 1866265 w 2332038"/>
                <a:gd name="connsiteY79" fmla="*/ 3868341 h 6456362"/>
                <a:gd name="connsiteX80" fmla="*/ 1859124 w 2332038"/>
                <a:gd name="connsiteY80" fmla="*/ 3857230 h 6456362"/>
                <a:gd name="connsiteX81" fmla="*/ 1853570 w 2332038"/>
                <a:gd name="connsiteY81" fmla="*/ 3845326 h 6456362"/>
                <a:gd name="connsiteX82" fmla="*/ 1848809 w 2332038"/>
                <a:gd name="connsiteY82" fmla="*/ 3833421 h 6456362"/>
                <a:gd name="connsiteX83" fmla="*/ 1843254 w 2332038"/>
                <a:gd name="connsiteY83" fmla="*/ 3820723 h 6456362"/>
                <a:gd name="connsiteX84" fmla="*/ 1838494 w 2332038"/>
                <a:gd name="connsiteY84" fmla="*/ 3808025 h 6456362"/>
                <a:gd name="connsiteX85" fmla="*/ 1835320 w 2332038"/>
                <a:gd name="connsiteY85" fmla="*/ 3794533 h 6456362"/>
                <a:gd name="connsiteX86" fmla="*/ 1832939 w 2332038"/>
                <a:gd name="connsiteY86" fmla="*/ 3781835 h 6456362"/>
                <a:gd name="connsiteX87" fmla="*/ 1609178 w 2332038"/>
                <a:gd name="connsiteY87" fmla="*/ 2545363 h 6456362"/>
                <a:gd name="connsiteX88" fmla="*/ 1582199 w 2332038"/>
                <a:gd name="connsiteY88" fmla="*/ 3331848 h 6456362"/>
                <a:gd name="connsiteX89" fmla="*/ 1581406 w 2332038"/>
                <a:gd name="connsiteY89" fmla="*/ 3387402 h 6456362"/>
                <a:gd name="connsiteX90" fmla="*/ 1581406 w 2332038"/>
                <a:gd name="connsiteY90" fmla="*/ 3440575 h 6456362"/>
                <a:gd name="connsiteX91" fmla="*/ 1583786 w 2332038"/>
                <a:gd name="connsiteY91" fmla="*/ 3496129 h 6456362"/>
                <a:gd name="connsiteX92" fmla="*/ 1586167 w 2332038"/>
                <a:gd name="connsiteY92" fmla="*/ 3549302 h 6456362"/>
                <a:gd name="connsiteX93" fmla="*/ 1749624 w 2332038"/>
                <a:gd name="connsiteY93" fmla="*/ 6119070 h 6456362"/>
                <a:gd name="connsiteX94" fmla="*/ 1750417 w 2332038"/>
                <a:gd name="connsiteY94" fmla="*/ 6136530 h 6456362"/>
                <a:gd name="connsiteX95" fmla="*/ 1750417 w 2332038"/>
                <a:gd name="connsiteY95" fmla="*/ 6153196 h 6456362"/>
                <a:gd name="connsiteX96" fmla="*/ 1749624 w 2332038"/>
                <a:gd name="connsiteY96" fmla="*/ 6169862 h 6456362"/>
                <a:gd name="connsiteX97" fmla="*/ 1747243 w 2332038"/>
                <a:gd name="connsiteY97" fmla="*/ 6185735 h 6456362"/>
                <a:gd name="connsiteX98" fmla="*/ 1744069 w 2332038"/>
                <a:gd name="connsiteY98" fmla="*/ 6202401 h 6456362"/>
                <a:gd name="connsiteX99" fmla="*/ 1740896 w 2332038"/>
                <a:gd name="connsiteY99" fmla="*/ 6218273 h 6456362"/>
                <a:gd name="connsiteX100" fmla="*/ 1736135 w 2332038"/>
                <a:gd name="connsiteY100" fmla="*/ 6234146 h 6456362"/>
                <a:gd name="connsiteX101" fmla="*/ 1730580 w 2332038"/>
                <a:gd name="connsiteY101" fmla="*/ 6248431 h 6456362"/>
                <a:gd name="connsiteX102" fmla="*/ 1725026 w 2332038"/>
                <a:gd name="connsiteY102" fmla="*/ 6264304 h 6456362"/>
                <a:gd name="connsiteX103" fmla="*/ 1718678 w 2332038"/>
                <a:gd name="connsiteY103" fmla="*/ 6278589 h 6456362"/>
                <a:gd name="connsiteX104" fmla="*/ 1710743 w 2332038"/>
                <a:gd name="connsiteY104" fmla="*/ 6292875 h 6456362"/>
                <a:gd name="connsiteX105" fmla="*/ 1703602 w 2332038"/>
                <a:gd name="connsiteY105" fmla="*/ 6305573 h 6456362"/>
                <a:gd name="connsiteX106" fmla="*/ 1694874 w 2332038"/>
                <a:gd name="connsiteY106" fmla="*/ 6319065 h 6456362"/>
                <a:gd name="connsiteX107" fmla="*/ 1686145 w 2332038"/>
                <a:gd name="connsiteY107" fmla="*/ 6332556 h 6456362"/>
                <a:gd name="connsiteX108" fmla="*/ 1675037 w 2332038"/>
                <a:gd name="connsiteY108" fmla="*/ 6344461 h 6456362"/>
                <a:gd name="connsiteX109" fmla="*/ 1664721 w 2332038"/>
                <a:gd name="connsiteY109" fmla="*/ 6356365 h 6456362"/>
                <a:gd name="connsiteX110" fmla="*/ 1653613 w 2332038"/>
                <a:gd name="connsiteY110" fmla="*/ 6367475 h 6456362"/>
                <a:gd name="connsiteX111" fmla="*/ 1641711 w 2332038"/>
                <a:gd name="connsiteY111" fmla="*/ 6378587 h 6456362"/>
                <a:gd name="connsiteX112" fmla="*/ 1629808 w 2332038"/>
                <a:gd name="connsiteY112" fmla="*/ 6388110 h 6456362"/>
                <a:gd name="connsiteX113" fmla="*/ 1617906 w 2332038"/>
                <a:gd name="connsiteY113" fmla="*/ 6398427 h 6456362"/>
                <a:gd name="connsiteX114" fmla="*/ 1604417 w 2332038"/>
                <a:gd name="connsiteY114" fmla="*/ 6407157 h 6456362"/>
                <a:gd name="connsiteX115" fmla="*/ 1590134 w 2332038"/>
                <a:gd name="connsiteY115" fmla="*/ 6414299 h 6456362"/>
                <a:gd name="connsiteX116" fmla="*/ 1577439 w 2332038"/>
                <a:gd name="connsiteY116" fmla="*/ 6422236 h 6456362"/>
                <a:gd name="connsiteX117" fmla="*/ 1561569 w 2332038"/>
                <a:gd name="connsiteY117" fmla="*/ 6428585 h 6456362"/>
                <a:gd name="connsiteX118" fmla="*/ 1547286 w 2332038"/>
                <a:gd name="connsiteY118" fmla="*/ 6435727 h 6456362"/>
                <a:gd name="connsiteX119" fmla="*/ 1532210 w 2332038"/>
                <a:gd name="connsiteY119" fmla="*/ 6441283 h 6456362"/>
                <a:gd name="connsiteX120" fmla="*/ 1516341 w 2332038"/>
                <a:gd name="connsiteY120" fmla="*/ 6445251 h 6456362"/>
                <a:gd name="connsiteX121" fmla="*/ 1500471 w 2332038"/>
                <a:gd name="connsiteY121" fmla="*/ 6450013 h 6456362"/>
                <a:gd name="connsiteX122" fmla="*/ 1484601 w 2332038"/>
                <a:gd name="connsiteY122" fmla="*/ 6451600 h 6456362"/>
                <a:gd name="connsiteX123" fmla="*/ 1468732 w 2332038"/>
                <a:gd name="connsiteY123" fmla="*/ 6453981 h 6456362"/>
                <a:gd name="connsiteX124" fmla="*/ 1450482 w 2332038"/>
                <a:gd name="connsiteY124" fmla="*/ 6455569 h 6456362"/>
                <a:gd name="connsiteX125" fmla="*/ 1434612 w 2332038"/>
                <a:gd name="connsiteY125" fmla="*/ 6456362 h 6456362"/>
                <a:gd name="connsiteX126" fmla="*/ 1418743 w 2332038"/>
                <a:gd name="connsiteY126" fmla="*/ 6456362 h 6456362"/>
                <a:gd name="connsiteX127" fmla="*/ 1403666 w 2332038"/>
                <a:gd name="connsiteY127" fmla="*/ 6455569 h 6456362"/>
                <a:gd name="connsiteX128" fmla="*/ 1389384 w 2332038"/>
                <a:gd name="connsiteY128" fmla="*/ 6453187 h 6456362"/>
                <a:gd name="connsiteX129" fmla="*/ 1375101 w 2332038"/>
                <a:gd name="connsiteY129" fmla="*/ 6450807 h 6456362"/>
                <a:gd name="connsiteX130" fmla="*/ 1360819 w 2332038"/>
                <a:gd name="connsiteY130" fmla="*/ 6447632 h 6456362"/>
                <a:gd name="connsiteX131" fmla="*/ 1346536 w 2332038"/>
                <a:gd name="connsiteY131" fmla="*/ 6444457 h 6456362"/>
                <a:gd name="connsiteX132" fmla="*/ 1332253 w 2332038"/>
                <a:gd name="connsiteY132" fmla="*/ 6439696 h 6456362"/>
                <a:gd name="connsiteX133" fmla="*/ 1318764 w 2332038"/>
                <a:gd name="connsiteY133" fmla="*/ 6434141 h 6456362"/>
                <a:gd name="connsiteX134" fmla="*/ 1292579 w 2332038"/>
                <a:gd name="connsiteY134" fmla="*/ 6423029 h 6456362"/>
                <a:gd name="connsiteX135" fmla="*/ 1267188 w 2332038"/>
                <a:gd name="connsiteY135" fmla="*/ 6408745 h 6456362"/>
                <a:gd name="connsiteX136" fmla="*/ 1244177 w 2332038"/>
                <a:gd name="connsiteY136" fmla="*/ 6392871 h 6456362"/>
                <a:gd name="connsiteX137" fmla="*/ 1221960 w 2332038"/>
                <a:gd name="connsiteY137" fmla="*/ 6375412 h 6456362"/>
                <a:gd name="connsiteX138" fmla="*/ 1201329 w 2332038"/>
                <a:gd name="connsiteY138" fmla="*/ 6355571 h 6456362"/>
                <a:gd name="connsiteX139" fmla="*/ 1183872 w 2332038"/>
                <a:gd name="connsiteY139" fmla="*/ 6333349 h 6456362"/>
                <a:gd name="connsiteX140" fmla="*/ 1167209 w 2332038"/>
                <a:gd name="connsiteY140" fmla="*/ 6309541 h 6456362"/>
                <a:gd name="connsiteX141" fmla="*/ 1152927 w 2332038"/>
                <a:gd name="connsiteY141" fmla="*/ 6284939 h 6456362"/>
                <a:gd name="connsiteX142" fmla="*/ 1146579 w 2332038"/>
                <a:gd name="connsiteY142" fmla="*/ 6271447 h 6456362"/>
                <a:gd name="connsiteX143" fmla="*/ 1141025 w 2332038"/>
                <a:gd name="connsiteY143" fmla="*/ 6258749 h 6456362"/>
                <a:gd name="connsiteX144" fmla="*/ 1135470 w 2332038"/>
                <a:gd name="connsiteY144" fmla="*/ 6244463 h 6456362"/>
                <a:gd name="connsiteX145" fmla="*/ 1131503 w 2332038"/>
                <a:gd name="connsiteY145" fmla="*/ 6230971 h 6456362"/>
                <a:gd name="connsiteX146" fmla="*/ 1126742 w 2332038"/>
                <a:gd name="connsiteY146" fmla="*/ 6216687 h 6456362"/>
                <a:gd name="connsiteX147" fmla="*/ 1123568 w 2332038"/>
                <a:gd name="connsiteY147" fmla="*/ 6202401 h 6456362"/>
                <a:gd name="connsiteX148" fmla="*/ 1121188 w 2332038"/>
                <a:gd name="connsiteY148" fmla="*/ 6187322 h 6456362"/>
                <a:gd name="connsiteX149" fmla="*/ 1118807 w 2332038"/>
                <a:gd name="connsiteY149" fmla="*/ 6171449 h 6456362"/>
                <a:gd name="connsiteX150" fmla="*/ 875209 w 2332038"/>
                <a:gd name="connsiteY150" fmla="*/ 3814374 h 6456362"/>
                <a:gd name="connsiteX151" fmla="*/ 631610 w 2332038"/>
                <a:gd name="connsiteY151" fmla="*/ 6171449 h 6456362"/>
                <a:gd name="connsiteX152" fmla="*/ 629230 w 2332038"/>
                <a:gd name="connsiteY152" fmla="*/ 6187322 h 6456362"/>
                <a:gd name="connsiteX153" fmla="*/ 626849 w 2332038"/>
                <a:gd name="connsiteY153" fmla="*/ 6202401 h 6456362"/>
                <a:gd name="connsiteX154" fmla="*/ 623676 w 2332038"/>
                <a:gd name="connsiteY154" fmla="*/ 6216687 h 6456362"/>
                <a:gd name="connsiteX155" fmla="*/ 618915 w 2332038"/>
                <a:gd name="connsiteY155" fmla="*/ 6230971 h 6456362"/>
                <a:gd name="connsiteX156" fmla="*/ 614947 w 2332038"/>
                <a:gd name="connsiteY156" fmla="*/ 6244463 h 6456362"/>
                <a:gd name="connsiteX157" fmla="*/ 609393 w 2332038"/>
                <a:gd name="connsiteY157" fmla="*/ 6258749 h 6456362"/>
                <a:gd name="connsiteX158" fmla="*/ 603839 w 2332038"/>
                <a:gd name="connsiteY158" fmla="*/ 6271447 h 6456362"/>
                <a:gd name="connsiteX159" fmla="*/ 597491 w 2332038"/>
                <a:gd name="connsiteY159" fmla="*/ 6284939 h 6456362"/>
                <a:gd name="connsiteX160" fmla="*/ 583208 w 2332038"/>
                <a:gd name="connsiteY160" fmla="*/ 6309541 h 6456362"/>
                <a:gd name="connsiteX161" fmla="*/ 566545 w 2332038"/>
                <a:gd name="connsiteY161" fmla="*/ 6333349 h 6456362"/>
                <a:gd name="connsiteX162" fmla="*/ 549088 w 2332038"/>
                <a:gd name="connsiteY162" fmla="*/ 6355571 h 6456362"/>
                <a:gd name="connsiteX163" fmla="*/ 528458 w 2332038"/>
                <a:gd name="connsiteY163" fmla="*/ 6375412 h 6456362"/>
                <a:gd name="connsiteX164" fmla="*/ 506241 w 2332038"/>
                <a:gd name="connsiteY164" fmla="*/ 6392871 h 6456362"/>
                <a:gd name="connsiteX165" fmla="*/ 483230 w 2332038"/>
                <a:gd name="connsiteY165" fmla="*/ 6408745 h 6456362"/>
                <a:gd name="connsiteX166" fmla="*/ 457838 w 2332038"/>
                <a:gd name="connsiteY166" fmla="*/ 6423029 h 6456362"/>
                <a:gd name="connsiteX167" fmla="*/ 431653 w 2332038"/>
                <a:gd name="connsiteY167" fmla="*/ 6434141 h 6456362"/>
                <a:gd name="connsiteX168" fmla="*/ 418164 w 2332038"/>
                <a:gd name="connsiteY168" fmla="*/ 6439696 h 6456362"/>
                <a:gd name="connsiteX169" fmla="*/ 403882 w 2332038"/>
                <a:gd name="connsiteY169" fmla="*/ 6444457 h 6456362"/>
                <a:gd name="connsiteX170" fmla="*/ 389599 w 2332038"/>
                <a:gd name="connsiteY170" fmla="*/ 6447632 h 6456362"/>
                <a:gd name="connsiteX171" fmla="*/ 375316 w 2332038"/>
                <a:gd name="connsiteY171" fmla="*/ 6450807 h 6456362"/>
                <a:gd name="connsiteX172" fmla="*/ 361034 w 2332038"/>
                <a:gd name="connsiteY172" fmla="*/ 6453187 h 6456362"/>
                <a:gd name="connsiteX173" fmla="*/ 346751 w 2332038"/>
                <a:gd name="connsiteY173" fmla="*/ 6455569 h 6456362"/>
                <a:gd name="connsiteX174" fmla="*/ 331675 w 2332038"/>
                <a:gd name="connsiteY174" fmla="*/ 6456362 h 6456362"/>
                <a:gd name="connsiteX175" fmla="*/ 315805 w 2332038"/>
                <a:gd name="connsiteY175" fmla="*/ 6456362 h 6456362"/>
                <a:gd name="connsiteX176" fmla="*/ 299935 w 2332038"/>
                <a:gd name="connsiteY176" fmla="*/ 6455569 h 6456362"/>
                <a:gd name="connsiteX177" fmla="*/ 281685 w 2332038"/>
                <a:gd name="connsiteY177" fmla="*/ 6453981 h 6456362"/>
                <a:gd name="connsiteX178" fmla="*/ 265816 w 2332038"/>
                <a:gd name="connsiteY178" fmla="*/ 6451600 h 6456362"/>
                <a:gd name="connsiteX179" fmla="*/ 249946 w 2332038"/>
                <a:gd name="connsiteY179" fmla="*/ 6450013 h 6456362"/>
                <a:gd name="connsiteX180" fmla="*/ 234076 w 2332038"/>
                <a:gd name="connsiteY180" fmla="*/ 6445251 h 6456362"/>
                <a:gd name="connsiteX181" fmla="*/ 218207 w 2332038"/>
                <a:gd name="connsiteY181" fmla="*/ 6441283 h 6456362"/>
                <a:gd name="connsiteX182" fmla="*/ 203131 w 2332038"/>
                <a:gd name="connsiteY182" fmla="*/ 6435727 h 6456362"/>
                <a:gd name="connsiteX183" fmla="*/ 188848 w 2332038"/>
                <a:gd name="connsiteY183" fmla="*/ 6428585 h 6456362"/>
                <a:gd name="connsiteX184" fmla="*/ 172978 w 2332038"/>
                <a:gd name="connsiteY184" fmla="*/ 6422236 h 6456362"/>
                <a:gd name="connsiteX185" fmla="*/ 160283 w 2332038"/>
                <a:gd name="connsiteY185" fmla="*/ 6414299 h 6456362"/>
                <a:gd name="connsiteX186" fmla="*/ 146000 w 2332038"/>
                <a:gd name="connsiteY186" fmla="*/ 6407157 h 6456362"/>
                <a:gd name="connsiteX187" fmla="*/ 132511 w 2332038"/>
                <a:gd name="connsiteY187" fmla="*/ 6398427 h 6456362"/>
                <a:gd name="connsiteX188" fmla="*/ 120609 w 2332038"/>
                <a:gd name="connsiteY188" fmla="*/ 6388110 h 6456362"/>
                <a:gd name="connsiteX189" fmla="*/ 108707 w 2332038"/>
                <a:gd name="connsiteY189" fmla="*/ 6378587 h 6456362"/>
                <a:gd name="connsiteX190" fmla="*/ 96011 w 2332038"/>
                <a:gd name="connsiteY190" fmla="*/ 6367475 h 6456362"/>
                <a:gd name="connsiteX191" fmla="*/ 85696 w 2332038"/>
                <a:gd name="connsiteY191" fmla="*/ 6356365 h 6456362"/>
                <a:gd name="connsiteX192" fmla="*/ 74587 w 2332038"/>
                <a:gd name="connsiteY192" fmla="*/ 6344461 h 6456362"/>
                <a:gd name="connsiteX193" fmla="*/ 64272 w 2332038"/>
                <a:gd name="connsiteY193" fmla="*/ 6332556 h 6456362"/>
                <a:gd name="connsiteX194" fmla="*/ 55543 w 2332038"/>
                <a:gd name="connsiteY194" fmla="*/ 6319065 h 6456362"/>
                <a:gd name="connsiteX195" fmla="*/ 46815 w 2332038"/>
                <a:gd name="connsiteY195" fmla="*/ 6305573 h 6456362"/>
                <a:gd name="connsiteX196" fmla="*/ 39674 w 2332038"/>
                <a:gd name="connsiteY196" fmla="*/ 6292875 h 6456362"/>
                <a:gd name="connsiteX197" fmla="*/ 31739 w 2332038"/>
                <a:gd name="connsiteY197" fmla="*/ 6278589 h 6456362"/>
                <a:gd name="connsiteX198" fmla="*/ 25391 w 2332038"/>
                <a:gd name="connsiteY198" fmla="*/ 6264304 h 6456362"/>
                <a:gd name="connsiteX199" fmla="*/ 19837 w 2332038"/>
                <a:gd name="connsiteY199" fmla="*/ 6248431 h 6456362"/>
                <a:gd name="connsiteX200" fmla="*/ 14282 w 2332038"/>
                <a:gd name="connsiteY200" fmla="*/ 6234146 h 6456362"/>
                <a:gd name="connsiteX201" fmla="*/ 9522 w 2332038"/>
                <a:gd name="connsiteY201" fmla="*/ 6218273 h 6456362"/>
                <a:gd name="connsiteX202" fmla="*/ 6348 w 2332038"/>
                <a:gd name="connsiteY202" fmla="*/ 6202401 h 6456362"/>
                <a:gd name="connsiteX203" fmla="*/ 3174 w 2332038"/>
                <a:gd name="connsiteY203" fmla="*/ 6185735 h 6456362"/>
                <a:gd name="connsiteX204" fmla="*/ 793 w 2332038"/>
                <a:gd name="connsiteY204" fmla="*/ 6169862 h 6456362"/>
                <a:gd name="connsiteX205" fmla="*/ 0 w 2332038"/>
                <a:gd name="connsiteY205" fmla="*/ 6153196 h 6456362"/>
                <a:gd name="connsiteX206" fmla="*/ 0 w 2332038"/>
                <a:gd name="connsiteY206" fmla="*/ 6136530 h 6456362"/>
                <a:gd name="connsiteX207" fmla="*/ 793 w 2332038"/>
                <a:gd name="connsiteY207" fmla="*/ 6119070 h 6456362"/>
                <a:gd name="connsiteX208" fmla="*/ 131717 w 2332038"/>
                <a:gd name="connsiteY208" fmla="*/ 4062780 h 6456362"/>
                <a:gd name="connsiteX209" fmla="*/ 132511 w 2332038"/>
                <a:gd name="connsiteY209" fmla="*/ 4062780 h 6456362"/>
                <a:gd name="connsiteX210" fmla="*/ 155522 w 2332038"/>
                <a:gd name="connsiteY210" fmla="*/ 4056431 h 6456362"/>
                <a:gd name="connsiteX211" fmla="*/ 178533 w 2332038"/>
                <a:gd name="connsiteY211" fmla="*/ 4047701 h 6456362"/>
                <a:gd name="connsiteX212" fmla="*/ 200750 w 2332038"/>
                <a:gd name="connsiteY212" fmla="*/ 4038177 h 6456362"/>
                <a:gd name="connsiteX213" fmla="*/ 222968 w 2332038"/>
                <a:gd name="connsiteY213" fmla="*/ 4028654 h 6456362"/>
                <a:gd name="connsiteX214" fmla="*/ 243598 w 2332038"/>
                <a:gd name="connsiteY214" fmla="*/ 4017543 h 6456362"/>
                <a:gd name="connsiteX215" fmla="*/ 264229 w 2332038"/>
                <a:gd name="connsiteY215" fmla="*/ 4005638 h 6456362"/>
                <a:gd name="connsiteX216" fmla="*/ 284066 w 2332038"/>
                <a:gd name="connsiteY216" fmla="*/ 3992147 h 6456362"/>
                <a:gd name="connsiteX217" fmla="*/ 303109 w 2332038"/>
                <a:gd name="connsiteY217" fmla="*/ 3979449 h 6456362"/>
                <a:gd name="connsiteX218" fmla="*/ 321360 w 2332038"/>
                <a:gd name="connsiteY218" fmla="*/ 3965163 h 6456362"/>
                <a:gd name="connsiteX219" fmla="*/ 338816 w 2332038"/>
                <a:gd name="connsiteY219" fmla="*/ 3949291 h 6456362"/>
                <a:gd name="connsiteX220" fmla="*/ 355479 w 2332038"/>
                <a:gd name="connsiteY220" fmla="*/ 3934212 h 6456362"/>
                <a:gd name="connsiteX221" fmla="*/ 372142 w 2332038"/>
                <a:gd name="connsiteY221" fmla="*/ 3917546 h 6456362"/>
                <a:gd name="connsiteX222" fmla="*/ 387219 w 2332038"/>
                <a:gd name="connsiteY222" fmla="*/ 3900086 h 6456362"/>
                <a:gd name="connsiteX223" fmla="*/ 401501 w 2332038"/>
                <a:gd name="connsiteY223" fmla="*/ 3882626 h 6456362"/>
                <a:gd name="connsiteX224" fmla="*/ 415784 w 2332038"/>
                <a:gd name="connsiteY224" fmla="*/ 3863579 h 6456362"/>
                <a:gd name="connsiteX225" fmla="*/ 428479 w 2332038"/>
                <a:gd name="connsiteY225" fmla="*/ 3845326 h 6456362"/>
                <a:gd name="connsiteX226" fmla="*/ 440382 w 2332038"/>
                <a:gd name="connsiteY226" fmla="*/ 3825485 h 6456362"/>
                <a:gd name="connsiteX227" fmla="*/ 451490 w 2332038"/>
                <a:gd name="connsiteY227" fmla="*/ 3804851 h 6456362"/>
                <a:gd name="connsiteX228" fmla="*/ 461806 w 2332038"/>
                <a:gd name="connsiteY228" fmla="*/ 3783423 h 6456362"/>
                <a:gd name="connsiteX229" fmla="*/ 471327 w 2332038"/>
                <a:gd name="connsiteY229" fmla="*/ 3762788 h 6456362"/>
                <a:gd name="connsiteX230" fmla="*/ 480056 w 2332038"/>
                <a:gd name="connsiteY230" fmla="*/ 3742154 h 6456362"/>
                <a:gd name="connsiteX231" fmla="*/ 486404 w 2332038"/>
                <a:gd name="connsiteY231" fmla="*/ 3719932 h 6456362"/>
                <a:gd name="connsiteX232" fmla="*/ 492751 w 2332038"/>
                <a:gd name="connsiteY232" fmla="*/ 3696917 h 6456362"/>
                <a:gd name="connsiteX233" fmla="*/ 498306 w 2332038"/>
                <a:gd name="connsiteY233" fmla="*/ 3674696 h 6456362"/>
                <a:gd name="connsiteX234" fmla="*/ 503067 w 2332038"/>
                <a:gd name="connsiteY234" fmla="*/ 3651680 h 6456362"/>
                <a:gd name="connsiteX235" fmla="*/ 506241 w 2332038"/>
                <a:gd name="connsiteY235" fmla="*/ 3628665 h 6456362"/>
                <a:gd name="connsiteX236" fmla="*/ 508621 w 2332038"/>
                <a:gd name="connsiteY236" fmla="*/ 3604856 h 6456362"/>
                <a:gd name="connsiteX237" fmla="*/ 509414 w 2332038"/>
                <a:gd name="connsiteY237" fmla="*/ 3581841 h 6456362"/>
                <a:gd name="connsiteX238" fmla="*/ 509414 w 2332038"/>
                <a:gd name="connsiteY238" fmla="*/ 3557239 h 6456362"/>
                <a:gd name="connsiteX239" fmla="*/ 508621 w 2332038"/>
                <a:gd name="connsiteY239" fmla="*/ 3533430 h 6456362"/>
                <a:gd name="connsiteX240" fmla="*/ 506241 w 2332038"/>
                <a:gd name="connsiteY240" fmla="*/ 3508827 h 6456362"/>
                <a:gd name="connsiteX241" fmla="*/ 503067 w 2332038"/>
                <a:gd name="connsiteY241" fmla="*/ 3485018 h 6456362"/>
                <a:gd name="connsiteX242" fmla="*/ 183294 w 2332038"/>
                <a:gd name="connsiteY242" fmla="*/ 1501742 h 6456362"/>
                <a:gd name="connsiteX243" fmla="*/ 176946 w 2332038"/>
                <a:gd name="connsiteY243" fmla="*/ 1466029 h 6456362"/>
                <a:gd name="connsiteX244" fmla="*/ 167424 w 2332038"/>
                <a:gd name="connsiteY244" fmla="*/ 1429522 h 6456362"/>
                <a:gd name="connsiteX245" fmla="*/ 157902 w 2332038"/>
                <a:gd name="connsiteY245" fmla="*/ 1393015 h 6456362"/>
                <a:gd name="connsiteX246" fmla="*/ 146794 w 2332038"/>
                <a:gd name="connsiteY246" fmla="*/ 1358095 h 6456362"/>
                <a:gd name="connsiteX247" fmla="*/ 163457 w 2332038"/>
                <a:gd name="connsiteY247" fmla="*/ 1354127 h 6456362"/>
                <a:gd name="connsiteX248" fmla="*/ 180120 w 2332038"/>
                <a:gd name="connsiteY248" fmla="*/ 1348572 h 6456362"/>
                <a:gd name="connsiteX249" fmla="*/ 874663 w 2332038"/>
                <a:gd name="connsiteY249" fmla="*/ 0 h 6456362"/>
                <a:gd name="connsiteX250" fmla="*/ 1439863 w 2332038"/>
                <a:gd name="connsiteY250" fmla="*/ 565200 h 6456362"/>
                <a:gd name="connsiteX251" fmla="*/ 874663 w 2332038"/>
                <a:gd name="connsiteY251" fmla="*/ 1130400 h 6456362"/>
                <a:gd name="connsiteX252" fmla="*/ 309463 w 2332038"/>
                <a:gd name="connsiteY252" fmla="*/ 565200 h 6456362"/>
                <a:gd name="connsiteX253" fmla="*/ 874663 w 2332038"/>
                <a:gd name="connsiteY253" fmla="*/ 0 h 645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332038" h="6456362">
                  <a:moveTo>
                    <a:pt x="461806" y="1287462"/>
                  </a:moveTo>
                  <a:lnTo>
                    <a:pt x="677632" y="2108074"/>
                  </a:lnTo>
                  <a:lnTo>
                    <a:pt x="794274" y="1538249"/>
                  </a:lnTo>
                  <a:lnTo>
                    <a:pt x="680013" y="1424760"/>
                  </a:lnTo>
                  <a:lnTo>
                    <a:pt x="808556" y="1296986"/>
                  </a:lnTo>
                  <a:lnTo>
                    <a:pt x="875209" y="1296986"/>
                  </a:lnTo>
                  <a:lnTo>
                    <a:pt x="941861" y="1296986"/>
                  </a:lnTo>
                  <a:lnTo>
                    <a:pt x="1069611" y="1424760"/>
                  </a:lnTo>
                  <a:lnTo>
                    <a:pt x="956144" y="1538249"/>
                  </a:lnTo>
                  <a:lnTo>
                    <a:pt x="1072785" y="2108074"/>
                  </a:lnTo>
                  <a:lnTo>
                    <a:pt x="1287818" y="1287462"/>
                  </a:lnTo>
                  <a:lnTo>
                    <a:pt x="1570297" y="1348572"/>
                  </a:lnTo>
                  <a:lnTo>
                    <a:pt x="1592515" y="1354127"/>
                  </a:lnTo>
                  <a:lnTo>
                    <a:pt x="1614732" y="1358889"/>
                  </a:lnTo>
                  <a:lnTo>
                    <a:pt x="1635363" y="1366825"/>
                  </a:lnTo>
                  <a:lnTo>
                    <a:pt x="1657580" y="1373174"/>
                  </a:lnTo>
                  <a:lnTo>
                    <a:pt x="1677417" y="1382698"/>
                  </a:lnTo>
                  <a:lnTo>
                    <a:pt x="1698048" y="1391428"/>
                  </a:lnTo>
                  <a:lnTo>
                    <a:pt x="1717885" y="1400951"/>
                  </a:lnTo>
                  <a:lnTo>
                    <a:pt x="1736135" y="1412062"/>
                  </a:lnTo>
                  <a:lnTo>
                    <a:pt x="1755178" y="1423173"/>
                  </a:lnTo>
                  <a:lnTo>
                    <a:pt x="1773428" y="1435077"/>
                  </a:lnTo>
                  <a:lnTo>
                    <a:pt x="1792472" y="1446981"/>
                  </a:lnTo>
                  <a:lnTo>
                    <a:pt x="1809135" y="1460473"/>
                  </a:lnTo>
                  <a:lnTo>
                    <a:pt x="1826591" y="1473171"/>
                  </a:lnTo>
                  <a:lnTo>
                    <a:pt x="1843254" y="1487457"/>
                  </a:lnTo>
                  <a:lnTo>
                    <a:pt x="1858331" y="1503329"/>
                  </a:lnTo>
                  <a:lnTo>
                    <a:pt x="1873407" y="1518408"/>
                  </a:lnTo>
                  <a:lnTo>
                    <a:pt x="1887689" y="1535074"/>
                  </a:lnTo>
                  <a:lnTo>
                    <a:pt x="1901972" y="1551740"/>
                  </a:lnTo>
                  <a:lnTo>
                    <a:pt x="1916255" y="1567613"/>
                  </a:lnTo>
                  <a:lnTo>
                    <a:pt x="1928950" y="1585866"/>
                  </a:lnTo>
                  <a:lnTo>
                    <a:pt x="1940853" y="1604120"/>
                  </a:lnTo>
                  <a:lnTo>
                    <a:pt x="1952755" y="1623167"/>
                  </a:lnTo>
                  <a:lnTo>
                    <a:pt x="1963863" y="1641420"/>
                  </a:lnTo>
                  <a:lnTo>
                    <a:pt x="1973385" y="1661261"/>
                  </a:lnTo>
                  <a:lnTo>
                    <a:pt x="1983700" y="1681102"/>
                  </a:lnTo>
                  <a:lnTo>
                    <a:pt x="1990842" y="1700942"/>
                  </a:lnTo>
                  <a:lnTo>
                    <a:pt x="2000364" y="1721577"/>
                  </a:lnTo>
                  <a:lnTo>
                    <a:pt x="2006711" y="1743005"/>
                  </a:lnTo>
                  <a:lnTo>
                    <a:pt x="2013059" y="1764433"/>
                  </a:lnTo>
                  <a:lnTo>
                    <a:pt x="2018614" y="1785861"/>
                  </a:lnTo>
                  <a:lnTo>
                    <a:pt x="2024168" y="1807289"/>
                  </a:lnTo>
                  <a:lnTo>
                    <a:pt x="2027342" y="1830304"/>
                  </a:lnTo>
                  <a:lnTo>
                    <a:pt x="2329658" y="3696123"/>
                  </a:lnTo>
                  <a:lnTo>
                    <a:pt x="2332038" y="3719932"/>
                  </a:lnTo>
                  <a:lnTo>
                    <a:pt x="2332038" y="3742948"/>
                  </a:lnTo>
                  <a:lnTo>
                    <a:pt x="2330451" y="3765963"/>
                  </a:lnTo>
                  <a:lnTo>
                    <a:pt x="2326484" y="3788978"/>
                  </a:lnTo>
                  <a:lnTo>
                    <a:pt x="2320929" y="3811200"/>
                  </a:lnTo>
                  <a:lnTo>
                    <a:pt x="2312995" y="3831834"/>
                  </a:lnTo>
                  <a:lnTo>
                    <a:pt x="2304266" y="3853262"/>
                  </a:lnTo>
                  <a:lnTo>
                    <a:pt x="2292364" y="3872309"/>
                  </a:lnTo>
                  <a:lnTo>
                    <a:pt x="2278875" y="3890562"/>
                  </a:lnTo>
                  <a:lnTo>
                    <a:pt x="2264592" y="3908022"/>
                  </a:lnTo>
                  <a:lnTo>
                    <a:pt x="2247929" y="3923101"/>
                  </a:lnTo>
                  <a:lnTo>
                    <a:pt x="2230473" y="3938180"/>
                  </a:lnTo>
                  <a:lnTo>
                    <a:pt x="2212223" y="3950878"/>
                  </a:lnTo>
                  <a:lnTo>
                    <a:pt x="2192386" y="3961989"/>
                  </a:lnTo>
                  <a:lnTo>
                    <a:pt x="2170168" y="3971512"/>
                  </a:lnTo>
                  <a:lnTo>
                    <a:pt x="2147157" y="3979449"/>
                  </a:lnTo>
                  <a:lnTo>
                    <a:pt x="2133668" y="3982623"/>
                  </a:lnTo>
                  <a:lnTo>
                    <a:pt x="2120972" y="3985004"/>
                  </a:lnTo>
                  <a:lnTo>
                    <a:pt x="2107483" y="3986591"/>
                  </a:lnTo>
                  <a:lnTo>
                    <a:pt x="2094788" y="3988179"/>
                  </a:lnTo>
                  <a:lnTo>
                    <a:pt x="2081298" y="3988179"/>
                  </a:lnTo>
                  <a:lnTo>
                    <a:pt x="2067809" y="3988179"/>
                  </a:lnTo>
                  <a:lnTo>
                    <a:pt x="2055114" y="3986591"/>
                  </a:lnTo>
                  <a:lnTo>
                    <a:pt x="2041624" y="3985004"/>
                  </a:lnTo>
                  <a:lnTo>
                    <a:pt x="2029722" y="3982623"/>
                  </a:lnTo>
                  <a:lnTo>
                    <a:pt x="2016233" y="3980242"/>
                  </a:lnTo>
                  <a:lnTo>
                    <a:pt x="1992429" y="3972306"/>
                  </a:lnTo>
                  <a:lnTo>
                    <a:pt x="1969418" y="3961989"/>
                  </a:lnTo>
                  <a:lnTo>
                    <a:pt x="1946407" y="3949291"/>
                  </a:lnTo>
                  <a:lnTo>
                    <a:pt x="1924983" y="3935006"/>
                  </a:lnTo>
                  <a:lnTo>
                    <a:pt x="1906733" y="3917546"/>
                  </a:lnTo>
                  <a:lnTo>
                    <a:pt x="1889276" y="3900086"/>
                  </a:lnTo>
                  <a:lnTo>
                    <a:pt x="1880548" y="3888975"/>
                  </a:lnTo>
                  <a:lnTo>
                    <a:pt x="1872613" y="3879452"/>
                  </a:lnTo>
                  <a:lnTo>
                    <a:pt x="1866265" y="3868341"/>
                  </a:lnTo>
                  <a:lnTo>
                    <a:pt x="1859124" y="3857230"/>
                  </a:lnTo>
                  <a:lnTo>
                    <a:pt x="1853570" y="3845326"/>
                  </a:lnTo>
                  <a:lnTo>
                    <a:pt x="1848809" y="3833421"/>
                  </a:lnTo>
                  <a:lnTo>
                    <a:pt x="1843254" y="3820723"/>
                  </a:lnTo>
                  <a:lnTo>
                    <a:pt x="1838494" y="3808025"/>
                  </a:lnTo>
                  <a:lnTo>
                    <a:pt x="1835320" y="3794533"/>
                  </a:lnTo>
                  <a:lnTo>
                    <a:pt x="1832939" y="3781835"/>
                  </a:lnTo>
                  <a:lnTo>
                    <a:pt x="1609178" y="2545363"/>
                  </a:lnTo>
                  <a:lnTo>
                    <a:pt x="1582199" y="3331848"/>
                  </a:lnTo>
                  <a:lnTo>
                    <a:pt x="1581406" y="3387402"/>
                  </a:lnTo>
                  <a:lnTo>
                    <a:pt x="1581406" y="3440575"/>
                  </a:lnTo>
                  <a:lnTo>
                    <a:pt x="1583786" y="3496129"/>
                  </a:lnTo>
                  <a:lnTo>
                    <a:pt x="1586167" y="3549302"/>
                  </a:lnTo>
                  <a:lnTo>
                    <a:pt x="1749624" y="6119070"/>
                  </a:lnTo>
                  <a:lnTo>
                    <a:pt x="1750417" y="6136530"/>
                  </a:lnTo>
                  <a:lnTo>
                    <a:pt x="1750417" y="6153196"/>
                  </a:lnTo>
                  <a:lnTo>
                    <a:pt x="1749624" y="6169862"/>
                  </a:lnTo>
                  <a:lnTo>
                    <a:pt x="1747243" y="6185735"/>
                  </a:lnTo>
                  <a:lnTo>
                    <a:pt x="1744069" y="6202401"/>
                  </a:lnTo>
                  <a:lnTo>
                    <a:pt x="1740896" y="6218273"/>
                  </a:lnTo>
                  <a:lnTo>
                    <a:pt x="1736135" y="6234146"/>
                  </a:lnTo>
                  <a:lnTo>
                    <a:pt x="1730580" y="6248431"/>
                  </a:lnTo>
                  <a:lnTo>
                    <a:pt x="1725026" y="6264304"/>
                  </a:lnTo>
                  <a:lnTo>
                    <a:pt x="1718678" y="6278589"/>
                  </a:lnTo>
                  <a:lnTo>
                    <a:pt x="1710743" y="6292875"/>
                  </a:lnTo>
                  <a:lnTo>
                    <a:pt x="1703602" y="6305573"/>
                  </a:lnTo>
                  <a:lnTo>
                    <a:pt x="1694874" y="6319065"/>
                  </a:lnTo>
                  <a:lnTo>
                    <a:pt x="1686145" y="6332556"/>
                  </a:lnTo>
                  <a:lnTo>
                    <a:pt x="1675037" y="6344461"/>
                  </a:lnTo>
                  <a:lnTo>
                    <a:pt x="1664721" y="6356365"/>
                  </a:lnTo>
                  <a:lnTo>
                    <a:pt x="1653613" y="6367475"/>
                  </a:lnTo>
                  <a:lnTo>
                    <a:pt x="1641711" y="6378587"/>
                  </a:lnTo>
                  <a:lnTo>
                    <a:pt x="1629808" y="6388110"/>
                  </a:lnTo>
                  <a:lnTo>
                    <a:pt x="1617906" y="6398427"/>
                  </a:lnTo>
                  <a:lnTo>
                    <a:pt x="1604417" y="6407157"/>
                  </a:lnTo>
                  <a:lnTo>
                    <a:pt x="1590134" y="6414299"/>
                  </a:lnTo>
                  <a:lnTo>
                    <a:pt x="1577439" y="6422236"/>
                  </a:lnTo>
                  <a:lnTo>
                    <a:pt x="1561569" y="6428585"/>
                  </a:lnTo>
                  <a:lnTo>
                    <a:pt x="1547286" y="6435727"/>
                  </a:lnTo>
                  <a:lnTo>
                    <a:pt x="1532210" y="6441283"/>
                  </a:lnTo>
                  <a:lnTo>
                    <a:pt x="1516341" y="6445251"/>
                  </a:lnTo>
                  <a:lnTo>
                    <a:pt x="1500471" y="6450013"/>
                  </a:lnTo>
                  <a:lnTo>
                    <a:pt x="1484601" y="6451600"/>
                  </a:lnTo>
                  <a:lnTo>
                    <a:pt x="1468732" y="6453981"/>
                  </a:lnTo>
                  <a:lnTo>
                    <a:pt x="1450482" y="6455569"/>
                  </a:lnTo>
                  <a:lnTo>
                    <a:pt x="1434612" y="6456362"/>
                  </a:lnTo>
                  <a:lnTo>
                    <a:pt x="1418743" y="6456362"/>
                  </a:lnTo>
                  <a:lnTo>
                    <a:pt x="1403666" y="6455569"/>
                  </a:lnTo>
                  <a:lnTo>
                    <a:pt x="1389384" y="6453187"/>
                  </a:lnTo>
                  <a:lnTo>
                    <a:pt x="1375101" y="6450807"/>
                  </a:lnTo>
                  <a:lnTo>
                    <a:pt x="1360819" y="6447632"/>
                  </a:lnTo>
                  <a:lnTo>
                    <a:pt x="1346536" y="6444457"/>
                  </a:lnTo>
                  <a:lnTo>
                    <a:pt x="1332253" y="6439696"/>
                  </a:lnTo>
                  <a:lnTo>
                    <a:pt x="1318764" y="6434141"/>
                  </a:lnTo>
                  <a:lnTo>
                    <a:pt x="1292579" y="6423029"/>
                  </a:lnTo>
                  <a:lnTo>
                    <a:pt x="1267188" y="6408745"/>
                  </a:lnTo>
                  <a:lnTo>
                    <a:pt x="1244177" y="6392871"/>
                  </a:lnTo>
                  <a:lnTo>
                    <a:pt x="1221960" y="6375412"/>
                  </a:lnTo>
                  <a:lnTo>
                    <a:pt x="1201329" y="6355571"/>
                  </a:lnTo>
                  <a:lnTo>
                    <a:pt x="1183872" y="6333349"/>
                  </a:lnTo>
                  <a:lnTo>
                    <a:pt x="1167209" y="6309541"/>
                  </a:lnTo>
                  <a:lnTo>
                    <a:pt x="1152927" y="6284939"/>
                  </a:lnTo>
                  <a:lnTo>
                    <a:pt x="1146579" y="6271447"/>
                  </a:lnTo>
                  <a:lnTo>
                    <a:pt x="1141025" y="6258749"/>
                  </a:lnTo>
                  <a:lnTo>
                    <a:pt x="1135470" y="6244463"/>
                  </a:lnTo>
                  <a:lnTo>
                    <a:pt x="1131503" y="6230971"/>
                  </a:lnTo>
                  <a:lnTo>
                    <a:pt x="1126742" y="6216687"/>
                  </a:lnTo>
                  <a:lnTo>
                    <a:pt x="1123568" y="6202401"/>
                  </a:lnTo>
                  <a:lnTo>
                    <a:pt x="1121188" y="6187322"/>
                  </a:lnTo>
                  <a:lnTo>
                    <a:pt x="1118807" y="6171449"/>
                  </a:lnTo>
                  <a:lnTo>
                    <a:pt x="875209" y="3814374"/>
                  </a:lnTo>
                  <a:lnTo>
                    <a:pt x="631610" y="6171449"/>
                  </a:lnTo>
                  <a:lnTo>
                    <a:pt x="629230" y="6187322"/>
                  </a:lnTo>
                  <a:lnTo>
                    <a:pt x="626849" y="6202401"/>
                  </a:lnTo>
                  <a:lnTo>
                    <a:pt x="623676" y="6216687"/>
                  </a:lnTo>
                  <a:lnTo>
                    <a:pt x="618915" y="6230971"/>
                  </a:lnTo>
                  <a:lnTo>
                    <a:pt x="614947" y="6244463"/>
                  </a:lnTo>
                  <a:lnTo>
                    <a:pt x="609393" y="6258749"/>
                  </a:lnTo>
                  <a:lnTo>
                    <a:pt x="603839" y="6271447"/>
                  </a:lnTo>
                  <a:lnTo>
                    <a:pt x="597491" y="6284939"/>
                  </a:lnTo>
                  <a:lnTo>
                    <a:pt x="583208" y="6309541"/>
                  </a:lnTo>
                  <a:lnTo>
                    <a:pt x="566545" y="6333349"/>
                  </a:lnTo>
                  <a:lnTo>
                    <a:pt x="549088" y="6355571"/>
                  </a:lnTo>
                  <a:lnTo>
                    <a:pt x="528458" y="6375412"/>
                  </a:lnTo>
                  <a:lnTo>
                    <a:pt x="506241" y="6392871"/>
                  </a:lnTo>
                  <a:lnTo>
                    <a:pt x="483230" y="6408745"/>
                  </a:lnTo>
                  <a:lnTo>
                    <a:pt x="457838" y="6423029"/>
                  </a:lnTo>
                  <a:lnTo>
                    <a:pt x="431653" y="6434141"/>
                  </a:lnTo>
                  <a:lnTo>
                    <a:pt x="418164" y="6439696"/>
                  </a:lnTo>
                  <a:lnTo>
                    <a:pt x="403882" y="6444457"/>
                  </a:lnTo>
                  <a:lnTo>
                    <a:pt x="389599" y="6447632"/>
                  </a:lnTo>
                  <a:lnTo>
                    <a:pt x="375316" y="6450807"/>
                  </a:lnTo>
                  <a:lnTo>
                    <a:pt x="361034" y="6453187"/>
                  </a:lnTo>
                  <a:lnTo>
                    <a:pt x="346751" y="6455569"/>
                  </a:lnTo>
                  <a:lnTo>
                    <a:pt x="331675" y="6456362"/>
                  </a:lnTo>
                  <a:lnTo>
                    <a:pt x="315805" y="6456362"/>
                  </a:lnTo>
                  <a:lnTo>
                    <a:pt x="299935" y="6455569"/>
                  </a:lnTo>
                  <a:lnTo>
                    <a:pt x="281685" y="6453981"/>
                  </a:lnTo>
                  <a:lnTo>
                    <a:pt x="265816" y="6451600"/>
                  </a:lnTo>
                  <a:lnTo>
                    <a:pt x="249946" y="6450013"/>
                  </a:lnTo>
                  <a:lnTo>
                    <a:pt x="234076" y="6445251"/>
                  </a:lnTo>
                  <a:lnTo>
                    <a:pt x="218207" y="6441283"/>
                  </a:lnTo>
                  <a:lnTo>
                    <a:pt x="203131" y="6435727"/>
                  </a:lnTo>
                  <a:lnTo>
                    <a:pt x="188848" y="6428585"/>
                  </a:lnTo>
                  <a:lnTo>
                    <a:pt x="172978" y="6422236"/>
                  </a:lnTo>
                  <a:lnTo>
                    <a:pt x="160283" y="6414299"/>
                  </a:lnTo>
                  <a:lnTo>
                    <a:pt x="146000" y="6407157"/>
                  </a:lnTo>
                  <a:lnTo>
                    <a:pt x="132511" y="6398427"/>
                  </a:lnTo>
                  <a:lnTo>
                    <a:pt x="120609" y="6388110"/>
                  </a:lnTo>
                  <a:lnTo>
                    <a:pt x="108707" y="6378587"/>
                  </a:lnTo>
                  <a:lnTo>
                    <a:pt x="96011" y="6367475"/>
                  </a:lnTo>
                  <a:lnTo>
                    <a:pt x="85696" y="6356365"/>
                  </a:lnTo>
                  <a:lnTo>
                    <a:pt x="74587" y="6344461"/>
                  </a:lnTo>
                  <a:lnTo>
                    <a:pt x="64272" y="6332556"/>
                  </a:lnTo>
                  <a:lnTo>
                    <a:pt x="55543" y="6319065"/>
                  </a:lnTo>
                  <a:lnTo>
                    <a:pt x="46815" y="6305573"/>
                  </a:lnTo>
                  <a:lnTo>
                    <a:pt x="39674" y="6292875"/>
                  </a:lnTo>
                  <a:lnTo>
                    <a:pt x="31739" y="6278589"/>
                  </a:lnTo>
                  <a:lnTo>
                    <a:pt x="25391" y="6264304"/>
                  </a:lnTo>
                  <a:lnTo>
                    <a:pt x="19837" y="6248431"/>
                  </a:lnTo>
                  <a:lnTo>
                    <a:pt x="14282" y="6234146"/>
                  </a:lnTo>
                  <a:lnTo>
                    <a:pt x="9522" y="6218273"/>
                  </a:lnTo>
                  <a:lnTo>
                    <a:pt x="6348" y="6202401"/>
                  </a:lnTo>
                  <a:lnTo>
                    <a:pt x="3174" y="6185735"/>
                  </a:lnTo>
                  <a:lnTo>
                    <a:pt x="793" y="6169862"/>
                  </a:lnTo>
                  <a:lnTo>
                    <a:pt x="0" y="6153196"/>
                  </a:lnTo>
                  <a:lnTo>
                    <a:pt x="0" y="6136530"/>
                  </a:lnTo>
                  <a:lnTo>
                    <a:pt x="793" y="6119070"/>
                  </a:lnTo>
                  <a:lnTo>
                    <a:pt x="131717" y="4062780"/>
                  </a:lnTo>
                  <a:lnTo>
                    <a:pt x="132511" y="4062780"/>
                  </a:lnTo>
                  <a:lnTo>
                    <a:pt x="155522" y="4056431"/>
                  </a:lnTo>
                  <a:lnTo>
                    <a:pt x="178533" y="4047701"/>
                  </a:lnTo>
                  <a:lnTo>
                    <a:pt x="200750" y="4038177"/>
                  </a:lnTo>
                  <a:lnTo>
                    <a:pt x="222968" y="4028654"/>
                  </a:lnTo>
                  <a:lnTo>
                    <a:pt x="243598" y="4017543"/>
                  </a:lnTo>
                  <a:lnTo>
                    <a:pt x="264229" y="4005638"/>
                  </a:lnTo>
                  <a:lnTo>
                    <a:pt x="284066" y="3992147"/>
                  </a:lnTo>
                  <a:lnTo>
                    <a:pt x="303109" y="3979449"/>
                  </a:lnTo>
                  <a:lnTo>
                    <a:pt x="321360" y="3965163"/>
                  </a:lnTo>
                  <a:lnTo>
                    <a:pt x="338816" y="3949291"/>
                  </a:lnTo>
                  <a:lnTo>
                    <a:pt x="355479" y="3934212"/>
                  </a:lnTo>
                  <a:lnTo>
                    <a:pt x="372142" y="3917546"/>
                  </a:lnTo>
                  <a:lnTo>
                    <a:pt x="387219" y="3900086"/>
                  </a:lnTo>
                  <a:lnTo>
                    <a:pt x="401501" y="3882626"/>
                  </a:lnTo>
                  <a:lnTo>
                    <a:pt x="415784" y="3863579"/>
                  </a:lnTo>
                  <a:lnTo>
                    <a:pt x="428479" y="3845326"/>
                  </a:lnTo>
                  <a:lnTo>
                    <a:pt x="440382" y="3825485"/>
                  </a:lnTo>
                  <a:lnTo>
                    <a:pt x="451490" y="3804851"/>
                  </a:lnTo>
                  <a:lnTo>
                    <a:pt x="461806" y="3783423"/>
                  </a:lnTo>
                  <a:lnTo>
                    <a:pt x="471327" y="3762788"/>
                  </a:lnTo>
                  <a:lnTo>
                    <a:pt x="480056" y="3742154"/>
                  </a:lnTo>
                  <a:lnTo>
                    <a:pt x="486404" y="3719932"/>
                  </a:lnTo>
                  <a:lnTo>
                    <a:pt x="492751" y="3696917"/>
                  </a:lnTo>
                  <a:lnTo>
                    <a:pt x="498306" y="3674696"/>
                  </a:lnTo>
                  <a:lnTo>
                    <a:pt x="503067" y="3651680"/>
                  </a:lnTo>
                  <a:lnTo>
                    <a:pt x="506241" y="3628665"/>
                  </a:lnTo>
                  <a:lnTo>
                    <a:pt x="508621" y="3604856"/>
                  </a:lnTo>
                  <a:lnTo>
                    <a:pt x="509414" y="3581841"/>
                  </a:lnTo>
                  <a:lnTo>
                    <a:pt x="509414" y="3557239"/>
                  </a:lnTo>
                  <a:lnTo>
                    <a:pt x="508621" y="3533430"/>
                  </a:lnTo>
                  <a:lnTo>
                    <a:pt x="506241" y="3508827"/>
                  </a:lnTo>
                  <a:lnTo>
                    <a:pt x="503067" y="3485018"/>
                  </a:lnTo>
                  <a:lnTo>
                    <a:pt x="183294" y="1501742"/>
                  </a:lnTo>
                  <a:lnTo>
                    <a:pt x="176946" y="1466029"/>
                  </a:lnTo>
                  <a:lnTo>
                    <a:pt x="167424" y="1429522"/>
                  </a:lnTo>
                  <a:lnTo>
                    <a:pt x="157902" y="1393015"/>
                  </a:lnTo>
                  <a:lnTo>
                    <a:pt x="146794" y="1358095"/>
                  </a:lnTo>
                  <a:lnTo>
                    <a:pt x="163457" y="1354127"/>
                  </a:lnTo>
                  <a:lnTo>
                    <a:pt x="180120" y="1348572"/>
                  </a:lnTo>
                  <a:close/>
                  <a:moveTo>
                    <a:pt x="874663" y="0"/>
                  </a:moveTo>
                  <a:cubicBezTo>
                    <a:pt x="1186814" y="0"/>
                    <a:pt x="1439863" y="253049"/>
                    <a:pt x="1439863" y="565200"/>
                  </a:cubicBezTo>
                  <a:cubicBezTo>
                    <a:pt x="1439863" y="877351"/>
                    <a:pt x="1186814" y="1130400"/>
                    <a:pt x="874663" y="1130400"/>
                  </a:cubicBezTo>
                  <a:cubicBezTo>
                    <a:pt x="562512" y="1130400"/>
                    <a:pt x="309463" y="877351"/>
                    <a:pt x="309463" y="565200"/>
                  </a:cubicBezTo>
                  <a:cubicBezTo>
                    <a:pt x="309463" y="253049"/>
                    <a:pt x="562512" y="0"/>
                    <a:pt x="8746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9482513" y="2727325"/>
              <a:ext cx="3095625" cy="6858001"/>
            </a:xfrm>
            <a:custGeom>
              <a:avLst/>
              <a:gdLst>
                <a:gd name="connsiteX0" fmla="*/ 1108301 w 3095625"/>
                <a:gd name="connsiteY0" fmla="*/ 1366838 h 6858001"/>
                <a:gd name="connsiteX1" fmla="*/ 1336783 w 3095625"/>
                <a:gd name="connsiteY1" fmla="*/ 2238376 h 6858001"/>
                <a:gd name="connsiteX2" fmla="*/ 1461338 w 3095625"/>
                <a:gd name="connsiteY2" fmla="*/ 1632745 h 6858001"/>
                <a:gd name="connsiteX3" fmla="*/ 1339957 w 3095625"/>
                <a:gd name="connsiteY3" fmla="*/ 1512095 h 6858001"/>
                <a:gd name="connsiteX4" fmla="*/ 1476412 w 3095625"/>
                <a:gd name="connsiteY4" fmla="*/ 1375569 h 6858001"/>
                <a:gd name="connsiteX5" fmla="*/ 1547813 w 3095625"/>
                <a:gd name="connsiteY5" fmla="*/ 1375569 h 6858001"/>
                <a:gd name="connsiteX6" fmla="*/ 1619214 w 3095625"/>
                <a:gd name="connsiteY6" fmla="*/ 1375569 h 6858001"/>
                <a:gd name="connsiteX7" fmla="*/ 1754082 w 3095625"/>
                <a:gd name="connsiteY7" fmla="*/ 1512095 h 6858001"/>
                <a:gd name="connsiteX8" fmla="*/ 1634287 w 3095625"/>
                <a:gd name="connsiteY8" fmla="*/ 1632745 h 6858001"/>
                <a:gd name="connsiteX9" fmla="*/ 1757255 w 3095625"/>
                <a:gd name="connsiteY9" fmla="*/ 2238376 h 6858001"/>
                <a:gd name="connsiteX10" fmla="*/ 1985738 w 3095625"/>
                <a:gd name="connsiteY10" fmla="*/ 1366838 h 6858001"/>
                <a:gd name="connsiteX11" fmla="*/ 2285622 w 3095625"/>
                <a:gd name="connsiteY11" fmla="*/ 1430338 h 6858001"/>
                <a:gd name="connsiteX12" fmla="*/ 2310215 w 3095625"/>
                <a:gd name="connsiteY12" fmla="*/ 1435894 h 6858001"/>
                <a:gd name="connsiteX13" fmla="*/ 2333222 w 3095625"/>
                <a:gd name="connsiteY13" fmla="*/ 1442244 h 6858001"/>
                <a:gd name="connsiteX14" fmla="*/ 2354643 w 3095625"/>
                <a:gd name="connsiteY14" fmla="*/ 1450182 h 6858001"/>
                <a:gd name="connsiteX15" fmla="*/ 2378443 w 3095625"/>
                <a:gd name="connsiteY15" fmla="*/ 1458120 h 6858001"/>
                <a:gd name="connsiteX16" fmla="*/ 2399863 w 3095625"/>
                <a:gd name="connsiteY16" fmla="*/ 1466851 h 6858001"/>
                <a:gd name="connsiteX17" fmla="*/ 2421283 w 3095625"/>
                <a:gd name="connsiteY17" fmla="*/ 1476376 h 6858001"/>
                <a:gd name="connsiteX18" fmla="*/ 2441910 w 3095625"/>
                <a:gd name="connsiteY18" fmla="*/ 1486695 h 6858001"/>
                <a:gd name="connsiteX19" fmla="*/ 2462537 w 3095625"/>
                <a:gd name="connsiteY19" fmla="*/ 1497807 h 6858001"/>
                <a:gd name="connsiteX20" fmla="*/ 2482371 w 3095625"/>
                <a:gd name="connsiteY20" fmla="*/ 1509713 h 6858001"/>
                <a:gd name="connsiteX21" fmla="*/ 2502204 w 3095625"/>
                <a:gd name="connsiteY21" fmla="*/ 1522413 h 6858001"/>
                <a:gd name="connsiteX22" fmla="*/ 2521245 w 3095625"/>
                <a:gd name="connsiteY22" fmla="*/ 1535907 h 6858001"/>
                <a:gd name="connsiteX23" fmla="*/ 2539492 w 3095625"/>
                <a:gd name="connsiteY23" fmla="*/ 1549401 h 6858001"/>
                <a:gd name="connsiteX24" fmla="*/ 2558532 w 3095625"/>
                <a:gd name="connsiteY24" fmla="*/ 1564482 h 6858001"/>
                <a:gd name="connsiteX25" fmla="*/ 2575985 w 3095625"/>
                <a:gd name="connsiteY25" fmla="*/ 1578770 h 6858001"/>
                <a:gd name="connsiteX26" fmla="*/ 2592646 w 3095625"/>
                <a:gd name="connsiteY26" fmla="*/ 1595438 h 6858001"/>
                <a:gd name="connsiteX27" fmla="*/ 2608512 w 3095625"/>
                <a:gd name="connsiteY27" fmla="*/ 1612107 h 6858001"/>
                <a:gd name="connsiteX28" fmla="*/ 2624379 w 3095625"/>
                <a:gd name="connsiteY28" fmla="*/ 1627982 h 6858001"/>
                <a:gd name="connsiteX29" fmla="*/ 2638659 w 3095625"/>
                <a:gd name="connsiteY29" fmla="*/ 1645445 h 6858001"/>
                <a:gd name="connsiteX30" fmla="*/ 2652940 w 3095625"/>
                <a:gd name="connsiteY30" fmla="*/ 1664495 h 6858001"/>
                <a:gd name="connsiteX31" fmla="*/ 2667220 w 3095625"/>
                <a:gd name="connsiteY31" fmla="*/ 1683545 h 6858001"/>
                <a:gd name="connsiteX32" fmla="*/ 2679913 w 3095625"/>
                <a:gd name="connsiteY32" fmla="*/ 1701801 h 6858001"/>
                <a:gd name="connsiteX33" fmla="*/ 2691813 w 3095625"/>
                <a:gd name="connsiteY33" fmla="*/ 1721645 h 6858001"/>
                <a:gd name="connsiteX34" fmla="*/ 2702920 w 3095625"/>
                <a:gd name="connsiteY34" fmla="*/ 1742282 h 6858001"/>
                <a:gd name="connsiteX35" fmla="*/ 2714027 w 3095625"/>
                <a:gd name="connsiteY35" fmla="*/ 1763713 h 6858001"/>
                <a:gd name="connsiteX36" fmla="*/ 2724341 w 3095625"/>
                <a:gd name="connsiteY36" fmla="*/ 1784351 h 6858001"/>
                <a:gd name="connsiteX37" fmla="*/ 2733861 w 3095625"/>
                <a:gd name="connsiteY37" fmla="*/ 1804988 h 6858001"/>
                <a:gd name="connsiteX38" fmla="*/ 2741794 w 3095625"/>
                <a:gd name="connsiteY38" fmla="*/ 1827213 h 6858001"/>
                <a:gd name="connsiteX39" fmla="*/ 2748934 w 3095625"/>
                <a:gd name="connsiteY39" fmla="*/ 1850232 h 6858001"/>
                <a:gd name="connsiteX40" fmla="*/ 2756868 w 3095625"/>
                <a:gd name="connsiteY40" fmla="*/ 1872457 h 6858001"/>
                <a:gd name="connsiteX41" fmla="*/ 2762421 w 3095625"/>
                <a:gd name="connsiteY41" fmla="*/ 1895476 h 6858001"/>
                <a:gd name="connsiteX42" fmla="*/ 2767974 w 3095625"/>
                <a:gd name="connsiteY42" fmla="*/ 1919288 h 6858001"/>
                <a:gd name="connsiteX43" fmla="*/ 2772734 w 3095625"/>
                <a:gd name="connsiteY43" fmla="*/ 1942307 h 6858001"/>
                <a:gd name="connsiteX44" fmla="*/ 3091658 w 3095625"/>
                <a:gd name="connsiteY44" fmla="*/ 3925888 h 6858001"/>
                <a:gd name="connsiteX45" fmla="*/ 3095625 w 3095625"/>
                <a:gd name="connsiteY45" fmla="*/ 3950495 h 6858001"/>
                <a:gd name="connsiteX46" fmla="*/ 3095625 w 3095625"/>
                <a:gd name="connsiteY46" fmla="*/ 3975101 h 6858001"/>
                <a:gd name="connsiteX47" fmla="*/ 3093245 w 3095625"/>
                <a:gd name="connsiteY47" fmla="*/ 4000501 h 6858001"/>
                <a:gd name="connsiteX48" fmla="*/ 3090072 w 3095625"/>
                <a:gd name="connsiteY48" fmla="*/ 4023520 h 6858001"/>
                <a:gd name="connsiteX49" fmla="*/ 3082932 w 3095625"/>
                <a:gd name="connsiteY49" fmla="*/ 4047332 h 6858001"/>
                <a:gd name="connsiteX50" fmla="*/ 3075792 w 3095625"/>
                <a:gd name="connsiteY50" fmla="*/ 4069557 h 6858001"/>
                <a:gd name="connsiteX51" fmla="*/ 3064685 w 3095625"/>
                <a:gd name="connsiteY51" fmla="*/ 4091782 h 6858001"/>
                <a:gd name="connsiteX52" fmla="*/ 3053578 w 3095625"/>
                <a:gd name="connsiteY52" fmla="*/ 4112420 h 6858001"/>
                <a:gd name="connsiteX53" fmla="*/ 3039298 w 3095625"/>
                <a:gd name="connsiteY53" fmla="*/ 4132263 h 6858001"/>
                <a:gd name="connsiteX54" fmla="*/ 3024224 w 3095625"/>
                <a:gd name="connsiteY54" fmla="*/ 4149726 h 6858001"/>
                <a:gd name="connsiteX55" fmla="*/ 3005977 w 3095625"/>
                <a:gd name="connsiteY55" fmla="*/ 4167188 h 6858001"/>
                <a:gd name="connsiteX56" fmla="*/ 2987730 w 3095625"/>
                <a:gd name="connsiteY56" fmla="*/ 4183063 h 6858001"/>
                <a:gd name="connsiteX57" fmla="*/ 2967897 w 3095625"/>
                <a:gd name="connsiteY57" fmla="*/ 4195763 h 6858001"/>
                <a:gd name="connsiteX58" fmla="*/ 2945683 w 3095625"/>
                <a:gd name="connsiteY58" fmla="*/ 4207670 h 6858001"/>
                <a:gd name="connsiteX59" fmla="*/ 2922676 w 3095625"/>
                <a:gd name="connsiteY59" fmla="*/ 4217988 h 6858001"/>
                <a:gd name="connsiteX60" fmla="*/ 2899669 w 3095625"/>
                <a:gd name="connsiteY60" fmla="*/ 4225926 h 6858001"/>
                <a:gd name="connsiteX61" fmla="*/ 2885389 w 3095625"/>
                <a:gd name="connsiteY61" fmla="*/ 4229101 h 6858001"/>
                <a:gd name="connsiteX62" fmla="*/ 2871109 w 3095625"/>
                <a:gd name="connsiteY62" fmla="*/ 4232276 h 6858001"/>
                <a:gd name="connsiteX63" fmla="*/ 2856829 w 3095625"/>
                <a:gd name="connsiteY63" fmla="*/ 4234657 h 6858001"/>
                <a:gd name="connsiteX64" fmla="*/ 2842549 w 3095625"/>
                <a:gd name="connsiteY64" fmla="*/ 4235451 h 6858001"/>
                <a:gd name="connsiteX65" fmla="*/ 2828268 w 3095625"/>
                <a:gd name="connsiteY65" fmla="*/ 4235451 h 6858001"/>
                <a:gd name="connsiteX66" fmla="*/ 2813988 w 3095625"/>
                <a:gd name="connsiteY66" fmla="*/ 4235451 h 6858001"/>
                <a:gd name="connsiteX67" fmla="*/ 2801295 w 3095625"/>
                <a:gd name="connsiteY67" fmla="*/ 4234657 h 6858001"/>
                <a:gd name="connsiteX68" fmla="*/ 2787015 w 3095625"/>
                <a:gd name="connsiteY68" fmla="*/ 4232276 h 6858001"/>
                <a:gd name="connsiteX69" fmla="*/ 2773528 w 3095625"/>
                <a:gd name="connsiteY69" fmla="*/ 4229895 h 6858001"/>
                <a:gd name="connsiteX70" fmla="*/ 2760041 w 3095625"/>
                <a:gd name="connsiteY70" fmla="*/ 4226720 h 6858001"/>
                <a:gd name="connsiteX71" fmla="*/ 2747347 w 3095625"/>
                <a:gd name="connsiteY71" fmla="*/ 4223545 h 6858001"/>
                <a:gd name="connsiteX72" fmla="*/ 2733861 w 3095625"/>
                <a:gd name="connsiteY72" fmla="*/ 4218782 h 6858001"/>
                <a:gd name="connsiteX73" fmla="*/ 2721960 w 3095625"/>
                <a:gd name="connsiteY73" fmla="*/ 4213226 h 6858001"/>
                <a:gd name="connsiteX74" fmla="*/ 2710060 w 3095625"/>
                <a:gd name="connsiteY74" fmla="*/ 4207670 h 6858001"/>
                <a:gd name="connsiteX75" fmla="*/ 2697367 w 3095625"/>
                <a:gd name="connsiteY75" fmla="*/ 4201320 h 6858001"/>
                <a:gd name="connsiteX76" fmla="*/ 2685467 w 3095625"/>
                <a:gd name="connsiteY76" fmla="*/ 4194970 h 6858001"/>
                <a:gd name="connsiteX77" fmla="*/ 2674360 w 3095625"/>
                <a:gd name="connsiteY77" fmla="*/ 4187032 h 6858001"/>
                <a:gd name="connsiteX78" fmla="*/ 2663253 w 3095625"/>
                <a:gd name="connsiteY78" fmla="*/ 4179095 h 6858001"/>
                <a:gd name="connsiteX79" fmla="*/ 2652940 w 3095625"/>
                <a:gd name="connsiteY79" fmla="*/ 4170363 h 6858001"/>
                <a:gd name="connsiteX80" fmla="*/ 2642626 w 3095625"/>
                <a:gd name="connsiteY80" fmla="*/ 4160838 h 6858001"/>
                <a:gd name="connsiteX81" fmla="*/ 2633106 w 3095625"/>
                <a:gd name="connsiteY81" fmla="*/ 4152107 h 6858001"/>
                <a:gd name="connsiteX82" fmla="*/ 2624379 w 3095625"/>
                <a:gd name="connsiteY82" fmla="*/ 4140995 h 6858001"/>
                <a:gd name="connsiteX83" fmla="*/ 2615653 w 3095625"/>
                <a:gd name="connsiteY83" fmla="*/ 4130676 h 6858001"/>
                <a:gd name="connsiteX84" fmla="*/ 2607719 w 3095625"/>
                <a:gd name="connsiteY84" fmla="*/ 4120357 h 6858001"/>
                <a:gd name="connsiteX85" fmla="*/ 2599786 w 3095625"/>
                <a:gd name="connsiteY85" fmla="*/ 4107657 h 6858001"/>
                <a:gd name="connsiteX86" fmla="*/ 2593439 w 3095625"/>
                <a:gd name="connsiteY86" fmla="*/ 4095751 h 6858001"/>
                <a:gd name="connsiteX87" fmla="*/ 2587092 w 3095625"/>
                <a:gd name="connsiteY87" fmla="*/ 4083845 h 6858001"/>
                <a:gd name="connsiteX88" fmla="*/ 2581539 w 3095625"/>
                <a:gd name="connsiteY88" fmla="*/ 4070351 h 6858001"/>
                <a:gd name="connsiteX89" fmla="*/ 2575985 w 3095625"/>
                <a:gd name="connsiteY89" fmla="*/ 4057651 h 6858001"/>
                <a:gd name="connsiteX90" fmla="*/ 2571225 w 3095625"/>
                <a:gd name="connsiteY90" fmla="*/ 4044157 h 6858001"/>
                <a:gd name="connsiteX91" fmla="*/ 2568052 w 3095625"/>
                <a:gd name="connsiteY91" fmla="*/ 4029870 h 6858001"/>
                <a:gd name="connsiteX92" fmla="*/ 2564879 w 3095625"/>
                <a:gd name="connsiteY92" fmla="*/ 4015582 h 6858001"/>
                <a:gd name="connsiteX93" fmla="*/ 2326082 w 3095625"/>
                <a:gd name="connsiteY93" fmla="*/ 2702720 h 6858001"/>
                <a:gd name="connsiteX94" fmla="*/ 2299109 w 3095625"/>
                <a:gd name="connsiteY94" fmla="*/ 3538538 h 6858001"/>
                <a:gd name="connsiteX95" fmla="*/ 2298315 w 3095625"/>
                <a:gd name="connsiteY95" fmla="*/ 3597276 h 6858001"/>
                <a:gd name="connsiteX96" fmla="*/ 2298315 w 3095625"/>
                <a:gd name="connsiteY96" fmla="*/ 3654426 h 6858001"/>
                <a:gd name="connsiteX97" fmla="*/ 2299902 w 3095625"/>
                <a:gd name="connsiteY97" fmla="*/ 3712370 h 6858001"/>
                <a:gd name="connsiteX98" fmla="*/ 2303075 w 3095625"/>
                <a:gd name="connsiteY98" fmla="*/ 3769520 h 6858001"/>
                <a:gd name="connsiteX99" fmla="*/ 2476817 w 3095625"/>
                <a:gd name="connsiteY99" fmla="*/ 6500019 h 6858001"/>
                <a:gd name="connsiteX100" fmla="*/ 2476817 w 3095625"/>
                <a:gd name="connsiteY100" fmla="*/ 6518276 h 6858001"/>
                <a:gd name="connsiteX101" fmla="*/ 2476817 w 3095625"/>
                <a:gd name="connsiteY101" fmla="*/ 6535739 h 6858001"/>
                <a:gd name="connsiteX102" fmla="*/ 2476024 w 3095625"/>
                <a:gd name="connsiteY102" fmla="*/ 6553995 h 6858001"/>
                <a:gd name="connsiteX103" fmla="*/ 2473644 w 3095625"/>
                <a:gd name="connsiteY103" fmla="*/ 6571457 h 6858001"/>
                <a:gd name="connsiteX104" fmla="*/ 2471264 w 3095625"/>
                <a:gd name="connsiteY104" fmla="*/ 6588919 h 6858001"/>
                <a:gd name="connsiteX105" fmla="*/ 2467297 w 3095625"/>
                <a:gd name="connsiteY105" fmla="*/ 6605589 h 6858001"/>
                <a:gd name="connsiteX106" fmla="*/ 2462537 w 3095625"/>
                <a:gd name="connsiteY106" fmla="*/ 6621463 h 6858001"/>
                <a:gd name="connsiteX107" fmla="*/ 2456984 w 3095625"/>
                <a:gd name="connsiteY107" fmla="*/ 6638132 h 6858001"/>
                <a:gd name="connsiteX108" fmla="*/ 2450637 w 3095625"/>
                <a:gd name="connsiteY108" fmla="*/ 6654007 h 6858001"/>
                <a:gd name="connsiteX109" fmla="*/ 2444290 w 3095625"/>
                <a:gd name="connsiteY109" fmla="*/ 6669089 h 6858001"/>
                <a:gd name="connsiteX110" fmla="*/ 2436357 w 3095625"/>
                <a:gd name="connsiteY110" fmla="*/ 6684169 h 6858001"/>
                <a:gd name="connsiteX111" fmla="*/ 2427630 w 3095625"/>
                <a:gd name="connsiteY111" fmla="*/ 6698457 h 6858001"/>
                <a:gd name="connsiteX112" fmla="*/ 2417317 w 3095625"/>
                <a:gd name="connsiteY112" fmla="*/ 6712745 h 6858001"/>
                <a:gd name="connsiteX113" fmla="*/ 2407797 w 3095625"/>
                <a:gd name="connsiteY113" fmla="*/ 6726239 h 6858001"/>
                <a:gd name="connsiteX114" fmla="*/ 2397483 w 3095625"/>
                <a:gd name="connsiteY114" fmla="*/ 6739732 h 6858001"/>
                <a:gd name="connsiteX115" fmla="*/ 2387170 w 3095625"/>
                <a:gd name="connsiteY115" fmla="*/ 6751639 h 6858001"/>
                <a:gd name="connsiteX116" fmla="*/ 2374476 w 3095625"/>
                <a:gd name="connsiteY116" fmla="*/ 6763545 h 6858001"/>
                <a:gd name="connsiteX117" fmla="*/ 2362576 w 3095625"/>
                <a:gd name="connsiteY117" fmla="*/ 6774657 h 6858001"/>
                <a:gd name="connsiteX118" fmla="*/ 2349883 w 3095625"/>
                <a:gd name="connsiteY118" fmla="*/ 6785769 h 6858001"/>
                <a:gd name="connsiteX119" fmla="*/ 2336396 w 3095625"/>
                <a:gd name="connsiteY119" fmla="*/ 6795295 h 6858001"/>
                <a:gd name="connsiteX120" fmla="*/ 2322116 w 3095625"/>
                <a:gd name="connsiteY120" fmla="*/ 6805613 h 6858001"/>
                <a:gd name="connsiteX121" fmla="*/ 2307835 w 3095625"/>
                <a:gd name="connsiteY121" fmla="*/ 6814345 h 6858001"/>
                <a:gd name="connsiteX122" fmla="*/ 2292762 w 3095625"/>
                <a:gd name="connsiteY122" fmla="*/ 6821489 h 6858001"/>
                <a:gd name="connsiteX123" fmla="*/ 2276895 w 3095625"/>
                <a:gd name="connsiteY123" fmla="*/ 6829426 h 6858001"/>
                <a:gd name="connsiteX124" fmla="*/ 2261821 w 3095625"/>
                <a:gd name="connsiteY124" fmla="*/ 6835776 h 6858001"/>
                <a:gd name="connsiteX125" fmla="*/ 2245161 w 3095625"/>
                <a:gd name="connsiteY125" fmla="*/ 6841332 h 6858001"/>
                <a:gd name="connsiteX126" fmla="*/ 2228501 w 3095625"/>
                <a:gd name="connsiteY126" fmla="*/ 6846095 h 6858001"/>
                <a:gd name="connsiteX127" fmla="*/ 2212634 w 3095625"/>
                <a:gd name="connsiteY127" fmla="*/ 6850063 h 6858001"/>
                <a:gd name="connsiteX128" fmla="*/ 2194387 w 3095625"/>
                <a:gd name="connsiteY128" fmla="*/ 6853239 h 6858001"/>
                <a:gd name="connsiteX129" fmla="*/ 2176934 w 3095625"/>
                <a:gd name="connsiteY129" fmla="*/ 6855619 h 6858001"/>
                <a:gd name="connsiteX130" fmla="*/ 2159480 w 3095625"/>
                <a:gd name="connsiteY130" fmla="*/ 6857207 h 6858001"/>
                <a:gd name="connsiteX131" fmla="*/ 2141233 w 3095625"/>
                <a:gd name="connsiteY131" fmla="*/ 6858001 h 6858001"/>
                <a:gd name="connsiteX132" fmla="*/ 2125366 w 3095625"/>
                <a:gd name="connsiteY132" fmla="*/ 6858001 h 6858001"/>
                <a:gd name="connsiteX133" fmla="*/ 2108706 w 3095625"/>
                <a:gd name="connsiteY133" fmla="*/ 6857207 h 6858001"/>
                <a:gd name="connsiteX134" fmla="*/ 2093633 w 3095625"/>
                <a:gd name="connsiteY134" fmla="*/ 6854826 h 6858001"/>
                <a:gd name="connsiteX135" fmla="*/ 2078559 w 3095625"/>
                <a:gd name="connsiteY135" fmla="*/ 6851651 h 6858001"/>
                <a:gd name="connsiteX136" fmla="*/ 2062692 w 3095625"/>
                <a:gd name="connsiteY136" fmla="*/ 6849269 h 6858001"/>
                <a:gd name="connsiteX137" fmla="*/ 2047619 w 3095625"/>
                <a:gd name="connsiteY137" fmla="*/ 6844507 h 6858001"/>
                <a:gd name="connsiteX138" fmla="*/ 2033339 w 3095625"/>
                <a:gd name="connsiteY138" fmla="*/ 6840539 h 6858001"/>
                <a:gd name="connsiteX139" fmla="*/ 2019059 w 3095625"/>
                <a:gd name="connsiteY139" fmla="*/ 6834982 h 6858001"/>
                <a:gd name="connsiteX140" fmla="*/ 2004778 w 3095625"/>
                <a:gd name="connsiteY140" fmla="*/ 6829426 h 6858001"/>
                <a:gd name="connsiteX141" fmla="*/ 1991292 w 3095625"/>
                <a:gd name="connsiteY141" fmla="*/ 6823076 h 6858001"/>
                <a:gd name="connsiteX142" fmla="*/ 1977011 w 3095625"/>
                <a:gd name="connsiteY142" fmla="*/ 6815139 h 6858001"/>
                <a:gd name="connsiteX143" fmla="*/ 1964318 w 3095625"/>
                <a:gd name="connsiteY143" fmla="*/ 6807201 h 6858001"/>
                <a:gd name="connsiteX144" fmla="*/ 1951624 w 3095625"/>
                <a:gd name="connsiteY144" fmla="*/ 6800057 h 6858001"/>
                <a:gd name="connsiteX145" fmla="*/ 1939724 w 3095625"/>
                <a:gd name="connsiteY145" fmla="*/ 6791326 h 6858001"/>
                <a:gd name="connsiteX146" fmla="*/ 1927824 w 3095625"/>
                <a:gd name="connsiteY146" fmla="*/ 6781007 h 6858001"/>
                <a:gd name="connsiteX147" fmla="*/ 1915924 w 3095625"/>
                <a:gd name="connsiteY147" fmla="*/ 6771482 h 6858001"/>
                <a:gd name="connsiteX148" fmla="*/ 1904817 w 3095625"/>
                <a:gd name="connsiteY148" fmla="*/ 6761163 h 6858001"/>
                <a:gd name="connsiteX149" fmla="*/ 1894504 w 3095625"/>
                <a:gd name="connsiteY149" fmla="*/ 6750051 h 6858001"/>
                <a:gd name="connsiteX150" fmla="*/ 1884984 w 3095625"/>
                <a:gd name="connsiteY150" fmla="*/ 6738145 h 6858001"/>
                <a:gd name="connsiteX151" fmla="*/ 1875463 w 3095625"/>
                <a:gd name="connsiteY151" fmla="*/ 6727032 h 6858001"/>
                <a:gd name="connsiteX152" fmla="*/ 1865943 w 3095625"/>
                <a:gd name="connsiteY152" fmla="*/ 6715126 h 6858001"/>
                <a:gd name="connsiteX153" fmla="*/ 1857217 w 3095625"/>
                <a:gd name="connsiteY153" fmla="*/ 6701632 h 6858001"/>
                <a:gd name="connsiteX154" fmla="*/ 1850076 w 3095625"/>
                <a:gd name="connsiteY154" fmla="*/ 6688932 h 6858001"/>
                <a:gd name="connsiteX155" fmla="*/ 1842143 w 3095625"/>
                <a:gd name="connsiteY155" fmla="*/ 6675439 h 6858001"/>
                <a:gd name="connsiteX156" fmla="*/ 1835796 w 3095625"/>
                <a:gd name="connsiteY156" fmla="*/ 6661151 h 6858001"/>
                <a:gd name="connsiteX157" fmla="*/ 1830243 w 3095625"/>
                <a:gd name="connsiteY157" fmla="*/ 6648451 h 6858001"/>
                <a:gd name="connsiteX158" fmla="*/ 1824689 w 3095625"/>
                <a:gd name="connsiteY158" fmla="*/ 6632576 h 6858001"/>
                <a:gd name="connsiteX159" fmla="*/ 1819136 w 3095625"/>
                <a:gd name="connsiteY159" fmla="*/ 6618289 h 6858001"/>
                <a:gd name="connsiteX160" fmla="*/ 1814376 w 3095625"/>
                <a:gd name="connsiteY160" fmla="*/ 6603207 h 6858001"/>
                <a:gd name="connsiteX161" fmla="*/ 1811203 w 3095625"/>
                <a:gd name="connsiteY161" fmla="*/ 6587332 h 6858001"/>
                <a:gd name="connsiteX162" fmla="*/ 1808823 w 3095625"/>
                <a:gd name="connsiteY162" fmla="*/ 6572251 h 6858001"/>
                <a:gd name="connsiteX163" fmla="*/ 1807236 w 3095625"/>
                <a:gd name="connsiteY163" fmla="*/ 6555582 h 6858001"/>
                <a:gd name="connsiteX164" fmla="*/ 1547813 w 3095625"/>
                <a:gd name="connsiteY164" fmla="*/ 4050507 h 6858001"/>
                <a:gd name="connsiteX165" fmla="*/ 1288389 w 3095625"/>
                <a:gd name="connsiteY165" fmla="*/ 6555582 h 6858001"/>
                <a:gd name="connsiteX166" fmla="*/ 1286803 w 3095625"/>
                <a:gd name="connsiteY166" fmla="*/ 6572251 h 6858001"/>
                <a:gd name="connsiteX167" fmla="*/ 1282836 w 3095625"/>
                <a:gd name="connsiteY167" fmla="*/ 6587332 h 6858001"/>
                <a:gd name="connsiteX168" fmla="*/ 1279663 w 3095625"/>
                <a:gd name="connsiteY168" fmla="*/ 6603207 h 6858001"/>
                <a:gd name="connsiteX169" fmla="*/ 1275696 w 3095625"/>
                <a:gd name="connsiteY169" fmla="*/ 6618289 h 6858001"/>
                <a:gd name="connsiteX170" fmla="*/ 1270936 w 3095625"/>
                <a:gd name="connsiteY170" fmla="*/ 6632576 h 6858001"/>
                <a:gd name="connsiteX171" fmla="*/ 1265383 w 3095625"/>
                <a:gd name="connsiteY171" fmla="*/ 6648451 h 6858001"/>
                <a:gd name="connsiteX172" fmla="*/ 1259829 w 3095625"/>
                <a:gd name="connsiteY172" fmla="*/ 6661151 h 6858001"/>
                <a:gd name="connsiteX173" fmla="*/ 1252689 w 3095625"/>
                <a:gd name="connsiteY173" fmla="*/ 6675439 h 6858001"/>
                <a:gd name="connsiteX174" fmla="*/ 1245549 w 3095625"/>
                <a:gd name="connsiteY174" fmla="*/ 6688932 h 6858001"/>
                <a:gd name="connsiteX175" fmla="*/ 1238409 w 3095625"/>
                <a:gd name="connsiteY175" fmla="*/ 6701632 h 6858001"/>
                <a:gd name="connsiteX176" fmla="*/ 1229682 w 3095625"/>
                <a:gd name="connsiteY176" fmla="*/ 6715126 h 6858001"/>
                <a:gd name="connsiteX177" fmla="*/ 1220162 w 3095625"/>
                <a:gd name="connsiteY177" fmla="*/ 6727032 h 6858001"/>
                <a:gd name="connsiteX178" fmla="*/ 1210642 w 3095625"/>
                <a:gd name="connsiteY178" fmla="*/ 6738145 h 6858001"/>
                <a:gd name="connsiteX179" fmla="*/ 1201122 w 3095625"/>
                <a:gd name="connsiteY179" fmla="*/ 6750051 h 6858001"/>
                <a:gd name="connsiteX180" fmla="*/ 1190015 w 3095625"/>
                <a:gd name="connsiteY180" fmla="*/ 6761163 h 6858001"/>
                <a:gd name="connsiteX181" fmla="*/ 1178908 w 3095625"/>
                <a:gd name="connsiteY181" fmla="*/ 6771482 h 6858001"/>
                <a:gd name="connsiteX182" fmla="*/ 1167801 w 3095625"/>
                <a:gd name="connsiteY182" fmla="*/ 6781007 h 6858001"/>
                <a:gd name="connsiteX183" fmla="*/ 1155901 w 3095625"/>
                <a:gd name="connsiteY183" fmla="*/ 6791326 h 6858001"/>
                <a:gd name="connsiteX184" fmla="*/ 1144001 w 3095625"/>
                <a:gd name="connsiteY184" fmla="*/ 6800057 h 6858001"/>
                <a:gd name="connsiteX185" fmla="*/ 1130514 w 3095625"/>
                <a:gd name="connsiteY185" fmla="*/ 6807201 h 6858001"/>
                <a:gd name="connsiteX186" fmla="*/ 1117027 w 3095625"/>
                <a:gd name="connsiteY186" fmla="*/ 6815139 h 6858001"/>
                <a:gd name="connsiteX187" fmla="*/ 1104334 w 3095625"/>
                <a:gd name="connsiteY187" fmla="*/ 6823076 h 6858001"/>
                <a:gd name="connsiteX188" fmla="*/ 1090847 w 3095625"/>
                <a:gd name="connsiteY188" fmla="*/ 6829426 h 6858001"/>
                <a:gd name="connsiteX189" fmla="*/ 1076567 w 3095625"/>
                <a:gd name="connsiteY189" fmla="*/ 6834982 h 6858001"/>
                <a:gd name="connsiteX190" fmla="*/ 1062287 w 3095625"/>
                <a:gd name="connsiteY190" fmla="*/ 6840539 h 6858001"/>
                <a:gd name="connsiteX191" fmla="*/ 1047213 w 3095625"/>
                <a:gd name="connsiteY191" fmla="*/ 6844507 h 6858001"/>
                <a:gd name="connsiteX192" fmla="*/ 1032933 w 3095625"/>
                <a:gd name="connsiteY192" fmla="*/ 6849269 h 6858001"/>
                <a:gd name="connsiteX193" fmla="*/ 1017066 w 3095625"/>
                <a:gd name="connsiteY193" fmla="*/ 6851651 h 6858001"/>
                <a:gd name="connsiteX194" fmla="*/ 1001993 w 3095625"/>
                <a:gd name="connsiteY194" fmla="*/ 6854826 h 6858001"/>
                <a:gd name="connsiteX195" fmla="*/ 985332 w 3095625"/>
                <a:gd name="connsiteY195" fmla="*/ 6857207 h 6858001"/>
                <a:gd name="connsiteX196" fmla="*/ 970259 w 3095625"/>
                <a:gd name="connsiteY196" fmla="*/ 6858001 h 6858001"/>
                <a:gd name="connsiteX197" fmla="*/ 953599 w 3095625"/>
                <a:gd name="connsiteY197" fmla="*/ 6858001 h 6858001"/>
                <a:gd name="connsiteX198" fmla="*/ 936145 w 3095625"/>
                <a:gd name="connsiteY198" fmla="*/ 6857207 h 6858001"/>
                <a:gd name="connsiteX199" fmla="*/ 918691 w 3095625"/>
                <a:gd name="connsiteY199" fmla="*/ 6855619 h 6858001"/>
                <a:gd name="connsiteX200" fmla="*/ 901238 w 3095625"/>
                <a:gd name="connsiteY200" fmla="*/ 6853239 h 6858001"/>
                <a:gd name="connsiteX201" fmla="*/ 882991 w 3095625"/>
                <a:gd name="connsiteY201" fmla="*/ 6850063 h 6858001"/>
                <a:gd name="connsiteX202" fmla="*/ 867124 w 3095625"/>
                <a:gd name="connsiteY202" fmla="*/ 6846095 h 6858001"/>
                <a:gd name="connsiteX203" fmla="*/ 850464 w 3095625"/>
                <a:gd name="connsiteY203" fmla="*/ 6841332 h 6858001"/>
                <a:gd name="connsiteX204" fmla="*/ 833804 w 3095625"/>
                <a:gd name="connsiteY204" fmla="*/ 6835776 h 6858001"/>
                <a:gd name="connsiteX205" fmla="*/ 817143 w 3095625"/>
                <a:gd name="connsiteY205" fmla="*/ 6829426 h 6858001"/>
                <a:gd name="connsiteX206" fmla="*/ 802070 w 3095625"/>
                <a:gd name="connsiteY206" fmla="*/ 6821489 h 6858001"/>
                <a:gd name="connsiteX207" fmla="*/ 787790 w 3095625"/>
                <a:gd name="connsiteY207" fmla="*/ 6814345 h 6858001"/>
                <a:gd name="connsiteX208" fmla="*/ 773509 w 3095625"/>
                <a:gd name="connsiteY208" fmla="*/ 6805613 h 6858001"/>
                <a:gd name="connsiteX209" fmla="*/ 759229 w 3095625"/>
                <a:gd name="connsiteY209" fmla="*/ 6795295 h 6858001"/>
                <a:gd name="connsiteX210" fmla="*/ 745742 w 3095625"/>
                <a:gd name="connsiteY210" fmla="*/ 6785769 h 6858001"/>
                <a:gd name="connsiteX211" fmla="*/ 733049 w 3095625"/>
                <a:gd name="connsiteY211" fmla="*/ 6774657 h 6858001"/>
                <a:gd name="connsiteX212" fmla="*/ 721149 w 3095625"/>
                <a:gd name="connsiteY212" fmla="*/ 6763545 h 6858001"/>
                <a:gd name="connsiteX213" fmla="*/ 708455 w 3095625"/>
                <a:gd name="connsiteY213" fmla="*/ 6751639 h 6858001"/>
                <a:gd name="connsiteX214" fmla="*/ 698142 w 3095625"/>
                <a:gd name="connsiteY214" fmla="*/ 6739732 h 6858001"/>
                <a:gd name="connsiteX215" fmla="*/ 687035 w 3095625"/>
                <a:gd name="connsiteY215" fmla="*/ 6726239 h 6858001"/>
                <a:gd name="connsiteX216" fmla="*/ 676722 w 3095625"/>
                <a:gd name="connsiteY216" fmla="*/ 6712745 h 6858001"/>
                <a:gd name="connsiteX217" fmla="*/ 667995 w 3095625"/>
                <a:gd name="connsiteY217" fmla="*/ 6698457 h 6858001"/>
                <a:gd name="connsiteX218" fmla="*/ 659268 w 3095625"/>
                <a:gd name="connsiteY218" fmla="*/ 6684169 h 6858001"/>
                <a:gd name="connsiteX219" fmla="*/ 651335 w 3095625"/>
                <a:gd name="connsiteY219" fmla="*/ 6669089 h 6858001"/>
                <a:gd name="connsiteX220" fmla="*/ 644988 w 3095625"/>
                <a:gd name="connsiteY220" fmla="*/ 6654007 h 6858001"/>
                <a:gd name="connsiteX221" fmla="*/ 638641 w 3095625"/>
                <a:gd name="connsiteY221" fmla="*/ 6638132 h 6858001"/>
                <a:gd name="connsiteX222" fmla="*/ 633088 w 3095625"/>
                <a:gd name="connsiteY222" fmla="*/ 6621463 h 6858001"/>
                <a:gd name="connsiteX223" fmla="*/ 628328 w 3095625"/>
                <a:gd name="connsiteY223" fmla="*/ 6605589 h 6858001"/>
                <a:gd name="connsiteX224" fmla="*/ 624361 w 3095625"/>
                <a:gd name="connsiteY224" fmla="*/ 6588919 h 6858001"/>
                <a:gd name="connsiteX225" fmla="*/ 621188 w 3095625"/>
                <a:gd name="connsiteY225" fmla="*/ 6571457 h 6858001"/>
                <a:gd name="connsiteX226" fmla="*/ 619601 w 3095625"/>
                <a:gd name="connsiteY226" fmla="*/ 6553995 h 6858001"/>
                <a:gd name="connsiteX227" fmla="*/ 617221 w 3095625"/>
                <a:gd name="connsiteY227" fmla="*/ 6535739 h 6858001"/>
                <a:gd name="connsiteX228" fmla="*/ 617221 w 3095625"/>
                <a:gd name="connsiteY228" fmla="*/ 6518276 h 6858001"/>
                <a:gd name="connsiteX229" fmla="*/ 618808 w 3095625"/>
                <a:gd name="connsiteY229" fmla="*/ 6500019 h 6858001"/>
                <a:gd name="connsiteX230" fmla="*/ 792550 w 3095625"/>
                <a:gd name="connsiteY230" fmla="*/ 3769520 h 6858001"/>
                <a:gd name="connsiteX231" fmla="*/ 795723 w 3095625"/>
                <a:gd name="connsiteY231" fmla="*/ 3712370 h 6858001"/>
                <a:gd name="connsiteX232" fmla="*/ 796516 w 3095625"/>
                <a:gd name="connsiteY232" fmla="*/ 3654426 h 6858001"/>
                <a:gd name="connsiteX233" fmla="*/ 796516 w 3095625"/>
                <a:gd name="connsiteY233" fmla="*/ 3597276 h 6858001"/>
                <a:gd name="connsiteX234" fmla="*/ 795723 w 3095625"/>
                <a:gd name="connsiteY234" fmla="*/ 3538538 h 6858001"/>
                <a:gd name="connsiteX235" fmla="*/ 769543 w 3095625"/>
                <a:gd name="connsiteY235" fmla="*/ 2702720 h 6858001"/>
                <a:gd name="connsiteX236" fmla="*/ 530746 w 3095625"/>
                <a:gd name="connsiteY236" fmla="*/ 4015582 h 6858001"/>
                <a:gd name="connsiteX237" fmla="*/ 527573 w 3095625"/>
                <a:gd name="connsiteY237" fmla="*/ 4029870 h 6858001"/>
                <a:gd name="connsiteX238" fmla="*/ 524400 w 3095625"/>
                <a:gd name="connsiteY238" fmla="*/ 4044157 h 6858001"/>
                <a:gd name="connsiteX239" fmla="*/ 519640 w 3095625"/>
                <a:gd name="connsiteY239" fmla="*/ 4057651 h 6858001"/>
                <a:gd name="connsiteX240" fmla="*/ 514086 w 3095625"/>
                <a:gd name="connsiteY240" fmla="*/ 4070351 h 6858001"/>
                <a:gd name="connsiteX241" fmla="*/ 508533 w 3095625"/>
                <a:gd name="connsiteY241" fmla="*/ 4083845 h 6858001"/>
                <a:gd name="connsiteX242" fmla="*/ 502186 w 3095625"/>
                <a:gd name="connsiteY242" fmla="*/ 4095751 h 6858001"/>
                <a:gd name="connsiteX243" fmla="*/ 495839 w 3095625"/>
                <a:gd name="connsiteY243" fmla="*/ 4107657 h 6858001"/>
                <a:gd name="connsiteX244" fmla="*/ 487906 w 3095625"/>
                <a:gd name="connsiteY244" fmla="*/ 4120357 h 6858001"/>
                <a:gd name="connsiteX245" fmla="*/ 479179 w 3095625"/>
                <a:gd name="connsiteY245" fmla="*/ 4130676 h 6858001"/>
                <a:gd name="connsiteX246" fmla="*/ 471246 w 3095625"/>
                <a:gd name="connsiteY246" fmla="*/ 4140995 h 6858001"/>
                <a:gd name="connsiteX247" fmla="*/ 461726 w 3095625"/>
                <a:gd name="connsiteY247" fmla="*/ 4152107 h 6858001"/>
                <a:gd name="connsiteX248" fmla="*/ 452999 w 3095625"/>
                <a:gd name="connsiteY248" fmla="*/ 4160838 h 6858001"/>
                <a:gd name="connsiteX249" fmla="*/ 441892 w 3095625"/>
                <a:gd name="connsiteY249" fmla="*/ 4170363 h 6858001"/>
                <a:gd name="connsiteX250" fmla="*/ 432372 w 3095625"/>
                <a:gd name="connsiteY250" fmla="*/ 4179095 h 6858001"/>
                <a:gd name="connsiteX251" fmla="*/ 421265 w 3095625"/>
                <a:gd name="connsiteY251" fmla="*/ 4187032 h 6858001"/>
                <a:gd name="connsiteX252" fmla="*/ 410158 w 3095625"/>
                <a:gd name="connsiteY252" fmla="*/ 4194970 h 6858001"/>
                <a:gd name="connsiteX253" fmla="*/ 398258 w 3095625"/>
                <a:gd name="connsiteY253" fmla="*/ 4201320 h 6858001"/>
                <a:gd name="connsiteX254" fmla="*/ 385565 w 3095625"/>
                <a:gd name="connsiteY254" fmla="*/ 4207670 h 6858001"/>
                <a:gd name="connsiteX255" fmla="*/ 373665 w 3095625"/>
                <a:gd name="connsiteY255" fmla="*/ 4213226 h 6858001"/>
                <a:gd name="connsiteX256" fmla="*/ 360971 w 3095625"/>
                <a:gd name="connsiteY256" fmla="*/ 4218782 h 6858001"/>
                <a:gd name="connsiteX257" fmla="*/ 348278 w 3095625"/>
                <a:gd name="connsiteY257" fmla="*/ 4223545 h 6858001"/>
                <a:gd name="connsiteX258" fmla="*/ 335584 w 3095625"/>
                <a:gd name="connsiteY258" fmla="*/ 4226720 h 6858001"/>
                <a:gd name="connsiteX259" fmla="*/ 322097 w 3095625"/>
                <a:gd name="connsiteY259" fmla="*/ 4229895 h 6858001"/>
                <a:gd name="connsiteX260" fmla="*/ 307817 w 3095625"/>
                <a:gd name="connsiteY260" fmla="*/ 4232276 h 6858001"/>
                <a:gd name="connsiteX261" fmla="*/ 294330 w 3095625"/>
                <a:gd name="connsiteY261" fmla="*/ 4234657 h 6858001"/>
                <a:gd name="connsiteX262" fmla="*/ 280050 w 3095625"/>
                <a:gd name="connsiteY262" fmla="*/ 4235451 h 6858001"/>
                <a:gd name="connsiteX263" fmla="*/ 267357 w 3095625"/>
                <a:gd name="connsiteY263" fmla="*/ 4235451 h 6858001"/>
                <a:gd name="connsiteX264" fmla="*/ 253076 w 3095625"/>
                <a:gd name="connsiteY264" fmla="*/ 4235451 h 6858001"/>
                <a:gd name="connsiteX265" fmla="*/ 238796 w 3095625"/>
                <a:gd name="connsiteY265" fmla="*/ 4234657 h 6858001"/>
                <a:gd name="connsiteX266" fmla="*/ 224516 w 3095625"/>
                <a:gd name="connsiteY266" fmla="*/ 4232276 h 6858001"/>
                <a:gd name="connsiteX267" fmla="*/ 210236 w 3095625"/>
                <a:gd name="connsiteY267" fmla="*/ 4229101 h 6858001"/>
                <a:gd name="connsiteX268" fmla="*/ 195956 w 3095625"/>
                <a:gd name="connsiteY268" fmla="*/ 4225926 h 6858001"/>
                <a:gd name="connsiteX269" fmla="*/ 171362 w 3095625"/>
                <a:gd name="connsiteY269" fmla="*/ 4217988 h 6858001"/>
                <a:gd name="connsiteX270" fmla="*/ 148355 w 3095625"/>
                <a:gd name="connsiteY270" fmla="*/ 4207670 h 6858001"/>
                <a:gd name="connsiteX271" fmla="*/ 127728 w 3095625"/>
                <a:gd name="connsiteY271" fmla="*/ 4195763 h 6858001"/>
                <a:gd name="connsiteX272" fmla="*/ 107101 w 3095625"/>
                <a:gd name="connsiteY272" fmla="*/ 4183063 h 6858001"/>
                <a:gd name="connsiteX273" fmla="*/ 88061 w 3095625"/>
                <a:gd name="connsiteY273" fmla="*/ 4167188 h 6858001"/>
                <a:gd name="connsiteX274" fmla="*/ 71401 w 3095625"/>
                <a:gd name="connsiteY274" fmla="*/ 4149726 h 6858001"/>
                <a:gd name="connsiteX275" fmla="*/ 56327 w 3095625"/>
                <a:gd name="connsiteY275" fmla="*/ 4132263 h 6858001"/>
                <a:gd name="connsiteX276" fmla="*/ 42047 w 3095625"/>
                <a:gd name="connsiteY276" fmla="*/ 4112420 h 6858001"/>
                <a:gd name="connsiteX277" fmla="*/ 30147 w 3095625"/>
                <a:gd name="connsiteY277" fmla="*/ 4091782 h 6858001"/>
                <a:gd name="connsiteX278" fmla="*/ 19834 w 3095625"/>
                <a:gd name="connsiteY278" fmla="*/ 4069557 h 6858001"/>
                <a:gd name="connsiteX279" fmla="*/ 12693 w 3095625"/>
                <a:gd name="connsiteY279" fmla="*/ 4047332 h 6858001"/>
                <a:gd name="connsiteX280" fmla="*/ 5553 w 3095625"/>
                <a:gd name="connsiteY280" fmla="*/ 4023520 h 6858001"/>
                <a:gd name="connsiteX281" fmla="*/ 1587 w 3095625"/>
                <a:gd name="connsiteY281" fmla="*/ 4000501 h 6858001"/>
                <a:gd name="connsiteX282" fmla="*/ 0 w 3095625"/>
                <a:gd name="connsiteY282" fmla="*/ 3975101 h 6858001"/>
                <a:gd name="connsiteX283" fmla="*/ 0 w 3095625"/>
                <a:gd name="connsiteY283" fmla="*/ 3950495 h 6858001"/>
                <a:gd name="connsiteX284" fmla="*/ 3967 w 3095625"/>
                <a:gd name="connsiteY284" fmla="*/ 3925888 h 6858001"/>
                <a:gd name="connsiteX285" fmla="*/ 322891 w 3095625"/>
                <a:gd name="connsiteY285" fmla="*/ 1942307 h 6858001"/>
                <a:gd name="connsiteX286" fmla="*/ 327651 w 3095625"/>
                <a:gd name="connsiteY286" fmla="*/ 1919288 h 6858001"/>
                <a:gd name="connsiteX287" fmla="*/ 332411 w 3095625"/>
                <a:gd name="connsiteY287" fmla="*/ 1895476 h 6858001"/>
                <a:gd name="connsiteX288" fmla="*/ 338757 w 3095625"/>
                <a:gd name="connsiteY288" fmla="*/ 1872457 h 6858001"/>
                <a:gd name="connsiteX289" fmla="*/ 345104 w 3095625"/>
                <a:gd name="connsiteY289" fmla="*/ 1850232 h 6858001"/>
                <a:gd name="connsiteX290" fmla="*/ 353038 w 3095625"/>
                <a:gd name="connsiteY290" fmla="*/ 1827213 h 6858001"/>
                <a:gd name="connsiteX291" fmla="*/ 361764 w 3095625"/>
                <a:gd name="connsiteY291" fmla="*/ 1804988 h 6858001"/>
                <a:gd name="connsiteX292" fmla="*/ 370491 w 3095625"/>
                <a:gd name="connsiteY292" fmla="*/ 1784351 h 6858001"/>
                <a:gd name="connsiteX293" fmla="*/ 381598 w 3095625"/>
                <a:gd name="connsiteY293" fmla="*/ 1763713 h 6858001"/>
                <a:gd name="connsiteX294" fmla="*/ 391118 w 3095625"/>
                <a:gd name="connsiteY294" fmla="*/ 1742282 h 6858001"/>
                <a:gd name="connsiteX295" fmla="*/ 403812 w 3095625"/>
                <a:gd name="connsiteY295" fmla="*/ 1721645 h 6858001"/>
                <a:gd name="connsiteX296" fmla="*/ 415712 w 3095625"/>
                <a:gd name="connsiteY296" fmla="*/ 1701801 h 6858001"/>
                <a:gd name="connsiteX297" fmla="*/ 428405 w 3095625"/>
                <a:gd name="connsiteY297" fmla="*/ 1683545 h 6858001"/>
                <a:gd name="connsiteX298" fmla="*/ 441892 w 3095625"/>
                <a:gd name="connsiteY298" fmla="*/ 1664495 h 6858001"/>
                <a:gd name="connsiteX299" fmla="*/ 456172 w 3095625"/>
                <a:gd name="connsiteY299" fmla="*/ 1645445 h 6858001"/>
                <a:gd name="connsiteX300" fmla="*/ 471246 w 3095625"/>
                <a:gd name="connsiteY300" fmla="*/ 1627982 h 6858001"/>
                <a:gd name="connsiteX301" fmla="*/ 487113 w 3095625"/>
                <a:gd name="connsiteY301" fmla="*/ 1612107 h 6858001"/>
                <a:gd name="connsiteX302" fmla="*/ 502979 w 3095625"/>
                <a:gd name="connsiteY302" fmla="*/ 1595438 h 6858001"/>
                <a:gd name="connsiteX303" fmla="*/ 519640 w 3095625"/>
                <a:gd name="connsiteY303" fmla="*/ 1578770 h 6858001"/>
                <a:gd name="connsiteX304" fmla="*/ 537093 w 3095625"/>
                <a:gd name="connsiteY304" fmla="*/ 1564482 h 6858001"/>
                <a:gd name="connsiteX305" fmla="*/ 555340 w 3095625"/>
                <a:gd name="connsiteY305" fmla="*/ 1549401 h 6858001"/>
                <a:gd name="connsiteX306" fmla="*/ 573587 w 3095625"/>
                <a:gd name="connsiteY306" fmla="*/ 1535907 h 6858001"/>
                <a:gd name="connsiteX307" fmla="*/ 593421 w 3095625"/>
                <a:gd name="connsiteY307" fmla="*/ 1522413 h 6858001"/>
                <a:gd name="connsiteX308" fmla="*/ 612461 w 3095625"/>
                <a:gd name="connsiteY308" fmla="*/ 1509713 h 6858001"/>
                <a:gd name="connsiteX309" fmla="*/ 633088 w 3095625"/>
                <a:gd name="connsiteY309" fmla="*/ 1497807 h 6858001"/>
                <a:gd name="connsiteX310" fmla="*/ 652921 w 3095625"/>
                <a:gd name="connsiteY310" fmla="*/ 1486695 h 6858001"/>
                <a:gd name="connsiteX311" fmla="*/ 673548 w 3095625"/>
                <a:gd name="connsiteY311" fmla="*/ 1476376 h 6858001"/>
                <a:gd name="connsiteX312" fmla="*/ 695762 w 3095625"/>
                <a:gd name="connsiteY312" fmla="*/ 1466851 h 6858001"/>
                <a:gd name="connsiteX313" fmla="*/ 717182 w 3095625"/>
                <a:gd name="connsiteY313" fmla="*/ 1458120 h 6858001"/>
                <a:gd name="connsiteX314" fmla="*/ 739396 w 3095625"/>
                <a:gd name="connsiteY314" fmla="*/ 1450182 h 6858001"/>
                <a:gd name="connsiteX315" fmla="*/ 762403 w 3095625"/>
                <a:gd name="connsiteY315" fmla="*/ 1442244 h 6858001"/>
                <a:gd name="connsiteX316" fmla="*/ 785410 w 3095625"/>
                <a:gd name="connsiteY316" fmla="*/ 1435894 h 6858001"/>
                <a:gd name="connsiteX317" fmla="*/ 808417 w 3095625"/>
                <a:gd name="connsiteY317" fmla="*/ 1430338 h 6858001"/>
                <a:gd name="connsiteX318" fmla="*/ 1547137 w 3095625"/>
                <a:gd name="connsiteY318" fmla="*/ 0 h 6858001"/>
                <a:gd name="connsiteX319" fmla="*/ 2146537 w 3095625"/>
                <a:gd name="connsiteY319" fmla="*/ 599400 h 6858001"/>
                <a:gd name="connsiteX320" fmla="*/ 1547137 w 3095625"/>
                <a:gd name="connsiteY320" fmla="*/ 1198800 h 6858001"/>
                <a:gd name="connsiteX321" fmla="*/ 947737 w 3095625"/>
                <a:gd name="connsiteY321" fmla="*/ 599400 h 6858001"/>
                <a:gd name="connsiteX322" fmla="*/ 1547137 w 3095625"/>
                <a:gd name="connsiteY322" fmla="*/ 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3095625" h="6858001">
                  <a:moveTo>
                    <a:pt x="1108301" y="1366838"/>
                  </a:moveTo>
                  <a:lnTo>
                    <a:pt x="1336783" y="2238376"/>
                  </a:lnTo>
                  <a:lnTo>
                    <a:pt x="1461338" y="1632745"/>
                  </a:lnTo>
                  <a:lnTo>
                    <a:pt x="1339957" y="1512095"/>
                  </a:lnTo>
                  <a:lnTo>
                    <a:pt x="1476412" y="1375569"/>
                  </a:lnTo>
                  <a:lnTo>
                    <a:pt x="1547813" y="1375569"/>
                  </a:lnTo>
                  <a:lnTo>
                    <a:pt x="1619214" y="1375569"/>
                  </a:lnTo>
                  <a:lnTo>
                    <a:pt x="1754082" y="1512095"/>
                  </a:lnTo>
                  <a:lnTo>
                    <a:pt x="1634287" y="1632745"/>
                  </a:lnTo>
                  <a:lnTo>
                    <a:pt x="1757255" y="2238376"/>
                  </a:lnTo>
                  <a:lnTo>
                    <a:pt x="1985738" y="1366838"/>
                  </a:lnTo>
                  <a:lnTo>
                    <a:pt x="2285622" y="1430338"/>
                  </a:lnTo>
                  <a:lnTo>
                    <a:pt x="2310215" y="1435894"/>
                  </a:lnTo>
                  <a:lnTo>
                    <a:pt x="2333222" y="1442244"/>
                  </a:lnTo>
                  <a:lnTo>
                    <a:pt x="2354643" y="1450182"/>
                  </a:lnTo>
                  <a:lnTo>
                    <a:pt x="2378443" y="1458120"/>
                  </a:lnTo>
                  <a:lnTo>
                    <a:pt x="2399863" y="1466851"/>
                  </a:lnTo>
                  <a:lnTo>
                    <a:pt x="2421283" y="1476376"/>
                  </a:lnTo>
                  <a:lnTo>
                    <a:pt x="2441910" y="1486695"/>
                  </a:lnTo>
                  <a:lnTo>
                    <a:pt x="2462537" y="1497807"/>
                  </a:lnTo>
                  <a:lnTo>
                    <a:pt x="2482371" y="1509713"/>
                  </a:lnTo>
                  <a:lnTo>
                    <a:pt x="2502204" y="1522413"/>
                  </a:lnTo>
                  <a:lnTo>
                    <a:pt x="2521245" y="1535907"/>
                  </a:lnTo>
                  <a:lnTo>
                    <a:pt x="2539492" y="1549401"/>
                  </a:lnTo>
                  <a:lnTo>
                    <a:pt x="2558532" y="1564482"/>
                  </a:lnTo>
                  <a:lnTo>
                    <a:pt x="2575985" y="1578770"/>
                  </a:lnTo>
                  <a:lnTo>
                    <a:pt x="2592646" y="1595438"/>
                  </a:lnTo>
                  <a:lnTo>
                    <a:pt x="2608512" y="1612107"/>
                  </a:lnTo>
                  <a:lnTo>
                    <a:pt x="2624379" y="1627982"/>
                  </a:lnTo>
                  <a:lnTo>
                    <a:pt x="2638659" y="1645445"/>
                  </a:lnTo>
                  <a:lnTo>
                    <a:pt x="2652940" y="1664495"/>
                  </a:lnTo>
                  <a:lnTo>
                    <a:pt x="2667220" y="1683545"/>
                  </a:lnTo>
                  <a:lnTo>
                    <a:pt x="2679913" y="1701801"/>
                  </a:lnTo>
                  <a:lnTo>
                    <a:pt x="2691813" y="1721645"/>
                  </a:lnTo>
                  <a:lnTo>
                    <a:pt x="2702920" y="1742282"/>
                  </a:lnTo>
                  <a:lnTo>
                    <a:pt x="2714027" y="1763713"/>
                  </a:lnTo>
                  <a:lnTo>
                    <a:pt x="2724341" y="1784351"/>
                  </a:lnTo>
                  <a:lnTo>
                    <a:pt x="2733861" y="1804988"/>
                  </a:lnTo>
                  <a:lnTo>
                    <a:pt x="2741794" y="1827213"/>
                  </a:lnTo>
                  <a:lnTo>
                    <a:pt x="2748934" y="1850232"/>
                  </a:lnTo>
                  <a:lnTo>
                    <a:pt x="2756868" y="1872457"/>
                  </a:lnTo>
                  <a:lnTo>
                    <a:pt x="2762421" y="1895476"/>
                  </a:lnTo>
                  <a:lnTo>
                    <a:pt x="2767974" y="1919288"/>
                  </a:lnTo>
                  <a:lnTo>
                    <a:pt x="2772734" y="1942307"/>
                  </a:lnTo>
                  <a:lnTo>
                    <a:pt x="3091658" y="3925888"/>
                  </a:lnTo>
                  <a:lnTo>
                    <a:pt x="3095625" y="3950495"/>
                  </a:lnTo>
                  <a:lnTo>
                    <a:pt x="3095625" y="3975101"/>
                  </a:lnTo>
                  <a:lnTo>
                    <a:pt x="3093245" y="4000501"/>
                  </a:lnTo>
                  <a:lnTo>
                    <a:pt x="3090072" y="4023520"/>
                  </a:lnTo>
                  <a:lnTo>
                    <a:pt x="3082932" y="4047332"/>
                  </a:lnTo>
                  <a:lnTo>
                    <a:pt x="3075792" y="4069557"/>
                  </a:lnTo>
                  <a:lnTo>
                    <a:pt x="3064685" y="4091782"/>
                  </a:lnTo>
                  <a:lnTo>
                    <a:pt x="3053578" y="4112420"/>
                  </a:lnTo>
                  <a:lnTo>
                    <a:pt x="3039298" y="4132263"/>
                  </a:lnTo>
                  <a:lnTo>
                    <a:pt x="3024224" y="4149726"/>
                  </a:lnTo>
                  <a:lnTo>
                    <a:pt x="3005977" y="4167188"/>
                  </a:lnTo>
                  <a:lnTo>
                    <a:pt x="2987730" y="4183063"/>
                  </a:lnTo>
                  <a:lnTo>
                    <a:pt x="2967897" y="4195763"/>
                  </a:lnTo>
                  <a:lnTo>
                    <a:pt x="2945683" y="4207670"/>
                  </a:lnTo>
                  <a:lnTo>
                    <a:pt x="2922676" y="4217988"/>
                  </a:lnTo>
                  <a:lnTo>
                    <a:pt x="2899669" y="4225926"/>
                  </a:lnTo>
                  <a:lnTo>
                    <a:pt x="2885389" y="4229101"/>
                  </a:lnTo>
                  <a:lnTo>
                    <a:pt x="2871109" y="4232276"/>
                  </a:lnTo>
                  <a:lnTo>
                    <a:pt x="2856829" y="4234657"/>
                  </a:lnTo>
                  <a:lnTo>
                    <a:pt x="2842549" y="4235451"/>
                  </a:lnTo>
                  <a:lnTo>
                    <a:pt x="2828268" y="4235451"/>
                  </a:lnTo>
                  <a:lnTo>
                    <a:pt x="2813988" y="4235451"/>
                  </a:lnTo>
                  <a:lnTo>
                    <a:pt x="2801295" y="4234657"/>
                  </a:lnTo>
                  <a:lnTo>
                    <a:pt x="2787015" y="4232276"/>
                  </a:lnTo>
                  <a:lnTo>
                    <a:pt x="2773528" y="4229895"/>
                  </a:lnTo>
                  <a:lnTo>
                    <a:pt x="2760041" y="4226720"/>
                  </a:lnTo>
                  <a:lnTo>
                    <a:pt x="2747347" y="4223545"/>
                  </a:lnTo>
                  <a:lnTo>
                    <a:pt x="2733861" y="4218782"/>
                  </a:lnTo>
                  <a:lnTo>
                    <a:pt x="2721960" y="4213226"/>
                  </a:lnTo>
                  <a:lnTo>
                    <a:pt x="2710060" y="4207670"/>
                  </a:lnTo>
                  <a:lnTo>
                    <a:pt x="2697367" y="4201320"/>
                  </a:lnTo>
                  <a:lnTo>
                    <a:pt x="2685467" y="4194970"/>
                  </a:lnTo>
                  <a:lnTo>
                    <a:pt x="2674360" y="4187032"/>
                  </a:lnTo>
                  <a:lnTo>
                    <a:pt x="2663253" y="4179095"/>
                  </a:lnTo>
                  <a:lnTo>
                    <a:pt x="2652940" y="4170363"/>
                  </a:lnTo>
                  <a:lnTo>
                    <a:pt x="2642626" y="4160838"/>
                  </a:lnTo>
                  <a:lnTo>
                    <a:pt x="2633106" y="4152107"/>
                  </a:lnTo>
                  <a:lnTo>
                    <a:pt x="2624379" y="4140995"/>
                  </a:lnTo>
                  <a:lnTo>
                    <a:pt x="2615653" y="4130676"/>
                  </a:lnTo>
                  <a:lnTo>
                    <a:pt x="2607719" y="4120357"/>
                  </a:lnTo>
                  <a:lnTo>
                    <a:pt x="2599786" y="4107657"/>
                  </a:lnTo>
                  <a:lnTo>
                    <a:pt x="2593439" y="4095751"/>
                  </a:lnTo>
                  <a:lnTo>
                    <a:pt x="2587092" y="4083845"/>
                  </a:lnTo>
                  <a:lnTo>
                    <a:pt x="2581539" y="4070351"/>
                  </a:lnTo>
                  <a:lnTo>
                    <a:pt x="2575985" y="4057651"/>
                  </a:lnTo>
                  <a:lnTo>
                    <a:pt x="2571225" y="4044157"/>
                  </a:lnTo>
                  <a:lnTo>
                    <a:pt x="2568052" y="4029870"/>
                  </a:lnTo>
                  <a:lnTo>
                    <a:pt x="2564879" y="4015582"/>
                  </a:lnTo>
                  <a:lnTo>
                    <a:pt x="2326082" y="2702720"/>
                  </a:lnTo>
                  <a:lnTo>
                    <a:pt x="2299109" y="3538538"/>
                  </a:lnTo>
                  <a:lnTo>
                    <a:pt x="2298315" y="3597276"/>
                  </a:lnTo>
                  <a:lnTo>
                    <a:pt x="2298315" y="3654426"/>
                  </a:lnTo>
                  <a:lnTo>
                    <a:pt x="2299902" y="3712370"/>
                  </a:lnTo>
                  <a:lnTo>
                    <a:pt x="2303075" y="3769520"/>
                  </a:lnTo>
                  <a:lnTo>
                    <a:pt x="2476817" y="6500019"/>
                  </a:lnTo>
                  <a:lnTo>
                    <a:pt x="2476817" y="6518276"/>
                  </a:lnTo>
                  <a:lnTo>
                    <a:pt x="2476817" y="6535739"/>
                  </a:lnTo>
                  <a:lnTo>
                    <a:pt x="2476024" y="6553995"/>
                  </a:lnTo>
                  <a:lnTo>
                    <a:pt x="2473644" y="6571457"/>
                  </a:lnTo>
                  <a:lnTo>
                    <a:pt x="2471264" y="6588919"/>
                  </a:lnTo>
                  <a:lnTo>
                    <a:pt x="2467297" y="6605589"/>
                  </a:lnTo>
                  <a:lnTo>
                    <a:pt x="2462537" y="6621463"/>
                  </a:lnTo>
                  <a:lnTo>
                    <a:pt x="2456984" y="6638132"/>
                  </a:lnTo>
                  <a:lnTo>
                    <a:pt x="2450637" y="6654007"/>
                  </a:lnTo>
                  <a:lnTo>
                    <a:pt x="2444290" y="6669089"/>
                  </a:lnTo>
                  <a:lnTo>
                    <a:pt x="2436357" y="6684169"/>
                  </a:lnTo>
                  <a:lnTo>
                    <a:pt x="2427630" y="6698457"/>
                  </a:lnTo>
                  <a:lnTo>
                    <a:pt x="2417317" y="6712745"/>
                  </a:lnTo>
                  <a:lnTo>
                    <a:pt x="2407797" y="6726239"/>
                  </a:lnTo>
                  <a:lnTo>
                    <a:pt x="2397483" y="6739732"/>
                  </a:lnTo>
                  <a:lnTo>
                    <a:pt x="2387170" y="6751639"/>
                  </a:lnTo>
                  <a:lnTo>
                    <a:pt x="2374476" y="6763545"/>
                  </a:lnTo>
                  <a:lnTo>
                    <a:pt x="2362576" y="6774657"/>
                  </a:lnTo>
                  <a:lnTo>
                    <a:pt x="2349883" y="6785769"/>
                  </a:lnTo>
                  <a:lnTo>
                    <a:pt x="2336396" y="6795295"/>
                  </a:lnTo>
                  <a:lnTo>
                    <a:pt x="2322116" y="6805613"/>
                  </a:lnTo>
                  <a:lnTo>
                    <a:pt x="2307835" y="6814345"/>
                  </a:lnTo>
                  <a:lnTo>
                    <a:pt x="2292762" y="6821489"/>
                  </a:lnTo>
                  <a:lnTo>
                    <a:pt x="2276895" y="6829426"/>
                  </a:lnTo>
                  <a:lnTo>
                    <a:pt x="2261821" y="6835776"/>
                  </a:lnTo>
                  <a:lnTo>
                    <a:pt x="2245161" y="6841332"/>
                  </a:lnTo>
                  <a:lnTo>
                    <a:pt x="2228501" y="6846095"/>
                  </a:lnTo>
                  <a:lnTo>
                    <a:pt x="2212634" y="6850063"/>
                  </a:lnTo>
                  <a:lnTo>
                    <a:pt x="2194387" y="6853239"/>
                  </a:lnTo>
                  <a:lnTo>
                    <a:pt x="2176934" y="6855619"/>
                  </a:lnTo>
                  <a:lnTo>
                    <a:pt x="2159480" y="6857207"/>
                  </a:lnTo>
                  <a:lnTo>
                    <a:pt x="2141233" y="6858001"/>
                  </a:lnTo>
                  <a:lnTo>
                    <a:pt x="2125366" y="6858001"/>
                  </a:lnTo>
                  <a:lnTo>
                    <a:pt x="2108706" y="6857207"/>
                  </a:lnTo>
                  <a:lnTo>
                    <a:pt x="2093633" y="6854826"/>
                  </a:lnTo>
                  <a:lnTo>
                    <a:pt x="2078559" y="6851651"/>
                  </a:lnTo>
                  <a:lnTo>
                    <a:pt x="2062692" y="6849269"/>
                  </a:lnTo>
                  <a:lnTo>
                    <a:pt x="2047619" y="6844507"/>
                  </a:lnTo>
                  <a:lnTo>
                    <a:pt x="2033339" y="6840539"/>
                  </a:lnTo>
                  <a:lnTo>
                    <a:pt x="2019059" y="6834982"/>
                  </a:lnTo>
                  <a:lnTo>
                    <a:pt x="2004778" y="6829426"/>
                  </a:lnTo>
                  <a:lnTo>
                    <a:pt x="1991292" y="6823076"/>
                  </a:lnTo>
                  <a:lnTo>
                    <a:pt x="1977011" y="6815139"/>
                  </a:lnTo>
                  <a:lnTo>
                    <a:pt x="1964318" y="6807201"/>
                  </a:lnTo>
                  <a:lnTo>
                    <a:pt x="1951624" y="6800057"/>
                  </a:lnTo>
                  <a:lnTo>
                    <a:pt x="1939724" y="6791326"/>
                  </a:lnTo>
                  <a:lnTo>
                    <a:pt x="1927824" y="6781007"/>
                  </a:lnTo>
                  <a:lnTo>
                    <a:pt x="1915924" y="6771482"/>
                  </a:lnTo>
                  <a:lnTo>
                    <a:pt x="1904817" y="6761163"/>
                  </a:lnTo>
                  <a:lnTo>
                    <a:pt x="1894504" y="6750051"/>
                  </a:lnTo>
                  <a:lnTo>
                    <a:pt x="1884984" y="6738145"/>
                  </a:lnTo>
                  <a:lnTo>
                    <a:pt x="1875463" y="6727032"/>
                  </a:lnTo>
                  <a:lnTo>
                    <a:pt x="1865943" y="6715126"/>
                  </a:lnTo>
                  <a:lnTo>
                    <a:pt x="1857217" y="6701632"/>
                  </a:lnTo>
                  <a:lnTo>
                    <a:pt x="1850076" y="6688932"/>
                  </a:lnTo>
                  <a:lnTo>
                    <a:pt x="1842143" y="6675439"/>
                  </a:lnTo>
                  <a:lnTo>
                    <a:pt x="1835796" y="6661151"/>
                  </a:lnTo>
                  <a:lnTo>
                    <a:pt x="1830243" y="6648451"/>
                  </a:lnTo>
                  <a:lnTo>
                    <a:pt x="1824689" y="6632576"/>
                  </a:lnTo>
                  <a:lnTo>
                    <a:pt x="1819136" y="6618289"/>
                  </a:lnTo>
                  <a:lnTo>
                    <a:pt x="1814376" y="6603207"/>
                  </a:lnTo>
                  <a:lnTo>
                    <a:pt x="1811203" y="6587332"/>
                  </a:lnTo>
                  <a:lnTo>
                    <a:pt x="1808823" y="6572251"/>
                  </a:lnTo>
                  <a:lnTo>
                    <a:pt x="1807236" y="6555582"/>
                  </a:lnTo>
                  <a:lnTo>
                    <a:pt x="1547813" y="4050507"/>
                  </a:lnTo>
                  <a:lnTo>
                    <a:pt x="1288389" y="6555582"/>
                  </a:lnTo>
                  <a:lnTo>
                    <a:pt x="1286803" y="6572251"/>
                  </a:lnTo>
                  <a:lnTo>
                    <a:pt x="1282836" y="6587332"/>
                  </a:lnTo>
                  <a:lnTo>
                    <a:pt x="1279663" y="6603207"/>
                  </a:lnTo>
                  <a:lnTo>
                    <a:pt x="1275696" y="6618289"/>
                  </a:lnTo>
                  <a:lnTo>
                    <a:pt x="1270936" y="6632576"/>
                  </a:lnTo>
                  <a:lnTo>
                    <a:pt x="1265383" y="6648451"/>
                  </a:lnTo>
                  <a:lnTo>
                    <a:pt x="1259829" y="6661151"/>
                  </a:lnTo>
                  <a:lnTo>
                    <a:pt x="1252689" y="6675439"/>
                  </a:lnTo>
                  <a:lnTo>
                    <a:pt x="1245549" y="6688932"/>
                  </a:lnTo>
                  <a:lnTo>
                    <a:pt x="1238409" y="6701632"/>
                  </a:lnTo>
                  <a:lnTo>
                    <a:pt x="1229682" y="6715126"/>
                  </a:lnTo>
                  <a:lnTo>
                    <a:pt x="1220162" y="6727032"/>
                  </a:lnTo>
                  <a:lnTo>
                    <a:pt x="1210642" y="6738145"/>
                  </a:lnTo>
                  <a:lnTo>
                    <a:pt x="1201122" y="6750051"/>
                  </a:lnTo>
                  <a:lnTo>
                    <a:pt x="1190015" y="6761163"/>
                  </a:lnTo>
                  <a:lnTo>
                    <a:pt x="1178908" y="6771482"/>
                  </a:lnTo>
                  <a:lnTo>
                    <a:pt x="1167801" y="6781007"/>
                  </a:lnTo>
                  <a:lnTo>
                    <a:pt x="1155901" y="6791326"/>
                  </a:lnTo>
                  <a:lnTo>
                    <a:pt x="1144001" y="6800057"/>
                  </a:lnTo>
                  <a:lnTo>
                    <a:pt x="1130514" y="6807201"/>
                  </a:lnTo>
                  <a:lnTo>
                    <a:pt x="1117027" y="6815139"/>
                  </a:lnTo>
                  <a:lnTo>
                    <a:pt x="1104334" y="6823076"/>
                  </a:lnTo>
                  <a:lnTo>
                    <a:pt x="1090847" y="6829426"/>
                  </a:lnTo>
                  <a:lnTo>
                    <a:pt x="1076567" y="6834982"/>
                  </a:lnTo>
                  <a:lnTo>
                    <a:pt x="1062287" y="6840539"/>
                  </a:lnTo>
                  <a:lnTo>
                    <a:pt x="1047213" y="6844507"/>
                  </a:lnTo>
                  <a:lnTo>
                    <a:pt x="1032933" y="6849269"/>
                  </a:lnTo>
                  <a:lnTo>
                    <a:pt x="1017066" y="6851651"/>
                  </a:lnTo>
                  <a:lnTo>
                    <a:pt x="1001993" y="6854826"/>
                  </a:lnTo>
                  <a:lnTo>
                    <a:pt x="985332" y="6857207"/>
                  </a:lnTo>
                  <a:lnTo>
                    <a:pt x="970259" y="6858001"/>
                  </a:lnTo>
                  <a:lnTo>
                    <a:pt x="953599" y="6858001"/>
                  </a:lnTo>
                  <a:lnTo>
                    <a:pt x="936145" y="6857207"/>
                  </a:lnTo>
                  <a:lnTo>
                    <a:pt x="918691" y="6855619"/>
                  </a:lnTo>
                  <a:lnTo>
                    <a:pt x="901238" y="6853239"/>
                  </a:lnTo>
                  <a:lnTo>
                    <a:pt x="882991" y="6850063"/>
                  </a:lnTo>
                  <a:lnTo>
                    <a:pt x="867124" y="6846095"/>
                  </a:lnTo>
                  <a:lnTo>
                    <a:pt x="850464" y="6841332"/>
                  </a:lnTo>
                  <a:lnTo>
                    <a:pt x="833804" y="6835776"/>
                  </a:lnTo>
                  <a:lnTo>
                    <a:pt x="817143" y="6829426"/>
                  </a:lnTo>
                  <a:lnTo>
                    <a:pt x="802070" y="6821489"/>
                  </a:lnTo>
                  <a:lnTo>
                    <a:pt x="787790" y="6814345"/>
                  </a:lnTo>
                  <a:lnTo>
                    <a:pt x="773509" y="6805613"/>
                  </a:lnTo>
                  <a:lnTo>
                    <a:pt x="759229" y="6795295"/>
                  </a:lnTo>
                  <a:lnTo>
                    <a:pt x="745742" y="6785769"/>
                  </a:lnTo>
                  <a:lnTo>
                    <a:pt x="733049" y="6774657"/>
                  </a:lnTo>
                  <a:lnTo>
                    <a:pt x="721149" y="6763545"/>
                  </a:lnTo>
                  <a:lnTo>
                    <a:pt x="708455" y="6751639"/>
                  </a:lnTo>
                  <a:lnTo>
                    <a:pt x="698142" y="6739732"/>
                  </a:lnTo>
                  <a:lnTo>
                    <a:pt x="687035" y="6726239"/>
                  </a:lnTo>
                  <a:lnTo>
                    <a:pt x="676722" y="6712745"/>
                  </a:lnTo>
                  <a:lnTo>
                    <a:pt x="667995" y="6698457"/>
                  </a:lnTo>
                  <a:lnTo>
                    <a:pt x="659268" y="6684169"/>
                  </a:lnTo>
                  <a:lnTo>
                    <a:pt x="651335" y="6669089"/>
                  </a:lnTo>
                  <a:lnTo>
                    <a:pt x="644988" y="6654007"/>
                  </a:lnTo>
                  <a:lnTo>
                    <a:pt x="638641" y="6638132"/>
                  </a:lnTo>
                  <a:lnTo>
                    <a:pt x="633088" y="6621463"/>
                  </a:lnTo>
                  <a:lnTo>
                    <a:pt x="628328" y="6605589"/>
                  </a:lnTo>
                  <a:lnTo>
                    <a:pt x="624361" y="6588919"/>
                  </a:lnTo>
                  <a:lnTo>
                    <a:pt x="621188" y="6571457"/>
                  </a:lnTo>
                  <a:lnTo>
                    <a:pt x="619601" y="6553995"/>
                  </a:lnTo>
                  <a:lnTo>
                    <a:pt x="617221" y="6535739"/>
                  </a:lnTo>
                  <a:lnTo>
                    <a:pt x="617221" y="6518276"/>
                  </a:lnTo>
                  <a:lnTo>
                    <a:pt x="618808" y="6500019"/>
                  </a:lnTo>
                  <a:lnTo>
                    <a:pt x="792550" y="3769520"/>
                  </a:lnTo>
                  <a:lnTo>
                    <a:pt x="795723" y="3712370"/>
                  </a:lnTo>
                  <a:lnTo>
                    <a:pt x="796516" y="3654426"/>
                  </a:lnTo>
                  <a:lnTo>
                    <a:pt x="796516" y="3597276"/>
                  </a:lnTo>
                  <a:lnTo>
                    <a:pt x="795723" y="3538538"/>
                  </a:lnTo>
                  <a:lnTo>
                    <a:pt x="769543" y="2702720"/>
                  </a:lnTo>
                  <a:lnTo>
                    <a:pt x="530746" y="4015582"/>
                  </a:lnTo>
                  <a:lnTo>
                    <a:pt x="527573" y="4029870"/>
                  </a:lnTo>
                  <a:lnTo>
                    <a:pt x="524400" y="4044157"/>
                  </a:lnTo>
                  <a:lnTo>
                    <a:pt x="519640" y="4057651"/>
                  </a:lnTo>
                  <a:lnTo>
                    <a:pt x="514086" y="4070351"/>
                  </a:lnTo>
                  <a:lnTo>
                    <a:pt x="508533" y="4083845"/>
                  </a:lnTo>
                  <a:lnTo>
                    <a:pt x="502186" y="4095751"/>
                  </a:lnTo>
                  <a:lnTo>
                    <a:pt x="495839" y="4107657"/>
                  </a:lnTo>
                  <a:lnTo>
                    <a:pt x="487906" y="4120357"/>
                  </a:lnTo>
                  <a:lnTo>
                    <a:pt x="479179" y="4130676"/>
                  </a:lnTo>
                  <a:lnTo>
                    <a:pt x="471246" y="4140995"/>
                  </a:lnTo>
                  <a:lnTo>
                    <a:pt x="461726" y="4152107"/>
                  </a:lnTo>
                  <a:lnTo>
                    <a:pt x="452999" y="4160838"/>
                  </a:lnTo>
                  <a:lnTo>
                    <a:pt x="441892" y="4170363"/>
                  </a:lnTo>
                  <a:lnTo>
                    <a:pt x="432372" y="4179095"/>
                  </a:lnTo>
                  <a:lnTo>
                    <a:pt x="421265" y="4187032"/>
                  </a:lnTo>
                  <a:lnTo>
                    <a:pt x="410158" y="4194970"/>
                  </a:lnTo>
                  <a:lnTo>
                    <a:pt x="398258" y="4201320"/>
                  </a:lnTo>
                  <a:lnTo>
                    <a:pt x="385565" y="4207670"/>
                  </a:lnTo>
                  <a:lnTo>
                    <a:pt x="373665" y="4213226"/>
                  </a:lnTo>
                  <a:lnTo>
                    <a:pt x="360971" y="4218782"/>
                  </a:lnTo>
                  <a:lnTo>
                    <a:pt x="348278" y="4223545"/>
                  </a:lnTo>
                  <a:lnTo>
                    <a:pt x="335584" y="4226720"/>
                  </a:lnTo>
                  <a:lnTo>
                    <a:pt x="322097" y="4229895"/>
                  </a:lnTo>
                  <a:lnTo>
                    <a:pt x="307817" y="4232276"/>
                  </a:lnTo>
                  <a:lnTo>
                    <a:pt x="294330" y="4234657"/>
                  </a:lnTo>
                  <a:lnTo>
                    <a:pt x="280050" y="4235451"/>
                  </a:lnTo>
                  <a:lnTo>
                    <a:pt x="267357" y="4235451"/>
                  </a:lnTo>
                  <a:lnTo>
                    <a:pt x="253076" y="4235451"/>
                  </a:lnTo>
                  <a:lnTo>
                    <a:pt x="238796" y="4234657"/>
                  </a:lnTo>
                  <a:lnTo>
                    <a:pt x="224516" y="4232276"/>
                  </a:lnTo>
                  <a:lnTo>
                    <a:pt x="210236" y="4229101"/>
                  </a:lnTo>
                  <a:lnTo>
                    <a:pt x="195956" y="4225926"/>
                  </a:lnTo>
                  <a:lnTo>
                    <a:pt x="171362" y="4217988"/>
                  </a:lnTo>
                  <a:lnTo>
                    <a:pt x="148355" y="4207670"/>
                  </a:lnTo>
                  <a:lnTo>
                    <a:pt x="127728" y="4195763"/>
                  </a:lnTo>
                  <a:lnTo>
                    <a:pt x="107101" y="4183063"/>
                  </a:lnTo>
                  <a:lnTo>
                    <a:pt x="88061" y="4167188"/>
                  </a:lnTo>
                  <a:lnTo>
                    <a:pt x="71401" y="4149726"/>
                  </a:lnTo>
                  <a:lnTo>
                    <a:pt x="56327" y="4132263"/>
                  </a:lnTo>
                  <a:lnTo>
                    <a:pt x="42047" y="4112420"/>
                  </a:lnTo>
                  <a:lnTo>
                    <a:pt x="30147" y="4091782"/>
                  </a:lnTo>
                  <a:lnTo>
                    <a:pt x="19834" y="4069557"/>
                  </a:lnTo>
                  <a:lnTo>
                    <a:pt x="12693" y="4047332"/>
                  </a:lnTo>
                  <a:lnTo>
                    <a:pt x="5553" y="4023520"/>
                  </a:lnTo>
                  <a:lnTo>
                    <a:pt x="1587" y="4000501"/>
                  </a:lnTo>
                  <a:lnTo>
                    <a:pt x="0" y="3975101"/>
                  </a:lnTo>
                  <a:lnTo>
                    <a:pt x="0" y="3950495"/>
                  </a:lnTo>
                  <a:lnTo>
                    <a:pt x="3967" y="3925888"/>
                  </a:lnTo>
                  <a:lnTo>
                    <a:pt x="322891" y="1942307"/>
                  </a:lnTo>
                  <a:lnTo>
                    <a:pt x="327651" y="1919288"/>
                  </a:lnTo>
                  <a:lnTo>
                    <a:pt x="332411" y="1895476"/>
                  </a:lnTo>
                  <a:lnTo>
                    <a:pt x="338757" y="1872457"/>
                  </a:lnTo>
                  <a:lnTo>
                    <a:pt x="345104" y="1850232"/>
                  </a:lnTo>
                  <a:lnTo>
                    <a:pt x="353038" y="1827213"/>
                  </a:lnTo>
                  <a:lnTo>
                    <a:pt x="361764" y="1804988"/>
                  </a:lnTo>
                  <a:lnTo>
                    <a:pt x="370491" y="1784351"/>
                  </a:lnTo>
                  <a:lnTo>
                    <a:pt x="381598" y="1763713"/>
                  </a:lnTo>
                  <a:lnTo>
                    <a:pt x="391118" y="1742282"/>
                  </a:lnTo>
                  <a:lnTo>
                    <a:pt x="403812" y="1721645"/>
                  </a:lnTo>
                  <a:lnTo>
                    <a:pt x="415712" y="1701801"/>
                  </a:lnTo>
                  <a:lnTo>
                    <a:pt x="428405" y="1683545"/>
                  </a:lnTo>
                  <a:lnTo>
                    <a:pt x="441892" y="1664495"/>
                  </a:lnTo>
                  <a:lnTo>
                    <a:pt x="456172" y="1645445"/>
                  </a:lnTo>
                  <a:lnTo>
                    <a:pt x="471246" y="1627982"/>
                  </a:lnTo>
                  <a:lnTo>
                    <a:pt x="487113" y="1612107"/>
                  </a:lnTo>
                  <a:lnTo>
                    <a:pt x="502979" y="1595438"/>
                  </a:lnTo>
                  <a:lnTo>
                    <a:pt x="519640" y="1578770"/>
                  </a:lnTo>
                  <a:lnTo>
                    <a:pt x="537093" y="1564482"/>
                  </a:lnTo>
                  <a:lnTo>
                    <a:pt x="555340" y="1549401"/>
                  </a:lnTo>
                  <a:lnTo>
                    <a:pt x="573587" y="1535907"/>
                  </a:lnTo>
                  <a:lnTo>
                    <a:pt x="593421" y="1522413"/>
                  </a:lnTo>
                  <a:lnTo>
                    <a:pt x="612461" y="1509713"/>
                  </a:lnTo>
                  <a:lnTo>
                    <a:pt x="633088" y="1497807"/>
                  </a:lnTo>
                  <a:lnTo>
                    <a:pt x="652921" y="1486695"/>
                  </a:lnTo>
                  <a:lnTo>
                    <a:pt x="673548" y="1476376"/>
                  </a:lnTo>
                  <a:lnTo>
                    <a:pt x="695762" y="1466851"/>
                  </a:lnTo>
                  <a:lnTo>
                    <a:pt x="717182" y="1458120"/>
                  </a:lnTo>
                  <a:lnTo>
                    <a:pt x="739396" y="1450182"/>
                  </a:lnTo>
                  <a:lnTo>
                    <a:pt x="762403" y="1442244"/>
                  </a:lnTo>
                  <a:lnTo>
                    <a:pt x="785410" y="1435894"/>
                  </a:lnTo>
                  <a:lnTo>
                    <a:pt x="808417" y="1430338"/>
                  </a:lnTo>
                  <a:close/>
                  <a:moveTo>
                    <a:pt x="1547137" y="0"/>
                  </a:moveTo>
                  <a:cubicBezTo>
                    <a:pt x="1878176" y="0"/>
                    <a:pt x="2146537" y="268361"/>
                    <a:pt x="2146537" y="599400"/>
                  </a:cubicBezTo>
                  <a:cubicBezTo>
                    <a:pt x="2146537" y="930439"/>
                    <a:pt x="1878176" y="1198800"/>
                    <a:pt x="1547137" y="1198800"/>
                  </a:cubicBezTo>
                  <a:cubicBezTo>
                    <a:pt x="1216098" y="1198800"/>
                    <a:pt x="947737" y="930439"/>
                    <a:pt x="947737" y="599400"/>
                  </a:cubicBezTo>
                  <a:cubicBezTo>
                    <a:pt x="947737" y="268361"/>
                    <a:pt x="1216098" y="0"/>
                    <a:pt x="154713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690795" y="1399395"/>
            <a:ext cx="2831731" cy="109156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新闻广告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90795" y="3017136"/>
            <a:ext cx="2831731" cy="10915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促销推广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0795" y="4634876"/>
            <a:ext cx="2831731" cy="10915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项目启动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000074" y="1399395"/>
            <a:ext cx="2792975" cy="109156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社交网络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00074" y="3017136"/>
            <a:ext cx="2792975" cy="109156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市场调研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000074" y="4634876"/>
            <a:ext cx="2792975" cy="109156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网络托管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templates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字魂5号-无外润黑体" panose="00000500000000000000" charset="-122"/>
                <a:sym typeface="+mn-ea"/>
              </a:rPr>
              <a:t> that has been specifically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字魂5号-无外润黑体" panose="00000500000000000000" charset="-122"/>
              <a:sym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16306" y="1513693"/>
            <a:ext cx="647916" cy="648000"/>
            <a:chOff x="769156" y="1878864"/>
            <a:chExt cx="648000" cy="648000"/>
          </a:xfrm>
        </p:grpSpPr>
        <p:sp>
          <p:nvSpPr>
            <p:cNvPr id="26" name="椭圆 25"/>
            <p:cNvSpPr/>
            <p:nvPr/>
          </p:nvSpPr>
          <p:spPr>
            <a:xfrm>
              <a:off x="769156" y="1878864"/>
              <a:ext cx="648000" cy="648000"/>
            </a:xfrm>
            <a:prstGeom prst="ellipse">
              <a:avLst/>
            </a:prstGeom>
            <a:solidFill>
              <a:srgbClr val="70A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70"/>
            <p:cNvSpPr>
              <a:spLocks noEditPoints="1"/>
            </p:cNvSpPr>
            <p:nvPr/>
          </p:nvSpPr>
          <p:spPr bwMode="auto">
            <a:xfrm>
              <a:off x="931231" y="2040939"/>
              <a:ext cx="323850" cy="323850"/>
            </a:xfrm>
            <a:custGeom>
              <a:avLst/>
              <a:gdLst>
                <a:gd name="T0" fmla="*/ 255 w 1019"/>
                <a:gd name="T1" fmla="*/ 21 h 1018"/>
                <a:gd name="T2" fmla="*/ 224 w 1019"/>
                <a:gd name="T3" fmla="*/ 748 h 1018"/>
                <a:gd name="T4" fmla="*/ 201 w 1019"/>
                <a:gd name="T5" fmla="*/ 763 h 1018"/>
                <a:gd name="T6" fmla="*/ 182 w 1019"/>
                <a:gd name="T7" fmla="*/ 264 h 1018"/>
                <a:gd name="T8" fmla="*/ 63 w 1019"/>
                <a:gd name="T9" fmla="*/ 260 h 1018"/>
                <a:gd name="T10" fmla="*/ 5 w 1019"/>
                <a:gd name="T11" fmla="*/ 320 h 1018"/>
                <a:gd name="T12" fmla="*/ 20 w 1019"/>
                <a:gd name="T13" fmla="*/ 934 h 1018"/>
                <a:gd name="T14" fmla="*/ 143 w 1019"/>
                <a:gd name="T15" fmla="*/ 1017 h 1018"/>
                <a:gd name="T16" fmla="*/ 907 w 1019"/>
                <a:gd name="T17" fmla="*/ 1011 h 1018"/>
                <a:gd name="T18" fmla="*/ 1011 w 1019"/>
                <a:gd name="T19" fmla="*/ 907 h 1018"/>
                <a:gd name="T20" fmla="*/ 1008 w 1019"/>
                <a:gd name="T21" fmla="*/ 48 h 1018"/>
                <a:gd name="T22" fmla="*/ 940 w 1019"/>
                <a:gd name="T23" fmla="*/ 1 h 1018"/>
                <a:gd name="T24" fmla="*/ 938 w 1019"/>
                <a:gd name="T25" fmla="*/ 913 h 1018"/>
                <a:gd name="T26" fmla="*/ 860 w 1019"/>
                <a:gd name="T27" fmla="*/ 955 h 1018"/>
                <a:gd name="T28" fmla="*/ 99 w 1019"/>
                <a:gd name="T29" fmla="*/ 932 h 1018"/>
                <a:gd name="T30" fmla="*/ 65 w 1019"/>
                <a:gd name="T31" fmla="*/ 346 h 1018"/>
                <a:gd name="T32" fmla="*/ 128 w 1019"/>
                <a:gd name="T33" fmla="*/ 319 h 1018"/>
                <a:gd name="T34" fmla="*/ 152 w 1019"/>
                <a:gd name="T35" fmla="*/ 804 h 1018"/>
                <a:gd name="T36" fmla="*/ 215 w 1019"/>
                <a:gd name="T37" fmla="*/ 827 h 1018"/>
                <a:gd name="T38" fmla="*/ 277 w 1019"/>
                <a:gd name="T39" fmla="*/ 785 h 1018"/>
                <a:gd name="T40" fmla="*/ 291 w 1019"/>
                <a:gd name="T41" fmla="*/ 76 h 1018"/>
                <a:gd name="T42" fmla="*/ 945 w 1019"/>
                <a:gd name="T43" fmla="*/ 69 h 1018"/>
                <a:gd name="T44" fmla="*/ 394 w 1019"/>
                <a:gd name="T45" fmla="*/ 443 h 1018"/>
                <a:gd name="T46" fmla="*/ 518 w 1019"/>
                <a:gd name="T47" fmla="*/ 436 h 1018"/>
                <a:gd name="T48" fmla="*/ 541 w 1019"/>
                <a:gd name="T49" fmla="*/ 445 h 1018"/>
                <a:gd name="T50" fmla="*/ 555 w 1019"/>
                <a:gd name="T51" fmla="*/ 442 h 1018"/>
                <a:gd name="T52" fmla="*/ 571 w 1019"/>
                <a:gd name="T53" fmla="*/ 424 h 1018"/>
                <a:gd name="T54" fmla="*/ 559 w 1019"/>
                <a:gd name="T55" fmla="*/ 133 h 1018"/>
                <a:gd name="T56" fmla="*/ 512 w 1019"/>
                <a:gd name="T57" fmla="*/ 147 h 1018"/>
                <a:gd name="T58" fmla="*/ 397 w 1019"/>
                <a:gd name="T59" fmla="*/ 132 h 1018"/>
                <a:gd name="T60" fmla="*/ 374 w 1019"/>
                <a:gd name="T61" fmla="*/ 130 h 1018"/>
                <a:gd name="T62" fmla="*/ 354 w 1019"/>
                <a:gd name="T63" fmla="*/ 145 h 1018"/>
                <a:gd name="T64" fmla="*/ 353 w 1019"/>
                <a:gd name="T65" fmla="*/ 426 h 1018"/>
                <a:gd name="T66" fmla="*/ 891 w 1019"/>
                <a:gd name="T67" fmla="*/ 668 h 1018"/>
                <a:gd name="T68" fmla="*/ 642 w 1019"/>
                <a:gd name="T69" fmla="*/ 142 h 1018"/>
                <a:gd name="T70" fmla="*/ 656 w 1019"/>
                <a:gd name="T71" fmla="*/ 189 h 1018"/>
                <a:gd name="T72" fmla="*/ 889 w 1019"/>
                <a:gd name="T73" fmla="*/ 172 h 1018"/>
                <a:gd name="T74" fmla="*/ 866 w 1019"/>
                <a:gd name="T75" fmla="*/ 129 h 1018"/>
                <a:gd name="T76" fmla="*/ 642 w 1019"/>
                <a:gd name="T77" fmla="*/ 269 h 1018"/>
                <a:gd name="T78" fmla="*/ 656 w 1019"/>
                <a:gd name="T79" fmla="*/ 316 h 1018"/>
                <a:gd name="T80" fmla="*/ 889 w 1019"/>
                <a:gd name="T81" fmla="*/ 299 h 1018"/>
                <a:gd name="T82" fmla="*/ 866 w 1019"/>
                <a:gd name="T83" fmla="*/ 255 h 1018"/>
                <a:gd name="T84" fmla="*/ 642 w 1019"/>
                <a:gd name="T85" fmla="*/ 396 h 1018"/>
                <a:gd name="T86" fmla="*/ 656 w 1019"/>
                <a:gd name="T87" fmla="*/ 443 h 1018"/>
                <a:gd name="T88" fmla="*/ 889 w 1019"/>
                <a:gd name="T89" fmla="*/ 426 h 1018"/>
                <a:gd name="T90" fmla="*/ 866 w 1019"/>
                <a:gd name="T91" fmla="*/ 383 h 1018"/>
                <a:gd name="T92" fmla="*/ 356 w 1019"/>
                <a:gd name="T93" fmla="*/ 682 h 1018"/>
                <a:gd name="T94" fmla="*/ 369 w 1019"/>
                <a:gd name="T95" fmla="*/ 729 h 1018"/>
                <a:gd name="T96" fmla="*/ 570 w 1019"/>
                <a:gd name="T97" fmla="*/ 712 h 1018"/>
                <a:gd name="T98" fmla="*/ 548 w 1019"/>
                <a:gd name="T99" fmla="*/ 669 h 1018"/>
                <a:gd name="T100" fmla="*/ 356 w 1019"/>
                <a:gd name="T101" fmla="*/ 810 h 1018"/>
                <a:gd name="T102" fmla="*/ 369 w 1019"/>
                <a:gd name="T103" fmla="*/ 857 h 1018"/>
                <a:gd name="T104" fmla="*/ 570 w 1019"/>
                <a:gd name="T105" fmla="*/ 840 h 1018"/>
                <a:gd name="T106" fmla="*/ 548 w 1019"/>
                <a:gd name="T107" fmla="*/ 796 h 1018"/>
                <a:gd name="T108" fmla="*/ 356 w 1019"/>
                <a:gd name="T109" fmla="*/ 523 h 1018"/>
                <a:gd name="T110" fmla="*/ 364 w 1019"/>
                <a:gd name="T111" fmla="*/ 600 h 1018"/>
                <a:gd name="T112" fmla="*/ 886 w 1019"/>
                <a:gd name="T113" fmla="*/ 591 h 1018"/>
                <a:gd name="T114" fmla="*/ 877 w 1019"/>
                <a:gd name="T115" fmla="*/ 515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9" h="1018">
                  <a:moveTo>
                    <a:pt x="931" y="0"/>
                  </a:moveTo>
                  <a:lnTo>
                    <a:pt x="310" y="0"/>
                  </a:lnTo>
                  <a:lnTo>
                    <a:pt x="310" y="0"/>
                  </a:lnTo>
                  <a:lnTo>
                    <a:pt x="302" y="1"/>
                  </a:lnTo>
                  <a:lnTo>
                    <a:pt x="293" y="2"/>
                  </a:lnTo>
                  <a:lnTo>
                    <a:pt x="285" y="4"/>
                  </a:lnTo>
                  <a:lnTo>
                    <a:pt x="277" y="7"/>
                  </a:lnTo>
                  <a:lnTo>
                    <a:pt x="269" y="12"/>
                  </a:lnTo>
                  <a:lnTo>
                    <a:pt x="262" y="16"/>
                  </a:lnTo>
                  <a:lnTo>
                    <a:pt x="255" y="21"/>
                  </a:lnTo>
                  <a:lnTo>
                    <a:pt x="249" y="27"/>
                  </a:lnTo>
                  <a:lnTo>
                    <a:pt x="243" y="34"/>
                  </a:lnTo>
                  <a:lnTo>
                    <a:pt x="239" y="41"/>
                  </a:lnTo>
                  <a:lnTo>
                    <a:pt x="234" y="48"/>
                  </a:lnTo>
                  <a:lnTo>
                    <a:pt x="230" y="57"/>
                  </a:lnTo>
                  <a:lnTo>
                    <a:pt x="227" y="64"/>
                  </a:lnTo>
                  <a:lnTo>
                    <a:pt x="225" y="74"/>
                  </a:lnTo>
                  <a:lnTo>
                    <a:pt x="224" y="83"/>
                  </a:lnTo>
                  <a:lnTo>
                    <a:pt x="224" y="92"/>
                  </a:lnTo>
                  <a:lnTo>
                    <a:pt x="224" y="748"/>
                  </a:lnTo>
                  <a:lnTo>
                    <a:pt x="224" y="748"/>
                  </a:lnTo>
                  <a:lnTo>
                    <a:pt x="222" y="751"/>
                  </a:lnTo>
                  <a:lnTo>
                    <a:pt x="222" y="754"/>
                  </a:lnTo>
                  <a:lnTo>
                    <a:pt x="218" y="760"/>
                  </a:lnTo>
                  <a:lnTo>
                    <a:pt x="214" y="763"/>
                  </a:lnTo>
                  <a:lnTo>
                    <a:pt x="211" y="764"/>
                  </a:lnTo>
                  <a:lnTo>
                    <a:pt x="207" y="764"/>
                  </a:lnTo>
                  <a:lnTo>
                    <a:pt x="207" y="764"/>
                  </a:lnTo>
                  <a:lnTo>
                    <a:pt x="204" y="764"/>
                  </a:lnTo>
                  <a:lnTo>
                    <a:pt x="201" y="763"/>
                  </a:lnTo>
                  <a:lnTo>
                    <a:pt x="196" y="760"/>
                  </a:lnTo>
                  <a:lnTo>
                    <a:pt x="192" y="754"/>
                  </a:lnTo>
                  <a:lnTo>
                    <a:pt x="191" y="751"/>
                  </a:lnTo>
                  <a:lnTo>
                    <a:pt x="191" y="748"/>
                  </a:lnTo>
                  <a:lnTo>
                    <a:pt x="191" y="286"/>
                  </a:lnTo>
                  <a:lnTo>
                    <a:pt x="191" y="286"/>
                  </a:lnTo>
                  <a:lnTo>
                    <a:pt x="190" y="280"/>
                  </a:lnTo>
                  <a:lnTo>
                    <a:pt x="189" y="275"/>
                  </a:lnTo>
                  <a:lnTo>
                    <a:pt x="186" y="268"/>
                  </a:lnTo>
                  <a:lnTo>
                    <a:pt x="182" y="264"/>
                  </a:lnTo>
                  <a:lnTo>
                    <a:pt x="177" y="260"/>
                  </a:lnTo>
                  <a:lnTo>
                    <a:pt x="172" y="257"/>
                  </a:lnTo>
                  <a:lnTo>
                    <a:pt x="166" y="255"/>
                  </a:lnTo>
                  <a:lnTo>
                    <a:pt x="159" y="255"/>
                  </a:lnTo>
                  <a:lnTo>
                    <a:pt x="159" y="255"/>
                  </a:lnTo>
                  <a:lnTo>
                    <a:pt x="88" y="255"/>
                  </a:lnTo>
                  <a:lnTo>
                    <a:pt x="88" y="255"/>
                  </a:lnTo>
                  <a:lnTo>
                    <a:pt x="79" y="255"/>
                  </a:lnTo>
                  <a:lnTo>
                    <a:pt x="70" y="256"/>
                  </a:lnTo>
                  <a:lnTo>
                    <a:pt x="63" y="260"/>
                  </a:lnTo>
                  <a:lnTo>
                    <a:pt x="54" y="262"/>
                  </a:lnTo>
                  <a:lnTo>
                    <a:pt x="47" y="266"/>
                  </a:lnTo>
                  <a:lnTo>
                    <a:pt x="39" y="270"/>
                  </a:lnTo>
                  <a:lnTo>
                    <a:pt x="33" y="276"/>
                  </a:lnTo>
                  <a:lnTo>
                    <a:pt x="26" y="282"/>
                  </a:lnTo>
                  <a:lnTo>
                    <a:pt x="21" y="289"/>
                  </a:lnTo>
                  <a:lnTo>
                    <a:pt x="15" y="295"/>
                  </a:lnTo>
                  <a:lnTo>
                    <a:pt x="11" y="302"/>
                  </a:lnTo>
                  <a:lnTo>
                    <a:pt x="8" y="311"/>
                  </a:lnTo>
                  <a:lnTo>
                    <a:pt x="5" y="320"/>
                  </a:lnTo>
                  <a:lnTo>
                    <a:pt x="3" y="328"/>
                  </a:lnTo>
                  <a:lnTo>
                    <a:pt x="1" y="337"/>
                  </a:lnTo>
                  <a:lnTo>
                    <a:pt x="0" y="346"/>
                  </a:lnTo>
                  <a:lnTo>
                    <a:pt x="0" y="859"/>
                  </a:lnTo>
                  <a:lnTo>
                    <a:pt x="0" y="859"/>
                  </a:lnTo>
                  <a:lnTo>
                    <a:pt x="1" y="875"/>
                  </a:lnTo>
                  <a:lnTo>
                    <a:pt x="4" y="891"/>
                  </a:lnTo>
                  <a:lnTo>
                    <a:pt x="8" y="907"/>
                  </a:lnTo>
                  <a:lnTo>
                    <a:pt x="13" y="920"/>
                  </a:lnTo>
                  <a:lnTo>
                    <a:pt x="20" y="934"/>
                  </a:lnTo>
                  <a:lnTo>
                    <a:pt x="28" y="948"/>
                  </a:lnTo>
                  <a:lnTo>
                    <a:pt x="37" y="960"/>
                  </a:lnTo>
                  <a:lnTo>
                    <a:pt x="48" y="972"/>
                  </a:lnTo>
                  <a:lnTo>
                    <a:pt x="58" y="982"/>
                  </a:lnTo>
                  <a:lnTo>
                    <a:pt x="71" y="991"/>
                  </a:lnTo>
                  <a:lnTo>
                    <a:pt x="84" y="999"/>
                  </a:lnTo>
                  <a:lnTo>
                    <a:pt x="98" y="1005"/>
                  </a:lnTo>
                  <a:lnTo>
                    <a:pt x="112" y="1011"/>
                  </a:lnTo>
                  <a:lnTo>
                    <a:pt x="128" y="1015"/>
                  </a:lnTo>
                  <a:lnTo>
                    <a:pt x="143" y="1017"/>
                  </a:lnTo>
                  <a:lnTo>
                    <a:pt x="159" y="1018"/>
                  </a:lnTo>
                  <a:lnTo>
                    <a:pt x="159" y="1017"/>
                  </a:lnTo>
                  <a:lnTo>
                    <a:pt x="159" y="1017"/>
                  </a:lnTo>
                  <a:lnTo>
                    <a:pt x="174" y="1018"/>
                  </a:lnTo>
                  <a:lnTo>
                    <a:pt x="189" y="1018"/>
                  </a:lnTo>
                  <a:lnTo>
                    <a:pt x="860" y="1018"/>
                  </a:lnTo>
                  <a:lnTo>
                    <a:pt x="860" y="1018"/>
                  </a:lnTo>
                  <a:lnTo>
                    <a:pt x="876" y="1017"/>
                  </a:lnTo>
                  <a:lnTo>
                    <a:pt x="891" y="1015"/>
                  </a:lnTo>
                  <a:lnTo>
                    <a:pt x="907" y="1011"/>
                  </a:lnTo>
                  <a:lnTo>
                    <a:pt x="921" y="1005"/>
                  </a:lnTo>
                  <a:lnTo>
                    <a:pt x="935" y="999"/>
                  </a:lnTo>
                  <a:lnTo>
                    <a:pt x="948" y="991"/>
                  </a:lnTo>
                  <a:lnTo>
                    <a:pt x="961" y="982"/>
                  </a:lnTo>
                  <a:lnTo>
                    <a:pt x="971" y="972"/>
                  </a:lnTo>
                  <a:lnTo>
                    <a:pt x="982" y="960"/>
                  </a:lnTo>
                  <a:lnTo>
                    <a:pt x="991" y="948"/>
                  </a:lnTo>
                  <a:lnTo>
                    <a:pt x="999" y="934"/>
                  </a:lnTo>
                  <a:lnTo>
                    <a:pt x="1006" y="920"/>
                  </a:lnTo>
                  <a:lnTo>
                    <a:pt x="1011" y="907"/>
                  </a:lnTo>
                  <a:lnTo>
                    <a:pt x="1015" y="891"/>
                  </a:lnTo>
                  <a:lnTo>
                    <a:pt x="1018" y="875"/>
                  </a:lnTo>
                  <a:lnTo>
                    <a:pt x="1019" y="859"/>
                  </a:lnTo>
                  <a:lnTo>
                    <a:pt x="1019" y="92"/>
                  </a:lnTo>
                  <a:lnTo>
                    <a:pt x="1019" y="92"/>
                  </a:lnTo>
                  <a:lnTo>
                    <a:pt x="1018" y="83"/>
                  </a:lnTo>
                  <a:lnTo>
                    <a:pt x="1016" y="74"/>
                  </a:lnTo>
                  <a:lnTo>
                    <a:pt x="1014" y="64"/>
                  </a:lnTo>
                  <a:lnTo>
                    <a:pt x="1011" y="57"/>
                  </a:lnTo>
                  <a:lnTo>
                    <a:pt x="1008" y="48"/>
                  </a:lnTo>
                  <a:lnTo>
                    <a:pt x="1004" y="41"/>
                  </a:lnTo>
                  <a:lnTo>
                    <a:pt x="998" y="34"/>
                  </a:lnTo>
                  <a:lnTo>
                    <a:pt x="993" y="27"/>
                  </a:lnTo>
                  <a:lnTo>
                    <a:pt x="986" y="21"/>
                  </a:lnTo>
                  <a:lnTo>
                    <a:pt x="980" y="16"/>
                  </a:lnTo>
                  <a:lnTo>
                    <a:pt x="972" y="12"/>
                  </a:lnTo>
                  <a:lnTo>
                    <a:pt x="965" y="7"/>
                  </a:lnTo>
                  <a:lnTo>
                    <a:pt x="956" y="4"/>
                  </a:lnTo>
                  <a:lnTo>
                    <a:pt x="949" y="2"/>
                  </a:lnTo>
                  <a:lnTo>
                    <a:pt x="940" y="1"/>
                  </a:lnTo>
                  <a:lnTo>
                    <a:pt x="931" y="0"/>
                  </a:lnTo>
                  <a:lnTo>
                    <a:pt x="931" y="0"/>
                  </a:lnTo>
                  <a:close/>
                  <a:moveTo>
                    <a:pt x="955" y="859"/>
                  </a:moveTo>
                  <a:lnTo>
                    <a:pt x="955" y="859"/>
                  </a:lnTo>
                  <a:lnTo>
                    <a:pt x="954" y="869"/>
                  </a:lnTo>
                  <a:lnTo>
                    <a:pt x="953" y="879"/>
                  </a:lnTo>
                  <a:lnTo>
                    <a:pt x="951" y="887"/>
                  </a:lnTo>
                  <a:lnTo>
                    <a:pt x="948" y="896"/>
                  </a:lnTo>
                  <a:lnTo>
                    <a:pt x="944" y="904"/>
                  </a:lnTo>
                  <a:lnTo>
                    <a:pt x="938" y="913"/>
                  </a:lnTo>
                  <a:lnTo>
                    <a:pt x="933" y="919"/>
                  </a:lnTo>
                  <a:lnTo>
                    <a:pt x="926" y="927"/>
                  </a:lnTo>
                  <a:lnTo>
                    <a:pt x="920" y="932"/>
                  </a:lnTo>
                  <a:lnTo>
                    <a:pt x="912" y="939"/>
                  </a:lnTo>
                  <a:lnTo>
                    <a:pt x="905" y="943"/>
                  </a:lnTo>
                  <a:lnTo>
                    <a:pt x="896" y="947"/>
                  </a:lnTo>
                  <a:lnTo>
                    <a:pt x="888" y="951"/>
                  </a:lnTo>
                  <a:lnTo>
                    <a:pt x="878" y="953"/>
                  </a:lnTo>
                  <a:lnTo>
                    <a:pt x="869" y="954"/>
                  </a:lnTo>
                  <a:lnTo>
                    <a:pt x="860" y="955"/>
                  </a:lnTo>
                  <a:lnTo>
                    <a:pt x="860" y="955"/>
                  </a:lnTo>
                  <a:lnTo>
                    <a:pt x="159" y="955"/>
                  </a:lnTo>
                  <a:lnTo>
                    <a:pt x="159" y="955"/>
                  </a:lnTo>
                  <a:lnTo>
                    <a:pt x="150" y="954"/>
                  </a:lnTo>
                  <a:lnTo>
                    <a:pt x="141" y="953"/>
                  </a:lnTo>
                  <a:lnTo>
                    <a:pt x="131" y="951"/>
                  </a:lnTo>
                  <a:lnTo>
                    <a:pt x="123" y="947"/>
                  </a:lnTo>
                  <a:lnTo>
                    <a:pt x="114" y="943"/>
                  </a:lnTo>
                  <a:lnTo>
                    <a:pt x="107" y="939"/>
                  </a:lnTo>
                  <a:lnTo>
                    <a:pt x="99" y="932"/>
                  </a:lnTo>
                  <a:lnTo>
                    <a:pt x="93" y="927"/>
                  </a:lnTo>
                  <a:lnTo>
                    <a:pt x="86" y="919"/>
                  </a:lnTo>
                  <a:lnTo>
                    <a:pt x="81" y="913"/>
                  </a:lnTo>
                  <a:lnTo>
                    <a:pt x="75" y="904"/>
                  </a:lnTo>
                  <a:lnTo>
                    <a:pt x="72" y="896"/>
                  </a:lnTo>
                  <a:lnTo>
                    <a:pt x="69" y="887"/>
                  </a:lnTo>
                  <a:lnTo>
                    <a:pt x="66" y="879"/>
                  </a:lnTo>
                  <a:lnTo>
                    <a:pt x="65" y="869"/>
                  </a:lnTo>
                  <a:lnTo>
                    <a:pt x="65" y="859"/>
                  </a:lnTo>
                  <a:lnTo>
                    <a:pt x="65" y="346"/>
                  </a:lnTo>
                  <a:lnTo>
                    <a:pt x="65" y="346"/>
                  </a:lnTo>
                  <a:lnTo>
                    <a:pt x="65" y="341"/>
                  </a:lnTo>
                  <a:lnTo>
                    <a:pt x="66" y="336"/>
                  </a:lnTo>
                  <a:lnTo>
                    <a:pt x="68" y="330"/>
                  </a:lnTo>
                  <a:lnTo>
                    <a:pt x="71" y="327"/>
                  </a:lnTo>
                  <a:lnTo>
                    <a:pt x="74" y="323"/>
                  </a:lnTo>
                  <a:lnTo>
                    <a:pt x="79" y="321"/>
                  </a:lnTo>
                  <a:lnTo>
                    <a:pt x="83" y="320"/>
                  </a:lnTo>
                  <a:lnTo>
                    <a:pt x="88" y="319"/>
                  </a:lnTo>
                  <a:lnTo>
                    <a:pt x="128" y="319"/>
                  </a:lnTo>
                  <a:lnTo>
                    <a:pt x="128" y="748"/>
                  </a:lnTo>
                  <a:lnTo>
                    <a:pt x="128" y="748"/>
                  </a:lnTo>
                  <a:lnTo>
                    <a:pt x="128" y="756"/>
                  </a:lnTo>
                  <a:lnTo>
                    <a:pt x="129" y="764"/>
                  </a:lnTo>
                  <a:lnTo>
                    <a:pt x="131" y="771"/>
                  </a:lnTo>
                  <a:lnTo>
                    <a:pt x="135" y="779"/>
                  </a:lnTo>
                  <a:lnTo>
                    <a:pt x="138" y="785"/>
                  </a:lnTo>
                  <a:lnTo>
                    <a:pt x="141" y="792"/>
                  </a:lnTo>
                  <a:lnTo>
                    <a:pt x="146" y="798"/>
                  </a:lnTo>
                  <a:lnTo>
                    <a:pt x="152" y="804"/>
                  </a:lnTo>
                  <a:lnTo>
                    <a:pt x="157" y="809"/>
                  </a:lnTo>
                  <a:lnTo>
                    <a:pt x="162" y="814"/>
                  </a:lnTo>
                  <a:lnTo>
                    <a:pt x="170" y="817"/>
                  </a:lnTo>
                  <a:lnTo>
                    <a:pt x="176" y="821"/>
                  </a:lnTo>
                  <a:lnTo>
                    <a:pt x="184" y="824"/>
                  </a:lnTo>
                  <a:lnTo>
                    <a:pt x="191" y="826"/>
                  </a:lnTo>
                  <a:lnTo>
                    <a:pt x="199" y="827"/>
                  </a:lnTo>
                  <a:lnTo>
                    <a:pt x="207" y="827"/>
                  </a:lnTo>
                  <a:lnTo>
                    <a:pt x="207" y="827"/>
                  </a:lnTo>
                  <a:lnTo>
                    <a:pt x="215" y="827"/>
                  </a:lnTo>
                  <a:lnTo>
                    <a:pt x="224" y="826"/>
                  </a:lnTo>
                  <a:lnTo>
                    <a:pt x="231" y="824"/>
                  </a:lnTo>
                  <a:lnTo>
                    <a:pt x="239" y="821"/>
                  </a:lnTo>
                  <a:lnTo>
                    <a:pt x="245" y="817"/>
                  </a:lnTo>
                  <a:lnTo>
                    <a:pt x="251" y="814"/>
                  </a:lnTo>
                  <a:lnTo>
                    <a:pt x="258" y="809"/>
                  </a:lnTo>
                  <a:lnTo>
                    <a:pt x="263" y="804"/>
                  </a:lnTo>
                  <a:lnTo>
                    <a:pt x="269" y="798"/>
                  </a:lnTo>
                  <a:lnTo>
                    <a:pt x="273" y="792"/>
                  </a:lnTo>
                  <a:lnTo>
                    <a:pt x="277" y="785"/>
                  </a:lnTo>
                  <a:lnTo>
                    <a:pt x="280" y="779"/>
                  </a:lnTo>
                  <a:lnTo>
                    <a:pt x="284" y="771"/>
                  </a:lnTo>
                  <a:lnTo>
                    <a:pt x="286" y="764"/>
                  </a:lnTo>
                  <a:lnTo>
                    <a:pt x="287" y="756"/>
                  </a:lnTo>
                  <a:lnTo>
                    <a:pt x="287" y="748"/>
                  </a:lnTo>
                  <a:lnTo>
                    <a:pt x="287" y="92"/>
                  </a:lnTo>
                  <a:lnTo>
                    <a:pt x="287" y="92"/>
                  </a:lnTo>
                  <a:lnTo>
                    <a:pt x="287" y="86"/>
                  </a:lnTo>
                  <a:lnTo>
                    <a:pt x="289" y="81"/>
                  </a:lnTo>
                  <a:lnTo>
                    <a:pt x="291" y="76"/>
                  </a:lnTo>
                  <a:lnTo>
                    <a:pt x="294" y="72"/>
                  </a:lnTo>
                  <a:lnTo>
                    <a:pt x="298" y="69"/>
                  </a:lnTo>
                  <a:lnTo>
                    <a:pt x="302" y="66"/>
                  </a:lnTo>
                  <a:lnTo>
                    <a:pt x="306" y="64"/>
                  </a:lnTo>
                  <a:lnTo>
                    <a:pt x="310" y="64"/>
                  </a:lnTo>
                  <a:lnTo>
                    <a:pt x="931" y="64"/>
                  </a:lnTo>
                  <a:lnTo>
                    <a:pt x="931" y="64"/>
                  </a:lnTo>
                  <a:lnTo>
                    <a:pt x="936" y="64"/>
                  </a:lnTo>
                  <a:lnTo>
                    <a:pt x="940" y="66"/>
                  </a:lnTo>
                  <a:lnTo>
                    <a:pt x="945" y="69"/>
                  </a:lnTo>
                  <a:lnTo>
                    <a:pt x="948" y="72"/>
                  </a:lnTo>
                  <a:lnTo>
                    <a:pt x="951" y="76"/>
                  </a:lnTo>
                  <a:lnTo>
                    <a:pt x="953" y="81"/>
                  </a:lnTo>
                  <a:lnTo>
                    <a:pt x="954" y="86"/>
                  </a:lnTo>
                  <a:lnTo>
                    <a:pt x="955" y="92"/>
                  </a:lnTo>
                  <a:lnTo>
                    <a:pt x="955" y="859"/>
                  </a:lnTo>
                  <a:close/>
                  <a:moveTo>
                    <a:pt x="382" y="445"/>
                  </a:moveTo>
                  <a:lnTo>
                    <a:pt x="382" y="445"/>
                  </a:lnTo>
                  <a:lnTo>
                    <a:pt x="389" y="445"/>
                  </a:lnTo>
                  <a:lnTo>
                    <a:pt x="394" y="443"/>
                  </a:lnTo>
                  <a:lnTo>
                    <a:pt x="401" y="440"/>
                  </a:lnTo>
                  <a:lnTo>
                    <a:pt x="405" y="437"/>
                  </a:lnTo>
                  <a:lnTo>
                    <a:pt x="409" y="431"/>
                  </a:lnTo>
                  <a:lnTo>
                    <a:pt x="411" y="426"/>
                  </a:lnTo>
                  <a:lnTo>
                    <a:pt x="413" y="420"/>
                  </a:lnTo>
                  <a:lnTo>
                    <a:pt x="415" y="414"/>
                  </a:lnTo>
                  <a:lnTo>
                    <a:pt x="415" y="270"/>
                  </a:lnTo>
                  <a:lnTo>
                    <a:pt x="514" y="431"/>
                  </a:lnTo>
                  <a:lnTo>
                    <a:pt x="514" y="431"/>
                  </a:lnTo>
                  <a:lnTo>
                    <a:pt x="518" y="436"/>
                  </a:lnTo>
                  <a:lnTo>
                    <a:pt x="518" y="436"/>
                  </a:lnTo>
                  <a:lnTo>
                    <a:pt x="520" y="437"/>
                  </a:lnTo>
                  <a:lnTo>
                    <a:pt x="520" y="437"/>
                  </a:lnTo>
                  <a:lnTo>
                    <a:pt x="523" y="440"/>
                  </a:lnTo>
                  <a:lnTo>
                    <a:pt x="528" y="443"/>
                  </a:lnTo>
                  <a:lnTo>
                    <a:pt x="528" y="443"/>
                  </a:lnTo>
                  <a:lnTo>
                    <a:pt x="530" y="443"/>
                  </a:lnTo>
                  <a:lnTo>
                    <a:pt x="530" y="443"/>
                  </a:lnTo>
                  <a:lnTo>
                    <a:pt x="536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7" y="445"/>
                  </a:lnTo>
                  <a:lnTo>
                    <a:pt x="552" y="443"/>
                  </a:lnTo>
                  <a:lnTo>
                    <a:pt x="552" y="443"/>
                  </a:lnTo>
                  <a:lnTo>
                    <a:pt x="555" y="442"/>
                  </a:lnTo>
                  <a:lnTo>
                    <a:pt x="555" y="442"/>
                  </a:lnTo>
                  <a:lnTo>
                    <a:pt x="558" y="441"/>
                  </a:lnTo>
                  <a:lnTo>
                    <a:pt x="558" y="441"/>
                  </a:lnTo>
                  <a:lnTo>
                    <a:pt x="560" y="439"/>
                  </a:lnTo>
                  <a:lnTo>
                    <a:pt x="560" y="439"/>
                  </a:lnTo>
                  <a:lnTo>
                    <a:pt x="566" y="434"/>
                  </a:lnTo>
                  <a:lnTo>
                    <a:pt x="566" y="434"/>
                  </a:lnTo>
                  <a:lnTo>
                    <a:pt x="569" y="429"/>
                  </a:lnTo>
                  <a:lnTo>
                    <a:pt x="569" y="429"/>
                  </a:lnTo>
                  <a:lnTo>
                    <a:pt x="571" y="424"/>
                  </a:lnTo>
                  <a:lnTo>
                    <a:pt x="571" y="424"/>
                  </a:lnTo>
                  <a:lnTo>
                    <a:pt x="572" y="417"/>
                  </a:lnTo>
                  <a:lnTo>
                    <a:pt x="572" y="417"/>
                  </a:lnTo>
                  <a:lnTo>
                    <a:pt x="573" y="414"/>
                  </a:lnTo>
                  <a:lnTo>
                    <a:pt x="573" y="160"/>
                  </a:lnTo>
                  <a:lnTo>
                    <a:pt x="573" y="160"/>
                  </a:lnTo>
                  <a:lnTo>
                    <a:pt x="572" y="153"/>
                  </a:lnTo>
                  <a:lnTo>
                    <a:pt x="570" y="147"/>
                  </a:lnTo>
                  <a:lnTo>
                    <a:pt x="568" y="142"/>
                  </a:lnTo>
                  <a:lnTo>
                    <a:pt x="564" y="137"/>
                  </a:lnTo>
                  <a:lnTo>
                    <a:pt x="559" y="133"/>
                  </a:lnTo>
                  <a:lnTo>
                    <a:pt x="554" y="130"/>
                  </a:lnTo>
                  <a:lnTo>
                    <a:pt x="548" y="129"/>
                  </a:lnTo>
                  <a:lnTo>
                    <a:pt x="541" y="128"/>
                  </a:lnTo>
                  <a:lnTo>
                    <a:pt x="541" y="128"/>
                  </a:lnTo>
                  <a:lnTo>
                    <a:pt x="535" y="129"/>
                  </a:lnTo>
                  <a:lnTo>
                    <a:pt x="529" y="130"/>
                  </a:lnTo>
                  <a:lnTo>
                    <a:pt x="524" y="133"/>
                  </a:lnTo>
                  <a:lnTo>
                    <a:pt x="519" y="137"/>
                  </a:lnTo>
                  <a:lnTo>
                    <a:pt x="515" y="142"/>
                  </a:lnTo>
                  <a:lnTo>
                    <a:pt x="512" y="147"/>
                  </a:lnTo>
                  <a:lnTo>
                    <a:pt x="510" y="153"/>
                  </a:lnTo>
                  <a:lnTo>
                    <a:pt x="510" y="160"/>
                  </a:lnTo>
                  <a:lnTo>
                    <a:pt x="510" y="304"/>
                  </a:lnTo>
                  <a:lnTo>
                    <a:pt x="409" y="143"/>
                  </a:lnTo>
                  <a:lnTo>
                    <a:pt x="409" y="143"/>
                  </a:lnTo>
                  <a:lnTo>
                    <a:pt x="407" y="140"/>
                  </a:lnTo>
                  <a:lnTo>
                    <a:pt x="407" y="140"/>
                  </a:lnTo>
                  <a:lnTo>
                    <a:pt x="403" y="135"/>
                  </a:lnTo>
                  <a:lnTo>
                    <a:pt x="403" y="135"/>
                  </a:lnTo>
                  <a:lnTo>
                    <a:pt x="397" y="132"/>
                  </a:lnTo>
                  <a:lnTo>
                    <a:pt x="397" y="132"/>
                  </a:lnTo>
                  <a:lnTo>
                    <a:pt x="392" y="130"/>
                  </a:lnTo>
                  <a:lnTo>
                    <a:pt x="392" y="130"/>
                  </a:lnTo>
                  <a:lnTo>
                    <a:pt x="386" y="129"/>
                  </a:lnTo>
                  <a:lnTo>
                    <a:pt x="386" y="129"/>
                  </a:lnTo>
                  <a:lnTo>
                    <a:pt x="382" y="128"/>
                  </a:lnTo>
                  <a:lnTo>
                    <a:pt x="382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74" y="130"/>
                  </a:lnTo>
                  <a:lnTo>
                    <a:pt x="374" y="130"/>
                  </a:lnTo>
                  <a:lnTo>
                    <a:pt x="367" y="132"/>
                  </a:lnTo>
                  <a:lnTo>
                    <a:pt x="367" y="132"/>
                  </a:lnTo>
                  <a:lnTo>
                    <a:pt x="365" y="133"/>
                  </a:lnTo>
                  <a:lnTo>
                    <a:pt x="365" y="133"/>
                  </a:lnTo>
                  <a:lnTo>
                    <a:pt x="363" y="135"/>
                  </a:lnTo>
                  <a:lnTo>
                    <a:pt x="363" y="135"/>
                  </a:lnTo>
                  <a:lnTo>
                    <a:pt x="359" y="139"/>
                  </a:lnTo>
                  <a:lnTo>
                    <a:pt x="359" y="139"/>
                  </a:lnTo>
                  <a:lnTo>
                    <a:pt x="354" y="145"/>
                  </a:lnTo>
                  <a:lnTo>
                    <a:pt x="354" y="145"/>
                  </a:lnTo>
                  <a:lnTo>
                    <a:pt x="352" y="150"/>
                  </a:lnTo>
                  <a:lnTo>
                    <a:pt x="352" y="150"/>
                  </a:lnTo>
                  <a:lnTo>
                    <a:pt x="351" y="157"/>
                  </a:lnTo>
                  <a:lnTo>
                    <a:pt x="351" y="157"/>
                  </a:lnTo>
                  <a:lnTo>
                    <a:pt x="350" y="160"/>
                  </a:lnTo>
                  <a:lnTo>
                    <a:pt x="350" y="414"/>
                  </a:lnTo>
                  <a:lnTo>
                    <a:pt x="350" y="414"/>
                  </a:lnTo>
                  <a:lnTo>
                    <a:pt x="351" y="420"/>
                  </a:lnTo>
                  <a:lnTo>
                    <a:pt x="353" y="426"/>
                  </a:lnTo>
                  <a:lnTo>
                    <a:pt x="356" y="431"/>
                  </a:lnTo>
                  <a:lnTo>
                    <a:pt x="360" y="437"/>
                  </a:lnTo>
                  <a:lnTo>
                    <a:pt x="364" y="440"/>
                  </a:lnTo>
                  <a:lnTo>
                    <a:pt x="369" y="443"/>
                  </a:lnTo>
                  <a:lnTo>
                    <a:pt x="376" y="445"/>
                  </a:lnTo>
                  <a:lnTo>
                    <a:pt x="382" y="445"/>
                  </a:lnTo>
                  <a:lnTo>
                    <a:pt x="382" y="445"/>
                  </a:lnTo>
                  <a:close/>
                  <a:moveTo>
                    <a:pt x="637" y="859"/>
                  </a:moveTo>
                  <a:lnTo>
                    <a:pt x="891" y="859"/>
                  </a:lnTo>
                  <a:lnTo>
                    <a:pt x="891" y="668"/>
                  </a:lnTo>
                  <a:lnTo>
                    <a:pt x="637" y="668"/>
                  </a:lnTo>
                  <a:lnTo>
                    <a:pt x="637" y="859"/>
                  </a:lnTo>
                  <a:close/>
                  <a:moveTo>
                    <a:pt x="860" y="128"/>
                  </a:moveTo>
                  <a:lnTo>
                    <a:pt x="669" y="128"/>
                  </a:lnTo>
                  <a:lnTo>
                    <a:pt x="669" y="128"/>
                  </a:lnTo>
                  <a:lnTo>
                    <a:pt x="662" y="129"/>
                  </a:lnTo>
                  <a:lnTo>
                    <a:pt x="656" y="130"/>
                  </a:lnTo>
                  <a:lnTo>
                    <a:pt x="651" y="133"/>
                  </a:lnTo>
                  <a:lnTo>
                    <a:pt x="646" y="137"/>
                  </a:lnTo>
                  <a:lnTo>
                    <a:pt x="642" y="142"/>
                  </a:lnTo>
                  <a:lnTo>
                    <a:pt x="639" y="147"/>
                  </a:lnTo>
                  <a:lnTo>
                    <a:pt x="638" y="153"/>
                  </a:lnTo>
                  <a:lnTo>
                    <a:pt x="637" y="160"/>
                  </a:lnTo>
                  <a:lnTo>
                    <a:pt x="637" y="160"/>
                  </a:lnTo>
                  <a:lnTo>
                    <a:pt x="638" y="166"/>
                  </a:lnTo>
                  <a:lnTo>
                    <a:pt x="639" y="172"/>
                  </a:lnTo>
                  <a:lnTo>
                    <a:pt x="642" y="177"/>
                  </a:lnTo>
                  <a:lnTo>
                    <a:pt x="646" y="182"/>
                  </a:lnTo>
                  <a:lnTo>
                    <a:pt x="651" y="186"/>
                  </a:lnTo>
                  <a:lnTo>
                    <a:pt x="656" y="189"/>
                  </a:lnTo>
                  <a:lnTo>
                    <a:pt x="662" y="191"/>
                  </a:lnTo>
                  <a:lnTo>
                    <a:pt x="669" y="191"/>
                  </a:lnTo>
                  <a:lnTo>
                    <a:pt x="860" y="191"/>
                  </a:lnTo>
                  <a:lnTo>
                    <a:pt x="860" y="191"/>
                  </a:lnTo>
                  <a:lnTo>
                    <a:pt x="866" y="191"/>
                  </a:lnTo>
                  <a:lnTo>
                    <a:pt x="872" y="189"/>
                  </a:lnTo>
                  <a:lnTo>
                    <a:pt x="877" y="186"/>
                  </a:lnTo>
                  <a:lnTo>
                    <a:pt x="882" y="182"/>
                  </a:lnTo>
                  <a:lnTo>
                    <a:pt x="886" y="177"/>
                  </a:lnTo>
                  <a:lnTo>
                    <a:pt x="889" y="172"/>
                  </a:lnTo>
                  <a:lnTo>
                    <a:pt x="891" y="166"/>
                  </a:lnTo>
                  <a:lnTo>
                    <a:pt x="891" y="160"/>
                  </a:lnTo>
                  <a:lnTo>
                    <a:pt x="891" y="160"/>
                  </a:lnTo>
                  <a:lnTo>
                    <a:pt x="891" y="153"/>
                  </a:lnTo>
                  <a:lnTo>
                    <a:pt x="889" y="147"/>
                  </a:lnTo>
                  <a:lnTo>
                    <a:pt x="886" y="142"/>
                  </a:lnTo>
                  <a:lnTo>
                    <a:pt x="882" y="137"/>
                  </a:lnTo>
                  <a:lnTo>
                    <a:pt x="877" y="133"/>
                  </a:lnTo>
                  <a:lnTo>
                    <a:pt x="872" y="130"/>
                  </a:lnTo>
                  <a:lnTo>
                    <a:pt x="866" y="129"/>
                  </a:lnTo>
                  <a:lnTo>
                    <a:pt x="860" y="128"/>
                  </a:lnTo>
                  <a:lnTo>
                    <a:pt x="860" y="128"/>
                  </a:lnTo>
                  <a:close/>
                  <a:moveTo>
                    <a:pt x="860" y="255"/>
                  </a:moveTo>
                  <a:lnTo>
                    <a:pt x="669" y="255"/>
                  </a:lnTo>
                  <a:lnTo>
                    <a:pt x="669" y="255"/>
                  </a:lnTo>
                  <a:lnTo>
                    <a:pt x="662" y="255"/>
                  </a:lnTo>
                  <a:lnTo>
                    <a:pt x="656" y="257"/>
                  </a:lnTo>
                  <a:lnTo>
                    <a:pt x="651" y="261"/>
                  </a:lnTo>
                  <a:lnTo>
                    <a:pt x="646" y="264"/>
                  </a:lnTo>
                  <a:lnTo>
                    <a:pt x="642" y="269"/>
                  </a:lnTo>
                  <a:lnTo>
                    <a:pt x="639" y="275"/>
                  </a:lnTo>
                  <a:lnTo>
                    <a:pt x="638" y="280"/>
                  </a:lnTo>
                  <a:lnTo>
                    <a:pt x="637" y="286"/>
                  </a:lnTo>
                  <a:lnTo>
                    <a:pt x="637" y="286"/>
                  </a:lnTo>
                  <a:lnTo>
                    <a:pt x="638" y="293"/>
                  </a:lnTo>
                  <a:lnTo>
                    <a:pt x="639" y="299"/>
                  </a:lnTo>
                  <a:lnTo>
                    <a:pt x="642" y="305"/>
                  </a:lnTo>
                  <a:lnTo>
                    <a:pt x="646" y="309"/>
                  </a:lnTo>
                  <a:lnTo>
                    <a:pt x="651" y="313"/>
                  </a:lnTo>
                  <a:lnTo>
                    <a:pt x="656" y="316"/>
                  </a:lnTo>
                  <a:lnTo>
                    <a:pt x="662" y="317"/>
                  </a:lnTo>
                  <a:lnTo>
                    <a:pt x="669" y="319"/>
                  </a:lnTo>
                  <a:lnTo>
                    <a:pt x="860" y="319"/>
                  </a:lnTo>
                  <a:lnTo>
                    <a:pt x="860" y="319"/>
                  </a:lnTo>
                  <a:lnTo>
                    <a:pt x="866" y="317"/>
                  </a:lnTo>
                  <a:lnTo>
                    <a:pt x="872" y="316"/>
                  </a:lnTo>
                  <a:lnTo>
                    <a:pt x="877" y="313"/>
                  </a:lnTo>
                  <a:lnTo>
                    <a:pt x="882" y="309"/>
                  </a:lnTo>
                  <a:lnTo>
                    <a:pt x="886" y="305"/>
                  </a:lnTo>
                  <a:lnTo>
                    <a:pt x="889" y="299"/>
                  </a:lnTo>
                  <a:lnTo>
                    <a:pt x="891" y="293"/>
                  </a:lnTo>
                  <a:lnTo>
                    <a:pt x="891" y="286"/>
                  </a:lnTo>
                  <a:lnTo>
                    <a:pt x="891" y="286"/>
                  </a:lnTo>
                  <a:lnTo>
                    <a:pt x="891" y="280"/>
                  </a:lnTo>
                  <a:lnTo>
                    <a:pt x="889" y="275"/>
                  </a:lnTo>
                  <a:lnTo>
                    <a:pt x="886" y="269"/>
                  </a:lnTo>
                  <a:lnTo>
                    <a:pt x="882" y="264"/>
                  </a:lnTo>
                  <a:lnTo>
                    <a:pt x="877" y="261"/>
                  </a:lnTo>
                  <a:lnTo>
                    <a:pt x="872" y="257"/>
                  </a:lnTo>
                  <a:lnTo>
                    <a:pt x="866" y="255"/>
                  </a:lnTo>
                  <a:lnTo>
                    <a:pt x="860" y="255"/>
                  </a:lnTo>
                  <a:lnTo>
                    <a:pt x="860" y="255"/>
                  </a:lnTo>
                  <a:close/>
                  <a:moveTo>
                    <a:pt x="860" y="382"/>
                  </a:moveTo>
                  <a:lnTo>
                    <a:pt x="669" y="382"/>
                  </a:lnTo>
                  <a:lnTo>
                    <a:pt x="669" y="382"/>
                  </a:lnTo>
                  <a:lnTo>
                    <a:pt x="662" y="383"/>
                  </a:lnTo>
                  <a:lnTo>
                    <a:pt x="656" y="385"/>
                  </a:lnTo>
                  <a:lnTo>
                    <a:pt x="651" y="387"/>
                  </a:lnTo>
                  <a:lnTo>
                    <a:pt x="646" y="392"/>
                  </a:lnTo>
                  <a:lnTo>
                    <a:pt x="642" y="396"/>
                  </a:lnTo>
                  <a:lnTo>
                    <a:pt x="639" y="401"/>
                  </a:lnTo>
                  <a:lnTo>
                    <a:pt x="638" y="408"/>
                  </a:lnTo>
                  <a:lnTo>
                    <a:pt x="637" y="414"/>
                  </a:lnTo>
                  <a:lnTo>
                    <a:pt x="637" y="414"/>
                  </a:lnTo>
                  <a:lnTo>
                    <a:pt x="638" y="420"/>
                  </a:lnTo>
                  <a:lnTo>
                    <a:pt x="639" y="426"/>
                  </a:lnTo>
                  <a:lnTo>
                    <a:pt x="642" y="431"/>
                  </a:lnTo>
                  <a:lnTo>
                    <a:pt x="646" y="437"/>
                  </a:lnTo>
                  <a:lnTo>
                    <a:pt x="651" y="440"/>
                  </a:lnTo>
                  <a:lnTo>
                    <a:pt x="656" y="443"/>
                  </a:lnTo>
                  <a:lnTo>
                    <a:pt x="662" y="445"/>
                  </a:lnTo>
                  <a:lnTo>
                    <a:pt x="669" y="445"/>
                  </a:lnTo>
                  <a:lnTo>
                    <a:pt x="860" y="445"/>
                  </a:lnTo>
                  <a:lnTo>
                    <a:pt x="860" y="445"/>
                  </a:lnTo>
                  <a:lnTo>
                    <a:pt x="866" y="445"/>
                  </a:lnTo>
                  <a:lnTo>
                    <a:pt x="872" y="443"/>
                  </a:lnTo>
                  <a:lnTo>
                    <a:pt x="877" y="440"/>
                  </a:lnTo>
                  <a:lnTo>
                    <a:pt x="882" y="437"/>
                  </a:lnTo>
                  <a:lnTo>
                    <a:pt x="886" y="431"/>
                  </a:lnTo>
                  <a:lnTo>
                    <a:pt x="889" y="426"/>
                  </a:lnTo>
                  <a:lnTo>
                    <a:pt x="891" y="420"/>
                  </a:lnTo>
                  <a:lnTo>
                    <a:pt x="891" y="414"/>
                  </a:lnTo>
                  <a:lnTo>
                    <a:pt x="891" y="414"/>
                  </a:lnTo>
                  <a:lnTo>
                    <a:pt x="891" y="408"/>
                  </a:lnTo>
                  <a:lnTo>
                    <a:pt x="889" y="401"/>
                  </a:lnTo>
                  <a:lnTo>
                    <a:pt x="886" y="396"/>
                  </a:lnTo>
                  <a:lnTo>
                    <a:pt x="882" y="392"/>
                  </a:lnTo>
                  <a:lnTo>
                    <a:pt x="877" y="387"/>
                  </a:lnTo>
                  <a:lnTo>
                    <a:pt x="872" y="385"/>
                  </a:lnTo>
                  <a:lnTo>
                    <a:pt x="866" y="383"/>
                  </a:lnTo>
                  <a:lnTo>
                    <a:pt x="860" y="382"/>
                  </a:lnTo>
                  <a:lnTo>
                    <a:pt x="860" y="382"/>
                  </a:lnTo>
                  <a:close/>
                  <a:moveTo>
                    <a:pt x="541" y="668"/>
                  </a:moveTo>
                  <a:lnTo>
                    <a:pt x="382" y="668"/>
                  </a:lnTo>
                  <a:lnTo>
                    <a:pt x="382" y="668"/>
                  </a:lnTo>
                  <a:lnTo>
                    <a:pt x="376" y="669"/>
                  </a:lnTo>
                  <a:lnTo>
                    <a:pt x="369" y="670"/>
                  </a:lnTo>
                  <a:lnTo>
                    <a:pt x="364" y="674"/>
                  </a:lnTo>
                  <a:lnTo>
                    <a:pt x="360" y="678"/>
                  </a:lnTo>
                  <a:lnTo>
                    <a:pt x="356" y="682"/>
                  </a:lnTo>
                  <a:lnTo>
                    <a:pt x="353" y="688"/>
                  </a:lnTo>
                  <a:lnTo>
                    <a:pt x="351" y="694"/>
                  </a:lnTo>
                  <a:lnTo>
                    <a:pt x="350" y="701"/>
                  </a:lnTo>
                  <a:lnTo>
                    <a:pt x="350" y="701"/>
                  </a:lnTo>
                  <a:lnTo>
                    <a:pt x="351" y="707"/>
                  </a:lnTo>
                  <a:lnTo>
                    <a:pt x="353" y="712"/>
                  </a:lnTo>
                  <a:lnTo>
                    <a:pt x="356" y="718"/>
                  </a:lnTo>
                  <a:lnTo>
                    <a:pt x="360" y="723"/>
                  </a:lnTo>
                  <a:lnTo>
                    <a:pt x="364" y="726"/>
                  </a:lnTo>
                  <a:lnTo>
                    <a:pt x="369" y="729"/>
                  </a:lnTo>
                  <a:lnTo>
                    <a:pt x="376" y="732"/>
                  </a:lnTo>
                  <a:lnTo>
                    <a:pt x="382" y="732"/>
                  </a:lnTo>
                  <a:lnTo>
                    <a:pt x="541" y="732"/>
                  </a:lnTo>
                  <a:lnTo>
                    <a:pt x="541" y="732"/>
                  </a:lnTo>
                  <a:lnTo>
                    <a:pt x="548" y="732"/>
                  </a:lnTo>
                  <a:lnTo>
                    <a:pt x="554" y="729"/>
                  </a:lnTo>
                  <a:lnTo>
                    <a:pt x="559" y="726"/>
                  </a:lnTo>
                  <a:lnTo>
                    <a:pt x="564" y="723"/>
                  </a:lnTo>
                  <a:lnTo>
                    <a:pt x="568" y="718"/>
                  </a:lnTo>
                  <a:lnTo>
                    <a:pt x="570" y="712"/>
                  </a:lnTo>
                  <a:lnTo>
                    <a:pt x="572" y="707"/>
                  </a:lnTo>
                  <a:lnTo>
                    <a:pt x="573" y="701"/>
                  </a:lnTo>
                  <a:lnTo>
                    <a:pt x="573" y="701"/>
                  </a:lnTo>
                  <a:lnTo>
                    <a:pt x="572" y="694"/>
                  </a:lnTo>
                  <a:lnTo>
                    <a:pt x="570" y="688"/>
                  </a:lnTo>
                  <a:lnTo>
                    <a:pt x="568" y="682"/>
                  </a:lnTo>
                  <a:lnTo>
                    <a:pt x="564" y="678"/>
                  </a:lnTo>
                  <a:lnTo>
                    <a:pt x="559" y="674"/>
                  </a:lnTo>
                  <a:lnTo>
                    <a:pt x="554" y="670"/>
                  </a:lnTo>
                  <a:lnTo>
                    <a:pt x="548" y="669"/>
                  </a:lnTo>
                  <a:lnTo>
                    <a:pt x="541" y="668"/>
                  </a:lnTo>
                  <a:lnTo>
                    <a:pt x="541" y="668"/>
                  </a:lnTo>
                  <a:close/>
                  <a:moveTo>
                    <a:pt x="541" y="796"/>
                  </a:moveTo>
                  <a:lnTo>
                    <a:pt x="382" y="796"/>
                  </a:lnTo>
                  <a:lnTo>
                    <a:pt x="382" y="796"/>
                  </a:lnTo>
                  <a:lnTo>
                    <a:pt x="376" y="796"/>
                  </a:lnTo>
                  <a:lnTo>
                    <a:pt x="369" y="798"/>
                  </a:lnTo>
                  <a:lnTo>
                    <a:pt x="364" y="801"/>
                  </a:lnTo>
                  <a:lnTo>
                    <a:pt x="360" y="805"/>
                  </a:lnTo>
                  <a:lnTo>
                    <a:pt x="356" y="810"/>
                  </a:lnTo>
                  <a:lnTo>
                    <a:pt x="353" y="815"/>
                  </a:lnTo>
                  <a:lnTo>
                    <a:pt x="351" y="821"/>
                  </a:lnTo>
                  <a:lnTo>
                    <a:pt x="350" y="827"/>
                  </a:lnTo>
                  <a:lnTo>
                    <a:pt x="350" y="827"/>
                  </a:lnTo>
                  <a:lnTo>
                    <a:pt x="351" y="834"/>
                  </a:lnTo>
                  <a:lnTo>
                    <a:pt x="353" y="840"/>
                  </a:lnTo>
                  <a:lnTo>
                    <a:pt x="356" y="845"/>
                  </a:lnTo>
                  <a:lnTo>
                    <a:pt x="360" y="850"/>
                  </a:lnTo>
                  <a:lnTo>
                    <a:pt x="364" y="854"/>
                  </a:lnTo>
                  <a:lnTo>
                    <a:pt x="369" y="857"/>
                  </a:lnTo>
                  <a:lnTo>
                    <a:pt x="376" y="858"/>
                  </a:lnTo>
                  <a:lnTo>
                    <a:pt x="382" y="859"/>
                  </a:lnTo>
                  <a:lnTo>
                    <a:pt x="541" y="859"/>
                  </a:lnTo>
                  <a:lnTo>
                    <a:pt x="541" y="859"/>
                  </a:lnTo>
                  <a:lnTo>
                    <a:pt x="548" y="858"/>
                  </a:lnTo>
                  <a:lnTo>
                    <a:pt x="554" y="857"/>
                  </a:lnTo>
                  <a:lnTo>
                    <a:pt x="559" y="854"/>
                  </a:lnTo>
                  <a:lnTo>
                    <a:pt x="564" y="850"/>
                  </a:lnTo>
                  <a:lnTo>
                    <a:pt x="568" y="845"/>
                  </a:lnTo>
                  <a:lnTo>
                    <a:pt x="570" y="840"/>
                  </a:lnTo>
                  <a:lnTo>
                    <a:pt x="572" y="834"/>
                  </a:lnTo>
                  <a:lnTo>
                    <a:pt x="573" y="827"/>
                  </a:lnTo>
                  <a:lnTo>
                    <a:pt x="573" y="827"/>
                  </a:lnTo>
                  <a:lnTo>
                    <a:pt x="572" y="821"/>
                  </a:lnTo>
                  <a:lnTo>
                    <a:pt x="570" y="815"/>
                  </a:lnTo>
                  <a:lnTo>
                    <a:pt x="568" y="810"/>
                  </a:lnTo>
                  <a:lnTo>
                    <a:pt x="564" y="805"/>
                  </a:lnTo>
                  <a:lnTo>
                    <a:pt x="559" y="801"/>
                  </a:lnTo>
                  <a:lnTo>
                    <a:pt x="554" y="798"/>
                  </a:lnTo>
                  <a:lnTo>
                    <a:pt x="548" y="796"/>
                  </a:lnTo>
                  <a:lnTo>
                    <a:pt x="541" y="796"/>
                  </a:lnTo>
                  <a:lnTo>
                    <a:pt x="541" y="796"/>
                  </a:lnTo>
                  <a:close/>
                  <a:moveTo>
                    <a:pt x="860" y="510"/>
                  </a:moveTo>
                  <a:lnTo>
                    <a:pt x="382" y="510"/>
                  </a:lnTo>
                  <a:lnTo>
                    <a:pt x="382" y="510"/>
                  </a:lnTo>
                  <a:lnTo>
                    <a:pt x="376" y="510"/>
                  </a:lnTo>
                  <a:lnTo>
                    <a:pt x="369" y="512"/>
                  </a:lnTo>
                  <a:lnTo>
                    <a:pt x="364" y="515"/>
                  </a:lnTo>
                  <a:lnTo>
                    <a:pt x="360" y="518"/>
                  </a:lnTo>
                  <a:lnTo>
                    <a:pt x="356" y="523"/>
                  </a:lnTo>
                  <a:lnTo>
                    <a:pt x="353" y="529"/>
                  </a:lnTo>
                  <a:lnTo>
                    <a:pt x="351" y="534"/>
                  </a:lnTo>
                  <a:lnTo>
                    <a:pt x="350" y="541"/>
                  </a:lnTo>
                  <a:lnTo>
                    <a:pt x="350" y="573"/>
                  </a:lnTo>
                  <a:lnTo>
                    <a:pt x="350" y="573"/>
                  </a:lnTo>
                  <a:lnTo>
                    <a:pt x="351" y="579"/>
                  </a:lnTo>
                  <a:lnTo>
                    <a:pt x="353" y="586"/>
                  </a:lnTo>
                  <a:lnTo>
                    <a:pt x="356" y="591"/>
                  </a:lnTo>
                  <a:lnTo>
                    <a:pt x="360" y="595"/>
                  </a:lnTo>
                  <a:lnTo>
                    <a:pt x="364" y="600"/>
                  </a:lnTo>
                  <a:lnTo>
                    <a:pt x="369" y="602"/>
                  </a:lnTo>
                  <a:lnTo>
                    <a:pt x="376" y="604"/>
                  </a:lnTo>
                  <a:lnTo>
                    <a:pt x="382" y="605"/>
                  </a:lnTo>
                  <a:lnTo>
                    <a:pt x="860" y="605"/>
                  </a:lnTo>
                  <a:lnTo>
                    <a:pt x="860" y="605"/>
                  </a:lnTo>
                  <a:lnTo>
                    <a:pt x="866" y="604"/>
                  </a:lnTo>
                  <a:lnTo>
                    <a:pt x="872" y="602"/>
                  </a:lnTo>
                  <a:lnTo>
                    <a:pt x="877" y="600"/>
                  </a:lnTo>
                  <a:lnTo>
                    <a:pt x="882" y="595"/>
                  </a:lnTo>
                  <a:lnTo>
                    <a:pt x="886" y="591"/>
                  </a:lnTo>
                  <a:lnTo>
                    <a:pt x="889" y="586"/>
                  </a:lnTo>
                  <a:lnTo>
                    <a:pt x="891" y="579"/>
                  </a:lnTo>
                  <a:lnTo>
                    <a:pt x="891" y="573"/>
                  </a:lnTo>
                  <a:lnTo>
                    <a:pt x="891" y="541"/>
                  </a:lnTo>
                  <a:lnTo>
                    <a:pt x="891" y="541"/>
                  </a:lnTo>
                  <a:lnTo>
                    <a:pt x="891" y="534"/>
                  </a:lnTo>
                  <a:lnTo>
                    <a:pt x="889" y="529"/>
                  </a:lnTo>
                  <a:lnTo>
                    <a:pt x="886" y="523"/>
                  </a:lnTo>
                  <a:lnTo>
                    <a:pt x="882" y="518"/>
                  </a:lnTo>
                  <a:lnTo>
                    <a:pt x="877" y="515"/>
                  </a:lnTo>
                  <a:lnTo>
                    <a:pt x="872" y="512"/>
                  </a:lnTo>
                  <a:lnTo>
                    <a:pt x="866" y="510"/>
                  </a:lnTo>
                  <a:lnTo>
                    <a:pt x="860" y="510"/>
                  </a:lnTo>
                  <a:lnTo>
                    <a:pt x="860" y="5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920692" y="1513693"/>
            <a:ext cx="647916" cy="648000"/>
            <a:chOff x="10774845" y="1878864"/>
            <a:chExt cx="648000" cy="648000"/>
          </a:xfrm>
        </p:grpSpPr>
        <p:sp>
          <p:nvSpPr>
            <p:cNvPr id="35" name="椭圆 34"/>
            <p:cNvSpPr/>
            <p:nvPr/>
          </p:nvSpPr>
          <p:spPr>
            <a:xfrm>
              <a:off x="10774845" y="1878864"/>
              <a:ext cx="648000" cy="648000"/>
            </a:xfrm>
            <a:prstGeom prst="ellipse">
              <a:avLst/>
            </a:prstGeom>
            <a:solidFill>
              <a:srgbClr val="70A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15"/>
            <p:cNvSpPr>
              <a:spLocks noEditPoints="1"/>
            </p:cNvSpPr>
            <p:nvPr/>
          </p:nvSpPr>
          <p:spPr bwMode="auto">
            <a:xfrm>
              <a:off x="10936920" y="2041733"/>
              <a:ext cx="323850" cy="322263"/>
            </a:xfrm>
            <a:custGeom>
              <a:avLst/>
              <a:gdLst>
                <a:gd name="T0" fmla="*/ 789 w 1018"/>
                <a:gd name="T1" fmla="*/ 69 h 1017"/>
                <a:gd name="T2" fmla="*/ 765 w 1018"/>
                <a:gd name="T3" fmla="*/ 25 h 1017"/>
                <a:gd name="T4" fmla="*/ 719 w 1018"/>
                <a:gd name="T5" fmla="*/ 1 h 1017"/>
                <a:gd name="T6" fmla="*/ 73 w 1018"/>
                <a:gd name="T7" fmla="*/ 1 h 1017"/>
                <a:gd name="T8" fmla="*/ 27 w 1018"/>
                <a:gd name="T9" fmla="*/ 25 h 1017"/>
                <a:gd name="T10" fmla="*/ 2 w 1018"/>
                <a:gd name="T11" fmla="*/ 69 h 1017"/>
                <a:gd name="T12" fmla="*/ 2 w 1018"/>
                <a:gd name="T13" fmla="*/ 716 h 1017"/>
                <a:gd name="T14" fmla="*/ 28 w 1018"/>
                <a:gd name="T15" fmla="*/ 766 h 1017"/>
                <a:gd name="T16" fmla="*/ 67 w 1018"/>
                <a:gd name="T17" fmla="*/ 789 h 1017"/>
                <a:gd name="T18" fmla="*/ 115 w 1018"/>
                <a:gd name="T19" fmla="*/ 791 h 1017"/>
                <a:gd name="T20" fmla="*/ 163 w 1018"/>
                <a:gd name="T21" fmla="*/ 766 h 1017"/>
                <a:gd name="T22" fmla="*/ 263 w 1018"/>
                <a:gd name="T23" fmla="*/ 745 h 1017"/>
                <a:gd name="T24" fmla="*/ 589 w 1018"/>
                <a:gd name="T25" fmla="*/ 763 h 1017"/>
                <a:gd name="T26" fmla="*/ 634 w 1018"/>
                <a:gd name="T27" fmla="*/ 777 h 1017"/>
                <a:gd name="T28" fmla="*/ 870 w 1018"/>
                <a:gd name="T29" fmla="*/ 1001 h 1017"/>
                <a:gd name="T30" fmla="*/ 923 w 1018"/>
                <a:gd name="T31" fmla="*/ 1017 h 1017"/>
                <a:gd name="T32" fmla="*/ 968 w 1018"/>
                <a:gd name="T33" fmla="*/ 1006 h 1017"/>
                <a:gd name="T34" fmla="*/ 1002 w 1018"/>
                <a:gd name="T35" fmla="*/ 975 h 1017"/>
                <a:gd name="T36" fmla="*/ 1018 w 1018"/>
                <a:gd name="T37" fmla="*/ 921 h 1017"/>
                <a:gd name="T38" fmla="*/ 1011 w 1018"/>
                <a:gd name="T39" fmla="*/ 276 h 1017"/>
                <a:gd name="T40" fmla="*/ 977 w 1018"/>
                <a:gd name="T41" fmla="*/ 238 h 1017"/>
                <a:gd name="T42" fmla="*/ 927 w 1018"/>
                <a:gd name="T43" fmla="*/ 223 h 1017"/>
                <a:gd name="T44" fmla="*/ 102 w 1018"/>
                <a:gd name="T45" fmla="*/ 729 h 1017"/>
                <a:gd name="T46" fmla="*/ 73 w 1018"/>
                <a:gd name="T47" fmla="*/ 721 h 1017"/>
                <a:gd name="T48" fmla="*/ 64 w 1018"/>
                <a:gd name="T49" fmla="*/ 86 h 1017"/>
                <a:gd name="T50" fmla="*/ 80 w 1018"/>
                <a:gd name="T51" fmla="*/ 65 h 1017"/>
                <a:gd name="T52" fmla="*/ 711 w 1018"/>
                <a:gd name="T53" fmla="*/ 65 h 1017"/>
                <a:gd name="T54" fmla="*/ 727 w 1018"/>
                <a:gd name="T55" fmla="*/ 86 h 1017"/>
                <a:gd name="T56" fmla="*/ 720 w 1018"/>
                <a:gd name="T57" fmla="*/ 470 h 1017"/>
                <a:gd name="T58" fmla="*/ 429 w 1018"/>
                <a:gd name="T59" fmla="*/ 476 h 1017"/>
                <a:gd name="T60" fmla="*/ 350 w 1018"/>
                <a:gd name="T61" fmla="*/ 501 h 1017"/>
                <a:gd name="T62" fmla="*/ 954 w 1018"/>
                <a:gd name="T63" fmla="*/ 928 h 1017"/>
                <a:gd name="T64" fmla="*/ 934 w 1018"/>
                <a:gd name="T65" fmla="*/ 951 h 1017"/>
                <a:gd name="T66" fmla="*/ 900 w 1018"/>
                <a:gd name="T67" fmla="*/ 944 h 1017"/>
                <a:gd name="T68" fmla="*/ 645 w 1018"/>
                <a:gd name="T69" fmla="*/ 711 h 1017"/>
                <a:gd name="T70" fmla="*/ 318 w 1018"/>
                <a:gd name="T71" fmla="*/ 700 h 1017"/>
                <a:gd name="T72" fmla="*/ 293 w 1018"/>
                <a:gd name="T73" fmla="*/ 685 h 1017"/>
                <a:gd name="T74" fmla="*/ 379 w 1018"/>
                <a:gd name="T75" fmla="*/ 557 h 1017"/>
                <a:gd name="T76" fmla="*/ 420 w 1018"/>
                <a:gd name="T77" fmla="*/ 540 h 1017"/>
                <a:gd name="T78" fmla="*/ 727 w 1018"/>
                <a:gd name="T79" fmla="*/ 536 h 1017"/>
                <a:gd name="T80" fmla="*/ 770 w 1018"/>
                <a:gd name="T81" fmla="*/ 508 h 1017"/>
                <a:gd name="T82" fmla="*/ 791 w 1018"/>
                <a:gd name="T83" fmla="*/ 461 h 1017"/>
                <a:gd name="T84" fmla="*/ 938 w 1018"/>
                <a:gd name="T85" fmla="*/ 288 h 1017"/>
                <a:gd name="T86" fmla="*/ 955 w 1018"/>
                <a:gd name="T87" fmla="*/ 311 h 1017"/>
                <a:gd name="T88" fmla="*/ 425 w 1018"/>
                <a:gd name="T89" fmla="*/ 373 h 1017"/>
                <a:gd name="T90" fmla="*/ 445 w 1018"/>
                <a:gd name="T91" fmla="*/ 333 h 1017"/>
                <a:gd name="T92" fmla="*/ 416 w 1018"/>
                <a:gd name="T93" fmla="*/ 289 h 1017"/>
                <a:gd name="T94" fmla="*/ 371 w 1018"/>
                <a:gd name="T95" fmla="*/ 294 h 1017"/>
                <a:gd name="T96" fmla="*/ 350 w 1018"/>
                <a:gd name="T97" fmla="*/ 333 h 1017"/>
                <a:gd name="T98" fmla="*/ 380 w 1018"/>
                <a:gd name="T99" fmla="*/ 377 h 1017"/>
                <a:gd name="T100" fmla="*/ 197 w 1018"/>
                <a:gd name="T101" fmla="*/ 286 h 1017"/>
                <a:gd name="T102" fmla="*/ 160 w 1018"/>
                <a:gd name="T103" fmla="*/ 324 h 1017"/>
                <a:gd name="T104" fmla="*/ 174 w 1018"/>
                <a:gd name="T105" fmla="*/ 367 h 1017"/>
                <a:gd name="T106" fmla="*/ 217 w 1018"/>
                <a:gd name="T107" fmla="*/ 380 h 1017"/>
                <a:gd name="T108" fmla="*/ 254 w 1018"/>
                <a:gd name="T109" fmla="*/ 343 h 1017"/>
                <a:gd name="T110" fmla="*/ 240 w 1018"/>
                <a:gd name="T111" fmla="*/ 300 h 1017"/>
                <a:gd name="T112" fmla="*/ 589 w 1018"/>
                <a:gd name="T113" fmla="*/ 380 h 1017"/>
                <a:gd name="T114" fmla="*/ 629 w 1018"/>
                <a:gd name="T115" fmla="*/ 360 h 1017"/>
                <a:gd name="T116" fmla="*/ 633 w 1018"/>
                <a:gd name="T117" fmla="*/ 315 h 1017"/>
                <a:gd name="T118" fmla="*/ 589 w 1018"/>
                <a:gd name="T119" fmla="*/ 286 h 1017"/>
                <a:gd name="T120" fmla="*/ 549 w 1018"/>
                <a:gd name="T121" fmla="*/ 306 h 1017"/>
                <a:gd name="T122" fmla="*/ 545 w 1018"/>
                <a:gd name="T123" fmla="*/ 351 h 1017"/>
                <a:gd name="T124" fmla="*/ 589 w 1018"/>
                <a:gd name="T125" fmla="*/ 380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927" y="223"/>
                  </a:moveTo>
                  <a:lnTo>
                    <a:pt x="792" y="223"/>
                  </a:lnTo>
                  <a:lnTo>
                    <a:pt x="792" y="86"/>
                  </a:lnTo>
                  <a:lnTo>
                    <a:pt x="792" y="86"/>
                  </a:lnTo>
                  <a:lnTo>
                    <a:pt x="791" y="78"/>
                  </a:lnTo>
                  <a:lnTo>
                    <a:pt x="789" y="69"/>
                  </a:lnTo>
                  <a:lnTo>
                    <a:pt x="787" y="61"/>
                  </a:lnTo>
                  <a:lnTo>
                    <a:pt x="784" y="53"/>
                  </a:lnTo>
                  <a:lnTo>
                    <a:pt x="780" y="45"/>
                  </a:lnTo>
                  <a:lnTo>
                    <a:pt x="776" y="38"/>
                  </a:lnTo>
                  <a:lnTo>
                    <a:pt x="770" y="31"/>
                  </a:lnTo>
                  <a:lnTo>
                    <a:pt x="765" y="25"/>
                  </a:lnTo>
                  <a:lnTo>
                    <a:pt x="758" y="19"/>
                  </a:lnTo>
                  <a:lnTo>
                    <a:pt x="751" y="15"/>
                  </a:lnTo>
                  <a:lnTo>
                    <a:pt x="743" y="10"/>
                  </a:lnTo>
                  <a:lnTo>
                    <a:pt x="736" y="6"/>
                  </a:lnTo>
                  <a:lnTo>
                    <a:pt x="727" y="3"/>
                  </a:lnTo>
                  <a:lnTo>
                    <a:pt x="719" y="1"/>
                  </a:lnTo>
                  <a:lnTo>
                    <a:pt x="709" y="0"/>
                  </a:lnTo>
                  <a:lnTo>
                    <a:pt x="699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2" y="0"/>
                  </a:lnTo>
                  <a:lnTo>
                    <a:pt x="73" y="1"/>
                  </a:lnTo>
                  <a:lnTo>
                    <a:pt x="64" y="3"/>
                  </a:lnTo>
                  <a:lnTo>
                    <a:pt x="56" y="6"/>
                  </a:lnTo>
                  <a:lnTo>
                    <a:pt x="48" y="10"/>
                  </a:lnTo>
                  <a:lnTo>
                    <a:pt x="41" y="15"/>
                  </a:lnTo>
                  <a:lnTo>
                    <a:pt x="33" y="19"/>
                  </a:lnTo>
                  <a:lnTo>
                    <a:pt x="27" y="25"/>
                  </a:lnTo>
                  <a:lnTo>
                    <a:pt x="21" y="31"/>
                  </a:lnTo>
                  <a:lnTo>
                    <a:pt x="16" y="38"/>
                  </a:lnTo>
                  <a:lnTo>
                    <a:pt x="12" y="45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2" y="69"/>
                  </a:lnTo>
                  <a:lnTo>
                    <a:pt x="1" y="78"/>
                  </a:lnTo>
                  <a:lnTo>
                    <a:pt x="0" y="86"/>
                  </a:lnTo>
                  <a:lnTo>
                    <a:pt x="0" y="698"/>
                  </a:lnTo>
                  <a:lnTo>
                    <a:pt x="0" y="698"/>
                  </a:lnTo>
                  <a:lnTo>
                    <a:pt x="1" y="708"/>
                  </a:lnTo>
                  <a:lnTo>
                    <a:pt x="2" y="716"/>
                  </a:lnTo>
                  <a:lnTo>
                    <a:pt x="4" y="726"/>
                  </a:lnTo>
                  <a:lnTo>
                    <a:pt x="7" y="735"/>
                  </a:lnTo>
                  <a:lnTo>
                    <a:pt x="12" y="743"/>
                  </a:lnTo>
                  <a:lnTo>
                    <a:pt x="16" y="751"/>
                  </a:lnTo>
                  <a:lnTo>
                    <a:pt x="21" y="758"/>
                  </a:lnTo>
                  <a:lnTo>
                    <a:pt x="28" y="766"/>
                  </a:lnTo>
                  <a:lnTo>
                    <a:pt x="28" y="766"/>
                  </a:lnTo>
                  <a:lnTo>
                    <a:pt x="35" y="772"/>
                  </a:lnTo>
                  <a:lnTo>
                    <a:pt x="43" y="777"/>
                  </a:lnTo>
                  <a:lnTo>
                    <a:pt x="51" y="782"/>
                  </a:lnTo>
                  <a:lnTo>
                    <a:pt x="59" y="786"/>
                  </a:lnTo>
                  <a:lnTo>
                    <a:pt x="67" y="789"/>
                  </a:lnTo>
                  <a:lnTo>
                    <a:pt x="77" y="791"/>
                  </a:lnTo>
                  <a:lnTo>
                    <a:pt x="87" y="792"/>
                  </a:lnTo>
                  <a:lnTo>
                    <a:pt x="95" y="794"/>
                  </a:lnTo>
                  <a:lnTo>
                    <a:pt x="95" y="794"/>
                  </a:lnTo>
                  <a:lnTo>
                    <a:pt x="105" y="792"/>
                  </a:lnTo>
                  <a:lnTo>
                    <a:pt x="115" y="791"/>
                  </a:lnTo>
                  <a:lnTo>
                    <a:pt x="123" y="789"/>
                  </a:lnTo>
                  <a:lnTo>
                    <a:pt x="132" y="786"/>
                  </a:lnTo>
                  <a:lnTo>
                    <a:pt x="140" y="783"/>
                  </a:lnTo>
                  <a:lnTo>
                    <a:pt x="148" y="777"/>
                  </a:lnTo>
                  <a:lnTo>
                    <a:pt x="155" y="772"/>
                  </a:lnTo>
                  <a:lnTo>
                    <a:pt x="163" y="766"/>
                  </a:lnTo>
                  <a:lnTo>
                    <a:pt x="230" y="700"/>
                  </a:lnTo>
                  <a:lnTo>
                    <a:pt x="230" y="700"/>
                  </a:lnTo>
                  <a:lnTo>
                    <a:pt x="236" y="713"/>
                  </a:lnTo>
                  <a:lnTo>
                    <a:pt x="243" y="726"/>
                  </a:lnTo>
                  <a:lnTo>
                    <a:pt x="252" y="737"/>
                  </a:lnTo>
                  <a:lnTo>
                    <a:pt x="263" y="745"/>
                  </a:lnTo>
                  <a:lnTo>
                    <a:pt x="276" y="753"/>
                  </a:lnTo>
                  <a:lnTo>
                    <a:pt x="288" y="759"/>
                  </a:lnTo>
                  <a:lnTo>
                    <a:pt x="303" y="762"/>
                  </a:lnTo>
                  <a:lnTo>
                    <a:pt x="318" y="763"/>
                  </a:lnTo>
                  <a:lnTo>
                    <a:pt x="589" y="763"/>
                  </a:lnTo>
                  <a:lnTo>
                    <a:pt x="589" y="763"/>
                  </a:lnTo>
                  <a:lnTo>
                    <a:pt x="597" y="763"/>
                  </a:lnTo>
                  <a:lnTo>
                    <a:pt x="605" y="765"/>
                  </a:lnTo>
                  <a:lnTo>
                    <a:pt x="612" y="767"/>
                  </a:lnTo>
                  <a:lnTo>
                    <a:pt x="620" y="770"/>
                  </a:lnTo>
                  <a:lnTo>
                    <a:pt x="626" y="773"/>
                  </a:lnTo>
                  <a:lnTo>
                    <a:pt x="634" y="777"/>
                  </a:lnTo>
                  <a:lnTo>
                    <a:pt x="640" y="782"/>
                  </a:lnTo>
                  <a:lnTo>
                    <a:pt x="646" y="787"/>
                  </a:lnTo>
                  <a:lnTo>
                    <a:pt x="855" y="989"/>
                  </a:lnTo>
                  <a:lnTo>
                    <a:pt x="855" y="989"/>
                  </a:lnTo>
                  <a:lnTo>
                    <a:pt x="862" y="995"/>
                  </a:lnTo>
                  <a:lnTo>
                    <a:pt x="870" y="1001"/>
                  </a:lnTo>
                  <a:lnTo>
                    <a:pt x="877" y="1006"/>
                  </a:lnTo>
                  <a:lnTo>
                    <a:pt x="886" y="1010"/>
                  </a:lnTo>
                  <a:lnTo>
                    <a:pt x="895" y="1012"/>
                  </a:lnTo>
                  <a:lnTo>
                    <a:pt x="903" y="1016"/>
                  </a:lnTo>
                  <a:lnTo>
                    <a:pt x="913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1" y="1016"/>
                  </a:lnTo>
                  <a:lnTo>
                    <a:pt x="950" y="1012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5"/>
                  </a:lnTo>
                  <a:lnTo>
                    <a:pt x="990" y="989"/>
                  </a:lnTo>
                  <a:lnTo>
                    <a:pt x="990" y="989"/>
                  </a:lnTo>
                  <a:lnTo>
                    <a:pt x="997" y="982"/>
                  </a:lnTo>
                  <a:lnTo>
                    <a:pt x="1002" y="975"/>
                  </a:lnTo>
                  <a:lnTo>
                    <a:pt x="1006" y="966"/>
                  </a:lnTo>
                  <a:lnTo>
                    <a:pt x="1011" y="958"/>
                  </a:lnTo>
                  <a:lnTo>
                    <a:pt x="1014" y="949"/>
                  </a:lnTo>
                  <a:lnTo>
                    <a:pt x="1016" y="941"/>
                  </a:lnTo>
                  <a:lnTo>
                    <a:pt x="1017" y="931"/>
                  </a:lnTo>
                  <a:lnTo>
                    <a:pt x="1018" y="921"/>
                  </a:lnTo>
                  <a:lnTo>
                    <a:pt x="1018" y="311"/>
                  </a:lnTo>
                  <a:lnTo>
                    <a:pt x="1018" y="311"/>
                  </a:lnTo>
                  <a:lnTo>
                    <a:pt x="1017" y="301"/>
                  </a:lnTo>
                  <a:lnTo>
                    <a:pt x="1016" y="292"/>
                  </a:lnTo>
                  <a:lnTo>
                    <a:pt x="1014" y="284"/>
                  </a:lnTo>
                  <a:lnTo>
                    <a:pt x="1011" y="276"/>
                  </a:lnTo>
                  <a:lnTo>
                    <a:pt x="1007" y="269"/>
                  </a:lnTo>
                  <a:lnTo>
                    <a:pt x="1002" y="261"/>
                  </a:lnTo>
                  <a:lnTo>
                    <a:pt x="997" y="255"/>
                  </a:lnTo>
                  <a:lnTo>
                    <a:pt x="991" y="248"/>
                  </a:lnTo>
                  <a:lnTo>
                    <a:pt x="985" y="243"/>
                  </a:lnTo>
                  <a:lnTo>
                    <a:pt x="977" y="238"/>
                  </a:lnTo>
                  <a:lnTo>
                    <a:pt x="970" y="233"/>
                  </a:lnTo>
                  <a:lnTo>
                    <a:pt x="962" y="230"/>
                  </a:lnTo>
                  <a:lnTo>
                    <a:pt x="954" y="227"/>
                  </a:lnTo>
                  <a:lnTo>
                    <a:pt x="945" y="225"/>
                  </a:lnTo>
                  <a:lnTo>
                    <a:pt x="935" y="224"/>
                  </a:lnTo>
                  <a:lnTo>
                    <a:pt x="927" y="223"/>
                  </a:lnTo>
                  <a:lnTo>
                    <a:pt x="927" y="223"/>
                  </a:lnTo>
                  <a:close/>
                  <a:moveTo>
                    <a:pt x="118" y="721"/>
                  </a:moveTo>
                  <a:lnTo>
                    <a:pt x="118" y="721"/>
                  </a:lnTo>
                  <a:lnTo>
                    <a:pt x="114" y="725"/>
                  </a:lnTo>
                  <a:lnTo>
                    <a:pt x="108" y="727"/>
                  </a:lnTo>
                  <a:lnTo>
                    <a:pt x="102" y="729"/>
                  </a:lnTo>
                  <a:lnTo>
                    <a:pt x="95" y="729"/>
                  </a:lnTo>
                  <a:lnTo>
                    <a:pt x="90" y="729"/>
                  </a:lnTo>
                  <a:lnTo>
                    <a:pt x="83" y="727"/>
                  </a:lnTo>
                  <a:lnTo>
                    <a:pt x="78" y="725"/>
                  </a:lnTo>
                  <a:lnTo>
                    <a:pt x="73" y="721"/>
                  </a:lnTo>
                  <a:lnTo>
                    <a:pt x="73" y="721"/>
                  </a:lnTo>
                  <a:lnTo>
                    <a:pt x="70" y="715"/>
                  </a:lnTo>
                  <a:lnTo>
                    <a:pt x="66" y="710"/>
                  </a:lnTo>
                  <a:lnTo>
                    <a:pt x="64" y="704"/>
                  </a:lnTo>
                  <a:lnTo>
                    <a:pt x="64" y="698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6" y="78"/>
                  </a:lnTo>
                  <a:lnTo>
                    <a:pt x="68" y="74"/>
                  </a:lnTo>
                  <a:lnTo>
                    <a:pt x="72" y="70"/>
                  </a:lnTo>
                  <a:lnTo>
                    <a:pt x="76" y="67"/>
                  </a:lnTo>
                  <a:lnTo>
                    <a:pt x="80" y="65"/>
                  </a:lnTo>
                  <a:lnTo>
                    <a:pt x="86" y="63"/>
                  </a:lnTo>
                  <a:lnTo>
                    <a:pt x="92" y="63"/>
                  </a:lnTo>
                  <a:lnTo>
                    <a:pt x="699" y="63"/>
                  </a:lnTo>
                  <a:lnTo>
                    <a:pt x="699" y="63"/>
                  </a:lnTo>
                  <a:lnTo>
                    <a:pt x="706" y="63"/>
                  </a:lnTo>
                  <a:lnTo>
                    <a:pt x="711" y="65"/>
                  </a:lnTo>
                  <a:lnTo>
                    <a:pt x="715" y="67"/>
                  </a:lnTo>
                  <a:lnTo>
                    <a:pt x="720" y="70"/>
                  </a:lnTo>
                  <a:lnTo>
                    <a:pt x="723" y="74"/>
                  </a:lnTo>
                  <a:lnTo>
                    <a:pt x="725" y="78"/>
                  </a:lnTo>
                  <a:lnTo>
                    <a:pt x="727" y="82"/>
                  </a:lnTo>
                  <a:lnTo>
                    <a:pt x="727" y="86"/>
                  </a:lnTo>
                  <a:lnTo>
                    <a:pt x="727" y="452"/>
                  </a:lnTo>
                  <a:lnTo>
                    <a:pt x="727" y="452"/>
                  </a:lnTo>
                  <a:lnTo>
                    <a:pt x="727" y="458"/>
                  </a:lnTo>
                  <a:lnTo>
                    <a:pt x="725" y="462"/>
                  </a:lnTo>
                  <a:lnTo>
                    <a:pt x="723" y="466"/>
                  </a:lnTo>
                  <a:lnTo>
                    <a:pt x="720" y="470"/>
                  </a:lnTo>
                  <a:lnTo>
                    <a:pt x="715" y="473"/>
                  </a:lnTo>
                  <a:lnTo>
                    <a:pt x="711" y="475"/>
                  </a:lnTo>
                  <a:lnTo>
                    <a:pt x="706" y="476"/>
                  </a:lnTo>
                  <a:lnTo>
                    <a:pt x="699" y="476"/>
                  </a:lnTo>
                  <a:lnTo>
                    <a:pt x="429" y="476"/>
                  </a:lnTo>
                  <a:lnTo>
                    <a:pt x="429" y="476"/>
                  </a:lnTo>
                  <a:lnTo>
                    <a:pt x="415" y="477"/>
                  </a:lnTo>
                  <a:lnTo>
                    <a:pt x="401" y="479"/>
                  </a:lnTo>
                  <a:lnTo>
                    <a:pt x="387" y="482"/>
                  </a:lnTo>
                  <a:lnTo>
                    <a:pt x="374" y="487"/>
                  </a:lnTo>
                  <a:lnTo>
                    <a:pt x="361" y="493"/>
                  </a:lnTo>
                  <a:lnTo>
                    <a:pt x="350" y="501"/>
                  </a:lnTo>
                  <a:lnTo>
                    <a:pt x="339" y="508"/>
                  </a:lnTo>
                  <a:lnTo>
                    <a:pt x="328" y="518"/>
                  </a:lnTo>
                  <a:lnTo>
                    <a:pt x="118" y="721"/>
                  </a:lnTo>
                  <a:close/>
                  <a:moveTo>
                    <a:pt x="955" y="921"/>
                  </a:moveTo>
                  <a:lnTo>
                    <a:pt x="955" y="921"/>
                  </a:lnTo>
                  <a:lnTo>
                    <a:pt x="954" y="928"/>
                  </a:lnTo>
                  <a:lnTo>
                    <a:pt x="951" y="934"/>
                  </a:lnTo>
                  <a:lnTo>
                    <a:pt x="949" y="939"/>
                  </a:lnTo>
                  <a:lnTo>
                    <a:pt x="945" y="944"/>
                  </a:lnTo>
                  <a:lnTo>
                    <a:pt x="945" y="944"/>
                  </a:lnTo>
                  <a:lnTo>
                    <a:pt x="940" y="948"/>
                  </a:lnTo>
                  <a:lnTo>
                    <a:pt x="934" y="951"/>
                  </a:lnTo>
                  <a:lnTo>
                    <a:pt x="929" y="952"/>
                  </a:lnTo>
                  <a:lnTo>
                    <a:pt x="923" y="953"/>
                  </a:lnTo>
                  <a:lnTo>
                    <a:pt x="916" y="952"/>
                  </a:lnTo>
                  <a:lnTo>
                    <a:pt x="911" y="951"/>
                  </a:lnTo>
                  <a:lnTo>
                    <a:pt x="904" y="948"/>
                  </a:lnTo>
                  <a:lnTo>
                    <a:pt x="900" y="944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80" y="732"/>
                  </a:lnTo>
                  <a:lnTo>
                    <a:pt x="668" y="724"/>
                  </a:lnTo>
                  <a:lnTo>
                    <a:pt x="656" y="716"/>
                  </a:lnTo>
                  <a:lnTo>
                    <a:pt x="645" y="711"/>
                  </a:lnTo>
                  <a:lnTo>
                    <a:pt x="631" y="706"/>
                  </a:lnTo>
                  <a:lnTo>
                    <a:pt x="618" y="702"/>
                  </a:lnTo>
                  <a:lnTo>
                    <a:pt x="604" y="700"/>
                  </a:lnTo>
                  <a:lnTo>
                    <a:pt x="589" y="700"/>
                  </a:lnTo>
                  <a:lnTo>
                    <a:pt x="318" y="700"/>
                  </a:lnTo>
                  <a:lnTo>
                    <a:pt x="318" y="700"/>
                  </a:lnTo>
                  <a:lnTo>
                    <a:pt x="313" y="699"/>
                  </a:lnTo>
                  <a:lnTo>
                    <a:pt x="308" y="698"/>
                  </a:lnTo>
                  <a:lnTo>
                    <a:pt x="302" y="696"/>
                  </a:lnTo>
                  <a:lnTo>
                    <a:pt x="298" y="693"/>
                  </a:lnTo>
                  <a:lnTo>
                    <a:pt x="295" y="689"/>
                  </a:lnTo>
                  <a:lnTo>
                    <a:pt x="293" y="685"/>
                  </a:lnTo>
                  <a:lnTo>
                    <a:pt x="291" y="681"/>
                  </a:lnTo>
                  <a:lnTo>
                    <a:pt x="291" y="677"/>
                  </a:lnTo>
                  <a:lnTo>
                    <a:pt x="291" y="642"/>
                  </a:lnTo>
                  <a:lnTo>
                    <a:pt x="372" y="563"/>
                  </a:lnTo>
                  <a:lnTo>
                    <a:pt x="372" y="563"/>
                  </a:lnTo>
                  <a:lnTo>
                    <a:pt x="379" y="557"/>
                  </a:lnTo>
                  <a:lnTo>
                    <a:pt x="385" y="553"/>
                  </a:lnTo>
                  <a:lnTo>
                    <a:pt x="391" y="549"/>
                  </a:lnTo>
                  <a:lnTo>
                    <a:pt x="398" y="546"/>
                  </a:lnTo>
                  <a:lnTo>
                    <a:pt x="405" y="544"/>
                  </a:lnTo>
                  <a:lnTo>
                    <a:pt x="413" y="541"/>
                  </a:lnTo>
                  <a:lnTo>
                    <a:pt x="420" y="540"/>
                  </a:lnTo>
                  <a:lnTo>
                    <a:pt x="429" y="540"/>
                  </a:lnTo>
                  <a:lnTo>
                    <a:pt x="699" y="540"/>
                  </a:lnTo>
                  <a:lnTo>
                    <a:pt x="699" y="540"/>
                  </a:lnTo>
                  <a:lnTo>
                    <a:pt x="709" y="539"/>
                  </a:lnTo>
                  <a:lnTo>
                    <a:pt x="719" y="538"/>
                  </a:lnTo>
                  <a:lnTo>
                    <a:pt x="727" y="536"/>
                  </a:lnTo>
                  <a:lnTo>
                    <a:pt x="736" y="533"/>
                  </a:lnTo>
                  <a:lnTo>
                    <a:pt x="743" y="530"/>
                  </a:lnTo>
                  <a:lnTo>
                    <a:pt x="751" y="525"/>
                  </a:lnTo>
                  <a:lnTo>
                    <a:pt x="758" y="520"/>
                  </a:lnTo>
                  <a:lnTo>
                    <a:pt x="765" y="515"/>
                  </a:lnTo>
                  <a:lnTo>
                    <a:pt x="770" y="508"/>
                  </a:lnTo>
                  <a:lnTo>
                    <a:pt x="776" y="502"/>
                  </a:lnTo>
                  <a:lnTo>
                    <a:pt x="780" y="494"/>
                  </a:lnTo>
                  <a:lnTo>
                    <a:pt x="784" y="487"/>
                  </a:lnTo>
                  <a:lnTo>
                    <a:pt x="787" y="478"/>
                  </a:lnTo>
                  <a:lnTo>
                    <a:pt x="789" y="471"/>
                  </a:lnTo>
                  <a:lnTo>
                    <a:pt x="791" y="461"/>
                  </a:lnTo>
                  <a:lnTo>
                    <a:pt x="792" y="452"/>
                  </a:lnTo>
                  <a:lnTo>
                    <a:pt x="792" y="286"/>
                  </a:lnTo>
                  <a:lnTo>
                    <a:pt x="927" y="286"/>
                  </a:lnTo>
                  <a:lnTo>
                    <a:pt x="927" y="286"/>
                  </a:lnTo>
                  <a:lnTo>
                    <a:pt x="932" y="287"/>
                  </a:lnTo>
                  <a:lnTo>
                    <a:pt x="938" y="288"/>
                  </a:lnTo>
                  <a:lnTo>
                    <a:pt x="942" y="290"/>
                  </a:lnTo>
                  <a:lnTo>
                    <a:pt x="946" y="294"/>
                  </a:lnTo>
                  <a:lnTo>
                    <a:pt x="949" y="297"/>
                  </a:lnTo>
                  <a:lnTo>
                    <a:pt x="953" y="301"/>
                  </a:lnTo>
                  <a:lnTo>
                    <a:pt x="954" y="305"/>
                  </a:lnTo>
                  <a:lnTo>
                    <a:pt x="955" y="311"/>
                  </a:lnTo>
                  <a:lnTo>
                    <a:pt x="955" y="921"/>
                  </a:lnTo>
                  <a:close/>
                  <a:moveTo>
                    <a:pt x="398" y="380"/>
                  </a:moveTo>
                  <a:lnTo>
                    <a:pt x="398" y="380"/>
                  </a:lnTo>
                  <a:lnTo>
                    <a:pt x="408" y="380"/>
                  </a:lnTo>
                  <a:lnTo>
                    <a:pt x="416" y="377"/>
                  </a:lnTo>
                  <a:lnTo>
                    <a:pt x="425" y="373"/>
                  </a:lnTo>
                  <a:lnTo>
                    <a:pt x="431" y="367"/>
                  </a:lnTo>
                  <a:lnTo>
                    <a:pt x="438" y="360"/>
                  </a:lnTo>
                  <a:lnTo>
                    <a:pt x="442" y="351"/>
                  </a:lnTo>
                  <a:lnTo>
                    <a:pt x="444" y="343"/>
                  </a:lnTo>
                  <a:lnTo>
                    <a:pt x="445" y="333"/>
                  </a:lnTo>
                  <a:lnTo>
                    <a:pt x="445" y="333"/>
                  </a:lnTo>
                  <a:lnTo>
                    <a:pt x="444" y="324"/>
                  </a:lnTo>
                  <a:lnTo>
                    <a:pt x="442" y="315"/>
                  </a:lnTo>
                  <a:lnTo>
                    <a:pt x="438" y="306"/>
                  </a:lnTo>
                  <a:lnTo>
                    <a:pt x="431" y="300"/>
                  </a:lnTo>
                  <a:lnTo>
                    <a:pt x="425" y="294"/>
                  </a:lnTo>
                  <a:lnTo>
                    <a:pt x="416" y="289"/>
                  </a:lnTo>
                  <a:lnTo>
                    <a:pt x="408" y="286"/>
                  </a:lnTo>
                  <a:lnTo>
                    <a:pt x="398" y="286"/>
                  </a:lnTo>
                  <a:lnTo>
                    <a:pt x="398" y="286"/>
                  </a:lnTo>
                  <a:lnTo>
                    <a:pt x="388" y="286"/>
                  </a:lnTo>
                  <a:lnTo>
                    <a:pt x="380" y="289"/>
                  </a:lnTo>
                  <a:lnTo>
                    <a:pt x="371" y="294"/>
                  </a:lnTo>
                  <a:lnTo>
                    <a:pt x="364" y="300"/>
                  </a:lnTo>
                  <a:lnTo>
                    <a:pt x="358" y="306"/>
                  </a:lnTo>
                  <a:lnTo>
                    <a:pt x="354" y="315"/>
                  </a:lnTo>
                  <a:lnTo>
                    <a:pt x="351" y="324"/>
                  </a:lnTo>
                  <a:lnTo>
                    <a:pt x="350" y="333"/>
                  </a:lnTo>
                  <a:lnTo>
                    <a:pt x="350" y="333"/>
                  </a:lnTo>
                  <a:lnTo>
                    <a:pt x="351" y="343"/>
                  </a:lnTo>
                  <a:lnTo>
                    <a:pt x="354" y="351"/>
                  </a:lnTo>
                  <a:lnTo>
                    <a:pt x="358" y="360"/>
                  </a:lnTo>
                  <a:lnTo>
                    <a:pt x="364" y="367"/>
                  </a:lnTo>
                  <a:lnTo>
                    <a:pt x="371" y="373"/>
                  </a:lnTo>
                  <a:lnTo>
                    <a:pt x="380" y="377"/>
                  </a:lnTo>
                  <a:lnTo>
                    <a:pt x="388" y="380"/>
                  </a:lnTo>
                  <a:lnTo>
                    <a:pt x="398" y="380"/>
                  </a:lnTo>
                  <a:lnTo>
                    <a:pt x="398" y="380"/>
                  </a:lnTo>
                  <a:close/>
                  <a:moveTo>
                    <a:pt x="207" y="286"/>
                  </a:moveTo>
                  <a:lnTo>
                    <a:pt x="207" y="286"/>
                  </a:lnTo>
                  <a:lnTo>
                    <a:pt x="197" y="286"/>
                  </a:lnTo>
                  <a:lnTo>
                    <a:pt x="189" y="289"/>
                  </a:lnTo>
                  <a:lnTo>
                    <a:pt x="180" y="294"/>
                  </a:lnTo>
                  <a:lnTo>
                    <a:pt x="174" y="300"/>
                  </a:lnTo>
                  <a:lnTo>
                    <a:pt x="167" y="306"/>
                  </a:lnTo>
                  <a:lnTo>
                    <a:pt x="163" y="315"/>
                  </a:lnTo>
                  <a:lnTo>
                    <a:pt x="160" y="324"/>
                  </a:lnTo>
                  <a:lnTo>
                    <a:pt x="160" y="333"/>
                  </a:lnTo>
                  <a:lnTo>
                    <a:pt x="160" y="333"/>
                  </a:lnTo>
                  <a:lnTo>
                    <a:pt x="160" y="343"/>
                  </a:lnTo>
                  <a:lnTo>
                    <a:pt x="163" y="351"/>
                  </a:lnTo>
                  <a:lnTo>
                    <a:pt x="167" y="360"/>
                  </a:lnTo>
                  <a:lnTo>
                    <a:pt x="174" y="367"/>
                  </a:lnTo>
                  <a:lnTo>
                    <a:pt x="180" y="373"/>
                  </a:lnTo>
                  <a:lnTo>
                    <a:pt x="189" y="377"/>
                  </a:lnTo>
                  <a:lnTo>
                    <a:pt x="197" y="380"/>
                  </a:lnTo>
                  <a:lnTo>
                    <a:pt x="207" y="380"/>
                  </a:lnTo>
                  <a:lnTo>
                    <a:pt x="207" y="380"/>
                  </a:lnTo>
                  <a:lnTo>
                    <a:pt x="217" y="380"/>
                  </a:lnTo>
                  <a:lnTo>
                    <a:pt x="225" y="377"/>
                  </a:lnTo>
                  <a:lnTo>
                    <a:pt x="234" y="373"/>
                  </a:lnTo>
                  <a:lnTo>
                    <a:pt x="240" y="367"/>
                  </a:lnTo>
                  <a:lnTo>
                    <a:pt x="247" y="360"/>
                  </a:lnTo>
                  <a:lnTo>
                    <a:pt x="251" y="351"/>
                  </a:lnTo>
                  <a:lnTo>
                    <a:pt x="254" y="343"/>
                  </a:lnTo>
                  <a:lnTo>
                    <a:pt x="254" y="333"/>
                  </a:lnTo>
                  <a:lnTo>
                    <a:pt x="254" y="333"/>
                  </a:lnTo>
                  <a:lnTo>
                    <a:pt x="254" y="324"/>
                  </a:lnTo>
                  <a:lnTo>
                    <a:pt x="251" y="315"/>
                  </a:lnTo>
                  <a:lnTo>
                    <a:pt x="247" y="306"/>
                  </a:lnTo>
                  <a:lnTo>
                    <a:pt x="240" y="300"/>
                  </a:lnTo>
                  <a:lnTo>
                    <a:pt x="234" y="294"/>
                  </a:lnTo>
                  <a:lnTo>
                    <a:pt x="225" y="289"/>
                  </a:lnTo>
                  <a:lnTo>
                    <a:pt x="217" y="286"/>
                  </a:lnTo>
                  <a:lnTo>
                    <a:pt x="207" y="286"/>
                  </a:lnTo>
                  <a:lnTo>
                    <a:pt x="207" y="286"/>
                  </a:lnTo>
                  <a:close/>
                  <a:moveTo>
                    <a:pt x="589" y="380"/>
                  </a:moveTo>
                  <a:lnTo>
                    <a:pt x="589" y="380"/>
                  </a:lnTo>
                  <a:lnTo>
                    <a:pt x="598" y="380"/>
                  </a:lnTo>
                  <a:lnTo>
                    <a:pt x="607" y="377"/>
                  </a:lnTo>
                  <a:lnTo>
                    <a:pt x="616" y="373"/>
                  </a:lnTo>
                  <a:lnTo>
                    <a:pt x="622" y="367"/>
                  </a:lnTo>
                  <a:lnTo>
                    <a:pt x="629" y="360"/>
                  </a:lnTo>
                  <a:lnTo>
                    <a:pt x="633" y="351"/>
                  </a:lnTo>
                  <a:lnTo>
                    <a:pt x="635" y="343"/>
                  </a:lnTo>
                  <a:lnTo>
                    <a:pt x="636" y="333"/>
                  </a:lnTo>
                  <a:lnTo>
                    <a:pt x="636" y="333"/>
                  </a:lnTo>
                  <a:lnTo>
                    <a:pt x="635" y="324"/>
                  </a:lnTo>
                  <a:lnTo>
                    <a:pt x="633" y="315"/>
                  </a:lnTo>
                  <a:lnTo>
                    <a:pt x="629" y="306"/>
                  </a:lnTo>
                  <a:lnTo>
                    <a:pt x="622" y="300"/>
                  </a:lnTo>
                  <a:lnTo>
                    <a:pt x="616" y="294"/>
                  </a:lnTo>
                  <a:lnTo>
                    <a:pt x="607" y="289"/>
                  </a:lnTo>
                  <a:lnTo>
                    <a:pt x="598" y="286"/>
                  </a:lnTo>
                  <a:lnTo>
                    <a:pt x="589" y="286"/>
                  </a:lnTo>
                  <a:lnTo>
                    <a:pt x="589" y="286"/>
                  </a:lnTo>
                  <a:lnTo>
                    <a:pt x="579" y="286"/>
                  </a:lnTo>
                  <a:lnTo>
                    <a:pt x="570" y="289"/>
                  </a:lnTo>
                  <a:lnTo>
                    <a:pt x="562" y="294"/>
                  </a:lnTo>
                  <a:lnTo>
                    <a:pt x="554" y="300"/>
                  </a:lnTo>
                  <a:lnTo>
                    <a:pt x="549" y="306"/>
                  </a:lnTo>
                  <a:lnTo>
                    <a:pt x="545" y="315"/>
                  </a:lnTo>
                  <a:lnTo>
                    <a:pt x="542" y="324"/>
                  </a:lnTo>
                  <a:lnTo>
                    <a:pt x="541" y="333"/>
                  </a:lnTo>
                  <a:lnTo>
                    <a:pt x="541" y="333"/>
                  </a:lnTo>
                  <a:lnTo>
                    <a:pt x="542" y="343"/>
                  </a:lnTo>
                  <a:lnTo>
                    <a:pt x="545" y="351"/>
                  </a:lnTo>
                  <a:lnTo>
                    <a:pt x="549" y="360"/>
                  </a:lnTo>
                  <a:lnTo>
                    <a:pt x="554" y="367"/>
                  </a:lnTo>
                  <a:lnTo>
                    <a:pt x="562" y="373"/>
                  </a:lnTo>
                  <a:lnTo>
                    <a:pt x="570" y="377"/>
                  </a:lnTo>
                  <a:lnTo>
                    <a:pt x="579" y="380"/>
                  </a:lnTo>
                  <a:lnTo>
                    <a:pt x="589" y="380"/>
                  </a:lnTo>
                  <a:lnTo>
                    <a:pt x="589" y="3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16306" y="3131433"/>
            <a:ext cx="647916" cy="648000"/>
            <a:chOff x="769156" y="3496604"/>
            <a:chExt cx="648000" cy="648000"/>
          </a:xfrm>
        </p:grpSpPr>
        <p:sp>
          <p:nvSpPr>
            <p:cNvPr id="30" name="椭圆 29"/>
            <p:cNvSpPr/>
            <p:nvPr/>
          </p:nvSpPr>
          <p:spPr>
            <a:xfrm>
              <a:off x="769156" y="3496604"/>
              <a:ext cx="648000" cy="648000"/>
            </a:xfrm>
            <a:prstGeom prst="ellipse">
              <a:avLst/>
            </a:prstGeom>
            <a:solidFill>
              <a:srgbClr val="70A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7"/>
            <p:cNvSpPr>
              <a:spLocks noEditPoints="1"/>
            </p:cNvSpPr>
            <p:nvPr/>
          </p:nvSpPr>
          <p:spPr bwMode="auto">
            <a:xfrm>
              <a:off x="932025" y="3688842"/>
              <a:ext cx="322263" cy="263525"/>
            </a:xfrm>
            <a:custGeom>
              <a:avLst/>
              <a:gdLst>
                <a:gd name="T0" fmla="*/ 53 w 1017"/>
                <a:gd name="T1" fmla="*/ 288 h 828"/>
                <a:gd name="T2" fmla="*/ 19 w 1017"/>
                <a:gd name="T3" fmla="*/ 329 h 828"/>
                <a:gd name="T4" fmla="*/ 0 w 1017"/>
                <a:gd name="T5" fmla="*/ 415 h 828"/>
                <a:gd name="T6" fmla="*/ 25 w 1017"/>
                <a:gd name="T7" fmla="*/ 512 h 828"/>
                <a:gd name="T8" fmla="*/ 158 w 1017"/>
                <a:gd name="T9" fmla="*/ 573 h 828"/>
                <a:gd name="T10" fmla="*/ 166 w 1017"/>
                <a:gd name="T11" fmla="*/ 737 h 828"/>
                <a:gd name="T12" fmla="*/ 209 w 1017"/>
                <a:gd name="T13" fmla="*/ 785 h 828"/>
                <a:gd name="T14" fmla="*/ 413 w 1017"/>
                <a:gd name="T15" fmla="*/ 795 h 828"/>
                <a:gd name="T16" fmla="*/ 474 w 1017"/>
                <a:gd name="T17" fmla="*/ 774 h 828"/>
                <a:gd name="T18" fmla="*/ 506 w 1017"/>
                <a:gd name="T19" fmla="*/ 719 h 828"/>
                <a:gd name="T20" fmla="*/ 654 w 1017"/>
                <a:gd name="T21" fmla="*/ 731 h 828"/>
                <a:gd name="T22" fmla="*/ 693 w 1017"/>
                <a:gd name="T23" fmla="*/ 727 h 828"/>
                <a:gd name="T24" fmla="*/ 745 w 1017"/>
                <a:gd name="T25" fmla="*/ 629 h 828"/>
                <a:gd name="T26" fmla="*/ 763 w 1017"/>
                <a:gd name="T27" fmla="*/ 358 h 828"/>
                <a:gd name="T28" fmla="*/ 724 w 1017"/>
                <a:gd name="T29" fmla="*/ 136 h 828"/>
                <a:gd name="T30" fmla="*/ 667 w 1017"/>
                <a:gd name="T31" fmla="*/ 96 h 828"/>
                <a:gd name="T32" fmla="*/ 440 w 1017"/>
                <a:gd name="T33" fmla="*/ 718 h 828"/>
                <a:gd name="T34" fmla="*/ 254 w 1017"/>
                <a:gd name="T35" fmla="*/ 732 h 828"/>
                <a:gd name="T36" fmla="*/ 223 w 1017"/>
                <a:gd name="T37" fmla="*/ 706 h 828"/>
                <a:gd name="T38" fmla="*/ 593 w 1017"/>
                <a:gd name="T39" fmla="*/ 643 h 828"/>
                <a:gd name="T40" fmla="*/ 64 w 1017"/>
                <a:gd name="T41" fmla="*/ 427 h 828"/>
                <a:gd name="T42" fmla="*/ 76 w 1017"/>
                <a:gd name="T43" fmla="*/ 356 h 828"/>
                <a:gd name="T44" fmla="*/ 578 w 1017"/>
                <a:gd name="T45" fmla="*/ 276 h 828"/>
                <a:gd name="T46" fmla="*/ 574 w 1017"/>
                <a:gd name="T47" fmla="*/ 490 h 828"/>
                <a:gd name="T48" fmla="*/ 593 w 1017"/>
                <a:gd name="T49" fmla="*/ 643 h 828"/>
                <a:gd name="T50" fmla="*/ 642 w 1017"/>
                <a:gd name="T51" fmla="*/ 557 h 828"/>
                <a:gd name="T52" fmla="*/ 642 w 1017"/>
                <a:gd name="T53" fmla="*/ 271 h 828"/>
                <a:gd name="T54" fmla="*/ 672 w 1017"/>
                <a:gd name="T55" fmla="*/ 175 h 828"/>
                <a:gd name="T56" fmla="*/ 699 w 1017"/>
                <a:gd name="T57" fmla="*/ 415 h 828"/>
                <a:gd name="T58" fmla="*/ 678 w 1017"/>
                <a:gd name="T59" fmla="*/ 638 h 828"/>
                <a:gd name="T60" fmla="*/ 857 w 1017"/>
                <a:gd name="T61" fmla="*/ 621 h 828"/>
                <a:gd name="T62" fmla="*/ 890 w 1017"/>
                <a:gd name="T63" fmla="*/ 415 h 828"/>
                <a:gd name="T64" fmla="*/ 846 w 1017"/>
                <a:gd name="T65" fmla="*/ 176 h 828"/>
                <a:gd name="T66" fmla="*/ 809 w 1017"/>
                <a:gd name="T67" fmla="*/ 128 h 828"/>
                <a:gd name="T68" fmla="*/ 776 w 1017"/>
                <a:gd name="T69" fmla="*/ 143 h 828"/>
                <a:gd name="T70" fmla="*/ 787 w 1017"/>
                <a:gd name="T71" fmla="*/ 200 h 828"/>
                <a:gd name="T72" fmla="*/ 827 w 1017"/>
                <a:gd name="T73" fmla="*/ 415 h 828"/>
                <a:gd name="T74" fmla="*/ 797 w 1017"/>
                <a:gd name="T75" fmla="*/ 599 h 828"/>
                <a:gd name="T76" fmla="*/ 774 w 1017"/>
                <a:gd name="T77" fmla="*/ 680 h 828"/>
                <a:gd name="T78" fmla="*/ 804 w 1017"/>
                <a:gd name="T79" fmla="*/ 700 h 828"/>
                <a:gd name="T80" fmla="*/ 832 w 1017"/>
                <a:gd name="T81" fmla="*/ 682 h 828"/>
                <a:gd name="T82" fmla="*/ 830 w 1017"/>
                <a:gd name="T83" fmla="*/ 1 h 828"/>
                <a:gd name="T84" fmla="*/ 807 w 1017"/>
                <a:gd name="T85" fmla="*/ 28 h 828"/>
                <a:gd name="T86" fmla="*/ 832 w 1017"/>
                <a:gd name="T87" fmla="*/ 71 h 828"/>
                <a:gd name="T88" fmla="*/ 917 w 1017"/>
                <a:gd name="T89" fmla="*/ 209 h 828"/>
                <a:gd name="T90" fmla="*/ 954 w 1017"/>
                <a:gd name="T91" fmla="*/ 387 h 828"/>
                <a:gd name="T92" fmla="*/ 938 w 1017"/>
                <a:gd name="T93" fmla="*/ 547 h 828"/>
                <a:gd name="T94" fmla="*/ 874 w 1017"/>
                <a:gd name="T95" fmla="*/ 705 h 828"/>
                <a:gd name="T96" fmla="*/ 810 w 1017"/>
                <a:gd name="T97" fmla="*/ 781 h 828"/>
                <a:gd name="T98" fmla="*/ 814 w 1017"/>
                <a:gd name="T99" fmla="*/ 817 h 828"/>
                <a:gd name="T100" fmla="*/ 849 w 1017"/>
                <a:gd name="T101" fmla="*/ 825 h 828"/>
                <a:gd name="T102" fmla="*/ 926 w 1017"/>
                <a:gd name="T103" fmla="*/ 743 h 828"/>
                <a:gd name="T104" fmla="*/ 1001 w 1017"/>
                <a:gd name="T105" fmla="*/ 565 h 828"/>
                <a:gd name="T106" fmla="*/ 1017 w 1017"/>
                <a:gd name="T107" fmla="*/ 383 h 828"/>
                <a:gd name="T108" fmla="*/ 975 w 1017"/>
                <a:gd name="T109" fmla="*/ 182 h 828"/>
                <a:gd name="T110" fmla="*/ 877 w 1017"/>
                <a:gd name="T111" fmla="*/ 26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7" h="828">
                  <a:moveTo>
                    <a:pt x="667" y="96"/>
                  </a:moveTo>
                  <a:lnTo>
                    <a:pt x="667" y="96"/>
                  </a:lnTo>
                  <a:lnTo>
                    <a:pt x="662" y="96"/>
                  </a:lnTo>
                  <a:lnTo>
                    <a:pt x="654" y="97"/>
                  </a:lnTo>
                  <a:lnTo>
                    <a:pt x="647" y="99"/>
                  </a:lnTo>
                  <a:lnTo>
                    <a:pt x="637" y="104"/>
                  </a:lnTo>
                  <a:lnTo>
                    <a:pt x="53" y="288"/>
                  </a:lnTo>
                  <a:lnTo>
                    <a:pt x="53" y="288"/>
                  </a:lnTo>
                  <a:lnTo>
                    <a:pt x="47" y="291"/>
                  </a:lnTo>
                  <a:lnTo>
                    <a:pt x="40" y="297"/>
                  </a:lnTo>
                  <a:lnTo>
                    <a:pt x="40" y="297"/>
                  </a:lnTo>
                  <a:lnTo>
                    <a:pt x="33" y="306"/>
                  </a:lnTo>
                  <a:lnTo>
                    <a:pt x="25" y="316"/>
                  </a:lnTo>
                  <a:lnTo>
                    <a:pt x="19" y="329"/>
                  </a:lnTo>
                  <a:lnTo>
                    <a:pt x="11" y="345"/>
                  </a:lnTo>
                  <a:lnTo>
                    <a:pt x="5" y="365"/>
                  </a:lnTo>
                  <a:lnTo>
                    <a:pt x="3" y="376"/>
                  </a:lnTo>
                  <a:lnTo>
                    <a:pt x="1" y="388"/>
                  </a:lnTo>
                  <a:lnTo>
                    <a:pt x="0" y="401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0" y="427"/>
                  </a:lnTo>
                  <a:lnTo>
                    <a:pt x="1" y="440"/>
                  </a:lnTo>
                  <a:lnTo>
                    <a:pt x="3" y="452"/>
                  </a:lnTo>
                  <a:lnTo>
                    <a:pt x="5" y="464"/>
                  </a:lnTo>
                  <a:lnTo>
                    <a:pt x="11" y="483"/>
                  </a:lnTo>
                  <a:lnTo>
                    <a:pt x="19" y="499"/>
                  </a:lnTo>
                  <a:lnTo>
                    <a:pt x="25" y="512"/>
                  </a:lnTo>
                  <a:lnTo>
                    <a:pt x="33" y="522"/>
                  </a:lnTo>
                  <a:lnTo>
                    <a:pt x="40" y="531"/>
                  </a:lnTo>
                  <a:lnTo>
                    <a:pt x="40" y="531"/>
                  </a:lnTo>
                  <a:lnTo>
                    <a:pt x="47" y="537"/>
                  </a:lnTo>
                  <a:lnTo>
                    <a:pt x="53" y="540"/>
                  </a:lnTo>
                  <a:lnTo>
                    <a:pt x="158" y="573"/>
                  </a:lnTo>
                  <a:lnTo>
                    <a:pt x="158" y="573"/>
                  </a:lnTo>
                  <a:lnTo>
                    <a:pt x="158" y="573"/>
                  </a:lnTo>
                  <a:lnTo>
                    <a:pt x="158" y="700"/>
                  </a:lnTo>
                  <a:lnTo>
                    <a:pt x="158" y="700"/>
                  </a:lnTo>
                  <a:lnTo>
                    <a:pt x="160" y="710"/>
                  </a:lnTo>
                  <a:lnTo>
                    <a:pt x="161" y="719"/>
                  </a:lnTo>
                  <a:lnTo>
                    <a:pt x="163" y="729"/>
                  </a:lnTo>
                  <a:lnTo>
                    <a:pt x="166" y="737"/>
                  </a:lnTo>
                  <a:lnTo>
                    <a:pt x="170" y="746"/>
                  </a:lnTo>
                  <a:lnTo>
                    <a:pt x="175" y="754"/>
                  </a:lnTo>
                  <a:lnTo>
                    <a:pt x="180" y="761"/>
                  </a:lnTo>
                  <a:lnTo>
                    <a:pt x="186" y="768"/>
                  </a:lnTo>
                  <a:lnTo>
                    <a:pt x="193" y="774"/>
                  </a:lnTo>
                  <a:lnTo>
                    <a:pt x="200" y="779"/>
                  </a:lnTo>
                  <a:lnTo>
                    <a:pt x="209" y="785"/>
                  </a:lnTo>
                  <a:lnTo>
                    <a:pt x="216" y="788"/>
                  </a:lnTo>
                  <a:lnTo>
                    <a:pt x="226" y="791"/>
                  </a:lnTo>
                  <a:lnTo>
                    <a:pt x="235" y="793"/>
                  </a:lnTo>
                  <a:lnTo>
                    <a:pt x="244" y="795"/>
                  </a:lnTo>
                  <a:lnTo>
                    <a:pt x="254" y="795"/>
                  </a:lnTo>
                  <a:lnTo>
                    <a:pt x="413" y="795"/>
                  </a:lnTo>
                  <a:lnTo>
                    <a:pt x="413" y="795"/>
                  </a:lnTo>
                  <a:lnTo>
                    <a:pt x="422" y="795"/>
                  </a:lnTo>
                  <a:lnTo>
                    <a:pt x="432" y="793"/>
                  </a:lnTo>
                  <a:lnTo>
                    <a:pt x="442" y="791"/>
                  </a:lnTo>
                  <a:lnTo>
                    <a:pt x="450" y="788"/>
                  </a:lnTo>
                  <a:lnTo>
                    <a:pt x="459" y="785"/>
                  </a:lnTo>
                  <a:lnTo>
                    <a:pt x="466" y="779"/>
                  </a:lnTo>
                  <a:lnTo>
                    <a:pt x="474" y="774"/>
                  </a:lnTo>
                  <a:lnTo>
                    <a:pt x="480" y="768"/>
                  </a:lnTo>
                  <a:lnTo>
                    <a:pt x="487" y="761"/>
                  </a:lnTo>
                  <a:lnTo>
                    <a:pt x="492" y="754"/>
                  </a:lnTo>
                  <a:lnTo>
                    <a:pt x="496" y="746"/>
                  </a:lnTo>
                  <a:lnTo>
                    <a:pt x="501" y="737"/>
                  </a:lnTo>
                  <a:lnTo>
                    <a:pt x="504" y="729"/>
                  </a:lnTo>
                  <a:lnTo>
                    <a:pt x="506" y="719"/>
                  </a:lnTo>
                  <a:lnTo>
                    <a:pt x="508" y="710"/>
                  </a:lnTo>
                  <a:lnTo>
                    <a:pt x="508" y="700"/>
                  </a:lnTo>
                  <a:lnTo>
                    <a:pt x="508" y="684"/>
                  </a:lnTo>
                  <a:lnTo>
                    <a:pt x="637" y="725"/>
                  </a:lnTo>
                  <a:lnTo>
                    <a:pt x="637" y="725"/>
                  </a:lnTo>
                  <a:lnTo>
                    <a:pt x="647" y="729"/>
                  </a:lnTo>
                  <a:lnTo>
                    <a:pt x="654" y="731"/>
                  </a:lnTo>
                  <a:lnTo>
                    <a:pt x="662" y="732"/>
                  </a:lnTo>
                  <a:lnTo>
                    <a:pt x="667" y="732"/>
                  </a:lnTo>
                  <a:lnTo>
                    <a:pt x="667" y="732"/>
                  </a:lnTo>
                  <a:lnTo>
                    <a:pt x="667" y="732"/>
                  </a:lnTo>
                  <a:lnTo>
                    <a:pt x="679" y="731"/>
                  </a:lnTo>
                  <a:lnTo>
                    <a:pt x="685" y="730"/>
                  </a:lnTo>
                  <a:lnTo>
                    <a:pt x="693" y="727"/>
                  </a:lnTo>
                  <a:lnTo>
                    <a:pt x="700" y="722"/>
                  </a:lnTo>
                  <a:lnTo>
                    <a:pt x="708" y="715"/>
                  </a:lnTo>
                  <a:lnTo>
                    <a:pt x="716" y="705"/>
                  </a:lnTo>
                  <a:lnTo>
                    <a:pt x="724" y="692"/>
                  </a:lnTo>
                  <a:lnTo>
                    <a:pt x="731" y="675"/>
                  </a:lnTo>
                  <a:lnTo>
                    <a:pt x="739" y="654"/>
                  </a:lnTo>
                  <a:lnTo>
                    <a:pt x="745" y="629"/>
                  </a:lnTo>
                  <a:lnTo>
                    <a:pt x="752" y="598"/>
                  </a:lnTo>
                  <a:lnTo>
                    <a:pt x="756" y="562"/>
                  </a:lnTo>
                  <a:lnTo>
                    <a:pt x="759" y="519"/>
                  </a:lnTo>
                  <a:lnTo>
                    <a:pt x="763" y="470"/>
                  </a:lnTo>
                  <a:lnTo>
                    <a:pt x="763" y="415"/>
                  </a:lnTo>
                  <a:lnTo>
                    <a:pt x="763" y="415"/>
                  </a:lnTo>
                  <a:lnTo>
                    <a:pt x="763" y="358"/>
                  </a:lnTo>
                  <a:lnTo>
                    <a:pt x="759" y="309"/>
                  </a:lnTo>
                  <a:lnTo>
                    <a:pt x="756" y="266"/>
                  </a:lnTo>
                  <a:lnTo>
                    <a:pt x="751" y="230"/>
                  </a:lnTo>
                  <a:lnTo>
                    <a:pt x="745" y="199"/>
                  </a:lnTo>
                  <a:lnTo>
                    <a:pt x="739" y="174"/>
                  </a:lnTo>
                  <a:lnTo>
                    <a:pt x="731" y="153"/>
                  </a:lnTo>
                  <a:lnTo>
                    <a:pt x="724" y="136"/>
                  </a:lnTo>
                  <a:lnTo>
                    <a:pt x="716" y="123"/>
                  </a:lnTo>
                  <a:lnTo>
                    <a:pt x="708" y="113"/>
                  </a:lnTo>
                  <a:lnTo>
                    <a:pt x="700" y="106"/>
                  </a:lnTo>
                  <a:lnTo>
                    <a:pt x="693" y="101"/>
                  </a:lnTo>
                  <a:lnTo>
                    <a:pt x="685" y="98"/>
                  </a:lnTo>
                  <a:lnTo>
                    <a:pt x="678" y="97"/>
                  </a:lnTo>
                  <a:lnTo>
                    <a:pt x="667" y="96"/>
                  </a:lnTo>
                  <a:lnTo>
                    <a:pt x="667" y="96"/>
                  </a:lnTo>
                  <a:close/>
                  <a:moveTo>
                    <a:pt x="445" y="669"/>
                  </a:moveTo>
                  <a:lnTo>
                    <a:pt x="445" y="700"/>
                  </a:lnTo>
                  <a:lnTo>
                    <a:pt x="445" y="700"/>
                  </a:lnTo>
                  <a:lnTo>
                    <a:pt x="444" y="706"/>
                  </a:lnTo>
                  <a:lnTo>
                    <a:pt x="443" y="713"/>
                  </a:lnTo>
                  <a:lnTo>
                    <a:pt x="440" y="718"/>
                  </a:lnTo>
                  <a:lnTo>
                    <a:pt x="435" y="722"/>
                  </a:lnTo>
                  <a:lnTo>
                    <a:pt x="431" y="727"/>
                  </a:lnTo>
                  <a:lnTo>
                    <a:pt x="426" y="730"/>
                  </a:lnTo>
                  <a:lnTo>
                    <a:pt x="419" y="731"/>
                  </a:lnTo>
                  <a:lnTo>
                    <a:pt x="413" y="732"/>
                  </a:lnTo>
                  <a:lnTo>
                    <a:pt x="254" y="732"/>
                  </a:lnTo>
                  <a:lnTo>
                    <a:pt x="254" y="732"/>
                  </a:lnTo>
                  <a:lnTo>
                    <a:pt x="248" y="731"/>
                  </a:lnTo>
                  <a:lnTo>
                    <a:pt x="241" y="730"/>
                  </a:lnTo>
                  <a:lnTo>
                    <a:pt x="236" y="727"/>
                  </a:lnTo>
                  <a:lnTo>
                    <a:pt x="231" y="722"/>
                  </a:lnTo>
                  <a:lnTo>
                    <a:pt x="227" y="718"/>
                  </a:lnTo>
                  <a:lnTo>
                    <a:pt x="225" y="713"/>
                  </a:lnTo>
                  <a:lnTo>
                    <a:pt x="223" y="706"/>
                  </a:lnTo>
                  <a:lnTo>
                    <a:pt x="222" y="700"/>
                  </a:lnTo>
                  <a:lnTo>
                    <a:pt x="222" y="593"/>
                  </a:lnTo>
                  <a:lnTo>
                    <a:pt x="446" y="663"/>
                  </a:lnTo>
                  <a:lnTo>
                    <a:pt x="446" y="663"/>
                  </a:lnTo>
                  <a:lnTo>
                    <a:pt x="445" y="669"/>
                  </a:lnTo>
                  <a:lnTo>
                    <a:pt x="445" y="669"/>
                  </a:lnTo>
                  <a:close/>
                  <a:moveTo>
                    <a:pt x="593" y="643"/>
                  </a:moveTo>
                  <a:lnTo>
                    <a:pt x="82" y="482"/>
                  </a:lnTo>
                  <a:lnTo>
                    <a:pt x="82" y="482"/>
                  </a:lnTo>
                  <a:lnTo>
                    <a:pt x="76" y="472"/>
                  </a:lnTo>
                  <a:lnTo>
                    <a:pt x="70" y="457"/>
                  </a:lnTo>
                  <a:lnTo>
                    <a:pt x="67" y="449"/>
                  </a:lnTo>
                  <a:lnTo>
                    <a:pt x="65" y="438"/>
                  </a:lnTo>
                  <a:lnTo>
                    <a:pt x="64" y="427"/>
                  </a:lnTo>
                  <a:lnTo>
                    <a:pt x="63" y="415"/>
                  </a:lnTo>
                  <a:lnTo>
                    <a:pt x="63" y="415"/>
                  </a:lnTo>
                  <a:lnTo>
                    <a:pt x="64" y="402"/>
                  </a:lnTo>
                  <a:lnTo>
                    <a:pt x="65" y="390"/>
                  </a:lnTo>
                  <a:lnTo>
                    <a:pt x="67" y="379"/>
                  </a:lnTo>
                  <a:lnTo>
                    <a:pt x="70" y="371"/>
                  </a:lnTo>
                  <a:lnTo>
                    <a:pt x="76" y="356"/>
                  </a:lnTo>
                  <a:lnTo>
                    <a:pt x="82" y="346"/>
                  </a:lnTo>
                  <a:lnTo>
                    <a:pt x="593" y="185"/>
                  </a:lnTo>
                  <a:lnTo>
                    <a:pt x="593" y="185"/>
                  </a:lnTo>
                  <a:lnTo>
                    <a:pt x="589" y="203"/>
                  </a:lnTo>
                  <a:lnTo>
                    <a:pt x="584" y="225"/>
                  </a:lnTo>
                  <a:lnTo>
                    <a:pt x="581" y="249"/>
                  </a:lnTo>
                  <a:lnTo>
                    <a:pt x="578" y="276"/>
                  </a:lnTo>
                  <a:lnTo>
                    <a:pt x="576" y="305"/>
                  </a:lnTo>
                  <a:lnTo>
                    <a:pt x="574" y="338"/>
                  </a:lnTo>
                  <a:lnTo>
                    <a:pt x="573" y="375"/>
                  </a:lnTo>
                  <a:lnTo>
                    <a:pt x="572" y="415"/>
                  </a:lnTo>
                  <a:lnTo>
                    <a:pt x="572" y="415"/>
                  </a:lnTo>
                  <a:lnTo>
                    <a:pt x="573" y="453"/>
                  </a:lnTo>
                  <a:lnTo>
                    <a:pt x="574" y="490"/>
                  </a:lnTo>
                  <a:lnTo>
                    <a:pt x="576" y="523"/>
                  </a:lnTo>
                  <a:lnTo>
                    <a:pt x="578" y="553"/>
                  </a:lnTo>
                  <a:lnTo>
                    <a:pt x="581" y="580"/>
                  </a:lnTo>
                  <a:lnTo>
                    <a:pt x="584" y="603"/>
                  </a:lnTo>
                  <a:lnTo>
                    <a:pt x="589" y="625"/>
                  </a:lnTo>
                  <a:lnTo>
                    <a:pt x="593" y="643"/>
                  </a:lnTo>
                  <a:lnTo>
                    <a:pt x="593" y="643"/>
                  </a:lnTo>
                  <a:close/>
                  <a:moveTo>
                    <a:pt x="667" y="662"/>
                  </a:moveTo>
                  <a:lnTo>
                    <a:pt x="667" y="662"/>
                  </a:lnTo>
                  <a:lnTo>
                    <a:pt x="663" y="653"/>
                  </a:lnTo>
                  <a:lnTo>
                    <a:pt x="657" y="638"/>
                  </a:lnTo>
                  <a:lnTo>
                    <a:pt x="652" y="616"/>
                  </a:lnTo>
                  <a:lnTo>
                    <a:pt x="647" y="590"/>
                  </a:lnTo>
                  <a:lnTo>
                    <a:pt x="642" y="557"/>
                  </a:lnTo>
                  <a:lnTo>
                    <a:pt x="639" y="518"/>
                  </a:lnTo>
                  <a:lnTo>
                    <a:pt x="637" y="469"/>
                  </a:lnTo>
                  <a:lnTo>
                    <a:pt x="636" y="415"/>
                  </a:lnTo>
                  <a:lnTo>
                    <a:pt x="636" y="415"/>
                  </a:lnTo>
                  <a:lnTo>
                    <a:pt x="637" y="359"/>
                  </a:lnTo>
                  <a:lnTo>
                    <a:pt x="639" y="312"/>
                  </a:lnTo>
                  <a:lnTo>
                    <a:pt x="642" y="271"/>
                  </a:lnTo>
                  <a:lnTo>
                    <a:pt x="647" y="239"/>
                  </a:lnTo>
                  <a:lnTo>
                    <a:pt x="652" y="212"/>
                  </a:lnTo>
                  <a:lnTo>
                    <a:pt x="657" y="191"/>
                  </a:lnTo>
                  <a:lnTo>
                    <a:pt x="663" y="175"/>
                  </a:lnTo>
                  <a:lnTo>
                    <a:pt x="667" y="166"/>
                  </a:lnTo>
                  <a:lnTo>
                    <a:pt x="667" y="166"/>
                  </a:lnTo>
                  <a:lnTo>
                    <a:pt x="672" y="175"/>
                  </a:lnTo>
                  <a:lnTo>
                    <a:pt x="678" y="191"/>
                  </a:lnTo>
                  <a:lnTo>
                    <a:pt x="683" y="212"/>
                  </a:lnTo>
                  <a:lnTo>
                    <a:pt x="687" y="239"/>
                  </a:lnTo>
                  <a:lnTo>
                    <a:pt x="693" y="271"/>
                  </a:lnTo>
                  <a:lnTo>
                    <a:pt x="696" y="312"/>
                  </a:lnTo>
                  <a:lnTo>
                    <a:pt x="698" y="359"/>
                  </a:lnTo>
                  <a:lnTo>
                    <a:pt x="699" y="415"/>
                  </a:lnTo>
                  <a:lnTo>
                    <a:pt x="699" y="415"/>
                  </a:lnTo>
                  <a:lnTo>
                    <a:pt x="698" y="469"/>
                  </a:lnTo>
                  <a:lnTo>
                    <a:pt x="696" y="518"/>
                  </a:lnTo>
                  <a:lnTo>
                    <a:pt x="693" y="557"/>
                  </a:lnTo>
                  <a:lnTo>
                    <a:pt x="687" y="590"/>
                  </a:lnTo>
                  <a:lnTo>
                    <a:pt x="683" y="616"/>
                  </a:lnTo>
                  <a:lnTo>
                    <a:pt x="678" y="638"/>
                  </a:lnTo>
                  <a:lnTo>
                    <a:pt x="672" y="653"/>
                  </a:lnTo>
                  <a:lnTo>
                    <a:pt x="667" y="662"/>
                  </a:lnTo>
                  <a:lnTo>
                    <a:pt x="667" y="662"/>
                  </a:lnTo>
                  <a:close/>
                  <a:moveTo>
                    <a:pt x="832" y="682"/>
                  </a:moveTo>
                  <a:lnTo>
                    <a:pt x="832" y="682"/>
                  </a:lnTo>
                  <a:lnTo>
                    <a:pt x="846" y="652"/>
                  </a:lnTo>
                  <a:lnTo>
                    <a:pt x="857" y="621"/>
                  </a:lnTo>
                  <a:lnTo>
                    <a:pt x="868" y="588"/>
                  </a:lnTo>
                  <a:lnTo>
                    <a:pt x="875" y="554"/>
                  </a:lnTo>
                  <a:lnTo>
                    <a:pt x="882" y="521"/>
                  </a:lnTo>
                  <a:lnTo>
                    <a:pt x="886" y="485"/>
                  </a:lnTo>
                  <a:lnTo>
                    <a:pt x="889" y="450"/>
                  </a:lnTo>
                  <a:lnTo>
                    <a:pt x="890" y="415"/>
                  </a:lnTo>
                  <a:lnTo>
                    <a:pt x="890" y="415"/>
                  </a:lnTo>
                  <a:lnTo>
                    <a:pt x="889" y="378"/>
                  </a:lnTo>
                  <a:lnTo>
                    <a:pt x="886" y="343"/>
                  </a:lnTo>
                  <a:lnTo>
                    <a:pt x="882" y="308"/>
                  </a:lnTo>
                  <a:lnTo>
                    <a:pt x="875" y="274"/>
                  </a:lnTo>
                  <a:lnTo>
                    <a:pt x="868" y="241"/>
                  </a:lnTo>
                  <a:lnTo>
                    <a:pt x="857" y="207"/>
                  </a:lnTo>
                  <a:lnTo>
                    <a:pt x="846" y="176"/>
                  </a:lnTo>
                  <a:lnTo>
                    <a:pt x="832" y="146"/>
                  </a:lnTo>
                  <a:lnTo>
                    <a:pt x="832" y="146"/>
                  </a:lnTo>
                  <a:lnTo>
                    <a:pt x="829" y="141"/>
                  </a:lnTo>
                  <a:lnTo>
                    <a:pt x="825" y="136"/>
                  </a:lnTo>
                  <a:lnTo>
                    <a:pt x="820" y="132"/>
                  </a:lnTo>
                  <a:lnTo>
                    <a:pt x="815" y="130"/>
                  </a:lnTo>
                  <a:lnTo>
                    <a:pt x="809" y="128"/>
                  </a:lnTo>
                  <a:lnTo>
                    <a:pt x="802" y="128"/>
                  </a:lnTo>
                  <a:lnTo>
                    <a:pt x="796" y="129"/>
                  </a:lnTo>
                  <a:lnTo>
                    <a:pt x="790" y="131"/>
                  </a:lnTo>
                  <a:lnTo>
                    <a:pt x="790" y="131"/>
                  </a:lnTo>
                  <a:lnTo>
                    <a:pt x="785" y="135"/>
                  </a:lnTo>
                  <a:lnTo>
                    <a:pt x="780" y="139"/>
                  </a:lnTo>
                  <a:lnTo>
                    <a:pt x="776" y="143"/>
                  </a:lnTo>
                  <a:lnTo>
                    <a:pt x="774" y="148"/>
                  </a:lnTo>
                  <a:lnTo>
                    <a:pt x="772" y="155"/>
                  </a:lnTo>
                  <a:lnTo>
                    <a:pt x="772" y="161"/>
                  </a:lnTo>
                  <a:lnTo>
                    <a:pt x="773" y="167"/>
                  </a:lnTo>
                  <a:lnTo>
                    <a:pt x="775" y="173"/>
                  </a:lnTo>
                  <a:lnTo>
                    <a:pt x="775" y="173"/>
                  </a:lnTo>
                  <a:lnTo>
                    <a:pt x="787" y="200"/>
                  </a:lnTo>
                  <a:lnTo>
                    <a:pt x="797" y="229"/>
                  </a:lnTo>
                  <a:lnTo>
                    <a:pt x="807" y="258"/>
                  </a:lnTo>
                  <a:lnTo>
                    <a:pt x="813" y="288"/>
                  </a:lnTo>
                  <a:lnTo>
                    <a:pt x="819" y="318"/>
                  </a:lnTo>
                  <a:lnTo>
                    <a:pt x="824" y="350"/>
                  </a:lnTo>
                  <a:lnTo>
                    <a:pt x="826" y="381"/>
                  </a:lnTo>
                  <a:lnTo>
                    <a:pt x="827" y="415"/>
                  </a:lnTo>
                  <a:lnTo>
                    <a:pt x="827" y="415"/>
                  </a:lnTo>
                  <a:lnTo>
                    <a:pt x="826" y="447"/>
                  </a:lnTo>
                  <a:lnTo>
                    <a:pt x="824" y="478"/>
                  </a:lnTo>
                  <a:lnTo>
                    <a:pt x="819" y="510"/>
                  </a:lnTo>
                  <a:lnTo>
                    <a:pt x="813" y="540"/>
                  </a:lnTo>
                  <a:lnTo>
                    <a:pt x="807" y="570"/>
                  </a:lnTo>
                  <a:lnTo>
                    <a:pt x="797" y="599"/>
                  </a:lnTo>
                  <a:lnTo>
                    <a:pt x="787" y="628"/>
                  </a:lnTo>
                  <a:lnTo>
                    <a:pt x="775" y="655"/>
                  </a:lnTo>
                  <a:lnTo>
                    <a:pt x="775" y="655"/>
                  </a:lnTo>
                  <a:lnTo>
                    <a:pt x="773" y="661"/>
                  </a:lnTo>
                  <a:lnTo>
                    <a:pt x="772" y="667"/>
                  </a:lnTo>
                  <a:lnTo>
                    <a:pt x="772" y="673"/>
                  </a:lnTo>
                  <a:lnTo>
                    <a:pt x="774" y="680"/>
                  </a:lnTo>
                  <a:lnTo>
                    <a:pt x="776" y="685"/>
                  </a:lnTo>
                  <a:lnTo>
                    <a:pt x="780" y="689"/>
                  </a:lnTo>
                  <a:lnTo>
                    <a:pt x="785" y="693"/>
                  </a:lnTo>
                  <a:lnTo>
                    <a:pt x="790" y="698"/>
                  </a:lnTo>
                  <a:lnTo>
                    <a:pt x="790" y="698"/>
                  </a:lnTo>
                  <a:lnTo>
                    <a:pt x="797" y="700"/>
                  </a:lnTo>
                  <a:lnTo>
                    <a:pt x="804" y="700"/>
                  </a:lnTo>
                  <a:lnTo>
                    <a:pt x="804" y="700"/>
                  </a:lnTo>
                  <a:lnTo>
                    <a:pt x="813" y="699"/>
                  </a:lnTo>
                  <a:lnTo>
                    <a:pt x="820" y="696"/>
                  </a:lnTo>
                  <a:lnTo>
                    <a:pt x="828" y="690"/>
                  </a:lnTo>
                  <a:lnTo>
                    <a:pt x="830" y="686"/>
                  </a:lnTo>
                  <a:lnTo>
                    <a:pt x="832" y="682"/>
                  </a:lnTo>
                  <a:lnTo>
                    <a:pt x="832" y="682"/>
                  </a:lnTo>
                  <a:close/>
                  <a:moveTo>
                    <a:pt x="859" y="9"/>
                  </a:moveTo>
                  <a:lnTo>
                    <a:pt x="859" y="9"/>
                  </a:lnTo>
                  <a:lnTo>
                    <a:pt x="854" y="5"/>
                  </a:lnTo>
                  <a:lnTo>
                    <a:pt x="848" y="3"/>
                  </a:lnTo>
                  <a:lnTo>
                    <a:pt x="843" y="0"/>
                  </a:lnTo>
                  <a:lnTo>
                    <a:pt x="837" y="0"/>
                  </a:lnTo>
                  <a:lnTo>
                    <a:pt x="830" y="1"/>
                  </a:lnTo>
                  <a:lnTo>
                    <a:pt x="825" y="4"/>
                  </a:lnTo>
                  <a:lnTo>
                    <a:pt x="819" y="7"/>
                  </a:lnTo>
                  <a:lnTo>
                    <a:pt x="814" y="11"/>
                  </a:lnTo>
                  <a:lnTo>
                    <a:pt x="814" y="11"/>
                  </a:lnTo>
                  <a:lnTo>
                    <a:pt x="811" y="16"/>
                  </a:lnTo>
                  <a:lnTo>
                    <a:pt x="809" y="22"/>
                  </a:lnTo>
                  <a:lnTo>
                    <a:pt x="807" y="28"/>
                  </a:lnTo>
                  <a:lnTo>
                    <a:pt x="807" y="35"/>
                  </a:lnTo>
                  <a:lnTo>
                    <a:pt x="808" y="40"/>
                  </a:lnTo>
                  <a:lnTo>
                    <a:pt x="810" y="47"/>
                  </a:lnTo>
                  <a:lnTo>
                    <a:pt x="813" y="52"/>
                  </a:lnTo>
                  <a:lnTo>
                    <a:pt x="817" y="56"/>
                  </a:lnTo>
                  <a:lnTo>
                    <a:pt x="817" y="56"/>
                  </a:lnTo>
                  <a:lnTo>
                    <a:pt x="832" y="71"/>
                  </a:lnTo>
                  <a:lnTo>
                    <a:pt x="847" y="87"/>
                  </a:lnTo>
                  <a:lnTo>
                    <a:pt x="861" y="104"/>
                  </a:lnTo>
                  <a:lnTo>
                    <a:pt x="874" y="123"/>
                  </a:lnTo>
                  <a:lnTo>
                    <a:pt x="886" y="143"/>
                  </a:lnTo>
                  <a:lnTo>
                    <a:pt x="898" y="163"/>
                  </a:lnTo>
                  <a:lnTo>
                    <a:pt x="907" y="185"/>
                  </a:lnTo>
                  <a:lnTo>
                    <a:pt x="917" y="209"/>
                  </a:lnTo>
                  <a:lnTo>
                    <a:pt x="926" y="232"/>
                  </a:lnTo>
                  <a:lnTo>
                    <a:pt x="933" y="256"/>
                  </a:lnTo>
                  <a:lnTo>
                    <a:pt x="938" y="281"/>
                  </a:lnTo>
                  <a:lnTo>
                    <a:pt x="944" y="307"/>
                  </a:lnTo>
                  <a:lnTo>
                    <a:pt x="948" y="333"/>
                  </a:lnTo>
                  <a:lnTo>
                    <a:pt x="951" y="360"/>
                  </a:lnTo>
                  <a:lnTo>
                    <a:pt x="954" y="387"/>
                  </a:lnTo>
                  <a:lnTo>
                    <a:pt x="954" y="415"/>
                  </a:lnTo>
                  <a:lnTo>
                    <a:pt x="954" y="415"/>
                  </a:lnTo>
                  <a:lnTo>
                    <a:pt x="954" y="441"/>
                  </a:lnTo>
                  <a:lnTo>
                    <a:pt x="951" y="468"/>
                  </a:lnTo>
                  <a:lnTo>
                    <a:pt x="948" y="495"/>
                  </a:lnTo>
                  <a:lnTo>
                    <a:pt x="944" y="521"/>
                  </a:lnTo>
                  <a:lnTo>
                    <a:pt x="938" y="547"/>
                  </a:lnTo>
                  <a:lnTo>
                    <a:pt x="933" y="572"/>
                  </a:lnTo>
                  <a:lnTo>
                    <a:pt x="926" y="596"/>
                  </a:lnTo>
                  <a:lnTo>
                    <a:pt x="917" y="619"/>
                  </a:lnTo>
                  <a:lnTo>
                    <a:pt x="907" y="643"/>
                  </a:lnTo>
                  <a:lnTo>
                    <a:pt x="898" y="665"/>
                  </a:lnTo>
                  <a:lnTo>
                    <a:pt x="886" y="685"/>
                  </a:lnTo>
                  <a:lnTo>
                    <a:pt x="874" y="705"/>
                  </a:lnTo>
                  <a:lnTo>
                    <a:pt x="861" y="724"/>
                  </a:lnTo>
                  <a:lnTo>
                    <a:pt x="847" y="741"/>
                  </a:lnTo>
                  <a:lnTo>
                    <a:pt x="832" y="757"/>
                  </a:lnTo>
                  <a:lnTo>
                    <a:pt x="817" y="772"/>
                  </a:lnTo>
                  <a:lnTo>
                    <a:pt x="817" y="772"/>
                  </a:lnTo>
                  <a:lnTo>
                    <a:pt x="813" y="777"/>
                  </a:lnTo>
                  <a:lnTo>
                    <a:pt x="810" y="781"/>
                  </a:lnTo>
                  <a:lnTo>
                    <a:pt x="808" y="788"/>
                  </a:lnTo>
                  <a:lnTo>
                    <a:pt x="807" y="793"/>
                  </a:lnTo>
                  <a:lnTo>
                    <a:pt x="807" y="800"/>
                  </a:lnTo>
                  <a:lnTo>
                    <a:pt x="809" y="806"/>
                  </a:lnTo>
                  <a:lnTo>
                    <a:pt x="811" y="812"/>
                  </a:lnTo>
                  <a:lnTo>
                    <a:pt x="814" y="817"/>
                  </a:lnTo>
                  <a:lnTo>
                    <a:pt x="814" y="817"/>
                  </a:lnTo>
                  <a:lnTo>
                    <a:pt x="819" y="821"/>
                  </a:lnTo>
                  <a:lnTo>
                    <a:pt x="826" y="824"/>
                  </a:lnTo>
                  <a:lnTo>
                    <a:pt x="832" y="827"/>
                  </a:lnTo>
                  <a:lnTo>
                    <a:pt x="839" y="828"/>
                  </a:lnTo>
                  <a:lnTo>
                    <a:pt x="839" y="828"/>
                  </a:lnTo>
                  <a:lnTo>
                    <a:pt x="844" y="827"/>
                  </a:lnTo>
                  <a:lnTo>
                    <a:pt x="849" y="825"/>
                  </a:lnTo>
                  <a:lnTo>
                    <a:pt x="855" y="823"/>
                  </a:lnTo>
                  <a:lnTo>
                    <a:pt x="859" y="820"/>
                  </a:lnTo>
                  <a:lnTo>
                    <a:pt x="859" y="820"/>
                  </a:lnTo>
                  <a:lnTo>
                    <a:pt x="877" y="803"/>
                  </a:lnTo>
                  <a:lnTo>
                    <a:pt x="895" y="784"/>
                  </a:lnTo>
                  <a:lnTo>
                    <a:pt x="911" y="764"/>
                  </a:lnTo>
                  <a:lnTo>
                    <a:pt x="926" y="743"/>
                  </a:lnTo>
                  <a:lnTo>
                    <a:pt x="940" y="720"/>
                  </a:lnTo>
                  <a:lnTo>
                    <a:pt x="952" y="697"/>
                  </a:lnTo>
                  <a:lnTo>
                    <a:pt x="964" y="672"/>
                  </a:lnTo>
                  <a:lnTo>
                    <a:pt x="975" y="646"/>
                  </a:lnTo>
                  <a:lnTo>
                    <a:pt x="985" y="619"/>
                  </a:lnTo>
                  <a:lnTo>
                    <a:pt x="993" y="593"/>
                  </a:lnTo>
                  <a:lnTo>
                    <a:pt x="1001" y="565"/>
                  </a:lnTo>
                  <a:lnTo>
                    <a:pt x="1006" y="536"/>
                  </a:lnTo>
                  <a:lnTo>
                    <a:pt x="1011" y="506"/>
                  </a:lnTo>
                  <a:lnTo>
                    <a:pt x="1015" y="476"/>
                  </a:lnTo>
                  <a:lnTo>
                    <a:pt x="1017" y="446"/>
                  </a:lnTo>
                  <a:lnTo>
                    <a:pt x="1017" y="415"/>
                  </a:lnTo>
                  <a:lnTo>
                    <a:pt x="1017" y="415"/>
                  </a:lnTo>
                  <a:lnTo>
                    <a:pt x="1017" y="383"/>
                  </a:lnTo>
                  <a:lnTo>
                    <a:pt x="1015" y="352"/>
                  </a:lnTo>
                  <a:lnTo>
                    <a:pt x="1011" y="322"/>
                  </a:lnTo>
                  <a:lnTo>
                    <a:pt x="1006" y="293"/>
                  </a:lnTo>
                  <a:lnTo>
                    <a:pt x="1001" y="264"/>
                  </a:lnTo>
                  <a:lnTo>
                    <a:pt x="993" y="235"/>
                  </a:lnTo>
                  <a:lnTo>
                    <a:pt x="985" y="209"/>
                  </a:lnTo>
                  <a:lnTo>
                    <a:pt x="975" y="182"/>
                  </a:lnTo>
                  <a:lnTo>
                    <a:pt x="964" y="156"/>
                  </a:lnTo>
                  <a:lnTo>
                    <a:pt x="952" y="131"/>
                  </a:lnTo>
                  <a:lnTo>
                    <a:pt x="940" y="108"/>
                  </a:lnTo>
                  <a:lnTo>
                    <a:pt x="926" y="85"/>
                  </a:lnTo>
                  <a:lnTo>
                    <a:pt x="911" y="64"/>
                  </a:lnTo>
                  <a:lnTo>
                    <a:pt x="895" y="44"/>
                  </a:lnTo>
                  <a:lnTo>
                    <a:pt x="877" y="26"/>
                  </a:lnTo>
                  <a:lnTo>
                    <a:pt x="859" y="9"/>
                  </a:lnTo>
                  <a:lnTo>
                    <a:pt x="859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920692" y="3131433"/>
            <a:ext cx="647916" cy="648000"/>
            <a:chOff x="10774845" y="3496604"/>
            <a:chExt cx="648000" cy="648000"/>
          </a:xfrm>
        </p:grpSpPr>
        <p:sp>
          <p:nvSpPr>
            <p:cNvPr id="36" name="椭圆 35"/>
            <p:cNvSpPr/>
            <p:nvPr/>
          </p:nvSpPr>
          <p:spPr>
            <a:xfrm>
              <a:off x="10774845" y="3496604"/>
              <a:ext cx="648000" cy="648000"/>
            </a:xfrm>
            <a:prstGeom prst="ellipse">
              <a:avLst/>
            </a:prstGeom>
            <a:solidFill>
              <a:srgbClr val="70A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94"/>
            <p:cNvSpPr>
              <a:spLocks noEditPoints="1"/>
            </p:cNvSpPr>
            <p:nvPr/>
          </p:nvSpPr>
          <p:spPr bwMode="auto">
            <a:xfrm>
              <a:off x="10936920" y="3658679"/>
              <a:ext cx="323850" cy="323850"/>
            </a:xfrm>
            <a:custGeom>
              <a:avLst/>
              <a:gdLst>
                <a:gd name="T0" fmla="*/ 233 w 1018"/>
                <a:gd name="T1" fmla="*/ 35 h 1018"/>
                <a:gd name="T2" fmla="*/ 160 w 1018"/>
                <a:gd name="T3" fmla="*/ 0 h 1018"/>
                <a:gd name="T4" fmla="*/ 81 w 1018"/>
                <a:gd name="T5" fmla="*/ 43 h 1018"/>
                <a:gd name="T6" fmla="*/ 39 w 1018"/>
                <a:gd name="T7" fmla="*/ 529 h 1018"/>
                <a:gd name="T8" fmla="*/ 6 w 1018"/>
                <a:gd name="T9" fmla="*/ 761 h 1018"/>
                <a:gd name="T10" fmla="*/ 67 w 1018"/>
                <a:gd name="T11" fmla="*/ 942 h 1018"/>
                <a:gd name="T12" fmla="*/ 122 w 1018"/>
                <a:gd name="T13" fmla="*/ 1010 h 1018"/>
                <a:gd name="T14" fmla="*/ 205 w 1018"/>
                <a:gd name="T15" fmla="*/ 1006 h 1018"/>
                <a:gd name="T16" fmla="*/ 254 w 1018"/>
                <a:gd name="T17" fmla="*/ 932 h 1018"/>
                <a:gd name="T18" fmla="*/ 318 w 1018"/>
                <a:gd name="T19" fmla="*/ 746 h 1018"/>
                <a:gd name="T20" fmla="*/ 268 w 1018"/>
                <a:gd name="T21" fmla="*/ 521 h 1018"/>
                <a:gd name="T22" fmla="*/ 147 w 1018"/>
                <a:gd name="T23" fmla="*/ 66 h 1018"/>
                <a:gd name="T24" fmla="*/ 191 w 1018"/>
                <a:gd name="T25" fmla="*/ 89 h 1018"/>
                <a:gd name="T26" fmla="*/ 183 w 1018"/>
                <a:gd name="T27" fmla="*/ 945 h 1018"/>
                <a:gd name="T28" fmla="*/ 133 w 1018"/>
                <a:gd name="T29" fmla="*/ 941 h 1018"/>
                <a:gd name="T30" fmla="*/ 252 w 1018"/>
                <a:gd name="T31" fmla="*/ 744 h 1018"/>
                <a:gd name="T32" fmla="*/ 84 w 1018"/>
                <a:gd name="T33" fmla="*/ 760 h 1018"/>
                <a:gd name="T34" fmla="*/ 67 w 1018"/>
                <a:gd name="T35" fmla="*/ 592 h 1018"/>
                <a:gd name="T36" fmla="*/ 235 w 1018"/>
                <a:gd name="T37" fmla="*/ 575 h 1018"/>
                <a:gd name="T38" fmla="*/ 955 w 1018"/>
                <a:gd name="T39" fmla="*/ 95 h 1018"/>
                <a:gd name="T40" fmla="*/ 913 w 1018"/>
                <a:gd name="T41" fmla="*/ 17 h 1018"/>
                <a:gd name="T42" fmla="*/ 831 w 1018"/>
                <a:gd name="T43" fmla="*/ 4 h 1018"/>
                <a:gd name="T44" fmla="*/ 768 w 1018"/>
                <a:gd name="T45" fmla="*/ 67 h 1018"/>
                <a:gd name="T46" fmla="*/ 710 w 1018"/>
                <a:gd name="T47" fmla="*/ 434 h 1018"/>
                <a:gd name="T48" fmla="*/ 728 w 1018"/>
                <a:gd name="T49" fmla="*/ 670 h 1018"/>
                <a:gd name="T50" fmla="*/ 776 w 1018"/>
                <a:gd name="T51" fmla="*/ 967 h 1018"/>
                <a:gd name="T52" fmla="*/ 850 w 1018"/>
                <a:gd name="T53" fmla="*/ 1017 h 1018"/>
                <a:gd name="T54" fmla="*/ 927 w 1018"/>
                <a:gd name="T55" fmla="*/ 990 h 1018"/>
                <a:gd name="T56" fmla="*/ 955 w 1018"/>
                <a:gd name="T57" fmla="*/ 694 h 1018"/>
                <a:gd name="T58" fmla="*/ 1018 w 1018"/>
                <a:gd name="T59" fmla="*/ 477 h 1018"/>
                <a:gd name="T60" fmla="*/ 827 w 1018"/>
                <a:gd name="T61" fmla="*/ 95 h 1018"/>
                <a:gd name="T62" fmla="*/ 860 w 1018"/>
                <a:gd name="T63" fmla="*/ 64 h 1018"/>
                <a:gd name="T64" fmla="*/ 827 w 1018"/>
                <a:gd name="T65" fmla="*/ 382 h 1018"/>
                <a:gd name="T66" fmla="*/ 866 w 1018"/>
                <a:gd name="T67" fmla="*/ 953 h 1018"/>
                <a:gd name="T68" fmla="*/ 827 w 1018"/>
                <a:gd name="T69" fmla="*/ 922 h 1018"/>
                <a:gd name="T70" fmla="*/ 941 w 1018"/>
                <a:gd name="T71" fmla="*/ 630 h 1018"/>
                <a:gd name="T72" fmla="*/ 769 w 1018"/>
                <a:gd name="T73" fmla="*/ 622 h 1018"/>
                <a:gd name="T74" fmla="*/ 778 w 1018"/>
                <a:gd name="T75" fmla="*/ 450 h 1018"/>
                <a:gd name="T76" fmla="*/ 950 w 1018"/>
                <a:gd name="T77" fmla="*/ 459 h 1018"/>
                <a:gd name="T78" fmla="*/ 601 w 1018"/>
                <a:gd name="T79" fmla="*/ 67 h 1018"/>
                <a:gd name="T80" fmla="*/ 538 w 1018"/>
                <a:gd name="T81" fmla="*/ 4 h 1018"/>
                <a:gd name="T82" fmla="*/ 456 w 1018"/>
                <a:gd name="T83" fmla="*/ 17 h 1018"/>
                <a:gd name="T84" fmla="*/ 414 w 1018"/>
                <a:gd name="T85" fmla="*/ 95 h 1018"/>
                <a:gd name="T86" fmla="*/ 351 w 1018"/>
                <a:gd name="T87" fmla="*/ 223 h 1018"/>
                <a:gd name="T88" fmla="*/ 414 w 1018"/>
                <a:gd name="T89" fmla="*/ 439 h 1018"/>
                <a:gd name="T90" fmla="*/ 442 w 1018"/>
                <a:gd name="T91" fmla="*/ 990 h 1018"/>
                <a:gd name="T92" fmla="*/ 519 w 1018"/>
                <a:gd name="T93" fmla="*/ 1017 h 1018"/>
                <a:gd name="T94" fmla="*/ 594 w 1018"/>
                <a:gd name="T95" fmla="*/ 967 h 1018"/>
                <a:gd name="T96" fmla="*/ 642 w 1018"/>
                <a:gd name="T97" fmla="*/ 416 h 1018"/>
                <a:gd name="T98" fmla="*/ 658 w 1018"/>
                <a:gd name="T99" fmla="*/ 180 h 1018"/>
                <a:gd name="T100" fmla="*/ 480 w 1018"/>
                <a:gd name="T101" fmla="*/ 83 h 1018"/>
                <a:gd name="T102" fmla="*/ 527 w 1018"/>
                <a:gd name="T103" fmla="*/ 69 h 1018"/>
                <a:gd name="T104" fmla="*/ 541 w 1018"/>
                <a:gd name="T105" fmla="*/ 922 h 1018"/>
                <a:gd name="T106" fmla="*/ 503 w 1018"/>
                <a:gd name="T107" fmla="*/ 953 h 1018"/>
                <a:gd name="T108" fmla="*/ 541 w 1018"/>
                <a:gd name="T109" fmla="*/ 922 h 1018"/>
                <a:gd name="T110" fmla="*/ 573 w 1018"/>
                <a:gd name="T111" fmla="*/ 382 h 1018"/>
                <a:gd name="T112" fmla="*/ 414 w 1018"/>
                <a:gd name="T113" fmla="*/ 349 h 1018"/>
                <a:gd name="T114" fmla="*/ 445 w 1018"/>
                <a:gd name="T115" fmla="*/ 191 h 1018"/>
                <a:gd name="T116" fmla="*/ 605 w 1018"/>
                <a:gd name="T117" fmla="*/ 223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8" h="1018">
                  <a:moveTo>
                    <a:pt x="256" y="515"/>
                  </a:moveTo>
                  <a:lnTo>
                    <a:pt x="256" y="95"/>
                  </a:lnTo>
                  <a:lnTo>
                    <a:pt x="256" y="95"/>
                  </a:lnTo>
                  <a:lnTo>
                    <a:pt x="254" y="85"/>
                  </a:lnTo>
                  <a:lnTo>
                    <a:pt x="253" y="76"/>
                  </a:lnTo>
                  <a:lnTo>
                    <a:pt x="251" y="67"/>
                  </a:lnTo>
                  <a:lnTo>
                    <a:pt x="248" y="59"/>
                  </a:lnTo>
                  <a:lnTo>
                    <a:pt x="244" y="50"/>
                  </a:lnTo>
                  <a:lnTo>
                    <a:pt x="238" y="43"/>
                  </a:lnTo>
                  <a:lnTo>
                    <a:pt x="233" y="35"/>
                  </a:lnTo>
                  <a:lnTo>
                    <a:pt x="228" y="27"/>
                  </a:lnTo>
                  <a:lnTo>
                    <a:pt x="220" y="22"/>
                  </a:lnTo>
                  <a:lnTo>
                    <a:pt x="213" y="17"/>
                  </a:lnTo>
                  <a:lnTo>
                    <a:pt x="205" y="11"/>
                  </a:lnTo>
                  <a:lnTo>
                    <a:pt x="197" y="7"/>
                  </a:lnTo>
                  <a:lnTo>
                    <a:pt x="188" y="4"/>
                  </a:lnTo>
                  <a:lnTo>
                    <a:pt x="179" y="2"/>
                  </a:lnTo>
                  <a:lnTo>
                    <a:pt x="170" y="1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0" y="1"/>
                  </a:lnTo>
                  <a:lnTo>
                    <a:pt x="141" y="2"/>
                  </a:lnTo>
                  <a:lnTo>
                    <a:pt x="131" y="4"/>
                  </a:lnTo>
                  <a:lnTo>
                    <a:pt x="122" y="7"/>
                  </a:lnTo>
                  <a:lnTo>
                    <a:pt x="114" y="11"/>
                  </a:lnTo>
                  <a:lnTo>
                    <a:pt x="106" y="17"/>
                  </a:lnTo>
                  <a:lnTo>
                    <a:pt x="99" y="22"/>
                  </a:lnTo>
                  <a:lnTo>
                    <a:pt x="92" y="27"/>
                  </a:lnTo>
                  <a:lnTo>
                    <a:pt x="86" y="35"/>
                  </a:lnTo>
                  <a:lnTo>
                    <a:pt x="81" y="43"/>
                  </a:lnTo>
                  <a:lnTo>
                    <a:pt x="76" y="50"/>
                  </a:lnTo>
                  <a:lnTo>
                    <a:pt x="72" y="59"/>
                  </a:lnTo>
                  <a:lnTo>
                    <a:pt x="69" y="67"/>
                  </a:lnTo>
                  <a:lnTo>
                    <a:pt x="67" y="76"/>
                  </a:lnTo>
                  <a:lnTo>
                    <a:pt x="65" y="85"/>
                  </a:lnTo>
                  <a:lnTo>
                    <a:pt x="65" y="95"/>
                  </a:lnTo>
                  <a:lnTo>
                    <a:pt x="65" y="515"/>
                  </a:lnTo>
                  <a:lnTo>
                    <a:pt x="65" y="515"/>
                  </a:lnTo>
                  <a:lnTo>
                    <a:pt x="51" y="521"/>
                  </a:lnTo>
                  <a:lnTo>
                    <a:pt x="39" y="529"/>
                  </a:lnTo>
                  <a:lnTo>
                    <a:pt x="28" y="538"/>
                  </a:lnTo>
                  <a:lnTo>
                    <a:pt x="18" y="549"/>
                  </a:lnTo>
                  <a:lnTo>
                    <a:pt x="11" y="561"/>
                  </a:lnTo>
                  <a:lnTo>
                    <a:pt x="6" y="575"/>
                  </a:lnTo>
                  <a:lnTo>
                    <a:pt x="2" y="589"/>
                  </a:lnTo>
                  <a:lnTo>
                    <a:pt x="0" y="605"/>
                  </a:lnTo>
                  <a:lnTo>
                    <a:pt x="0" y="731"/>
                  </a:lnTo>
                  <a:lnTo>
                    <a:pt x="0" y="731"/>
                  </a:lnTo>
                  <a:lnTo>
                    <a:pt x="2" y="746"/>
                  </a:lnTo>
                  <a:lnTo>
                    <a:pt x="6" y="761"/>
                  </a:lnTo>
                  <a:lnTo>
                    <a:pt x="11" y="774"/>
                  </a:lnTo>
                  <a:lnTo>
                    <a:pt x="18" y="787"/>
                  </a:lnTo>
                  <a:lnTo>
                    <a:pt x="28" y="798"/>
                  </a:lnTo>
                  <a:lnTo>
                    <a:pt x="39" y="808"/>
                  </a:lnTo>
                  <a:lnTo>
                    <a:pt x="51" y="815"/>
                  </a:lnTo>
                  <a:lnTo>
                    <a:pt x="65" y="821"/>
                  </a:lnTo>
                  <a:lnTo>
                    <a:pt x="65" y="922"/>
                  </a:lnTo>
                  <a:lnTo>
                    <a:pt x="65" y="922"/>
                  </a:lnTo>
                  <a:lnTo>
                    <a:pt x="65" y="932"/>
                  </a:lnTo>
                  <a:lnTo>
                    <a:pt x="67" y="942"/>
                  </a:lnTo>
                  <a:lnTo>
                    <a:pt x="69" y="950"/>
                  </a:lnTo>
                  <a:lnTo>
                    <a:pt x="72" y="960"/>
                  </a:lnTo>
                  <a:lnTo>
                    <a:pt x="76" y="967"/>
                  </a:lnTo>
                  <a:lnTo>
                    <a:pt x="81" y="976"/>
                  </a:lnTo>
                  <a:lnTo>
                    <a:pt x="86" y="983"/>
                  </a:lnTo>
                  <a:lnTo>
                    <a:pt x="92" y="990"/>
                  </a:lnTo>
                  <a:lnTo>
                    <a:pt x="99" y="996"/>
                  </a:lnTo>
                  <a:lnTo>
                    <a:pt x="106" y="1002"/>
                  </a:lnTo>
                  <a:lnTo>
                    <a:pt x="114" y="1006"/>
                  </a:lnTo>
                  <a:lnTo>
                    <a:pt x="122" y="1010"/>
                  </a:lnTo>
                  <a:lnTo>
                    <a:pt x="131" y="1014"/>
                  </a:lnTo>
                  <a:lnTo>
                    <a:pt x="141" y="1016"/>
                  </a:lnTo>
                  <a:lnTo>
                    <a:pt x="150" y="1017"/>
                  </a:lnTo>
                  <a:lnTo>
                    <a:pt x="160" y="1018"/>
                  </a:lnTo>
                  <a:lnTo>
                    <a:pt x="160" y="1018"/>
                  </a:lnTo>
                  <a:lnTo>
                    <a:pt x="170" y="1017"/>
                  </a:lnTo>
                  <a:lnTo>
                    <a:pt x="179" y="1016"/>
                  </a:lnTo>
                  <a:lnTo>
                    <a:pt x="188" y="1014"/>
                  </a:lnTo>
                  <a:lnTo>
                    <a:pt x="197" y="1010"/>
                  </a:lnTo>
                  <a:lnTo>
                    <a:pt x="205" y="1006"/>
                  </a:lnTo>
                  <a:lnTo>
                    <a:pt x="213" y="1002"/>
                  </a:lnTo>
                  <a:lnTo>
                    <a:pt x="220" y="996"/>
                  </a:lnTo>
                  <a:lnTo>
                    <a:pt x="228" y="990"/>
                  </a:lnTo>
                  <a:lnTo>
                    <a:pt x="233" y="983"/>
                  </a:lnTo>
                  <a:lnTo>
                    <a:pt x="238" y="976"/>
                  </a:lnTo>
                  <a:lnTo>
                    <a:pt x="244" y="967"/>
                  </a:lnTo>
                  <a:lnTo>
                    <a:pt x="248" y="960"/>
                  </a:lnTo>
                  <a:lnTo>
                    <a:pt x="251" y="950"/>
                  </a:lnTo>
                  <a:lnTo>
                    <a:pt x="253" y="942"/>
                  </a:lnTo>
                  <a:lnTo>
                    <a:pt x="254" y="932"/>
                  </a:lnTo>
                  <a:lnTo>
                    <a:pt x="256" y="922"/>
                  </a:lnTo>
                  <a:lnTo>
                    <a:pt x="256" y="821"/>
                  </a:lnTo>
                  <a:lnTo>
                    <a:pt x="256" y="821"/>
                  </a:lnTo>
                  <a:lnTo>
                    <a:pt x="268" y="815"/>
                  </a:lnTo>
                  <a:lnTo>
                    <a:pt x="280" y="808"/>
                  </a:lnTo>
                  <a:lnTo>
                    <a:pt x="291" y="798"/>
                  </a:lnTo>
                  <a:lnTo>
                    <a:pt x="301" y="787"/>
                  </a:lnTo>
                  <a:lnTo>
                    <a:pt x="308" y="774"/>
                  </a:lnTo>
                  <a:lnTo>
                    <a:pt x="313" y="761"/>
                  </a:lnTo>
                  <a:lnTo>
                    <a:pt x="318" y="746"/>
                  </a:lnTo>
                  <a:lnTo>
                    <a:pt x="319" y="731"/>
                  </a:lnTo>
                  <a:lnTo>
                    <a:pt x="319" y="605"/>
                  </a:lnTo>
                  <a:lnTo>
                    <a:pt x="319" y="605"/>
                  </a:lnTo>
                  <a:lnTo>
                    <a:pt x="318" y="589"/>
                  </a:lnTo>
                  <a:lnTo>
                    <a:pt x="313" y="575"/>
                  </a:lnTo>
                  <a:lnTo>
                    <a:pt x="308" y="561"/>
                  </a:lnTo>
                  <a:lnTo>
                    <a:pt x="301" y="549"/>
                  </a:lnTo>
                  <a:lnTo>
                    <a:pt x="291" y="538"/>
                  </a:lnTo>
                  <a:lnTo>
                    <a:pt x="280" y="529"/>
                  </a:lnTo>
                  <a:lnTo>
                    <a:pt x="268" y="521"/>
                  </a:lnTo>
                  <a:lnTo>
                    <a:pt x="256" y="515"/>
                  </a:lnTo>
                  <a:lnTo>
                    <a:pt x="256" y="515"/>
                  </a:lnTo>
                  <a:close/>
                  <a:moveTo>
                    <a:pt x="128" y="95"/>
                  </a:moveTo>
                  <a:lnTo>
                    <a:pt x="128" y="95"/>
                  </a:lnTo>
                  <a:lnTo>
                    <a:pt x="129" y="89"/>
                  </a:lnTo>
                  <a:lnTo>
                    <a:pt x="130" y="83"/>
                  </a:lnTo>
                  <a:lnTo>
                    <a:pt x="133" y="78"/>
                  </a:lnTo>
                  <a:lnTo>
                    <a:pt x="138" y="73"/>
                  </a:lnTo>
                  <a:lnTo>
                    <a:pt x="142" y="69"/>
                  </a:lnTo>
                  <a:lnTo>
                    <a:pt x="147" y="66"/>
                  </a:lnTo>
                  <a:lnTo>
                    <a:pt x="154" y="64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6" y="64"/>
                  </a:lnTo>
                  <a:lnTo>
                    <a:pt x="172" y="66"/>
                  </a:lnTo>
                  <a:lnTo>
                    <a:pt x="177" y="69"/>
                  </a:lnTo>
                  <a:lnTo>
                    <a:pt x="183" y="73"/>
                  </a:lnTo>
                  <a:lnTo>
                    <a:pt x="186" y="78"/>
                  </a:lnTo>
                  <a:lnTo>
                    <a:pt x="189" y="83"/>
                  </a:lnTo>
                  <a:lnTo>
                    <a:pt x="191" y="89"/>
                  </a:lnTo>
                  <a:lnTo>
                    <a:pt x="191" y="95"/>
                  </a:lnTo>
                  <a:lnTo>
                    <a:pt x="191" y="509"/>
                  </a:lnTo>
                  <a:lnTo>
                    <a:pt x="128" y="509"/>
                  </a:lnTo>
                  <a:lnTo>
                    <a:pt x="128" y="95"/>
                  </a:lnTo>
                  <a:close/>
                  <a:moveTo>
                    <a:pt x="191" y="922"/>
                  </a:moveTo>
                  <a:lnTo>
                    <a:pt x="191" y="922"/>
                  </a:lnTo>
                  <a:lnTo>
                    <a:pt x="191" y="929"/>
                  </a:lnTo>
                  <a:lnTo>
                    <a:pt x="189" y="935"/>
                  </a:lnTo>
                  <a:lnTo>
                    <a:pt x="186" y="941"/>
                  </a:lnTo>
                  <a:lnTo>
                    <a:pt x="183" y="945"/>
                  </a:lnTo>
                  <a:lnTo>
                    <a:pt x="177" y="949"/>
                  </a:lnTo>
                  <a:lnTo>
                    <a:pt x="172" y="951"/>
                  </a:lnTo>
                  <a:lnTo>
                    <a:pt x="166" y="953"/>
                  </a:lnTo>
                  <a:lnTo>
                    <a:pt x="160" y="954"/>
                  </a:lnTo>
                  <a:lnTo>
                    <a:pt x="160" y="954"/>
                  </a:lnTo>
                  <a:lnTo>
                    <a:pt x="154" y="953"/>
                  </a:lnTo>
                  <a:lnTo>
                    <a:pt x="147" y="951"/>
                  </a:lnTo>
                  <a:lnTo>
                    <a:pt x="142" y="949"/>
                  </a:lnTo>
                  <a:lnTo>
                    <a:pt x="138" y="945"/>
                  </a:lnTo>
                  <a:lnTo>
                    <a:pt x="133" y="941"/>
                  </a:lnTo>
                  <a:lnTo>
                    <a:pt x="130" y="935"/>
                  </a:lnTo>
                  <a:lnTo>
                    <a:pt x="129" y="929"/>
                  </a:lnTo>
                  <a:lnTo>
                    <a:pt x="128" y="922"/>
                  </a:lnTo>
                  <a:lnTo>
                    <a:pt x="128" y="827"/>
                  </a:lnTo>
                  <a:lnTo>
                    <a:pt x="191" y="827"/>
                  </a:lnTo>
                  <a:lnTo>
                    <a:pt x="191" y="922"/>
                  </a:lnTo>
                  <a:close/>
                  <a:moveTo>
                    <a:pt x="256" y="731"/>
                  </a:moveTo>
                  <a:lnTo>
                    <a:pt x="256" y="731"/>
                  </a:lnTo>
                  <a:lnTo>
                    <a:pt x="254" y="738"/>
                  </a:lnTo>
                  <a:lnTo>
                    <a:pt x="252" y="744"/>
                  </a:lnTo>
                  <a:lnTo>
                    <a:pt x="250" y="750"/>
                  </a:lnTo>
                  <a:lnTo>
                    <a:pt x="246" y="754"/>
                  </a:lnTo>
                  <a:lnTo>
                    <a:pt x="242" y="758"/>
                  </a:lnTo>
                  <a:lnTo>
                    <a:pt x="235" y="760"/>
                  </a:lnTo>
                  <a:lnTo>
                    <a:pt x="230" y="762"/>
                  </a:lnTo>
                  <a:lnTo>
                    <a:pt x="223" y="764"/>
                  </a:lnTo>
                  <a:lnTo>
                    <a:pt x="96" y="764"/>
                  </a:lnTo>
                  <a:lnTo>
                    <a:pt x="96" y="764"/>
                  </a:lnTo>
                  <a:lnTo>
                    <a:pt x="89" y="762"/>
                  </a:lnTo>
                  <a:lnTo>
                    <a:pt x="84" y="760"/>
                  </a:lnTo>
                  <a:lnTo>
                    <a:pt x="78" y="758"/>
                  </a:lnTo>
                  <a:lnTo>
                    <a:pt x="73" y="754"/>
                  </a:lnTo>
                  <a:lnTo>
                    <a:pt x="70" y="750"/>
                  </a:lnTo>
                  <a:lnTo>
                    <a:pt x="67" y="744"/>
                  </a:lnTo>
                  <a:lnTo>
                    <a:pt x="65" y="738"/>
                  </a:lnTo>
                  <a:lnTo>
                    <a:pt x="65" y="731"/>
                  </a:lnTo>
                  <a:lnTo>
                    <a:pt x="65" y="605"/>
                  </a:lnTo>
                  <a:lnTo>
                    <a:pt x="65" y="605"/>
                  </a:lnTo>
                  <a:lnTo>
                    <a:pt x="65" y="598"/>
                  </a:lnTo>
                  <a:lnTo>
                    <a:pt x="67" y="592"/>
                  </a:lnTo>
                  <a:lnTo>
                    <a:pt x="70" y="586"/>
                  </a:lnTo>
                  <a:lnTo>
                    <a:pt x="73" y="582"/>
                  </a:lnTo>
                  <a:lnTo>
                    <a:pt x="78" y="578"/>
                  </a:lnTo>
                  <a:lnTo>
                    <a:pt x="84" y="575"/>
                  </a:lnTo>
                  <a:lnTo>
                    <a:pt x="89" y="574"/>
                  </a:lnTo>
                  <a:lnTo>
                    <a:pt x="96" y="573"/>
                  </a:lnTo>
                  <a:lnTo>
                    <a:pt x="223" y="573"/>
                  </a:lnTo>
                  <a:lnTo>
                    <a:pt x="223" y="573"/>
                  </a:lnTo>
                  <a:lnTo>
                    <a:pt x="230" y="574"/>
                  </a:lnTo>
                  <a:lnTo>
                    <a:pt x="235" y="575"/>
                  </a:lnTo>
                  <a:lnTo>
                    <a:pt x="242" y="578"/>
                  </a:lnTo>
                  <a:lnTo>
                    <a:pt x="246" y="582"/>
                  </a:lnTo>
                  <a:lnTo>
                    <a:pt x="250" y="586"/>
                  </a:lnTo>
                  <a:lnTo>
                    <a:pt x="252" y="592"/>
                  </a:lnTo>
                  <a:lnTo>
                    <a:pt x="254" y="598"/>
                  </a:lnTo>
                  <a:lnTo>
                    <a:pt x="256" y="605"/>
                  </a:lnTo>
                  <a:lnTo>
                    <a:pt x="256" y="731"/>
                  </a:lnTo>
                  <a:close/>
                  <a:moveTo>
                    <a:pt x="955" y="388"/>
                  </a:moveTo>
                  <a:lnTo>
                    <a:pt x="955" y="95"/>
                  </a:lnTo>
                  <a:lnTo>
                    <a:pt x="955" y="95"/>
                  </a:lnTo>
                  <a:lnTo>
                    <a:pt x="954" y="85"/>
                  </a:lnTo>
                  <a:lnTo>
                    <a:pt x="953" y="76"/>
                  </a:lnTo>
                  <a:lnTo>
                    <a:pt x="951" y="67"/>
                  </a:lnTo>
                  <a:lnTo>
                    <a:pt x="948" y="59"/>
                  </a:lnTo>
                  <a:lnTo>
                    <a:pt x="943" y="50"/>
                  </a:lnTo>
                  <a:lnTo>
                    <a:pt x="939" y="43"/>
                  </a:lnTo>
                  <a:lnTo>
                    <a:pt x="933" y="35"/>
                  </a:lnTo>
                  <a:lnTo>
                    <a:pt x="927" y="27"/>
                  </a:lnTo>
                  <a:lnTo>
                    <a:pt x="920" y="22"/>
                  </a:lnTo>
                  <a:lnTo>
                    <a:pt x="913" y="17"/>
                  </a:lnTo>
                  <a:lnTo>
                    <a:pt x="905" y="11"/>
                  </a:lnTo>
                  <a:lnTo>
                    <a:pt x="896" y="7"/>
                  </a:lnTo>
                  <a:lnTo>
                    <a:pt x="888" y="4"/>
                  </a:lnTo>
                  <a:lnTo>
                    <a:pt x="879" y="2"/>
                  </a:lnTo>
                  <a:lnTo>
                    <a:pt x="869" y="1"/>
                  </a:lnTo>
                  <a:lnTo>
                    <a:pt x="860" y="0"/>
                  </a:lnTo>
                  <a:lnTo>
                    <a:pt x="860" y="0"/>
                  </a:lnTo>
                  <a:lnTo>
                    <a:pt x="850" y="1"/>
                  </a:lnTo>
                  <a:lnTo>
                    <a:pt x="840" y="2"/>
                  </a:lnTo>
                  <a:lnTo>
                    <a:pt x="831" y="4"/>
                  </a:lnTo>
                  <a:lnTo>
                    <a:pt x="822" y="7"/>
                  </a:lnTo>
                  <a:lnTo>
                    <a:pt x="813" y="11"/>
                  </a:lnTo>
                  <a:lnTo>
                    <a:pt x="806" y="17"/>
                  </a:lnTo>
                  <a:lnTo>
                    <a:pt x="798" y="22"/>
                  </a:lnTo>
                  <a:lnTo>
                    <a:pt x="792" y="27"/>
                  </a:lnTo>
                  <a:lnTo>
                    <a:pt x="786" y="35"/>
                  </a:lnTo>
                  <a:lnTo>
                    <a:pt x="780" y="43"/>
                  </a:lnTo>
                  <a:lnTo>
                    <a:pt x="776" y="50"/>
                  </a:lnTo>
                  <a:lnTo>
                    <a:pt x="772" y="59"/>
                  </a:lnTo>
                  <a:lnTo>
                    <a:pt x="768" y="67"/>
                  </a:lnTo>
                  <a:lnTo>
                    <a:pt x="766" y="76"/>
                  </a:lnTo>
                  <a:lnTo>
                    <a:pt x="764" y="85"/>
                  </a:lnTo>
                  <a:lnTo>
                    <a:pt x="764" y="95"/>
                  </a:lnTo>
                  <a:lnTo>
                    <a:pt x="764" y="388"/>
                  </a:lnTo>
                  <a:lnTo>
                    <a:pt x="764" y="388"/>
                  </a:lnTo>
                  <a:lnTo>
                    <a:pt x="750" y="393"/>
                  </a:lnTo>
                  <a:lnTo>
                    <a:pt x="738" y="401"/>
                  </a:lnTo>
                  <a:lnTo>
                    <a:pt x="728" y="411"/>
                  </a:lnTo>
                  <a:lnTo>
                    <a:pt x="718" y="421"/>
                  </a:lnTo>
                  <a:lnTo>
                    <a:pt x="710" y="434"/>
                  </a:lnTo>
                  <a:lnTo>
                    <a:pt x="705" y="447"/>
                  </a:lnTo>
                  <a:lnTo>
                    <a:pt x="702" y="462"/>
                  </a:lnTo>
                  <a:lnTo>
                    <a:pt x="701" y="477"/>
                  </a:lnTo>
                  <a:lnTo>
                    <a:pt x="701" y="605"/>
                  </a:lnTo>
                  <a:lnTo>
                    <a:pt x="701" y="605"/>
                  </a:lnTo>
                  <a:lnTo>
                    <a:pt x="702" y="620"/>
                  </a:lnTo>
                  <a:lnTo>
                    <a:pt x="705" y="634"/>
                  </a:lnTo>
                  <a:lnTo>
                    <a:pt x="710" y="648"/>
                  </a:lnTo>
                  <a:lnTo>
                    <a:pt x="718" y="659"/>
                  </a:lnTo>
                  <a:lnTo>
                    <a:pt x="728" y="670"/>
                  </a:lnTo>
                  <a:lnTo>
                    <a:pt x="738" y="680"/>
                  </a:lnTo>
                  <a:lnTo>
                    <a:pt x="750" y="688"/>
                  </a:lnTo>
                  <a:lnTo>
                    <a:pt x="764" y="694"/>
                  </a:lnTo>
                  <a:lnTo>
                    <a:pt x="764" y="922"/>
                  </a:lnTo>
                  <a:lnTo>
                    <a:pt x="764" y="922"/>
                  </a:lnTo>
                  <a:lnTo>
                    <a:pt x="764" y="932"/>
                  </a:lnTo>
                  <a:lnTo>
                    <a:pt x="766" y="942"/>
                  </a:lnTo>
                  <a:lnTo>
                    <a:pt x="768" y="950"/>
                  </a:lnTo>
                  <a:lnTo>
                    <a:pt x="772" y="960"/>
                  </a:lnTo>
                  <a:lnTo>
                    <a:pt x="776" y="967"/>
                  </a:lnTo>
                  <a:lnTo>
                    <a:pt x="780" y="976"/>
                  </a:lnTo>
                  <a:lnTo>
                    <a:pt x="786" y="983"/>
                  </a:lnTo>
                  <a:lnTo>
                    <a:pt x="792" y="990"/>
                  </a:lnTo>
                  <a:lnTo>
                    <a:pt x="798" y="996"/>
                  </a:lnTo>
                  <a:lnTo>
                    <a:pt x="806" y="1002"/>
                  </a:lnTo>
                  <a:lnTo>
                    <a:pt x="813" y="1006"/>
                  </a:lnTo>
                  <a:lnTo>
                    <a:pt x="822" y="1010"/>
                  </a:lnTo>
                  <a:lnTo>
                    <a:pt x="831" y="1014"/>
                  </a:lnTo>
                  <a:lnTo>
                    <a:pt x="840" y="1016"/>
                  </a:lnTo>
                  <a:lnTo>
                    <a:pt x="850" y="1017"/>
                  </a:lnTo>
                  <a:lnTo>
                    <a:pt x="860" y="1018"/>
                  </a:lnTo>
                  <a:lnTo>
                    <a:pt x="860" y="1018"/>
                  </a:lnTo>
                  <a:lnTo>
                    <a:pt x="869" y="1017"/>
                  </a:lnTo>
                  <a:lnTo>
                    <a:pt x="879" y="1016"/>
                  </a:lnTo>
                  <a:lnTo>
                    <a:pt x="888" y="1014"/>
                  </a:lnTo>
                  <a:lnTo>
                    <a:pt x="896" y="1010"/>
                  </a:lnTo>
                  <a:lnTo>
                    <a:pt x="905" y="1006"/>
                  </a:lnTo>
                  <a:lnTo>
                    <a:pt x="913" y="1002"/>
                  </a:lnTo>
                  <a:lnTo>
                    <a:pt x="920" y="996"/>
                  </a:lnTo>
                  <a:lnTo>
                    <a:pt x="927" y="990"/>
                  </a:lnTo>
                  <a:lnTo>
                    <a:pt x="933" y="983"/>
                  </a:lnTo>
                  <a:lnTo>
                    <a:pt x="939" y="976"/>
                  </a:lnTo>
                  <a:lnTo>
                    <a:pt x="943" y="967"/>
                  </a:lnTo>
                  <a:lnTo>
                    <a:pt x="948" y="960"/>
                  </a:lnTo>
                  <a:lnTo>
                    <a:pt x="951" y="950"/>
                  </a:lnTo>
                  <a:lnTo>
                    <a:pt x="953" y="942"/>
                  </a:lnTo>
                  <a:lnTo>
                    <a:pt x="954" y="932"/>
                  </a:lnTo>
                  <a:lnTo>
                    <a:pt x="955" y="922"/>
                  </a:lnTo>
                  <a:lnTo>
                    <a:pt x="955" y="694"/>
                  </a:lnTo>
                  <a:lnTo>
                    <a:pt x="955" y="694"/>
                  </a:lnTo>
                  <a:lnTo>
                    <a:pt x="968" y="688"/>
                  </a:lnTo>
                  <a:lnTo>
                    <a:pt x="981" y="680"/>
                  </a:lnTo>
                  <a:lnTo>
                    <a:pt x="992" y="670"/>
                  </a:lnTo>
                  <a:lnTo>
                    <a:pt x="1000" y="659"/>
                  </a:lnTo>
                  <a:lnTo>
                    <a:pt x="1008" y="648"/>
                  </a:lnTo>
                  <a:lnTo>
                    <a:pt x="1014" y="634"/>
                  </a:lnTo>
                  <a:lnTo>
                    <a:pt x="1017" y="620"/>
                  </a:lnTo>
                  <a:lnTo>
                    <a:pt x="1018" y="605"/>
                  </a:lnTo>
                  <a:lnTo>
                    <a:pt x="1018" y="477"/>
                  </a:lnTo>
                  <a:lnTo>
                    <a:pt x="1018" y="477"/>
                  </a:lnTo>
                  <a:lnTo>
                    <a:pt x="1017" y="462"/>
                  </a:lnTo>
                  <a:lnTo>
                    <a:pt x="1014" y="447"/>
                  </a:lnTo>
                  <a:lnTo>
                    <a:pt x="1008" y="434"/>
                  </a:lnTo>
                  <a:lnTo>
                    <a:pt x="1000" y="421"/>
                  </a:lnTo>
                  <a:lnTo>
                    <a:pt x="992" y="411"/>
                  </a:lnTo>
                  <a:lnTo>
                    <a:pt x="981" y="401"/>
                  </a:lnTo>
                  <a:lnTo>
                    <a:pt x="968" y="393"/>
                  </a:lnTo>
                  <a:lnTo>
                    <a:pt x="955" y="388"/>
                  </a:lnTo>
                  <a:lnTo>
                    <a:pt x="955" y="388"/>
                  </a:lnTo>
                  <a:close/>
                  <a:moveTo>
                    <a:pt x="827" y="95"/>
                  </a:moveTo>
                  <a:lnTo>
                    <a:pt x="827" y="95"/>
                  </a:lnTo>
                  <a:lnTo>
                    <a:pt x="828" y="89"/>
                  </a:lnTo>
                  <a:lnTo>
                    <a:pt x="831" y="83"/>
                  </a:lnTo>
                  <a:lnTo>
                    <a:pt x="833" y="78"/>
                  </a:lnTo>
                  <a:lnTo>
                    <a:pt x="837" y="73"/>
                  </a:lnTo>
                  <a:lnTo>
                    <a:pt x="841" y="69"/>
                  </a:lnTo>
                  <a:lnTo>
                    <a:pt x="847" y="66"/>
                  </a:lnTo>
                  <a:lnTo>
                    <a:pt x="853" y="64"/>
                  </a:lnTo>
                  <a:lnTo>
                    <a:pt x="860" y="64"/>
                  </a:lnTo>
                  <a:lnTo>
                    <a:pt x="860" y="64"/>
                  </a:lnTo>
                  <a:lnTo>
                    <a:pt x="866" y="64"/>
                  </a:lnTo>
                  <a:lnTo>
                    <a:pt x="871" y="66"/>
                  </a:lnTo>
                  <a:lnTo>
                    <a:pt x="877" y="69"/>
                  </a:lnTo>
                  <a:lnTo>
                    <a:pt x="882" y="73"/>
                  </a:lnTo>
                  <a:lnTo>
                    <a:pt x="885" y="78"/>
                  </a:lnTo>
                  <a:lnTo>
                    <a:pt x="889" y="83"/>
                  </a:lnTo>
                  <a:lnTo>
                    <a:pt x="891" y="89"/>
                  </a:lnTo>
                  <a:lnTo>
                    <a:pt x="891" y="95"/>
                  </a:lnTo>
                  <a:lnTo>
                    <a:pt x="891" y="382"/>
                  </a:lnTo>
                  <a:lnTo>
                    <a:pt x="827" y="382"/>
                  </a:lnTo>
                  <a:lnTo>
                    <a:pt x="827" y="95"/>
                  </a:lnTo>
                  <a:close/>
                  <a:moveTo>
                    <a:pt x="891" y="922"/>
                  </a:moveTo>
                  <a:lnTo>
                    <a:pt x="891" y="922"/>
                  </a:lnTo>
                  <a:lnTo>
                    <a:pt x="891" y="929"/>
                  </a:lnTo>
                  <a:lnTo>
                    <a:pt x="889" y="935"/>
                  </a:lnTo>
                  <a:lnTo>
                    <a:pt x="885" y="941"/>
                  </a:lnTo>
                  <a:lnTo>
                    <a:pt x="882" y="945"/>
                  </a:lnTo>
                  <a:lnTo>
                    <a:pt x="877" y="949"/>
                  </a:lnTo>
                  <a:lnTo>
                    <a:pt x="871" y="951"/>
                  </a:lnTo>
                  <a:lnTo>
                    <a:pt x="866" y="953"/>
                  </a:lnTo>
                  <a:lnTo>
                    <a:pt x="860" y="954"/>
                  </a:lnTo>
                  <a:lnTo>
                    <a:pt x="860" y="954"/>
                  </a:lnTo>
                  <a:lnTo>
                    <a:pt x="853" y="953"/>
                  </a:lnTo>
                  <a:lnTo>
                    <a:pt x="847" y="951"/>
                  </a:lnTo>
                  <a:lnTo>
                    <a:pt x="841" y="949"/>
                  </a:lnTo>
                  <a:lnTo>
                    <a:pt x="837" y="945"/>
                  </a:lnTo>
                  <a:lnTo>
                    <a:pt x="833" y="941"/>
                  </a:lnTo>
                  <a:lnTo>
                    <a:pt x="831" y="935"/>
                  </a:lnTo>
                  <a:lnTo>
                    <a:pt x="828" y="929"/>
                  </a:lnTo>
                  <a:lnTo>
                    <a:pt x="827" y="922"/>
                  </a:lnTo>
                  <a:lnTo>
                    <a:pt x="827" y="700"/>
                  </a:lnTo>
                  <a:lnTo>
                    <a:pt x="891" y="700"/>
                  </a:lnTo>
                  <a:lnTo>
                    <a:pt x="891" y="922"/>
                  </a:lnTo>
                  <a:close/>
                  <a:moveTo>
                    <a:pt x="955" y="605"/>
                  </a:moveTo>
                  <a:lnTo>
                    <a:pt x="955" y="605"/>
                  </a:lnTo>
                  <a:lnTo>
                    <a:pt x="954" y="611"/>
                  </a:lnTo>
                  <a:lnTo>
                    <a:pt x="952" y="617"/>
                  </a:lnTo>
                  <a:lnTo>
                    <a:pt x="950" y="622"/>
                  </a:lnTo>
                  <a:lnTo>
                    <a:pt x="945" y="627"/>
                  </a:lnTo>
                  <a:lnTo>
                    <a:pt x="941" y="630"/>
                  </a:lnTo>
                  <a:lnTo>
                    <a:pt x="936" y="634"/>
                  </a:lnTo>
                  <a:lnTo>
                    <a:pt x="929" y="636"/>
                  </a:lnTo>
                  <a:lnTo>
                    <a:pt x="923" y="636"/>
                  </a:lnTo>
                  <a:lnTo>
                    <a:pt x="796" y="636"/>
                  </a:lnTo>
                  <a:lnTo>
                    <a:pt x="796" y="636"/>
                  </a:lnTo>
                  <a:lnTo>
                    <a:pt x="790" y="636"/>
                  </a:lnTo>
                  <a:lnTo>
                    <a:pt x="783" y="634"/>
                  </a:lnTo>
                  <a:lnTo>
                    <a:pt x="778" y="630"/>
                  </a:lnTo>
                  <a:lnTo>
                    <a:pt x="774" y="627"/>
                  </a:lnTo>
                  <a:lnTo>
                    <a:pt x="769" y="622"/>
                  </a:lnTo>
                  <a:lnTo>
                    <a:pt x="766" y="617"/>
                  </a:lnTo>
                  <a:lnTo>
                    <a:pt x="764" y="611"/>
                  </a:lnTo>
                  <a:lnTo>
                    <a:pt x="764" y="605"/>
                  </a:lnTo>
                  <a:lnTo>
                    <a:pt x="764" y="477"/>
                  </a:lnTo>
                  <a:lnTo>
                    <a:pt x="764" y="477"/>
                  </a:lnTo>
                  <a:lnTo>
                    <a:pt x="764" y="471"/>
                  </a:lnTo>
                  <a:lnTo>
                    <a:pt x="766" y="464"/>
                  </a:lnTo>
                  <a:lnTo>
                    <a:pt x="769" y="459"/>
                  </a:lnTo>
                  <a:lnTo>
                    <a:pt x="774" y="455"/>
                  </a:lnTo>
                  <a:lnTo>
                    <a:pt x="778" y="450"/>
                  </a:lnTo>
                  <a:lnTo>
                    <a:pt x="783" y="448"/>
                  </a:lnTo>
                  <a:lnTo>
                    <a:pt x="790" y="446"/>
                  </a:lnTo>
                  <a:lnTo>
                    <a:pt x="796" y="445"/>
                  </a:lnTo>
                  <a:lnTo>
                    <a:pt x="923" y="445"/>
                  </a:lnTo>
                  <a:lnTo>
                    <a:pt x="923" y="445"/>
                  </a:lnTo>
                  <a:lnTo>
                    <a:pt x="929" y="446"/>
                  </a:lnTo>
                  <a:lnTo>
                    <a:pt x="936" y="448"/>
                  </a:lnTo>
                  <a:lnTo>
                    <a:pt x="941" y="450"/>
                  </a:lnTo>
                  <a:lnTo>
                    <a:pt x="945" y="455"/>
                  </a:lnTo>
                  <a:lnTo>
                    <a:pt x="950" y="459"/>
                  </a:lnTo>
                  <a:lnTo>
                    <a:pt x="952" y="464"/>
                  </a:lnTo>
                  <a:lnTo>
                    <a:pt x="954" y="471"/>
                  </a:lnTo>
                  <a:lnTo>
                    <a:pt x="955" y="477"/>
                  </a:lnTo>
                  <a:lnTo>
                    <a:pt x="955" y="605"/>
                  </a:lnTo>
                  <a:close/>
                  <a:moveTo>
                    <a:pt x="605" y="133"/>
                  </a:moveTo>
                  <a:lnTo>
                    <a:pt x="605" y="95"/>
                  </a:lnTo>
                  <a:lnTo>
                    <a:pt x="605" y="95"/>
                  </a:lnTo>
                  <a:lnTo>
                    <a:pt x="604" y="85"/>
                  </a:lnTo>
                  <a:lnTo>
                    <a:pt x="603" y="76"/>
                  </a:lnTo>
                  <a:lnTo>
                    <a:pt x="601" y="67"/>
                  </a:lnTo>
                  <a:lnTo>
                    <a:pt x="598" y="59"/>
                  </a:lnTo>
                  <a:lnTo>
                    <a:pt x="594" y="50"/>
                  </a:lnTo>
                  <a:lnTo>
                    <a:pt x="588" y="43"/>
                  </a:lnTo>
                  <a:lnTo>
                    <a:pt x="583" y="35"/>
                  </a:lnTo>
                  <a:lnTo>
                    <a:pt x="577" y="27"/>
                  </a:lnTo>
                  <a:lnTo>
                    <a:pt x="570" y="22"/>
                  </a:lnTo>
                  <a:lnTo>
                    <a:pt x="562" y="17"/>
                  </a:lnTo>
                  <a:lnTo>
                    <a:pt x="555" y="11"/>
                  </a:lnTo>
                  <a:lnTo>
                    <a:pt x="546" y="7"/>
                  </a:lnTo>
                  <a:lnTo>
                    <a:pt x="538" y="4"/>
                  </a:lnTo>
                  <a:lnTo>
                    <a:pt x="529" y="2"/>
                  </a:lnTo>
                  <a:lnTo>
                    <a:pt x="519" y="1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0" y="1"/>
                  </a:lnTo>
                  <a:lnTo>
                    <a:pt x="491" y="2"/>
                  </a:lnTo>
                  <a:lnTo>
                    <a:pt x="481" y="4"/>
                  </a:lnTo>
                  <a:lnTo>
                    <a:pt x="472" y="7"/>
                  </a:lnTo>
                  <a:lnTo>
                    <a:pt x="464" y="11"/>
                  </a:lnTo>
                  <a:lnTo>
                    <a:pt x="456" y="17"/>
                  </a:lnTo>
                  <a:lnTo>
                    <a:pt x="449" y="22"/>
                  </a:lnTo>
                  <a:lnTo>
                    <a:pt x="442" y="27"/>
                  </a:lnTo>
                  <a:lnTo>
                    <a:pt x="436" y="35"/>
                  </a:lnTo>
                  <a:lnTo>
                    <a:pt x="430" y="43"/>
                  </a:lnTo>
                  <a:lnTo>
                    <a:pt x="426" y="50"/>
                  </a:lnTo>
                  <a:lnTo>
                    <a:pt x="422" y="59"/>
                  </a:lnTo>
                  <a:lnTo>
                    <a:pt x="419" y="67"/>
                  </a:lnTo>
                  <a:lnTo>
                    <a:pt x="416" y="76"/>
                  </a:lnTo>
                  <a:lnTo>
                    <a:pt x="414" y="85"/>
                  </a:lnTo>
                  <a:lnTo>
                    <a:pt x="414" y="95"/>
                  </a:lnTo>
                  <a:lnTo>
                    <a:pt x="414" y="133"/>
                  </a:lnTo>
                  <a:lnTo>
                    <a:pt x="414" y="133"/>
                  </a:lnTo>
                  <a:lnTo>
                    <a:pt x="400" y="139"/>
                  </a:lnTo>
                  <a:lnTo>
                    <a:pt x="389" y="147"/>
                  </a:lnTo>
                  <a:lnTo>
                    <a:pt x="378" y="156"/>
                  </a:lnTo>
                  <a:lnTo>
                    <a:pt x="368" y="167"/>
                  </a:lnTo>
                  <a:lnTo>
                    <a:pt x="361" y="180"/>
                  </a:lnTo>
                  <a:lnTo>
                    <a:pt x="355" y="193"/>
                  </a:lnTo>
                  <a:lnTo>
                    <a:pt x="352" y="208"/>
                  </a:lnTo>
                  <a:lnTo>
                    <a:pt x="351" y="223"/>
                  </a:lnTo>
                  <a:lnTo>
                    <a:pt x="351" y="349"/>
                  </a:lnTo>
                  <a:lnTo>
                    <a:pt x="351" y="349"/>
                  </a:lnTo>
                  <a:lnTo>
                    <a:pt x="352" y="365"/>
                  </a:lnTo>
                  <a:lnTo>
                    <a:pt x="355" y="379"/>
                  </a:lnTo>
                  <a:lnTo>
                    <a:pt x="361" y="393"/>
                  </a:lnTo>
                  <a:lnTo>
                    <a:pt x="368" y="405"/>
                  </a:lnTo>
                  <a:lnTo>
                    <a:pt x="378" y="416"/>
                  </a:lnTo>
                  <a:lnTo>
                    <a:pt x="389" y="426"/>
                  </a:lnTo>
                  <a:lnTo>
                    <a:pt x="400" y="433"/>
                  </a:lnTo>
                  <a:lnTo>
                    <a:pt x="414" y="439"/>
                  </a:lnTo>
                  <a:lnTo>
                    <a:pt x="414" y="922"/>
                  </a:lnTo>
                  <a:lnTo>
                    <a:pt x="414" y="922"/>
                  </a:lnTo>
                  <a:lnTo>
                    <a:pt x="414" y="932"/>
                  </a:lnTo>
                  <a:lnTo>
                    <a:pt x="416" y="942"/>
                  </a:lnTo>
                  <a:lnTo>
                    <a:pt x="419" y="950"/>
                  </a:lnTo>
                  <a:lnTo>
                    <a:pt x="422" y="960"/>
                  </a:lnTo>
                  <a:lnTo>
                    <a:pt x="426" y="967"/>
                  </a:lnTo>
                  <a:lnTo>
                    <a:pt x="430" y="976"/>
                  </a:lnTo>
                  <a:lnTo>
                    <a:pt x="436" y="983"/>
                  </a:lnTo>
                  <a:lnTo>
                    <a:pt x="442" y="990"/>
                  </a:lnTo>
                  <a:lnTo>
                    <a:pt x="449" y="996"/>
                  </a:lnTo>
                  <a:lnTo>
                    <a:pt x="456" y="1002"/>
                  </a:lnTo>
                  <a:lnTo>
                    <a:pt x="464" y="1006"/>
                  </a:lnTo>
                  <a:lnTo>
                    <a:pt x="472" y="1010"/>
                  </a:lnTo>
                  <a:lnTo>
                    <a:pt x="481" y="1014"/>
                  </a:lnTo>
                  <a:lnTo>
                    <a:pt x="491" y="1016"/>
                  </a:lnTo>
                  <a:lnTo>
                    <a:pt x="500" y="1017"/>
                  </a:lnTo>
                  <a:lnTo>
                    <a:pt x="510" y="1018"/>
                  </a:lnTo>
                  <a:lnTo>
                    <a:pt x="510" y="1018"/>
                  </a:lnTo>
                  <a:lnTo>
                    <a:pt x="519" y="1017"/>
                  </a:lnTo>
                  <a:lnTo>
                    <a:pt x="529" y="1016"/>
                  </a:lnTo>
                  <a:lnTo>
                    <a:pt x="538" y="1014"/>
                  </a:lnTo>
                  <a:lnTo>
                    <a:pt x="546" y="1010"/>
                  </a:lnTo>
                  <a:lnTo>
                    <a:pt x="555" y="1006"/>
                  </a:lnTo>
                  <a:lnTo>
                    <a:pt x="562" y="1002"/>
                  </a:lnTo>
                  <a:lnTo>
                    <a:pt x="570" y="996"/>
                  </a:lnTo>
                  <a:lnTo>
                    <a:pt x="577" y="990"/>
                  </a:lnTo>
                  <a:lnTo>
                    <a:pt x="583" y="983"/>
                  </a:lnTo>
                  <a:lnTo>
                    <a:pt x="588" y="976"/>
                  </a:lnTo>
                  <a:lnTo>
                    <a:pt x="594" y="967"/>
                  </a:lnTo>
                  <a:lnTo>
                    <a:pt x="598" y="960"/>
                  </a:lnTo>
                  <a:lnTo>
                    <a:pt x="601" y="950"/>
                  </a:lnTo>
                  <a:lnTo>
                    <a:pt x="603" y="942"/>
                  </a:lnTo>
                  <a:lnTo>
                    <a:pt x="604" y="932"/>
                  </a:lnTo>
                  <a:lnTo>
                    <a:pt x="605" y="922"/>
                  </a:lnTo>
                  <a:lnTo>
                    <a:pt x="605" y="439"/>
                  </a:lnTo>
                  <a:lnTo>
                    <a:pt x="605" y="439"/>
                  </a:lnTo>
                  <a:lnTo>
                    <a:pt x="618" y="433"/>
                  </a:lnTo>
                  <a:lnTo>
                    <a:pt x="630" y="426"/>
                  </a:lnTo>
                  <a:lnTo>
                    <a:pt x="642" y="416"/>
                  </a:lnTo>
                  <a:lnTo>
                    <a:pt x="650" y="405"/>
                  </a:lnTo>
                  <a:lnTo>
                    <a:pt x="658" y="393"/>
                  </a:lnTo>
                  <a:lnTo>
                    <a:pt x="664" y="379"/>
                  </a:lnTo>
                  <a:lnTo>
                    <a:pt x="668" y="365"/>
                  </a:lnTo>
                  <a:lnTo>
                    <a:pt x="669" y="349"/>
                  </a:lnTo>
                  <a:lnTo>
                    <a:pt x="669" y="223"/>
                  </a:lnTo>
                  <a:lnTo>
                    <a:pt x="669" y="223"/>
                  </a:lnTo>
                  <a:lnTo>
                    <a:pt x="668" y="208"/>
                  </a:lnTo>
                  <a:lnTo>
                    <a:pt x="664" y="193"/>
                  </a:lnTo>
                  <a:lnTo>
                    <a:pt x="658" y="180"/>
                  </a:lnTo>
                  <a:lnTo>
                    <a:pt x="650" y="167"/>
                  </a:lnTo>
                  <a:lnTo>
                    <a:pt x="642" y="156"/>
                  </a:lnTo>
                  <a:lnTo>
                    <a:pt x="630" y="147"/>
                  </a:lnTo>
                  <a:lnTo>
                    <a:pt x="618" y="139"/>
                  </a:lnTo>
                  <a:lnTo>
                    <a:pt x="605" y="133"/>
                  </a:lnTo>
                  <a:lnTo>
                    <a:pt x="605" y="133"/>
                  </a:lnTo>
                  <a:close/>
                  <a:moveTo>
                    <a:pt x="478" y="95"/>
                  </a:moveTo>
                  <a:lnTo>
                    <a:pt x="478" y="95"/>
                  </a:lnTo>
                  <a:lnTo>
                    <a:pt x="479" y="89"/>
                  </a:lnTo>
                  <a:lnTo>
                    <a:pt x="480" y="83"/>
                  </a:lnTo>
                  <a:lnTo>
                    <a:pt x="483" y="78"/>
                  </a:lnTo>
                  <a:lnTo>
                    <a:pt x="487" y="73"/>
                  </a:lnTo>
                  <a:lnTo>
                    <a:pt x="492" y="69"/>
                  </a:lnTo>
                  <a:lnTo>
                    <a:pt x="497" y="66"/>
                  </a:lnTo>
                  <a:lnTo>
                    <a:pt x="503" y="64"/>
                  </a:lnTo>
                  <a:lnTo>
                    <a:pt x="510" y="64"/>
                  </a:lnTo>
                  <a:lnTo>
                    <a:pt x="510" y="64"/>
                  </a:lnTo>
                  <a:lnTo>
                    <a:pt x="516" y="64"/>
                  </a:lnTo>
                  <a:lnTo>
                    <a:pt x="522" y="66"/>
                  </a:lnTo>
                  <a:lnTo>
                    <a:pt x="527" y="69"/>
                  </a:lnTo>
                  <a:lnTo>
                    <a:pt x="532" y="73"/>
                  </a:lnTo>
                  <a:lnTo>
                    <a:pt x="536" y="78"/>
                  </a:lnTo>
                  <a:lnTo>
                    <a:pt x="539" y="83"/>
                  </a:lnTo>
                  <a:lnTo>
                    <a:pt x="541" y="89"/>
                  </a:lnTo>
                  <a:lnTo>
                    <a:pt x="541" y="95"/>
                  </a:lnTo>
                  <a:lnTo>
                    <a:pt x="541" y="127"/>
                  </a:lnTo>
                  <a:lnTo>
                    <a:pt x="478" y="127"/>
                  </a:lnTo>
                  <a:lnTo>
                    <a:pt x="478" y="95"/>
                  </a:lnTo>
                  <a:close/>
                  <a:moveTo>
                    <a:pt x="541" y="922"/>
                  </a:moveTo>
                  <a:lnTo>
                    <a:pt x="541" y="922"/>
                  </a:lnTo>
                  <a:lnTo>
                    <a:pt x="541" y="929"/>
                  </a:lnTo>
                  <a:lnTo>
                    <a:pt x="539" y="935"/>
                  </a:lnTo>
                  <a:lnTo>
                    <a:pt x="536" y="941"/>
                  </a:lnTo>
                  <a:lnTo>
                    <a:pt x="532" y="945"/>
                  </a:lnTo>
                  <a:lnTo>
                    <a:pt x="527" y="949"/>
                  </a:lnTo>
                  <a:lnTo>
                    <a:pt x="522" y="951"/>
                  </a:lnTo>
                  <a:lnTo>
                    <a:pt x="516" y="953"/>
                  </a:lnTo>
                  <a:lnTo>
                    <a:pt x="510" y="954"/>
                  </a:lnTo>
                  <a:lnTo>
                    <a:pt x="510" y="954"/>
                  </a:lnTo>
                  <a:lnTo>
                    <a:pt x="503" y="953"/>
                  </a:lnTo>
                  <a:lnTo>
                    <a:pt x="497" y="951"/>
                  </a:lnTo>
                  <a:lnTo>
                    <a:pt x="492" y="949"/>
                  </a:lnTo>
                  <a:lnTo>
                    <a:pt x="487" y="945"/>
                  </a:lnTo>
                  <a:lnTo>
                    <a:pt x="483" y="941"/>
                  </a:lnTo>
                  <a:lnTo>
                    <a:pt x="480" y="935"/>
                  </a:lnTo>
                  <a:lnTo>
                    <a:pt x="479" y="929"/>
                  </a:lnTo>
                  <a:lnTo>
                    <a:pt x="478" y="922"/>
                  </a:lnTo>
                  <a:lnTo>
                    <a:pt x="478" y="445"/>
                  </a:lnTo>
                  <a:lnTo>
                    <a:pt x="541" y="445"/>
                  </a:lnTo>
                  <a:lnTo>
                    <a:pt x="541" y="922"/>
                  </a:lnTo>
                  <a:close/>
                  <a:moveTo>
                    <a:pt x="605" y="349"/>
                  </a:moveTo>
                  <a:lnTo>
                    <a:pt x="605" y="349"/>
                  </a:lnTo>
                  <a:lnTo>
                    <a:pt x="604" y="356"/>
                  </a:lnTo>
                  <a:lnTo>
                    <a:pt x="602" y="362"/>
                  </a:lnTo>
                  <a:lnTo>
                    <a:pt x="600" y="368"/>
                  </a:lnTo>
                  <a:lnTo>
                    <a:pt x="596" y="372"/>
                  </a:lnTo>
                  <a:lnTo>
                    <a:pt x="591" y="376"/>
                  </a:lnTo>
                  <a:lnTo>
                    <a:pt x="586" y="379"/>
                  </a:lnTo>
                  <a:lnTo>
                    <a:pt x="580" y="380"/>
                  </a:lnTo>
                  <a:lnTo>
                    <a:pt x="573" y="382"/>
                  </a:lnTo>
                  <a:lnTo>
                    <a:pt x="445" y="382"/>
                  </a:lnTo>
                  <a:lnTo>
                    <a:pt x="445" y="382"/>
                  </a:lnTo>
                  <a:lnTo>
                    <a:pt x="439" y="380"/>
                  </a:lnTo>
                  <a:lnTo>
                    <a:pt x="434" y="379"/>
                  </a:lnTo>
                  <a:lnTo>
                    <a:pt x="428" y="376"/>
                  </a:lnTo>
                  <a:lnTo>
                    <a:pt x="424" y="372"/>
                  </a:lnTo>
                  <a:lnTo>
                    <a:pt x="420" y="368"/>
                  </a:lnTo>
                  <a:lnTo>
                    <a:pt x="416" y="362"/>
                  </a:lnTo>
                  <a:lnTo>
                    <a:pt x="414" y="356"/>
                  </a:lnTo>
                  <a:lnTo>
                    <a:pt x="414" y="349"/>
                  </a:lnTo>
                  <a:lnTo>
                    <a:pt x="414" y="223"/>
                  </a:lnTo>
                  <a:lnTo>
                    <a:pt x="414" y="223"/>
                  </a:lnTo>
                  <a:lnTo>
                    <a:pt x="414" y="216"/>
                  </a:lnTo>
                  <a:lnTo>
                    <a:pt x="416" y="210"/>
                  </a:lnTo>
                  <a:lnTo>
                    <a:pt x="420" y="205"/>
                  </a:lnTo>
                  <a:lnTo>
                    <a:pt x="424" y="200"/>
                  </a:lnTo>
                  <a:lnTo>
                    <a:pt x="428" y="196"/>
                  </a:lnTo>
                  <a:lnTo>
                    <a:pt x="434" y="194"/>
                  </a:lnTo>
                  <a:lnTo>
                    <a:pt x="439" y="192"/>
                  </a:lnTo>
                  <a:lnTo>
                    <a:pt x="445" y="191"/>
                  </a:lnTo>
                  <a:lnTo>
                    <a:pt x="573" y="191"/>
                  </a:lnTo>
                  <a:lnTo>
                    <a:pt x="573" y="191"/>
                  </a:lnTo>
                  <a:lnTo>
                    <a:pt x="580" y="192"/>
                  </a:lnTo>
                  <a:lnTo>
                    <a:pt x="586" y="194"/>
                  </a:lnTo>
                  <a:lnTo>
                    <a:pt x="591" y="196"/>
                  </a:lnTo>
                  <a:lnTo>
                    <a:pt x="596" y="200"/>
                  </a:lnTo>
                  <a:lnTo>
                    <a:pt x="600" y="205"/>
                  </a:lnTo>
                  <a:lnTo>
                    <a:pt x="602" y="210"/>
                  </a:lnTo>
                  <a:lnTo>
                    <a:pt x="604" y="216"/>
                  </a:lnTo>
                  <a:lnTo>
                    <a:pt x="605" y="223"/>
                  </a:lnTo>
                  <a:lnTo>
                    <a:pt x="605" y="3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16306" y="4749174"/>
            <a:ext cx="647916" cy="648000"/>
            <a:chOff x="769156" y="5114345"/>
            <a:chExt cx="648000" cy="648000"/>
          </a:xfrm>
        </p:grpSpPr>
        <p:sp>
          <p:nvSpPr>
            <p:cNvPr id="33" name="椭圆 32"/>
            <p:cNvSpPr/>
            <p:nvPr/>
          </p:nvSpPr>
          <p:spPr>
            <a:xfrm>
              <a:off x="769156" y="5114345"/>
              <a:ext cx="648000" cy="648000"/>
            </a:xfrm>
            <a:prstGeom prst="ellipse">
              <a:avLst/>
            </a:prstGeom>
            <a:solidFill>
              <a:srgbClr val="70A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80"/>
            <p:cNvSpPr>
              <a:spLocks noEditPoints="1"/>
            </p:cNvSpPr>
            <p:nvPr/>
          </p:nvSpPr>
          <p:spPr bwMode="auto">
            <a:xfrm>
              <a:off x="932025" y="5276420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920692" y="4749174"/>
            <a:ext cx="647916" cy="648000"/>
            <a:chOff x="10774845" y="5114345"/>
            <a:chExt cx="648000" cy="648000"/>
          </a:xfrm>
        </p:grpSpPr>
        <p:sp>
          <p:nvSpPr>
            <p:cNvPr id="4" name="椭圆 3"/>
            <p:cNvSpPr/>
            <p:nvPr/>
          </p:nvSpPr>
          <p:spPr>
            <a:xfrm>
              <a:off x="10774845" y="5114345"/>
              <a:ext cx="648000" cy="648000"/>
            </a:xfrm>
            <a:prstGeom prst="ellipse">
              <a:avLst/>
            </a:prstGeom>
            <a:solidFill>
              <a:srgbClr val="70A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92"/>
            <p:cNvSpPr>
              <a:spLocks noEditPoints="1"/>
            </p:cNvSpPr>
            <p:nvPr/>
          </p:nvSpPr>
          <p:spPr bwMode="auto">
            <a:xfrm>
              <a:off x="10936920" y="5297058"/>
              <a:ext cx="323850" cy="282575"/>
            </a:xfrm>
            <a:custGeom>
              <a:avLst/>
              <a:gdLst>
                <a:gd name="T0" fmla="*/ 359 w 1018"/>
                <a:gd name="T1" fmla="*/ 20 h 890"/>
                <a:gd name="T2" fmla="*/ 186 w 1018"/>
                <a:gd name="T3" fmla="*/ 102 h 890"/>
                <a:gd name="T4" fmla="*/ 62 w 1018"/>
                <a:gd name="T5" fmla="*/ 233 h 890"/>
                <a:gd name="T6" fmla="*/ 3 w 1018"/>
                <a:gd name="T7" fmla="*/ 400 h 890"/>
                <a:gd name="T8" fmla="*/ 16 w 1018"/>
                <a:gd name="T9" fmla="*/ 557 h 890"/>
                <a:gd name="T10" fmla="*/ 102 w 1018"/>
                <a:gd name="T11" fmla="*/ 711 h 890"/>
                <a:gd name="T12" fmla="*/ 246 w 1018"/>
                <a:gd name="T13" fmla="*/ 826 h 890"/>
                <a:gd name="T14" fmla="*/ 433 w 1018"/>
                <a:gd name="T15" fmla="*/ 885 h 890"/>
                <a:gd name="T16" fmla="*/ 612 w 1018"/>
                <a:gd name="T17" fmla="*/ 882 h 890"/>
                <a:gd name="T18" fmla="*/ 794 w 1018"/>
                <a:gd name="T19" fmla="*/ 814 h 890"/>
                <a:gd name="T20" fmla="*/ 931 w 1018"/>
                <a:gd name="T21" fmla="*/ 694 h 890"/>
                <a:gd name="T22" fmla="*/ 1008 w 1018"/>
                <a:gd name="T23" fmla="*/ 535 h 890"/>
                <a:gd name="T24" fmla="*/ 1013 w 1018"/>
                <a:gd name="T25" fmla="*/ 378 h 890"/>
                <a:gd name="T26" fmla="*/ 944 w 1018"/>
                <a:gd name="T27" fmla="*/ 214 h 890"/>
                <a:gd name="T28" fmla="*/ 813 w 1018"/>
                <a:gd name="T29" fmla="*/ 89 h 890"/>
                <a:gd name="T30" fmla="*/ 636 w 1018"/>
                <a:gd name="T31" fmla="*/ 14 h 890"/>
                <a:gd name="T32" fmla="*/ 330 w 1018"/>
                <a:gd name="T33" fmla="*/ 96 h 890"/>
                <a:gd name="T34" fmla="*/ 230 w 1018"/>
                <a:gd name="T35" fmla="*/ 149 h 890"/>
                <a:gd name="T36" fmla="*/ 195 w 1018"/>
                <a:gd name="T37" fmla="*/ 204 h 890"/>
                <a:gd name="T38" fmla="*/ 234 w 1018"/>
                <a:gd name="T39" fmla="*/ 321 h 890"/>
                <a:gd name="T40" fmla="*/ 71 w 1018"/>
                <a:gd name="T41" fmla="*/ 382 h 890"/>
                <a:gd name="T42" fmla="*/ 117 w 1018"/>
                <a:gd name="T43" fmla="*/ 266 h 890"/>
                <a:gd name="T44" fmla="*/ 224 w 1018"/>
                <a:gd name="T45" fmla="*/ 477 h 890"/>
                <a:gd name="T46" fmla="*/ 249 w 1018"/>
                <a:gd name="T47" fmla="*/ 634 h 890"/>
                <a:gd name="T48" fmla="*/ 155 w 1018"/>
                <a:gd name="T49" fmla="*/ 675 h 890"/>
                <a:gd name="T50" fmla="*/ 88 w 1018"/>
                <a:gd name="T51" fmla="*/ 569 h 890"/>
                <a:gd name="T52" fmla="*/ 230 w 1018"/>
                <a:gd name="T53" fmla="*/ 741 h 890"/>
                <a:gd name="T54" fmla="*/ 330 w 1018"/>
                <a:gd name="T55" fmla="*/ 794 h 890"/>
                <a:gd name="T56" fmla="*/ 478 w 1018"/>
                <a:gd name="T57" fmla="*/ 822 h 890"/>
                <a:gd name="T58" fmla="*/ 385 w 1018"/>
                <a:gd name="T59" fmla="*/ 760 h 890"/>
                <a:gd name="T60" fmla="*/ 478 w 1018"/>
                <a:gd name="T61" fmla="*/ 669 h 890"/>
                <a:gd name="T62" fmla="*/ 335 w 1018"/>
                <a:gd name="T63" fmla="*/ 626 h 890"/>
                <a:gd name="T64" fmla="*/ 291 w 1018"/>
                <a:gd name="T65" fmla="*/ 518 h 890"/>
                <a:gd name="T66" fmla="*/ 289 w 1018"/>
                <a:gd name="T67" fmla="*/ 393 h 890"/>
                <a:gd name="T68" fmla="*/ 317 w 1018"/>
                <a:gd name="T69" fmla="*/ 258 h 890"/>
                <a:gd name="T70" fmla="*/ 478 w 1018"/>
                <a:gd name="T71" fmla="*/ 221 h 890"/>
                <a:gd name="T72" fmla="*/ 385 w 1018"/>
                <a:gd name="T73" fmla="*/ 131 h 890"/>
                <a:gd name="T74" fmla="*/ 478 w 1018"/>
                <a:gd name="T75" fmla="*/ 69 h 890"/>
                <a:gd name="T76" fmla="*/ 785 w 1018"/>
                <a:gd name="T77" fmla="*/ 321 h 890"/>
                <a:gd name="T78" fmla="*/ 823 w 1018"/>
                <a:gd name="T79" fmla="*/ 204 h 890"/>
                <a:gd name="T80" fmla="*/ 910 w 1018"/>
                <a:gd name="T81" fmla="*/ 280 h 890"/>
                <a:gd name="T82" fmla="*/ 951 w 1018"/>
                <a:gd name="T83" fmla="*/ 398 h 890"/>
                <a:gd name="T84" fmla="*/ 728 w 1018"/>
                <a:gd name="T85" fmla="*/ 154 h 890"/>
                <a:gd name="T86" fmla="*/ 790 w 1018"/>
                <a:gd name="T87" fmla="*/ 149 h 890"/>
                <a:gd name="T88" fmla="*/ 590 w 1018"/>
                <a:gd name="T89" fmla="*/ 91 h 890"/>
                <a:gd name="T90" fmla="*/ 645 w 1018"/>
                <a:gd name="T91" fmla="*/ 207 h 890"/>
                <a:gd name="T92" fmla="*/ 625 w 1018"/>
                <a:gd name="T93" fmla="*/ 277 h 890"/>
                <a:gd name="T94" fmla="*/ 721 w 1018"/>
                <a:gd name="T95" fmla="*/ 332 h 890"/>
                <a:gd name="T96" fmla="*/ 731 w 1018"/>
                <a:gd name="T97" fmla="*/ 477 h 890"/>
                <a:gd name="T98" fmla="*/ 708 w 1018"/>
                <a:gd name="T99" fmla="*/ 615 h 890"/>
                <a:gd name="T100" fmla="*/ 541 w 1018"/>
                <a:gd name="T101" fmla="*/ 477 h 890"/>
                <a:gd name="T102" fmla="*/ 678 w 1018"/>
                <a:gd name="T103" fmla="*/ 692 h 890"/>
                <a:gd name="T104" fmla="*/ 571 w 1018"/>
                <a:gd name="T105" fmla="*/ 811 h 890"/>
                <a:gd name="T106" fmla="*/ 716 w 1018"/>
                <a:gd name="T107" fmla="*/ 756 h 890"/>
                <a:gd name="T108" fmla="*/ 742 w 1018"/>
                <a:gd name="T109" fmla="*/ 770 h 890"/>
                <a:gd name="T110" fmla="*/ 785 w 1018"/>
                <a:gd name="T111" fmla="*/ 664 h 890"/>
                <a:gd name="T112" fmla="*/ 791 w 1018"/>
                <a:gd name="T113" fmla="*/ 525 h 890"/>
                <a:gd name="T114" fmla="*/ 941 w 1018"/>
                <a:gd name="T115" fmla="*/ 538 h 890"/>
                <a:gd name="T116" fmla="*/ 884 w 1018"/>
                <a:gd name="T117" fmla="*/ 650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8" h="890">
                  <a:moveTo>
                    <a:pt x="510" y="0"/>
                  </a:moveTo>
                  <a:lnTo>
                    <a:pt x="510" y="0"/>
                  </a:lnTo>
                  <a:lnTo>
                    <a:pt x="483" y="1"/>
                  </a:lnTo>
                  <a:lnTo>
                    <a:pt x="457" y="2"/>
                  </a:lnTo>
                  <a:lnTo>
                    <a:pt x="433" y="5"/>
                  </a:lnTo>
                  <a:lnTo>
                    <a:pt x="407" y="8"/>
                  </a:lnTo>
                  <a:lnTo>
                    <a:pt x="382" y="14"/>
                  </a:lnTo>
                  <a:lnTo>
                    <a:pt x="359" y="20"/>
                  </a:lnTo>
                  <a:lnTo>
                    <a:pt x="335" y="27"/>
                  </a:lnTo>
                  <a:lnTo>
                    <a:pt x="311" y="35"/>
                  </a:lnTo>
                  <a:lnTo>
                    <a:pt x="289" y="44"/>
                  </a:lnTo>
                  <a:lnTo>
                    <a:pt x="267" y="54"/>
                  </a:lnTo>
                  <a:lnTo>
                    <a:pt x="246" y="64"/>
                  </a:lnTo>
                  <a:lnTo>
                    <a:pt x="225" y="76"/>
                  </a:lnTo>
                  <a:lnTo>
                    <a:pt x="205" y="89"/>
                  </a:lnTo>
                  <a:lnTo>
                    <a:pt x="186" y="102"/>
                  </a:lnTo>
                  <a:lnTo>
                    <a:pt x="168" y="116"/>
                  </a:lnTo>
                  <a:lnTo>
                    <a:pt x="150" y="131"/>
                  </a:lnTo>
                  <a:lnTo>
                    <a:pt x="133" y="146"/>
                  </a:lnTo>
                  <a:lnTo>
                    <a:pt x="117" y="162"/>
                  </a:lnTo>
                  <a:lnTo>
                    <a:pt x="102" y="179"/>
                  </a:lnTo>
                  <a:lnTo>
                    <a:pt x="88" y="196"/>
                  </a:lnTo>
                  <a:lnTo>
                    <a:pt x="74" y="214"/>
                  </a:lnTo>
                  <a:lnTo>
                    <a:pt x="62" y="233"/>
                  </a:lnTo>
                  <a:lnTo>
                    <a:pt x="51" y="252"/>
                  </a:lnTo>
                  <a:lnTo>
                    <a:pt x="41" y="272"/>
                  </a:lnTo>
                  <a:lnTo>
                    <a:pt x="31" y="292"/>
                  </a:lnTo>
                  <a:lnTo>
                    <a:pt x="24" y="313"/>
                  </a:lnTo>
                  <a:lnTo>
                    <a:pt x="16" y="334"/>
                  </a:lnTo>
                  <a:lnTo>
                    <a:pt x="11" y="355"/>
                  </a:lnTo>
                  <a:lnTo>
                    <a:pt x="7" y="378"/>
                  </a:lnTo>
                  <a:lnTo>
                    <a:pt x="3" y="400"/>
                  </a:lnTo>
                  <a:lnTo>
                    <a:pt x="1" y="423"/>
                  </a:lnTo>
                  <a:lnTo>
                    <a:pt x="0" y="445"/>
                  </a:lnTo>
                  <a:lnTo>
                    <a:pt x="0" y="445"/>
                  </a:lnTo>
                  <a:lnTo>
                    <a:pt x="1" y="468"/>
                  </a:lnTo>
                  <a:lnTo>
                    <a:pt x="3" y="490"/>
                  </a:lnTo>
                  <a:lnTo>
                    <a:pt x="7" y="513"/>
                  </a:lnTo>
                  <a:lnTo>
                    <a:pt x="11" y="535"/>
                  </a:lnTo>
                  <a:lnTo>
                    <a:pt x="16" y="557"/>
                  </a:lnTo>
                  <a:lnTo>
                    <a:pt x="24" y="577"/>
                  </a:lnTo>
                  <a:lnTo>
                    <a:pt x="31" y="599"/>
                  </a:lnTo>
                  <a:lnTo>
                    <a:pt x="41" y="618"/>
                  </a:lnTo>
                  <a:lnTo>
                    <a:pt x="51" y="638"/>
                  </a:lnTo>
                  <a:lnTo>
                    <a:pt x="62" y="658"/>
                  </a:lnTo>
                  <a:lnTo>
                    <a:pt x="74" y="676"/>
                  </a:lnTo>
                  <a:lnTo>
                    <a:pt x="88" y="694"/>
                  </a:lnTo>
                  <a:lnTo>
                    <a:pt x="102" y="711"/>
                  </a:lnTo>
                  <a:lnTo>
                    <a:pt x="117" y="728"/>
                  </a:lnTo>
                  <a:lnTo>
                    <a:pt x="133" y="744"/>
                  </a:lnTo>
                  <a:lnTo>
                    <a:pt x="150" y="760"/>
                  </a:lnTo>
                  <a:lnTo>
                    <a:pt x="168" y="775"/>
                  </a:lnTo>
                  <a:lnTo>
                    <a:pt x="186" y="788"/>
                  </a:lnTo>
                  <a:lnTo>
                    <a:pt x="205" y="801"/>
                  </a:lnTo>
                  <a:lnTo>
                    <a:pt x="225" y="814"/>
                  </a:lnTo>
                  <a:lnTo>
                    <a:pt x="246" y="826"/>
                  </a:lnTo>
                  <a:lnTo>
                    <a:pt x="267" y="837"/>
                  </a:lnTo>
                  <a:lnTo>
                    <a:pt x="289" y="846"/>
                  </a:lnTo>
                  <a:lnTo>
                    <a:pt x="311" y="855"/>
                  </a:lnTo>
                  <a:lnTo>
                    <a:pt x="335" y="864"/>
                  </a:lnTo>
                  <a:lnTo>
                    <a:pt x="359" y="870"/>
                  </a:lnTo>
                  <a:lnTo>
                    <a:pt x="382" y="876"/>
                  </a:lnTo>
                  <a:lnTo>
                    <a:pt x="407" y="882"/>
                  </a:lnTo>
                  <a:lnTo>
                    <a:pt x="433" y="885"/>
                  </a:lnTo>
                  <a:lnTo>
                    <a:pt x="457" y="888"/>
                  </a:lnTo>
                  <a:lnTo>
                    <a:pt x="483" y="889"/>
                  </a:lnTo>
                  <a:lnTo>
                    <a:pt x="510" y="890"/>
                  </a:lnTo>
                  <a:lnTo>
                    <a:pt x="510" y="890"/>
                  </a:lnTo>
                  <a:lnTo>
                    <a:pt x="536" y="889"/>
                  </a:lnTo>
                  <a:lnTo>
                    <a:pt x="561" y="888"/>
                  </a:lnTo>
                  <a:lnTo>
                    <a:pt x="587" y="885"/>
                  </a:lnTo>
                  <a:lnTo>
                    <a:pt x="612" y="882"/>
                  </a:lnTo>
                  <a:lnTo>
                    <a:pt x="636" y="876"/>
                  </a:lnTo>
                  <a:lnTo>
                    <a:pt x="661" y="870"/>
                  </a:lnTo>
                  <a:lnTo>
                    <a:pt x="685" y="864"/>
                  </a:lnTo>
                  <a:lnTo>
                    <a:pt x="707" y="855"/>
                  </a:lnTo>
                  <a:lnTo>
                    <a:pt x="730" y="846"/>
                  </a:lnTo>
                  <a:lnTo>
                    <a:pt x="752" y="837"/>
                  </a:lnTo>
                  <a:lnTo>
                    <a:pt x="773" y="826"/>
                  </a:lnTo>
                  <a:lnTo>
                    <a:pt x="794" y="814"/>
                  </a:lnTo>
                  <a:lnTo>
                    <a:pt x="813" y="801"/>
                  </a:lnTo>
                  <a:lnTo>
                    <a:pt x="833" y="788"/>
                  </a:lnTo>
                  <a:lnTo>
                    <a:pt x="851" y="775"/>
                  </a:lnTo>
                  <a:lnTo>
                    <a:pt x="869" y="760"/>
                  </a:lnTo>
                  <a:lnTo>
                    <a:pt x="886" y="744"/>
                  </a:lnTo>
                  <a:lnTo>
                    <a:pt x="903" y="728"/>
                  </a:lnTo>
                  <a:lnTo>
                    <a:pt x="918" y="711"/>
                  </a:lnTo>
                  <a:lnTo>
                    <a:pt x="931" y="694"/>
                  </a:lnTo>
                  <a:lnTo>
                    <a:pt x="944" y="676"/>
                  </a:lnTo>
                  <a:lnTo>
                    <a:pt x="957" y="658"/>
                  </a:lnTo>
                  <a:lnTo>
                    <a:pt x="968" y="638"/>
                  </a:lnTo>
                  <a:lnTo>
                    <a:pt x="979" y="618"/>
                  </a:lnTo>
                  <a:lnTo>
                    <a:pt x="987" y="599"/>
                  </a:lnTo>
                  <a:lnTo>
                    <a:pt x="996" y="577"/>
                  </a:lnTo>
                  <a:lnTo>
                    <a:pt x="1002" y="557"/>
                  </a:lnTo>
                  <a:lnTo>
                    <a:pt x="1008" y="535"/>
                  </a:lnTo>
                  <a:lnTo>
                    <a:pt x="1013" y="513"/>
                  </a:lnTo>
                  <a:lnTo>
                    <a:pt x="1016" y="490"/>
                  </a:lnTo>
                  <a:lnTo>
                    <a:pt x="1017" y="468"/>
                  </a:lnTo>
                  <a:lnTo>
                    <a:pt x="1018" y="445"/>
                  </a:lnTo>
                  <a:lnTo>
                    <a:pt x="1018" y="445"/>
                  </a:lnTo>
                  <a:lnTo>
                    <a:pt x="1017" y="423"/>
                  </a:lnTo>
                  <a:lnTo>
                    <a:pt x="1016" y="400"/>
                  </a:lnTo>
                  <a:lnTo>
                    <a:pt x="1013" y="378"/>
                  </a:lnTo>
                  <a:lnTo>
                    <a:pt x="1008" y="355"/>
                  </a:lnTo>
                  <a:lnTo>
                    <a:pt x="1002" y="334"/>
                  </a:lnTo>
                  <a:lnTo>
                    <a:pt x="996" y="313"/>
                  </a:lnTo>
                  <a:lnTo>
                    <a:pt x="987" y="292"/>
                  </a:lnTo>
                  <a:lnTo>
                    <a:pt x="979" y="272"/>
                  </a:lnTo>
                  <a:lnTo>
                    <a:pt x="968" y="252"/>
                  </a:lnTo>
                  <a:lnTo>
                    <a:pt x="957" y="233"/>
                  </a:lnTo>
                  <a:lnTo>
                    <a:pt x="944" y="214"/>
                  </a:lnTo>
                  <a:lnTo>
                    <a:pt x="931" y="196"/>
                  </a:lnTo>
                  <a:lnTo>
                    <a:pt x="918" y="179"/>
                  </a:lnTo>
                  <a:lnTo>
                    <a:pt x="903" y="162"/>
                  </a:lnTo>
                  <a:lnTo>
                    <a:pt x="886" y="146"/>
                  </a:lnTo>
                  <a:lnTo>
                    <a:pt x="869" y="131"/>
                  </a:lnTo>
                  <a:lnTo>
                    <a:pt x="851" y="116"/>
                  </a:lnTo>
                  <a:lnTo>
                    <a:pt x="833" y="102"/>
                  </a:lnTo>
                  <a:lnTo>
                    <a:pt x="813" y="89"/>
                  </a:lnTo>
                  <a:lnTo>
                    <a:pt x="794" y="76"/>
                  </a:lnTo>
                  <a:lnTo>
                    <a:pt x="773" y="64"/>
                  </a:lnTo>
                  <a:lnTo>
                    <a:pt x="752" y="54"/>
                  </a:lnTo>
                  <a:lnTo>
                    <a:pt x="730" y="44"/>
                  </a:lnTo>
                  <a:lnTo>
                    <a:pt x="707" y="35"/>
                  </a:lnTo>
                  <a:lnTo>
                    <a:pt x="685" y="27"/>
                  </a:lnTo>
                  <a:lnTo>
                    <a:pt x="661" y="20"/>
                  </a:lnTo>
                  <a:lnTo>
                    <a:pt x="636" y="14"/>
                  </a:lnTo>
                  <a:lnTo>
                    <a:pt x="612" y="8"/>
                  </a:lnTo>
                  <a:lnTo>
                    <a:pt x="587" y="5"/>
                  </a:lnTo>
                  <a:lnTo>
                    <a:pt x="561" y="2"/>
                  </a:lnTo>
                  <a:lnTo>
                    <a:pt x="536" y="1"/>
                  </a:lnTo>
                  <a:lnTo>
                    <a:pt x="510" y="0"/>
                  </a:lnTo>
                  <a:lnTo>
                    <a:pt x="510" y="0"/>
                  </a:lnTo>
                  <a:close/>
                  <a:moveTo>
                    <a:pt x="330" y="96"/>
                  </a:moveTo>
                  <a:lnTo>
                    <a:pt x="330" y="96"/>
                  </a:lnTo>
                  <a:lnTo>
                    <a:pt x="317" y="115"/>
                  </a:lnTo>
                  <a:lnTo>
                    <a:pt x="304" y="134"/>
                  </a:lnTo>
                  <a:lnTo>
                    <a:pt x="292" y="154"/>
                  </a:lnTo>
                  <a:lnTo>
                    <a:pt x="280" y="176"/>
                  </a:lnTo>
                  <a:lnTo>
                    <a:pt x="280" y="176"/>
                  </a:lnTo>
                  <a:lnTo>
                    <a:pt x="253" y="163"/>
                  </a:lnTo>
                  <a:lnTo>
                    <a:pt x="230" y="149"/>
                  </a:lnTo>
                  <a:lnTo>
                    <a:pt x="230" y="149"/>
                  </a:lnTo>
                  <a:lnTo>
                    <a:pt x="253" y="134"/>
                  </a:lnTo>
                  <a:lnTo>
                    <a:pt x="278" y="120"/>
                  </a:lnTo>
                  <a:lnTo>
                    <a:pt x="304" y="107"/>
                  </a:lnTo>
                  <a:lnTo>
                    <a:pt x="330" y="96"/>
                  </a:lnTo>
                  <a:lnTo>
                    <a:pt x="330" y="96"/>
                  </a:lnTo>
                  <a:close/>
                  <a:moveTo>
                    <a:pt x="177" y="192"/>
                  </a:moveTo>
                  <a:lnTo>
                    <a:pt x="177" y="192"/>
                  </a:lnTo>
                  <a:lnTo>
                    <a:pt x="195" y="204"/>
                  </a:lnTo>
                  <a:lnTo>
                    <a:pt x="215" y="216"/>
                  </a:lnTo>
                  <a:lnTo>
                    <a:pt x="235" y="226"/>
                  </a:lnTo>
                  <a:lnTo>
                    <a:pt x="256" y="236"/>
                  </a:lnTo>
                  <a:lnTo>
                    <a:pt x="256" y="236"/>
                  </a:lnTo>
                  <a:lnTo>
                    <a:pt x="249" y="256"/>
                  </a:lnTo>
                  <a:lnTo>
                    <a:pt x="244" y="278"/>
                  </a:lnTo>
                  <a:lnTo>
                    <a:pt x="238" y="299"/>
                  </a:lnTo>
                  <a:lnTo>
                    <a:pt x="234" y="321"/>
                  </a:lnTo>
                  <a:lnTo>
                    <a:pt x="231" y="343"/>
                  </a:lnTo>
                  <a:lnTo>
                    <a:pt x="228" y="366"/>
                  </a:lnTo>
                  <a:lnTo>
                    <a:pt x="225" y="389"/>
                  </a:lnTo>
                  <a:lnTo>
                    <a:pt x="224" y="413"/>
                  </a:lnTo>
                  <a:lnTo>
                    <a:pt x="66" y="413"/>
                  </a:lnTo>
                  <a:lnTo>
                    <a:pt x="66" y="413"/>
                  </a:lnTo>
                  <a:lnTo>
                    <a:pt x="68" y="398"/>
                  </a:lnTo>
                  <a:lnTo>
                    <a:pt x="71" y="382"/>
                  </a:lnTo>
                  <a:lnTo>
                    <a:pt x="74" y="367"/>
                  </a:lnTo>
                  <a:lnTo>
                    <a:pt x="78" y="352"/>
                  </a:lnTo>
                  <a:lnTo>
                    <a:pt x="83" y="337"/>
                  </a:lnTo>
                  <a:lnTo>
                    <a:pt x="88" y="322"/>
                  </a:lnTo>
                  <a:lnTo>
                    <a:pt x="95" y="308"/>
                  </a:lnTo>
                  <a:lnTo>
                    <a:pt x="101" y="294"/>
                  </a:lnTo>
                  <a:lnTo>
                    <a:pt x="109" y="280"/>
                  </a:lnTo>
                  <a:lnTo>
                    <a:pt x="117" y="266"/>
                  </a:lnTo>
                  <a:lnTo>
                    <a:pt x="126" y="253"/>
                  </a:lnTo>
                  <a:lnTo>
                    <a:pt x="134" y="240"/>
                  </a:lnTo>
                  <a:lnTo>
                    <a:pt x="145" y="227"/>
                  </a:lnTo>
                  <a:lnTo>
                    <a:pt x="155" y="216"/>
                  </a:lnTo>
                  <a:lnTo>
                    <a:pt x="177" y="192"/>
                  </a:lnTo>
                  <a:lnTo>
                    <a:pt x="177" y="192"/>
                  </a:lnTo>
                  <a:close/>
                  <a:moveTo>
                    <a:pt x="66" y="477"/>
                  </a:moveTo>
                  <a:lnTo>
                    <a:pt x="224" y="477"/>
                  </a:lnTo>
                  <a:lnTo>
                    <a:pt x="224" y="477"/>
                  </a:lnTo>
                  <a:lnTo>
                    <a:pt x="225" y="501"/>
                  </a:lnTo>
                  <a:lnTo>
                    <a:pt x="228" y="525"/>
                  </a:lnTo>
                  <a:lnTo>
                    <a:pt x="231" y="547"/>
                  </a:lnTo>
                  <a:lnTo>
                    <a:pt x="234" y="570"/>
                  </a:lnTo>
                  <a:lnTo>
                    <a:pt x="238" y="591"/>
                  </a:lnTo>
                  <a:lnTo>
                    <a:pt x="244" y="613"/>
                  </a:lnTo>
                  <a:lnTo>
                    <a:pt x="249" y="634"/>
                  </a:lnTo>
                  <a:lnTo>
                    <a:pt x="256" y="654"/>
                  </a:lnTo>
                  <a:lnTo>
                    <a:pt x="256" y="654"/>
                  </a:lnTo>
                  <a:lnTo>
                    <a:pt x="235" y="664"/>
                  </a:lnTo>
                  <a:lnTo>
                    <a:pt x="215" y="675"/>
                  </a:lnTo>
                  <a:lnTo>
                    <a:pt x="195" y="687"/>
                  </a:lnTo>
                  <a:lnTo>
                    <a:pt x="177" y="698"/>
                  </a:lnTo>
                  <a:lnTo>
                    <a:pt x="177" y="698"/>
                  </a:lnTo>
                  <a:lnTo>
                    <a:pt x="155" y="675"/>
                  </a:lnTo>
                  <a:lnTo>
                    <a:pt x="145" y="663"/>
                  </a:lnTo>
                  <a:lnTo>
                    <a:pt x="135" y="650"/>
                  </a:lnTo>
                  <a:lnTo>
                    <a:pt x="126" y="637"/>
                  </a:lnTo>
                  <a:lnTo>
                    <a:pt x="117" y="624"/>
                  </a:lnTo>
                  <a:lnTo>
                    <a:pt x="109" y="610"/>
                  </a:lnTo>
                  <a:lnTo>
                    <a:pt x="101" y="597"/>
                  </a:lnTo>
                  <a:lnTo>
                    <a:pt x="95" y="582"/>
                  </a:lnTo>
                  <a:lnTo>
                    <a:pt x="88" y="569"/>
                  </a:lnTo>
                  <a:lnTo>
                    <a:pt x="83" y="554"/>
                  </a:lnTo>
                  <a:lnTo>
                    <a:pt x="78" y="538"/>
                  </a:lnTo>
                  <a:lnTo>
                    <a:pt x="74" y="523"/>
                  </a:lnTo>
                  <a:lnTo>
                    <a:pt x="71" y="508"/>
                  </a:lnTo>
                  <a:lnTo>
                    <a:pt x="68" y="492"/>
                  </a:lnTo>
                  <a:lnTo>
                    <a:pt x="66" y="477"/>
                  </a:lnTo>
                  <a:lnTo>
                    <a:pt x="66" y="477"/>
                  </a:lnTo>
                  <a:close/>
                  <a:moveTo>
                    <a:pt x="230" y="741"/>
                  </a:moveTo>
                  <a:lnTo>
                    <a:pt x="230" y="741"/>
                  </a:lnTo>
                  <a:lnTo>
                    <a:pt x="253" y="727"/>
                  </a:lnTo>
                  <a:lnTo>
                    <a:pt x="280" y="714"/>
                  </a:lnTo>
                  <a:lnTo>
                    <a:pt x="280" y="714"/>
                  </a:lnTo>
                  <a:lnTo>
                    <a:pt x="292" y="736"/>
                  </a:lnTo>
                  <a:lnTo>
                    <a:pt x="304" y="756"/>
                  </a:lnTo>
                  <a:lnTo>
                    <a:pt x="317" y="776"/>
                  </a:lnTo>
                  <a:lnTo>
                    <a:pt x="330" y="794"/>
                  </a:lnTo>
                  <a:lnTo>
                    <a:pt x="330" y="794"/>
                  </a:lnTo>
                  <a:lnTo>
                    <a:pt x="304" y="783"/>
                  </a:lnTo>
                  <a:lnTo>
                    <a:pt x="278" y="770"/>
                  </a:lnTo>
                  <a:lnTo>
                    <a:pt x="253" y="756"/>
                  </a:lnTo>
                  <a:lnTo>
                    <a:pt x="230" y="741"/>
                  </a:lnTo>
                  <a:lnTo>
                    <a:pt x="230" y="741"/>
                  </a:lnTo>
                  <a:close/>
                  <a:moveTo>
                    <a:pt x="478" y="822"/>
                  </a:moveTo>
                  <a:lnTo>
                    <a:pt x="478" y="822"/>
                  </a:lnTo>
                  <a:lnTo>
                    <a:pt x="468" y="820"/>
                  </a:lnTo>
                  <a:lnTo>
                    <a:pt x="458" y="815"/>
                  </a:lnTo>
                  <a:lnTo>
                    <a:pt x="449" y="811"/>
                  </a:lnTo>
                  <a:lnTo>
                    <a:pt x="439" y="806"/>
                  </a:lnTo>
                  <a:lnTo>
                    <a:pt x="429" y="799"/>
                  </a:lnTo>
                  <a:lnTo>
                    <a:pt x="420" y="793"/>
                  </a:lnTo>
                  <a:lnTo>
                    <a:pt x="403" y="778"/>
                  </a:lnTo>
                  <a:lnTo>
                    <a:pt x="385" y="760"/>
                  </a:lnTo>
                  <a:lnTo>
                    <a:pt x="369" y="739"/>
                  </a:lnTo>
                  <a:lnTo>
                    <a:pt x="355" y="717"/>
                  </a:lnTo>
                  <a:lnTo>
                    <a:pt x="341" y="692"/>
                  </a:lnTo>
                  <a:lnTo>
                    <a:pt x="341" y="692"/>
                  </a:lnTo>
                  <a:lnTo>
                    <a:pt x="374" y="683"/>
                  </a:lnTo>
                  <a:lnTo>
                    <a:pt x="407" y="677"/>
                  </a:lnTo>
                  <a:lnTo>
                    <a:pt x="442" y="672"/>
                  </a:lnTo>
                  <a:lnTo>
                    <a:pt x="478" y="669"/>
                  </a:lnTo>
                  <a:lnTo>
                    <a:pt x="478" y="822"/>
                  </a:lnTo>
                  <a:close/>
                  <a:moveTo>
                    <a:pt x="478" y="605"/>
                  </a:moveTo>
                  <a:lnTo>
                    <a:pt x="478" y="605"/>
                  </a:lnTo>
                  <a:lnTo>
                    <a:pt x="435" y="608"/>
                  </a:lnTo>
                  <a:lnTo>
                    <a:pt x="394" y="614"/>
                  </a:lnTo>
                  <a:lnTo>
                    <a:pt x="374" y="618"/>
                  </a:lnTo>
                  <a:lnTo>
                    <a:pt x="354" y="622"/>
                  </a:lnTo>
                  <a:lnTo>
                    <a:pt x="335" y="626"/>
                  </a:lnTo>
                  <a:lnTo>
                    <a:pt x="317" y="632"/>
                  </a:lnTo>
                  <a:lnTo>
                    <a:pt x="317" y="632"/>
                  </a:lnTo>
                  <a:lnTo>
                    <a:pt x="311" y="615"/>
                  </a:lnTo>
                  <a:lnTo>
                    <a:pt x="306" y="595"/>
                  </a:lnTo>
                  <a:lnTo>
                    <a:pt x="302" y="577"/>
                  </a:lnTo>
                  <a:lnTo>
                    <a:pt x="297" y="558"/>
                  </a:lnTo>
                  <a:lnTo>
                    <a:pt x="294" y="538"/>
                  </a:lnTo>
                  <a:lnTo>
                    <a:pt x="291" y="518"/>
                  </a:lnTo>
                  <a:lnTo>
                    <a:pt x="289" y="498"/>
                  </a:lnTo>
                  <a:lnTo>
                    <a:pt x="288" y="477"/>
                  </a:lnTo>
                  <a:lnTo>
                    <a:pt x="478" y="477"/>
                  </a:lnTo>
                  <a:lnTo>
                    <a:pt x="478" y="605"/>
                  </a:lnTo>
                  <a:close/>
                  <a:moveTo>
                    <a:pt x="478" y="413"/>
                  </a:moveTo>
                  <a:lnTo>
                    <a:pt x="288" y="413"/>
                  </a:lnTo>
                  <a:lnTo>
                    <a:pt x="288" y="413"/>
                  </a:lnTo>
                  <a:lnTo>
                    <a:pt x="289" y="393"/>
                  </a:lnTo>
                  <a:lnTo>
                    <a:pt x="291" y="372"/>
                  </a:lnTo>
                  <a:lnTo>
                    <a:pt x="294" y="352"/>
                  </a:lnTo>
                  <a:lnTo>
                    <a:pt x="297" y="332"/>
                  </a:lnTo>
                  <a:lnTo>
                    <a:pt x="302" y="313"/>
                  </a:lnTo>
                  <a:lnTo>
                    <a:pt x="306" y="295"/>
                  </a:lnTo>
                  <a:lnTo>
                    <a:pt x="311" y="276"/>
                  </a:lnTo>
                  <a:lnTo>
                    <a:pt x="317" y="258"/>
                  </a:lnTo>
                  <a:lnTo>
                    <a:pt x="317" y="258"/>
                  </a:lnTo>
                  <a:lnTo>
                    <a:pt x="335" y="264"/>
                  </a:lnTo>
                  <a:lnTo>
                    <a:pt x="354" y="268"/>
                  </a:lnTo>
                  <a:lnTo>
                    <a:pt x="394" y="277"/>
                  </a:lnTo>
                  <a:lnTo>
                    <a:pt x="435" y="282"/>
                  </a:lnTo>
                  <a:lnTo>
                    <a:pt x="478" y="285"/>
                  </a:lnTo>
                  <a:lnTo>
                    <a:pt x="478" y="413"/>
                  </a:lnTo>
                  <a:close/>
                  <a:moveTo>
                    <a:pt x="478" y="221"/>
                  </a:moveTo>
                  <a:lnTo>
                    <a:pt x="478" y="221"/>
                  </a:lnTo>
                  <a:lnTo>
                    <a:pt x="442" y="219"/>
                  </a:lnTo>
                  <a:lnTo>
                    <a:pt x="407" y="213"/>
                  </a:lnTo>
                  <a:lnTo>
                    <a:pt x="374" y="207"/>
                  </a:lnTo>
                  <a:lnTo>
                    <a:pt x="341" y="198"/>
                  </a:lnTo>
                  <a:lnTo>
                    <a:pt x="341" y="198"/>
                  </a:lnTo>
                  <a:lnTo>
                    <a:pt x="355" y="174"/>
                  </a:lnTo>
                  <a:lnTo>
                    <a:pt x="369" y="151"/>
                  </a:lnTo>
                  <a:lnTo>
                    <a:pt x="385" y="131"/>
                  </a:lnTo>
                  <a:lnTo>
                    <a:pt x="403" y="113"/>
                  </a:lnTo>
                  <a:lnTo>
                    <a:pt x="420" y="98"/>
                  </a:lnTo>
                  <a:lnTo>
                    <a:pt x="429" y="91"/>
                  </a:lnTo>
                  <a:lnTo>
                    <a:pt x="439" y="85"/>
                  </a:lnTo>
                  <a:lnTo>
                    <a:pt x="449" y="79"/>
                  </a:lnTo>
                  <a:lnTo>
                    <a:pt x="458" y="75"/>
                  </a:lnTo>
                  <a:lnTo>
                    <a:pt x="468" y="71"/>
                  </a:lnTo>
                  <a:lnTo>
                    <a:pt x="478" y="69"/>
                  </a:lnTo>
                  <a:lnTo>
                    <a:pt x="478" y="221"/>
                  </a:lnTo>
                  <a:close/>
                  <a:moveTo>
                    <a:pt x="953" y="413"/>
                  </a:moveTo>
                  <a:lnTo>
                    <a:pt x="795" y="413"/>
                  </a:lnTo>
                  <a:lnTo>
                    <a:pt x="795" y="413"/>
                  </a:lnTo>
                  <a:lnTo>
                    <a:pt x="793" y="389"/>
                  </a:lnTo>
                  <a:lnTo>
                    <a:pt x="791" y="366"/>
                  </a:lnTo>
                  <a:lnTo>
                    <a:pt x="789" y="343"/>
                  </a:lnTo>
                  <a:lnTo>
                    <a:pt x="785" y="321"/>
                  </a:lnTo>
                  <a:lnTo>
                    <a:pt x="780" y="298"/>
                  </a:lnTo>
                  <a:lnTo>
                    <a:pt x="775" y="278"/>
                  </a:lnTo>
                  <a:lnTo>
                    <a:pt x="769" y="25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85" y="226"/>
                  </a:lnTo>
                  <a:lnTo>
                    <a:pt x="805" y="216"/>
                  </a:lnTo>
                  <a:lnTo>
                    <a:pt x="823" y="20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64" y="214"/>
                  </a:lnTo>
                  <a:lnTo>
                    <a:pt x="875" y="227"/>
                  </a:lnTo>
                  <a:lnTo>
                    <a:pt x="884" y="240"/>
                  </a:lnTo>
                  <a:lnTo>
                    <a:pt x="893" y="253"/>
                  </a:lnTo>
                  <a:lnTo>
                    <a:pt x="903" y="266"/>
                  </a:lnTo>
                  <a:lnTo>
                    <a:pt x="910" y="280"/>
                  </a:lnTo>
                  <a:lnTo>
                    <a:pt x="918" y="293"/>
                  </a:lnTo>
                  <a:lnTo>
                    <a:pt x="924" y="308"/>
                  </a:lnTo>
                  <a:lnTo>
                    <a:pt x="930" y="322"/>
                  </a:lnTo>
                  <a:lnTo>
                    <a:pt x="936" y="337"/>
                  </a:lnTo>
                  <a:lnTo>
                    <a:pt x="941" y="352"/>
                  </a:lnTo>
                  <a:lnTo>
                    <a:pt x="945" y="367"/>
                  </a:lnTo>
                  <a:lnTo>
                    <a:pt x="949" y="382"/>
                  </a:lnTo>
                  <a:lnTo>
                    <a:pt x="951" y="398"/>
                  </a:lnTo>
                  <a:lnTo>
                    <a:pt x="953" y="413"/>
                  </a:lnTo>
                  <a:lnTo>
                    <a:pt x="953" y="413"/>
                  </a:lnTo>
                  <a:close/>
                  <a:moveTo>
                    <a:pt x="790" y="149"/>
                  </a:moveTo>
                  <a:lnTo>
                    <a:pt x="790" y="149"/>
                  </a:lnTo>
                  <a:lnTo>
                    <a:pt x="765" y="163"/>
                  </a:lnTo>
                  <a:lnTo>
                    <a:pt x="738" y="176"/>
                  </a:lnTo>
                  <a:lnTo>
                    <a:pt x="738" y="176"/>
                  </a:lnTo>
                  <a:lnTo>
                    <a:pt x="728" y="154"/>
                  </a:lnTo>
                  <a:lnTo>
                    <a:pt x="716" y="134"/>
                  </a:lnTo>
                  <a:lnTo>
                    <a:pt x="703" y="115"/>
                  </a:lnTo>
                  <a:lnTo>
                    <a:pt x="689" y="96"/>
                  </a:lnTo>
                  <a:lnTo>
                    <a:pt x="689" y="96"/>
                  </a:lnTo>
                  <a:lnTo>
                    <a:pt x="716" y="107"/>
                  </a:lnTo>
                  <a:lnTo>
                    <a:pt x="742" y="120"/>
                  </a:lnTo>
                  <a:lnTo>
                    <a:pt x="766" y="134"/>
                  </a:lnTo>
                  <a:lnTo>
                    <a:pt x="790" y="149"/>
                  </a:lnTo>
                  <a:lnTo>
                    <a:pt x="790" y="149"/>
                  </a:lnTo>
                  <a:close/>
                  <a:moveTo>
                    <a:pt x="541" y="69"/>
                  </a:moveTo>
                  <a:lnTo>
                    <a:pt x="541" y="69"/>
                  </a:lnTo>
                  <a:lnTo>
                    <a:pt x="552" y="71"/>
                  </a:lnTo>
                  <a:lnTo>
                    <a:pt x="561" y="75"/>
                  </a:lnTo>
                  <a:lnTo>
                    <a:pt x="571" y="79"/>
                  </a:lnTo>
                  <a:lnTo>
                    <a:pt x="581" y="85"/>
                  </a:lnTo>
                  <a:lnTo>
                    <a:pt x="590" y="91"/>
                  </a:lnTo>
                  <a:lnTo>
                    <a:pt x="599" y="98"/>
                  </a:lnTo>
                  <a:lnTo>
                    <a:pt x="617" y="113"/>
                  </a:lnTo>
                  <a:lnTo>
                    <a:pt x="633" y="131"/>
                  </a:lnTo>
                  <a:lnTo>
                    <a:pt x="649" y="151"/>
                  </a:lnTo>
                  <a:lnTo>
                    <a:pt x="664" y="174"/>
                  </a:lnTo>
                  <a:lnTo>
                    <a:pt x="677" y="198"/>
                  </a:lnTo>
                  <a:lnTo>
                    <a:pt x="677" y="198"/>
                  </a:lnTo>
                  <a:lnTo>
                    <a:pt x="645" y="207"/>
                  </a:lnTo>
                  <a:lnTo>
                    <a:pt x="612" y="213"/>
                  </a:lnTo>
                  <a:lnTo>
                    <a:pt x="577" y="219"/>
                  </a:lnTo>
                  <a:lnTo>
                    <a:pt x="541" y="221"/>
                  </a:lnTo>
                  <a:lnTo>
                    <a:pt x="541" y="69"/>
                  </a:lnTo>
                  <a:close/>
                  <a:moveTo>
                    <a:pt x="541" y="285"/>
                  </a:moveTo>
                  <a:lnTo>
                    <a:pt x="541" y="285"/>
                  </a:lnTo>
                  <a:lnTo>
                    <a:pt x="584" y="282"/>
                  </a:lnTo>
                  <a:lnTo>
                    <a:pt x="625" y="277"/>
                  </a:lnTo>
                  <a:lnTo>
                    <a:pt x="664" y="268"/>
                  </a:lnTo>
                  <a:lnTo>
                    <a:pt x="684" y="264"/>
                  </a:lnTo>
                  <a:lnTo>
                    <a:pt x="703" y="258"/>
                  </a:lnTo>
                  <a:lnTo>
                    <a:pt x="703" y="258"/>
                  </a:lnTo>
                  <a:lnTo>
                    <a:pt x="708" y="276"/>
                  </a:lnTo>
                  <a:lnTo>
                    <a:pt x="714" y="295"/>
                  </a:lnTo>
                  <a:lnTo>
                    <a:pt x="718" y="313"/>
                  </a:lnTo>
                  <a:lnTo>
                    <a:pt x="721" y="332"/>
                  </a:lnTo>
                  <a:lnTo>
                    <a:pt x="725" y="352"/>
                  </a:lnTo>
                  <a:lnTo>
                    <a:pt x="728" y="372"/>
                  </a:lnTo>
                  <a:lnTo>
                    <a:pt x="730" y="393"/>
                  </a:lnTo>
                  <a:lnTo>
                    <a:pt x="731" y="413"/>
                  </a:lnTo>
                  <a:lnTo>
                    <a:pt x="541" y="413"/>
                  </a:lnTo>
                  <a:lnTo>
                    <a:pt x="541" y="285"/>
                  </a:lnTo>
                  <a:close/>
                  <a:moveTo>
                    <a:pt x="541" y="477"/>
                  </a:moveTo>
                  <a:lnTo>
                    <a:pt x="731" y="477"/>
                  </a:lnTo>
                  <a:lnTo>
                    <a:pt x="731" y="477"/>
                  </a:lnTo>
                  <a:lnTo>
                    <a:pt x="730" y="498"/>
                  </a:lnTo>
                  <a:lnTo>
                    <a:pt x="728" y="518"/>
                  </a:lnTo>
                  <a:lnTo>
                    <a:pt x="725" y="538"/>
                  </a:lnTo>
                  <a:lnTo>
                    <a:pt x="721" y="558"/>
                  </a:lnTo>
                  <a:lnTo>
                    <a:pt x="718" y="577"/>
                  </a:lnTo>
                  <a:lnTo>
                    <a:pt x="714" y="596"/>
                  </a:lnTo>
                  <a:lnTo>
                    <a:pt x="708" y="615"/>
                  </a:lnTo>
                  <a:lnTo>
                    <a:pt x="703" y="632"/>
                  </a:lnTo>
                  <a:lnTo>
                    <a:pt x="703" y="632"/>
                  </a:lnTo>
                  <a:lnTo>
                    <a:pt x="684" y="626"/>
                  </a:lnTo>
                  <a:lnTo>
                    <a:pt x="664" y="622"/>
                  </a:lnTo>
                  <a:lnTo>
                    <a:pt x="625" y="614"/>
                  </a:lnTo>
                  <a:lnTo>
                    <a:pt x="584" y="608"/>
                  </a:lnTo>
                  <a:lnTo>
                    <a:pt x="541" y="605"/>
                  </a:lnTo>
                  <a:lnTo>
                    <a:pt x="541" y="477"/>
                  </a:lnTo>
                  <a:close/>
                  <a:moveTo>
                    <a:pt x="541" y="822"/>
                  </a:moveTo>
                  <a:lnTo>
                    <a:pt x="541" y="669"/>
                  </a:lnTo>
                  <a:lnTo>
                    <a:pt x="541" y="669"/>
                  </a:lnTo>
                  <a:lnTo>
                    <a:pt x="577" y="672"/>
                  </a:lnTo>
                  <a:lnTo>
                    <a:pt x="612" y="677"/>
                  </a:lnTo>
                  <a:lnTo>
                    <a:pt x="645" y="683"/>
                  </a:lnTo>
                  <a:lnTo>
                    <a:pt x="678" y="692"/>
                  </a:lnTo>
                  <a:lnTo>
                    <a:pt x="678" y="692"/>
                  </a:lnTo>
                  <a:lnTo>
                    <a:pt x="664" y="717"/>
                  </a:lnTo>
                  <a:lnTo>
                    <a:pt x="649" y="739"/>
                  </a:lnTo>
                  <a:lnTo>
                    <a:pt x="633" y="760"/>
                  </a:lnTo>
                  <a:lnTo>
                    <a:pt x="617" y="778"/>
                  </a:lnTo>
                  <a:lnTo>
                    <a:pt x="599" y="793"/>
                  </a:lnTo>
                  <a:lnTo>
                    <a:pt x="590" y="799"/>
                  </a:lnTo>
                  <a:lnTo>
                    <a:pt x="581" y="806"/>
                  </a:lnTo>
                  <a:lnTo>
                    <a:pt x="571" y="811"/>
                  </a:lnTo>
                  <a:lnTo>
                    <a:pt x="561" y="815"/>
                  </a:lnTo>
                  <a:lnTo>
                    <a:pt x="552" y="820"/>
                  </a:lnTo>
                  <a:lnTo>
                    <a:pt x="541" y="822"/>
                  </a:lnTo>
                  <a:lnTo>
                    <a:pt x="541" y="822"/>
                  </a:lnTo>
                  <a:close/>
                  <a:moveTo>
                    <a:pt x="689" y="794"/>
                  </a:moveTo>
                  <a:lnTo>
                    <a:pt x="689" y="794"/>
                  </a:lnTo>
                  <a:lnTo>
                    <a:pt x="703" y="777"/>
                  </a:lnTo>
                  <a:lnTo>
                    <a:pt x="716" y="756"/>
                  </a:lnTo>
                  <a:lnTo>
                    <a:pt x="728" y="736"/>
                  </a:lnTo>
                  <a:lnTo>
                    <a:pt x="738" y="714"/>
                  </a:lnTo>
                  <a:lnTo>
                    <a:pt x="738" y="714"/>
                  </a:lnTo>
                  <a:lnTo>
                    <a:pt x="765" y="727"/>
                  </a:lnTo>
                  <a:lnTo>
                    <a:pt x="790" y="741"/>
                  </a:lnTo>
                  <a:lnTo>
                    <a:pt x="790" y="741"/>
                  </a:lnTo>
                  <a:lnTo>
                    <a:pt x="766" y="756"/>
                  </a:lnTo>
                  <a:lnTo>
                    <a:pt x="742" y="770"/>
                  </a:lnTo>
                  <a:lnTo>
                    <a:pt x="716" y="783"/>
                  </a:lnTo>
                  <a:lnTo>
                    <a:pt x="689" y="794"/>
                  </a:lnTo>
                  <a:lnTo>
                    <a:pt x="689" y="794"/>
                  </a:lnTo>
                  <a:close/>
                  <a:moveTo>
                    <a:pt x="841" y="698"/>
                  </a:moveTo>
                  <a:lnTo>
                    <a:pt x="841" y="698"/>
                  </a:lnTo>
                  <a:lnTo>
                    <a:pt x="824" y="687"/>
                  </a:lnTo>
                  <a:lnTo>
                    <a:pt x="805" y="675"/>
                  </a:lnTo>
                  <a:lnTo>
                    <a:pt x="785" y="664"/>
                  </a:lnTo>
                  <a:lnTo>
                    <a:pt x="763" y="654"/>
                  </a:lnTo>
                  <a:lnTo>
                    <a:pt x="763" y="654"/>
                  </a:lnTo>
                  <a:lnTo>
                    <a:pt x="769" y="634"/>
                  </a:lnTo>
                  <a:lnTo>
                    <a:pt x="775" y="613"/>
                  </a:lnTo>
                  <a:lnTo>
                    <a:pt x="780" y="591"/>
                  </a:lnTo>
                  <a:lnTo>
                    <a:pt x="785" y="570"/>
                  </a:lnTo>
                  <a:lnTo>
                    <a:pt x="789" y="547"/>
                  </a:lnTo>
                  <a:lnTo>
                    <a:pt x="791" y="525"/>
                  </a:lnTo>
                  <a:lnTo>
                    <a:pt x="793" y="501"/>
                  </a:lnTo>
                  <a:lnTo>
                    <a:pt x="795" y="477"/>
                  </a:lnTo>
                  <a:lnTo>
                    <a:pt x="953" y="477"/>
                  </a:lnTo>
                  <a:lnTo>
                    <a:pt x="953" y="477"/>
                  </a:lnTo>
                  <a:lnTo>
                    <a:pt x="951" y="492"/>
                  </a:lnTo>
                  <a:lnTo>
                    <a:pt x="949" y="508"/>
                  </a:lnTo>
                  <a:lnTo>
                    <a:pt x="945" y="523"/>
                  </a:lnTo>
                  <a:lnTo>
                    <a:pt x="941" y="538"/>
                  </a:lnTo>
                  <a:lnTo>
                    <a:pt x="936" y="554"/>
                  </a:lnTo>
                  <a:lnTo>
                    <a:pt x="930" y="569"/>
                  </a:lnTo>
                  <a:lnTo>
                    <a:pt x="924" y="582"/>
                  </a:lnTo>
                  <a:lnTo>
                    <a:pt x="918" y="596"/>
                  </a:lnTo>
                  <a:lnTo>
                    <a:pt x="910" y="610"/>
                  </a:lnTo>
                  <a:lnTo>
                    <a:pt x="903" y="624"/>
                  </a:lnTo>
                  <a:lnTo>
                    <a:pt x="894" y="637"/>
                  </a:lnTo>
                  <a:lnTo>
                    <a:pt x="884" y="650"/>
                  </a:lnTo>
                  <a:lnTo>
                    <a:pt x="875" y="663"/>
                  </a:lnTo>
                  <a:lnTo>
                    <a:pt x="864" y="675"/>
                  </a:lnTo>
                  <a:lnTo>
                    <a:pt x="841" y="698"/>
                  </a:lnTo>
                  <a:lnTo>
                    <a:pt x="841" y="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>
        <p14:prism isContent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蓝色商业金融背景"/>
          <p:cNvPicPr>
            <a:picLocks noChangeAspect="1"/>
          </p:cNvPicPr>
          <p:nvPr/>
        </p:nvPicPr>
        <p:blipFill>
          <a:blip r:embed="rId1"/>
          <a:srcRect t="58017"/>
          <a:stretch>
            <a:fillRect/>
          </a:stretch>
        </p:blipFill>
        <p:spPr>
          <a:xfrm>
            <a:off x="0" y="0"/>
            <a:ext cx="12192635" cy="684339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490367" y="5876555"/>
            <a:ext cx="404368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汇报时间：</a:t>
            </a:r>
            <a:r>
              <a:rPr lang="en-US" altLang="zh-CN" sz="16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xxxx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月   汇报人：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PPTJIA</a:t>
            </a:r>
            <a:endParaRPr lang="en-US" altLang="zh-CN" sz="16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3" name="预览图_千图网_编号3483349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250.000000" out="25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00" y="-2378103"/>
            <a:ext cx="609600" cy="609600"/>
          </a:xfrm>
          <a:prstGeom prst="rect">
            <a:avLst/>
          </a:prstGeom>
        </p:spPr>
      </p:pic>
      <p:sp>
        <p:nvSpPr>
          <p:cNvPr id="48" name="PA_文本框 142"/>
          <p:cNvSpPr txBox="1"/>
          <p:nvPr>
            <p:custDataLst>
              <p:tags r:id="rId5"/>
            </p:custDataLst>
          </p:nvPr>
        </p:nvSpPr>
        <p:spPr>
          <a:xfrm>
            <a:off x="1215125" y="3132309"/>
            <a:ext cx="450251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6000" spc="-15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汇报完毕</a:t>
            </a:r>
            <a:endParaRPr lang="zh-CN" altLang="en-US" sz="6000" spc="-15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49" name="PA_文本框 143"/>
          <p:cNvSpPr txBox="1"/>
          <p:nvPr>
            <p:custDataLst>
              <p:tags r:id="rId6"/>
            </p:custDataLst>
          </p:nvPr>
        </p:nvSpPr>
        <p:spPr>
          <a:xfrm>
            <a:off x="202885" y="2226708"/>
            <a:ext cx="65269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zh-CN" altLang="en-US" sz="6000" spc="-15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BUSINESSPLAN</a:t>
            </a:r>
            <a:endParaRPr lang="zh-CN" altLang="en-US" sz="6000" spc="-15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35449" y="1697099"/>
            <a:ext cx="5114291" cy="2890887"/>
            <a:chOff x="3095797" y="1397617"/>
            <a:chExt cx="4782962" cy="2703601"/>
          </a:xfrm>
        </p:grpSpPr>
        <p:sp>
          <p:nvSpPr>
            <p:cNvPr id="33" name="任意多边形: 形状 32"/>
            <p:cNvSpPr/>
            <p:nvPr/>
          </p:nvSpPr>
          <p:spPr>
            <a:xfrm>
              <a:off x="3095797" y="1397617"/>
              <a:ext cx="4782962" cy="116397"/>
            </a:xfrm>
            <a:custGeom>
              <a:avLst/>
              <a:gdLst>
                <a:gd name="connsiteX0" fmla="*/ 4992320 w 6172200"/>
                <a:gd name="connsiteY0" fmla="*/ 0 h 150311"/>
                <a:gd name="connsiteX1" fmla="*/ 6172200 w 6172200"/>
                <a:gd name="connsiteY1" fmla="*/ 0 h 150311"/>
                <a:gd name="connsiteX2" fmla="*/ 6172200 w 6172200"/>
                <a:gd name="connsiteY2" fmla="*/ 150311 h 150311"/>
                <a:gd name="connsiteX3" fmla="*/ 4786907 w 6172200"/>
                <a:gd name="connsiteY3" fmla="*/ 150311 h 150311"/>
                <a:gd name="connsiteX4" fmla="*/ 0 w 6172200"/>
                <a:gd name="connsiteY4" fmla="*/ 0 h 150311"/>
                <a:gd name="connsiteX5" fmla="*/ 4290394 w 6172200"/>
                <a:gd name="connsiteY5" fmla="*/ 0 h 150311"/>
                <a:gd name="connsiteX6" fmla="*/ 4084981 w 6172200"/>
                <a:gd name="connsiteY6" fmla="*/ 150311 h 150311"/>
                <a:gd name="connsiteX7" fmla="*/ 0 w 6172200"/>
                <a:gd name="connsiteY7" fmla="*/ 150311 h 15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72200" h="150311">
                  <a:moveTo>
                    <a:pt x="4992320" y="0"/>
                  </a:moveTo>
                  <a:lnTo>
                    <a:pt x="6172200" y="0"/>
                  </a:lnTo>
                  <a:lnTo>
                    <a:pt x="6172200" y="150311"/>
                  </a:lnTo>
                  <a:lnTo>
                    <a:pt x="4786907" y="150311"/>
                  </a:lnTo>
                  <a:close/>
                  <a:moveTo>
                    <a:pt x="0" y="0"/>
                  </a:moveTo>
                  <a:lnTo>
                    <a:pt x="4290394" y="0"/>
                  </a:lnTo>
                  <a:lnTo>
                    <a:pt x="4084981" y="150311"/>
                  </a:lnTo>
                  <a:lnTo>
                    <a:pt x="0" y="1503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 rot="16200000">
              <a:off x="1819153" y="2674262"/>
              <a:ext cx="2703600" cy="150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822962" y="4656387"/>
            <a:ext cx="528701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1600" dirty="0">
                <a:solidFill>
                  <a:schemeClr val="bg1">
                    <a:alpha val="4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COMMERCIAL TRADE TERMS AND PAYMENT TERMS</a:t>
            </a:r>
            <a:endParaRPr lang="zh-CN" altLang="en-US" sz="1600" dirty="0">
              <a:solidFill>
                <a:schemeClr val="bg1">
                  <a:alpha val="4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35801" y="1342405"/>
            <a:ext cx="373888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alpha val="48000"/>
                  </a:schemeClr>
                </a:solidFill>
              </a:rPr>
              <a:t>COMMERCIAL TRADE TERMS AND PAYMENT TERMS</a:t>
            </a:r>
            <a:endParaRPr lang="zh-CN" altLang="en-US" sz="1400" dirty="0">
              <a:solidFill>
                <a:schemeClr val="bg1">
                  <a:alpha val="48000"/>
                </a:schemeClr>
              </a:solidFill>
            </a:endParaRPr>
          </a:p>
        </p:txBody>
      </p:sp>
      <p:cxnSp>
        <p:nvCxnSpPr>
          <p:cNvPr id="42" name="直接箭头连接符 41"/>
          <p:cNvCxnSpPr/>
          <p:nvPr/>
        </p:nvCxnSpPr>
        <p:spPr>
          <a:xfrm flipV="1">
            <a:off x="705324" y="4496315"/>
            <a:ext cx="728473" cy="65753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V="1">
            <a:off x="5746414" y="241466"/>
            <a:ext cx="1422400" cy="1261600"/>
          </a:xfrm>
          <a:prstGeom prst="straightConnector1">
            <a:avLst/>
          </a:prstGeom>
          <a:ln w="3175">
            <a:solidFill>
              <a:schemeClr val="bg1">
                <a:alpha val="33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</p:sld>
</file>

<file path=ppt/tags/tag1.xml><?xml version="1.0" encoding="utf-8"?>
<p:tagLst xmlns:p="http://schemas.openxmlformats.org/presentationml/2006/main">
  <p:tag name="PA" val="v5.2.4"/>
  <p:tag name="SCENESHAPETYPE" val="SceneText"/>
  <p:tag name="SCENESHAPESUBTYPE" val="SceneTitleText"/>
  <p:tag name="SCENECOLOR-TEXT" val="Color_Theme"/>
  <p:tag name="SCENECOLOR-TEXT-VALUE" val="5"/>
  <p:tag name="POCKET_APPLY_TIME" val="2019年8月25日"/>
  <p:tag name="POCKET_APPLY_TYPE" val="Slide"/>
  <p:tag name="APPLYORDER" val="文本框 142"/>
  <p:tag name="RESOURCEID" val="637023707689856271"/>
  <p:tag name="SCENEID" val="637023707689856271"/>
  <p:tag name="SCENELINKIDS" val="2|3|4|5|6|7|8|9|10|11|12|13|14|15|16|17|18|19|20|21|22|23|24|25|26|27|28|29|30|31|32|33|34|35|36|37|38|39|40|41|42|56"/>
  <p:tag name="ANIMSTRING" val="s_637023707689856271"/>
</p:tagLst>
</file>

<file path=ppt/tags/tag2.xml><?xml version="1.0" encoding="utf-8"?>
<p:tagLst xmlns:p="http://schemas.openxmlformats.org/presentationml/2006/main">
  <p:tag name="PA" val="v5.2.4"/>
  <p:tag name="SCENESHAPETYPE" val="SceneText"/>
  <p:tag name="SCENESHAPESUBTYPE" val="SceneTitleText"/>
  <p:tag name="SCENECOLOR-TEXT" val="Color_Theme"/>
  <p:tag name="SCENECOLOR-TEXT-VALUE" val="5"/>
  <p:tag name="POCKET_APPLY_TIME" val="2019年8月25日"/>
  <p:tag name="POCKET_APPLY_TYPE" val="Slide"/>
  <p:tag name="APPLYORDER" val="文本框 143"/>
  <p:tag name="RESOURCEID" val="637023707689856271"/>
  <p:tag name="SCENEID" val="637023707689856271"/>
  <p:tag name="SCENELINKIDS" val="2|3|4|5|6|7|8|9|10|11|12|13|14|15|16|17|18|19|20|21|22|23|24|25|26|27|28|29|30|31|32|33|34|35|36|37|38|39|40|41|42|56"/>
  <p:tag name="ANIMSTRING" val="s_637023707689856271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THINKCELLSHAPEDONOTDELETE" val="tA6S0wzOvQ8a50SA42PUNRg"/>
</p:tagLst>
</file>

<file path=ppt/tags/tag5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0296729726_1_1"/>
</p:tagLst>
</file>

<file path=ppt/tags/tag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0296729730_1_1"/>
</p:tagLst>
</file>

<file path=ppt/tags/tag7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0296729733_1_1"/>
</p:tagLst>
</file>

<file path=ppt/tags/tag8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90296729737_1_1"/>
</p:tagLst>
</file>

<file path=ppt/tags/tag9.xml><?xml version="1.0" encoding="utf-8"?>
<p:tagLst xmlns:p="http://schemas.openxmlformats.org/presentationml/2006/main">
  <p:tag name="PA" val="v5.2.4"/>
  <p:tag name="SCENESHAPETYPE" val="SceneText"/>
  <p:tag name="SCENESHAPESUBTYPE" val="SceneTitleText"/>
  <p:tag name="SCENECOLOR-TEXT" val="Color_Theme"/>
  <p:tag name="SCENECOLOR-TEXT-VALUE" val="5"/>
  <p:tag name="POCKET_APPLY_TIME" val="2019年8月25日"/>
  <p:tag name="POCKET_APPLY_TYPE" val="Slide"/>
  <p:tag name="APPLYORDER" val="文本框 142"/>
  <p:tag name="RESOURCEID" val="637023707689856271"/>
  <p:tag name="SCENEID" val="637023707689856271"/>
  <p:tag name="SCENELINKIDS" val="2|3|4|5|6|7|8|9|10|11|12|13|14|15|16|17|18|19|20|21|22|23|24|25|26|27|28|29|30|31|32|33|34|35|36|37|38|39|40|41|42|56"/>
  <p:tag name="ANIMSTRING" val="s_637023707689856271"/>
</p:tagLst>
</file>

<file path=ppt/tags/tag10.xml><?xml version="1.0" encoding="utf-8"?>
<p:tagLst xmlns:p="http://schemas.openxmlformats.org/presentationml/2006/main">
  <p:tag name="PA" val="v5.2.4"/>
  <p:tag name="SCENESHAPETYPE" val="SceneText"/>
  <p:tag name="SCENESHAPESUBTYPE" val="SceneTitleText"/>
  <p:tag name="SCENECOLOR-TEXT" val="Color_Theme"/>
  <p:tag name="SCENECOLOR-TEXT-VALUE" val="5"/>
  <p:tag name="POCKET_APPLY_TIME" val="2019年8月25日"/>
  <p:tag name="POCKET_APPLY_TYPE" val="Slide"/>
  <p:tag name="APPLYORDER" val="文本框 143"/>
  <p:tag name="RESOURCEID" val="637023707689856271"/>
  <p:tag name="SCENEID" val="637023707689856271"/>
  <p:tag name="SCENELINKIDS" val="2|3|4|5|6|7|8|9|10|11|12|13|14|15|16|17|18|19|20|21|22|23|24|25|26|27|28|29|30|31|32|33|34|35|36|37|38|39|40|41|42|56"/>
  <p:tag name="ANIMSTRING" val="s_637023707689856271"/>
</p:tagLst>
</file>

<file path=ppt/tags/tag1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1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CB9FD"/>
      </a:accent1>
      <a:accent2>
        <a:srgbClr val="2A539D"/>
      </a:accent2>
      <a:accent3>
        <a:srgbClr val="A5A5A5"/>
      </a:accent3>
      <a:accent4>
        <a:srgbClr val="3CB9FD"/>
      </a:accent4>
      <a:accent5>
        <a:srgbClr val="2A539D"/>
      </a:accent5>
      <a:accent6>
        <a:srgbClr val="7F7F7F"/>
      </a:accent6>
      <a:hlink>
        <a:srgbClr val="3CB9FD"/>
      </a:hlink>
      <a:folHlink>
        <a:srgbClr val="2A539D"/>
      </a:folHlink>
    </a:clrScheme>
    <a:fontScheme name="思源黑体">
      <a:majorFont>
        <a:latin typeface="思源黑体 CN Heavy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5663</Words>
  <Application>WPS 演示</Application>
  <PresentationFormat>宽屏</PresentationFormat>
  <Paragraphs>306</Paragraphs>
  <Slides>20</Slides>
  <Notes>26</Notes>
  <HiddenSlides>0</HiddenSlides>
  <MMClips>1</MMClips>
  <ScaleCrop>false</ScaleCrop>
  <HeadingPairs>
    <vt:vector size="8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54" baseType="lpstr">
      <vt:lpstr>Arial</vt:lpstr>
      <vt:lpstr>宋体</vt:lpstr>
      <vt:lpstr>Wingdings</vt:lpstr>
      <vt:lpstr>思源黑体</vt:lpstr>
      <vt:lpstr>黑体</vt:lpstr>
      <vt:lpstr>思源黑体 CN Heavy</vt:lpstr>
      <vt:lpstr>微软雅黑</vt:lpstr>
      <vt:lpstr>Calibri</vt:lpstr>
      <vt:lpstr>Agency FB</vt:lpstr>
      <vt:lpstr>Trebuchet MS</vt:lpstr>
      <vt:lpstr>Times New Roman</vt:lpstr>
      <vt:lpstr>Arial Unicode MS</vt:lpstr>
      <vt:lpstr>等线</vt:lpstr>
      <vt:lpstr>Oswald</vt:lpstr>
      <vt:lpstr>Lato Light</vt:lpstr>
      <vt:lpstr>思源黑体</vt:lpstr>
      <vt:lpstr>字魂5号-无外润黑体</vt:lpstr>
      <vt:lpstr>思源黑体 CN Heavy</vt:lpstr>
      <vt:lpstr>方正兰亭黑_GBK</vt:lpstr>
      <vt:lpstr>字魂143号-正酷超级黑</vt:lpstr>
      <vt:lpstr>汉仪雅酷黑简</vt:lpstr>
      <vt:lpstr>Segoe Print</vt:lpstr>
      <vt:lpstr>字魂58号-创中黑</vt:lpstr>
      <vt:lpstr>Calibri</vt:lpstr>
      <vt:lpstr>Calibri Light</vt:lpstr>
      <vt:lpstr>Symbol</vt:lpstr>
      <vt:lpstr>华文黑体</vt:lpstr>
      <vt:lpstr>Open Sans</vt:lpstr>
      <vt:lpstr>站酷快乐体</vt:lpstr>
      <vt:lpstr>思源黑体 CN Normal</vt:lpstr>
      <vt:lpstr>Rabelo</vt:lpstr>
      <vt:lpstr>NumberOnly</vt:lpstr>
      <vt:lpstr>Office Theme</vt:lpstr>
      <vt:lpstr>TCLayout.ActiveDocument.1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144</cp:revision>
  <dcterms:created xsi:type="dcterms:W3CDTF">2019-07-11T04:52:00Z</dcterms:created>
  <dcterms:modified xsi:type="dcterms:W3CDTF">2020-07-29T07:00:03Z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