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1" r:id="rId3"/>
    <p:sldId id="277" r:id="rId4"/>
    <p:sldId id="278" r:id="rId5"/>
    <p:sldId id="295" r:id="rId6"/>
    <p:sldId id="296" r:id="rId7"/>
    <p:sldId id="300" r:id="rId8"/>
    <p:sldId id="305" r:id="rId9"/>
    <p:sldId id="302" r:id="rId10"/>
    <p:sldId id="303" r:id="rId11"/>
  </p:sldIdLst>
  <p:sldSz cx="9144000" cy="5143500" type="screen16x9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8C570"/>
    <a:srgbClr val="6B0E2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867" autoAdjust="0"/>
    <p:restoredTop sz="94660"/>
  </p:normalViewPr>
  <p:slideViewPr>
    <p:cSldViewPr>
      <p:cViewPr>
        <p:scale>
          <a:sx n="75" d="100"/>
          <a:sy n="75" d="100"/>
        </p:scale>
        <p:origin x="-2910" y="-120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E3E44-C48F-4FC2-A693-7CED8DA7799F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AC9B1-FD06-4238-BED2-875F2116BDB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0018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32542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6762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>
                <a:solidFill>
                  <a:prstClr val="black"/>
                </a:solidFill>
              </a:rPr>
              <a:pPr/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4062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036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5146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7377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7524328" y="-1770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www.pptjia.com/word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www.pptjia.com/excel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www.pptjia.com/ziliao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www.pptjia.com/fanwen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www.pptjia.com/shiti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www.pptjia.com/jiaoan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www.pptjia.com/ziti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accent6">
                  <a:lumMod val="40000"/>
                  <a:lumOff val="6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987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51631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68966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810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6998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861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3196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518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/>
              <a:pPr/>
              <a:t>2020/7/6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7695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31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jpeg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67518" y="148197"/>
            <a:ext cx="5103566" cy="51435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3528" y="180718"/>
            <a:ext cx="7616968" cy="455372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67744" y="1234078"/>
            <a:ext cx="1313180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60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0684" y="1779662"/>
            <a:ext cx="915635" cy="9694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75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86748" y="1580416"/>
            <a:ext cx="83869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10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9100" y="1580416"/>
            <a:ext cx="83869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10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00776" y="1764422"/>
            <a:ext cx="838691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10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31995" y="618837"/>
            <a:ext cx="1672253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600" dirty="0">
                <a:solidFill>
                  <a:srgbClr val="6B0E22"/>
                </a:solidFill>
                <a:latin typeface="方正楷体繁体" panose="03000509000000000000" pitchFamily="65" charset="-122"/>
                <a:ea typeface="方正楷体繁体" panose="03000509000000000000" pitchFamily="65" charset="-122"/>
              </a:rPr>
              <a:t>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2871" y="2325444"/>
            <a:ext cx="1138453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M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51816" y="2279724"/>
            <a:ext cx="335348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i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50729" y="2242894"/>
            <a:ext cx="335348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 err="1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i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8144" y="2325443"/>
            <a:ext cx="806631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G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19301" y="949141"/>
            <a:ext cx="1165862" cy="107899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964321" y="2285980"/>
            <a:ext cx="367408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s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48064" y="2285980"/>
            <a:ext cx="367408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s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99162" y="2242894"/>
            <a:ext cx="503664" cy="954107"/>
          </a:xfrm>
          <a:prstGeom prst="rect">
            <a:avLst/>
          </a:prstGeom>
          <a:noFill/>
          <a:effectLst>
            <a:glow rad="101600">
              <a:srgbClr val="E8C570">
                <a:alpha val="60000"/>
              </a:srgbClr>
            </a:glow>
          </a:effectLst>
        </p:spPr>
        <p:txBody>
          <a:bodyPr wrap="none" rtlCol="0">
            <a:spAutoFit/>
          </a:bodyPr>
          <a:lstStyle/>
          <a:p>
            <a:r>
              <a:rPr lang="en-US" altLang="zh-CN" sz="56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Sacramento" panose="02000507000000020000" pitchFamily="2" charset="0"/>
                <a:ea typeface="方正楷体繁体" panose="03000509000000000000" pitchFamily="65" charset="-122"/>
              </a:rPr>
              <a:t>n</a:t>
            </a:r>
            <a:endParaRPr lang="zh-CN" altLang="en-US" sz="5600" dirty="0">
              <a:effectLst>
                <a:glow rad="63500">
                  <a:schemeClr val="accent6">
                    <a:satMod val="175000"/>
                    <a:alpha val="40000"/>
                  </a:schemeClr>
                </a:glow>
              </a:effectLst>
              <a:latin typeface="Sacramento" panose="02000507000000020000" pitchFamily="2" charset="0"/>
              <a:ea typeface="方正楷体繁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357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21600000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1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600"/>
                            </p:stCondLst>
                            <p:childTnLst>
                              <p:par>
                                <p:cTn id="5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100"/>
                            </p:stCondLst>
                            <p:childTnLst>
                              <p:par>
                                <p:cTn id="6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100"/>
                            </p:stCondLst>
                            <p:childTnLst>
                              <p:par>
                                <p:cTn id="6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100"/>
                            </p:stCondLst>
                            <p:childTnLst>
                              <p:par>
                                <p:cTn id="7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100"/>
                            </p:stCondLst>
                            <p:childTnLst>
                              <p:par>
                                <p:cTn id="8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100"/>
                            </p:stCondLst>
                            <p:childTnLst>
                              <p:par>
                                <p:cTn id="9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100"/>
                            </p:stCondLst>
                            <p:childTnLst>
                              <p:par>
                                <p:cTn id="10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100"/>
                            </p:stCondLst>
                            <p:childTnLst>
                              <p:par>
                                <p:cTn id="10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11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1600"/>
                            </p:stCondLst>
                            <p:childTnLst>
                              <p:par>
                                <p:cTn id="16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8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  <p:bldP spid="12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/>
      <p:bldP spid="30" grpId="0"/>
      <p:bldP spid="3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987574"/>
            <a:ext cx="13884232" cy="2470962"/>
            <a:chOff x="-2981" y="1756972"/>
            <a:chExt cx="9156401" cy="162955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1756972"/>
              <a:ext cx="9144000" cy="1629555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616895" y="1979052"/>
              <a:ext cx="1536525" cy="1173929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115538" y="1972279"/>
              <a:ext cx="1499015" cy="118365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96597" y="1944317"/>
              <a:ext cx="1494845" cy="121560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084808" y="1983044"/>
              <a:ext cx="1482342" cy="118365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29548" y="1976271"/>
              <a:ext cx="1524021" cy="118365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2981" y="1938414"/>
              <a:ext cx="1539302" cy="1235054"/>
            </a:xfrm>
            <a:prstGeom prst="rect">
              <a:avLst/>
            </a:prstGeom>
          </p:spPr>
        </p:pic>
      </p:grpSp>
      <p:sp>
        <p:nvSpPr>
          <p:cNvPr id="12" name="椭圆 11"/>
          <p:cNvSpPr/>
          <p:nvPr/>
        </p:nvSpPr>
        <p:spPr>
          <a:xfrm>
            <a:off x="-1143040" y="100011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714412" y="2143122"/>
            <a:ext cx="285752" cy="28575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1428792" y="164305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-1857420" y="214296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428628" y="171449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1071570" y="128586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-1143040" y="1785932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714412" y="278606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1357354" y="235743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928858" y="2571750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1071602" y="421480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1857402" y="3643320"/>
            <a:ext cx="571486" cy="571486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714380" y="385761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1285852" y="3500458"/>
            <a:ext cx="285688" cy="2856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428792" y="392905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2214610" y="4000510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571686" y="4571978"/>
            <a:ext cx="285788" cy="2857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50541" y="4013651"/>
            <a:ext cx="7649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在我们相聚的日子里，有着最珍惜的情谊，</a:t>
            </a:r>
            <a:endParaRPr lang="en-US" altLang="zh-CN" b="1" dirty="0">
              <a:solidFill>
                <a:schemeClr val="accent2">
                  <a:lumMod val="50000"/>
                </a:schemeClr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  <a:p>
            <a:r>
              <a:rPr lang="en-US" altLang="zh-CN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            </a:t>
            </a:r>
            <a:r>
              <a:rPr lang="zh-CN" altLang="en-US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在我们年轻的岁月中，有着最真挚的相知，这份缘值得我们珍惜。 </a:t>
            </a:r>
            <a:endParaRPr lang="en-US" altLang="zh-CN" b="1" dirty="0">
              <a:solidFill>
                <a:schemeClr val="accent2">
                  <a:lumMod val="50000"/>
                </a:schemeClr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07880" y="4437435"/>
            <a:ext cx="775629" cy="55487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44928" y="4437435"/>
            <a:ext cx="692100" cy="46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4850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advClick="0" advTm="0">
        <p14:flas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10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4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6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8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20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2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4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9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12728E-6 L -0.47969 0.01174 " pathEditMode="relative" rAng="0" ptsTypes="AA">
                                      <p:cBhvr>
                                        <p:cTn id="27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993" y="58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3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33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3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39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43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45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7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7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2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33639" y="145027"/>
            <a:ext cx="1055384" cy="9845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8590" y="987575"/>
            <a:ext cx="1369696" cy="9349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59632" y="2247136"/>
            <a:ext cx="1217294" cy="78929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76926" y="1640922"/>
            <a:ext cx="1198392" cy="16112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88224" y="1113312"/>
            <a:ext cx="1344488" cy="8503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491879" y="771550"/>
            <a:ext cx="1089063" cy="8621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11132" y="1783730"/>
            <a:ext cx="1517849" cy="10537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96483" y="2865054"/>
            <a:ext cx="1132498" cy="120754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29646" y="3977438"/>
            <a:ext cx="1481750" cy="1114592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60032" y="299641"/>
            <a:ext cx="1404155" cy="1155417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64088" y="1563638"/>
            <a:ext cx="1080121" cy="149389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436095" y="3193153"/>
            <a:ext cx="1440161" cy="101344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67744" y="3336626"/>
            <a:ext cx="1316734" cy="81930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76256" y="2157437"/>
            <a:ext cx="1152128" cy="82862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87280" y="4227934"/>
            <a:ext cx="775629" cy="554873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24328" y="4227934"/>
            <a:ext cx="692100" cy="465377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4304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00"/>
                            </p:stCondLst>
                            <p:childTnLst>
                              <p:par>
                                <p:cTn id="4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00"/>
                            </p:stCondLst>
                            <p:childTnLst>
                              <p:par>
                                <p:cTn id="5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300"/>
                            </p:stCondLst>
                            <p:childTnLst>
                              <p:par>
                                <p:cTn id="6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60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00"/>
                            </p:stCondLst>
                            <p:childTnLst>
                              <p:par>
                                <p:cTn id="7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97301" y="1131591"/>
            <a:ext cx="2546699" cy="40770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29028" y="504199"/>
            <a:ext cx="1268273" cy="136815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784909" y="915566"/>
            <a:ext cx="1365507" cy="1316739"/>
            <a:chOff x="2180112" y="1860591"/>
            <a:chExt cx="1365507" cy="131673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80112" y="1860591"/>
              <a:ext cx="1365507" cy="131673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95885" y="2065061"/>
              <a:ext cx="902210" cy="920498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2150416" y="915566"/>
            <a:ext cx="1365507" cy="1316739"/>
            <a:chOff x="2180112" y="1860591"/>
            <a:chExt cx="1365507" cy="1316739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80112" y="1860591"/>
              <a:ext cx="1365507" cy="131673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95885" y="2065061"/>
              <a:ext cx="902210" cy="92049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84909" y="2139702"/>
            <a:ext cx="1365507" cy="1316739"/>
            <a:chOff x="2180112" y="1860591"/>
            <a:chExt cx="1365507" cy="131673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80112" y="1860591"/>
              <a:ext cx="1365507" cy="1316739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95885" y="2065061"/>
              <a:ext cx="902210" cy="920498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2150416" y="2139702"/>
            <a:ext cx="1365507" cy="1316739"/>
            <a:chOff x="2180112" y="1860591"/>
            <a:chExt cx="1365507" cy="1316739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80112" y="1860591"/>
              <a:ext cx="1365507" cy="1316739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95885" y="2065061"/>
              <a:ext cx="902210" cy="920498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515923" y="2139702"/>
            <a:ext cx="1365507" cy="1316739"/>
            <a:chOff x="2180112" y="1860591"/>
            <a:chExt cx="1365507" cy="131673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80112" y="1860591"/>
              <a:ext cx="1365507" cy="1316739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395885" y="2065061"/>
              <a:ext cx="902210" cy="920498"/>
            </a:xfrm>
            <a:prstGeom prst="rect">
              <a:avLst/>
            </a:prstGeom>
          </p:spPr>
        </p:pic>
      </p:grpSp>
      <p:sp>
        <p:nvSpPr>
          <p:cNvPr id="22" name="矩形 21"/>
          <p:cNvSpPr/>
          <p:nvPr/>
        </p:nvSpPr>
        <p:spPr>
          <a:xfrm rot="21432839">
            <a:off x="755576" y="3723878"/>
            <a:ext cx="50702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一番苦读，一轮拼搏，一朝梦圆</a:t>
            </a:r>
            <a:r>
              <a:rPr lang="en-US" altLang="zh-CN" sz="22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!</a:t>
            </a:r>
          </a:p>
        </p:txBody>
      </p:sp>
      <p:sp>
        <p:nvSpPr>
          <p:cNvPr id="23" name="矩形 22"/>
          <p:cNvSpPr/>
          <p:nvPr/>
        </p:nvSpPr>
        <p:spPr>
          <a:xfrm rot="21432839">
            <a:off x="1539608" y="4254936"/>
            <a:ext cx="507026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2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一段岁月，一种情怀，一次相聚</a:t>
            </a:r>
            <a:r>
              <a:rPr lang="en-US" altLang="zh-CN" sz="22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!</a:t>
            </a:r>
          </a:p>
        </p:txBody>
      </p:sp>
      <p:sp>
        <p:nvSpPr>
          <p:cNvPr id="24" name="椭圆 23"/>
          <p:cNvSpPr/>
          <p:nvPr/>
        </p:nvSpPr>
        <p:spPr>
          <a:xfrm>
            <a:off x="-1143040" y="100011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714412" y="2143122"/>
            <a:ext cx="285752" cy="28575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428792" y="164305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1857420" y="214296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428628" y="171449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071570" y="128586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1143040" y="1785932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-714412" y="278606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1357354" y="235743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-1928858" y="2571750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-1071602" y="421480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857402" y="3643320"/>
            <a:ext cx="571486" cy="571486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714380" y="385761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285852" y="3500458"/>
            <a:ext cx="285688" cy="2856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1428792" y="392905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2214610" y="4000510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1571686" y="4571978"/>
            <a:ext cx="285788" cy="2857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144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49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51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53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55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7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59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61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63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65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67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69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71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73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75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77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79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81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443899" y="2513313"/>
            <a:ext cx="2395733" cy="1938532"/>
            <a:chOff x="3443899" y="2999584"/>
            <a:chExt cx="2395733" cy="1938532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443899" y="2999584"/>
              <a:ext cx="2395733" cy="193853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50334" y="3150769"/>
              <a:ext cx="1901956" cy="1444755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3563888" y="483518"/>
            <a:ext cx="1837948" cy="2235713"/>
            <a:chOff x="3563888" y="969789"/>
            <a:chExt cx="1837948" cy="223571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63888" y="969789"/>
              <a:ext cx="1837948" cy="2235713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57954" y="1093693"/>
              <a:ext cx="1595631" cy="1865380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6511001" y="2219848"/>
            <a:ext cx="2404877" cy="1746508"/>
            <a:chOff x="6511001" y="2706119"/>
            <a:chExt cx="2404877" cy="1746508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86385">
              <a:off x="6511001" y="2706119"/>
              <a:ext cx="2404877" cy="1746508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69362">
              <a:off x="6657305" y="2803796"/>
              <a:ext cx="2112268" cy="1508763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5839632" y="955067"/>
            <a:ext cx="2450597" cy="2116840"/>
            <a:chOff x="5839632" y="1441338"/>
            <a:chExt cx="2450597" cy="211684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839632" y="1441338"/>
              <a:ext cx="2450597" cy="211684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025412" y="1731412"/>
              <a:ext cx="2034544" cy="1641351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1907704" y="1404761"/>
            <a:ext cx="2734062" cy="2176276"/>
            <a:chOff x="1907704" y="1891032"/>
            <a:chExt cx="2734062" cy="21762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07704" y="1891032"/>
              <a:ext cx="2734062" cy="2176276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51544" y="2072405"/>
              <a:ext cx="2276861" cy="1760224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567983" y="1292742"/>
            <a:ext cx="1874524" cy="2290577"/>
            <a:chOff x="4567983" y="1779013"/>
            <a:chExt cx="1874524" cy="229057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67983" y="1779013"/>
              <a:ext cx="1874524" cy="2290577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13525" y="1857597"/>
              <a:ext cx="1613919" cy="2116840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107504" y="1365399"/>
            <a:ext cx="2084836" cy="2560325"/>
            <a:chOff x="107504" y="1851670"/>
            <a:chExt cx="2084836" cy="2560325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7504" y="1851670"/>
              <a:ext cx="2084836" cy="256032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54008" y="1977117"/>
              <a:ext cx="1522479" cy="2144272"/>
            </a:xfrm>
            <a:prstGeom prst="rect">
              <a:avLst/>
            </a:prstGeom>
          </p:spPr>
        </p:pic>
      </p:grpSp>
      <p:sp>
        <p:nvSpPr>
          <p:cNvPr id="26" name="椭圆 25"/>
          <p:cNvSpPr/>
          <p:nvPr/>
        </p:nvSpPr>
        <p:spPr>
          <a:xfrm>
            <a:off x="-1143040" y="100011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714412" y="2143122"/>
            <a:ext cx="285752" cy="28575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428792" y="164305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857420" y="214296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428628" y="171449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-1071570" y="128586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1143040" y="1785932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-714412" y="278606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-1357354" y="235743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928858" y="2571750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1071602" y="421480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857402" y="3643320"/>
            <a:ext cx="571486" cy="571486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14380" y="385761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285852" y="3500458"/>
            <a:ext cx="285688" cy="2856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1428792" y="392905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-2214610" y="4000510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1571686" y="4571978"/>
            <a:ext cx="285788" cy="2857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 rot="21432839">
            <a:off x="1791073" y="4289509"/>
            <a:ext cx="550851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6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年年季季思旧友，岁岁月月望同窗</a:t>
            </a:r>
            <a:r>
              <a:rPr lang="en-US" altLang="zh-CN" sz="2600" b="1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1358429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4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46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48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50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2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54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56" dur="1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58" dur="1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6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62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0.00741 C 0.07083 0.05401 0.14132 0.10093 0.20208 0.08704 C 0.26285 0.07315 0.30122 -0.06759 0.36458 -0.07592 C 0.42795 -0.08426 0.52413 0.04198 0.58177 0.03704 C 0.64028 0.0321 0.65903 -0.09753 0.71302 -0.10555 C 0.76701 -0.11358 0.83715 0.00031 0.90625 -0.01111 C 0.97535 -0.02253 1.08194 -0.14012 1.12813 -0.17407 " pathEditMode="relative" rAng="0" ptsTypes="aaaaaaa">
                                      <p:cBhvr>
                                        <p:cTn id="64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6" y="-4414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66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68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70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72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74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76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2160" y="1635646"/>
            <a:ext cx="2918059" cy="32986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38508" y="4064506"/>
            <a:ext cx="2130556" cy="10789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012160" y="1488206"/>
            <a:ext cx="1060706" cy="71323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69351" y="3725003"/>
            <a:ext cx="1417323" cy="142189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899592" y="1635646"/>
            <a:ext cx="51845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       挥手告别，扬帆远航。别不了的，是你抛出的那根友谊的缆绳，无形中牢牢地系在我的心上。</a:t>
            </a: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?? </a:t>
            </a:r>
            <a:b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</a:b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        </a:t>
            </a:r>
            <a:r>
              <a:rPr lang="zh-CN" altLang="en-US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一声汽笛，跌落在旷野；无限的惆怅与孤独，在别离的那一刻，一齐涌上心头。</a:t>
            </a:r>
            <a:r>
              <a:rPr lang="en-US" altLang="zh-CN" sz="2000" dirty="0">
                <a:solidFill>
                  <a:schemeClr val="accent2">
                    <a:lumMod val="50000"/>
                  </a:scheme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?? </a:t>
            </a:r>
            <a:endParaRPr lang="en-US" altLang="zh-CN" sz="2000" b="1" dirty="0">
              <a:solidFill>
                <a:schemeClr val="accent2">
                  <a:lumMod val="50000"/>
                </a:schemeClr>
              </a:solidFill>
              <a:latin typeface="方正硬笔行书简体" panose="03000509000000000000" pitchFamily="65" charset="-122"/>
              <a:ea typeface="方正硬笔行书简体" panose="03000509000000000000" pitchFamily="65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143040" y="100011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714412" y="2143122"/>
            <a:ext cx="285752" cy="28575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1428792" y="164305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-1857420" y="214296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428628" y="171449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1071570" y="128586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143040" y="1785932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714412" y="2786064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1357354" y="235743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28858" y="2571750"/>
            <a:ext cx="785818" cy="78581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1071602" y="421480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857402" y="3643320"/>
            <a:ext cx="571486" cy="571486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714380" y="3857616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285852" y="3500458"/>
            <a:ext cx="285688" cy="2856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428792" y="3929054"/>
            <a:ext cx="642942" cy="642942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2214610" y="4000510"/>
            <a:ext cx="428628" cy="42862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-1571686" y="4571978"/>
            <a:ext cx="285788" cy="285788"/>
          </a:xfrm>
          <a:prstGeom prst="ellipse">
            <a:avLst/>
          </a:prstGeom>
          <a:solidFill>
            <a:srgbClr val="FFFFCC">
              <a:alpha val="60000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928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29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31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33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3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39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1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43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45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47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1.38778E-17 -4.44444E-6 C 0.07083 0.04661 0.14132 0.09352 0.20208 0.07963 C 0.26285 0.06575 0.30122 -0.075 0.36458 -0.08333 C 0.42795 -0.09166 0.52413 0.03457 0.58194 0.02963 C 0.64028 0.0247 0.65903 -0.10493 0.71302 -0.11296 C 0.76701 -0.12098 0.83715 -0.00709 0.90625 -0.01851 C 0.97535 -0.02993 1.08194 -0.14753 1.12813 -0.18148 " pathEditMode="relative" rAng="0" ptsTypes="aaaaaaa">
                                      <p:cBhvr>
                                        <p:cTn id="49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51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53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92 C 0.07083 0.04568 0.14462 0.1 0.20208 0.07932 C 0.25938 0.05834 0.3066 -0.07963 0.34479 -0.12716 C 0.38281 -0.175 0.39271 -0.18858 0.43021 -0.20802 C 0.46771 -0.22777 0.52326 -0.26203 0.57031 -0.2466 C 0.61736 -0.23055 0.6592 -0.1429 0.71302 -0.11358 C 0.76684 -0.08426 0.84063 -0.14907 0.89306 -0.07129 C 0.94549 0.00648 0.99965 0.26482 1.02778 0.3534 " pathEditMode="relative" rAng="0" ptsTypes="aaaaaaaa">
                                      <p:cBhvr>
                                        <p:cTn id="55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400" y="470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57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59" dur="1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61" dur="1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矩形 57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24543" y="556508"/>
            <a:ext cx="9829473" cy="249177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89780" y="1434565"/>
            <a:ext cx="1818456" cy="175456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60959" y="1578787"/>
            <a:ext cx="2172318" cy="185286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68013" y="1681056"/>
            <a:ext cx="2191977" cy="1970814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0898" y="1306782"/>
            <a:ext cx="1779138" cy="2010132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88920" y="574914"/>
            <a:ext cx="9829473" cy="1494080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 rot="21432839">
            <a:off x="1499180" y="3804988"/>
            <a:ext cx="6323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双击照片替换照片，</a:t>
            </a:r>
            <a:endParaRPr lang="en-US" altLang="zh-CN" sz="2800" dirty="0">
              <a:solidFill>
                <a:srgbClr val="7B52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         </a:t>
            </a:r>
            <a:r>
              <a:rPr lang="zh-CN" altLang="en-US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双击照片颜色选项改变图片颜色。 </a:t>
            </a:r>
            <a:endParaRPr lang="en-US" altLang="zh-CN" sz="2800" dirty="0">
              <a:solidFill>
                <a:srgbClr val="7B52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6433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3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3909015" y="27314"/>
            <a:ext cx="5234985" cy="3273559"/>
            <a:chOff x="3909015" y="27314"/>
            <a:chExt cx="5234985" cy="327355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909015" y="27314"/>
              <a:ext cx="5225807" cy="3273559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056624" y="27314"/>
              <a:ext cx="4087376" cy="2564897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-25624" y="-4514"/>
            <a:ext cx="4949678" cy="3451867"/>
            <a:chOff x="-25624" y="-4514"/>
            <a:chExt cx="4949678" cy="345186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-4514"/>
              <a:ext cx="4924054" cy="3451867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25624" y="-4514"/>
              <a:ext cx="4347981" cy="3026670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7168892" y="3433568"/>
            <a:ext cx="1975108" cy="1721342"/>
            <a:chOff x="7168892" y="3433568"/>
            <a:chExt cx="1975108" cy="172134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168892" y="3433568"/>
              <a:ext cx="1975108" cy="170993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415780" y="3577567"/>
              <a:ext cx="1728220" cy="1577343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-25624" y="2420848"/>
            <a:ext cx="2334489" cy="2745538"/>
            <a:chOff x="-25624" y="2420848"/>
            <a:chExt cx="2334489" cy="27455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0" y="2420848"/>
              <a:ext cx="2308865" cy="2734062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25624" y="2578629"/>
              <a:ext cx="1975108" cy="2587757"/>
            </a:xfrm>
            <a:prstGeom prst="rect">
              <a:avLst/>
            </a:prstGeom>
          </p:spPr>
        </p:pic>
      </p:grpSp>
      <p:sp>
        <p:nvSpPr>
          <p:cNvPr id="37" name="矩形 36"/>
          <p:cNvSpPr/>
          <p:nvPr/>
        </p:nvSpPr>
        <p:spPr>
          <a:xfrm rot="21432839">
            <a:off x="2369675" y="3021448"/>
            <a:ext cx="63235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双击照片替换照片，</a:t>
            </a:r>
            <a:endParaRPr lang="en-US" altLang="zh-CN" sz="2800" dirty="0">
              <a:solidFill>
                <a:srgbClr val="7B52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         </a:t>
            </a:r>
            <a:r>
              <a:rPr lang="zh-CN" altLang="en-US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双击照片颜色选项</a:t>
            </a:r>
            <a:endParaRPr lang="en-US" altLang="zh-CN" sz="2800" dirty="0">
              <a:solidFill>
                <a:srgbClr val="7B52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r>
              <a:rPr lang="en-US" altLang="zh-CN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                          </a:t>
            </a:r>
            <a:r>
              <a:rPr lang="zh-CN" altLang="en-US" sz="2800" dirty="0">
                <a:solidFill>
                  <a:srgbClr val="7B52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改变图片颜色。 </a:t>
            </a:r>
            <a:endParaRPr lang="en-US" altLang="zh-CN" sz="2800" dirty="0">
              <a:solidFill>
                <a:srgbClr val="7B52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98079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 rot="21330362">
            <a:off x="3222600" y="2637358"/>
            <a:ext cx="5057795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dirty="0">
                <a:solidFill>
                  <a:srgbClr val="C0504D">
                    <a:lumMod val="50000"/>
                  </a:srgb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成长的路上有你有我！</a:t>
            </a:r>
          </a:p>
        </p:txBody>
      </p:sp>
      <p:sp>
        <p:nvSpPr>
          <p:cNvPr id="5" name="TextBox 4"/>
          <p:cNvSpPr txBox="1"/>
          <p:nvPr/>
        </p:nvSpPr>
        <p:spPr>
          <a:xfrm rot="21330362">
            <a:off x="1783190" y="2101696"/>
            <a:ext cx="457048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800" dirty="0">
                <a:solidFill>
                  <a:srgbClr val="C0504D">
                    <a:lumMod val="50000"/>
                  </a:srgbClr>
                </a:solidFill>
                <a:latin typeface="方正硬笔行书简体" panose="03000509000000000000" pitchFamily="65" charset="-122"/>
                <a:ea typeface="方正硬笔行书简体" panose="03000509000000000000" pitchFamily="65" charset="-122"/>
              </a:rPr>
              <a:t>不管未来有多遥远，</a:t>
            </a:r>
          </a:p>
        </p:txBody>
      </p:sp>
      <p:sp>
        <p:nvSpPr>
          <p:cNvPr id="7" name="矩形 6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853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email">
            <a:duotone>
              <a:prstClr val="black"/>
              <a:schemeClr val="accent6">
                <a:lumMod val="60000"/>
                <a:lumOff val="4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 bwMode="auto">
          <a:xfrm>
            <a:off x="1328009" y="607253"/>
            <a:ext cx="6306514" cy="3790140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5" name="矩形 4"/>
          <p:cNvSpPr/>
          <p:nvPr/>
        </p:nvSpPr>
        <p:spPr>
          <a:xfrm>
            <a:off x="95012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215602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71566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44000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86974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0501354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-1357322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78585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42876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1714544" y="-571540"/>
            <a:ext cx="142876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143040" y="-571540"/>
            <a:ext cx="214314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500098" y="-571540"/>
            <a:ext cx="71438" cy="5715040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4918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间都去哪了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1139</TotalTime>
  <Words>166</Words>
  <Application>Microsoft Office PowerPoint</Application>
  <PresentationFormat>全屏显示(16:9)</PresentationFormat>
  <Paragraphs>36</Paragraphs>
  <Slides>10</Slides>
  <Notes>10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1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时间都去哪了</dc:title>
  <dc:creator>PPT</dc:creator>
  <cp:keywords>PPT</cp:keywords>
  <cp:lastModifiedBy>User</cp:lastModifiedBy>
  <cp:revision>177</cp:revision>
  <dcterms:created xsi:type="dcterms:W3CDTF">2014-05-16T12:33:05Z</dcterms:created>
  <dcterms:modified xsi:type="dcterms:W3CDTF">2020-07-06T11:20:43Z</dcterms:modified>
</cp:coreProperties>
</file>