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57" r:id="rId5"/>
    <p:sldId id="258" r:id="rId6"/>
    <p:sldId id="265" r:id="rId7"/>
    <p:sldId id="282" r:id="rId8"/>
    <p:sldId id="272" r:id="rId9"/>
    <p:sldId id="273" r:id="rId10"/>
    <p:sldId id="261" r:id="rId11"/>
    <p:sldId id="266" r:id="rId12"/>
    <p:sldId id="274" r:id="rId13"/>
    <p:sldId id="275" r:id="rId14"/>
    <p:sldId id="262" r:id="rId15"/>
    <p:sldId id="267" r:id="rId16"/>
    <p:sldId id="276" r:id="rId17"/>
    <p:sldId id="277" r:id="rId18"/>
    <p:sldId id="278" r:id="rId19"/>
    <p:sldId id="263" r:id="rId20"/>
    <p:sldId id="268" r:id="rId21"/>
    <p:sldId id="279" r:id="rId22"/>
    <p:sldId id="280" r:id="rId23"/>
    <p:sldId id="264" r:id="rId24"/>
    <p:sldId id="283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909"/>
    <a:srgbClr val="2E2D38"/>
    <a:srgbClr val="242838"/>
    <a:srgbClr val="243538"/>
    <a:srgbClr val="30474A"/>
    <a:srgbClr val="3B575B"/>
    <a:srgbClr val="344E52"/>
    <a:srgbClr val="2C4245"/>
    <a:srgbClr val="375357"/>
    <a:srgbClr val="36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solidFill>
              <a:schemeClr val="accent2">
                <a:alpha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bubble3D val="0"/>
            <c:spPr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alpha val="50000"/>
                </a:schemeClr>
              </a:solidFill>
              <a:ln>
                <a:noFill/>
              </a:ln>
              <a:effectLst/>
            </c:spPr>
          </c:dPt>
          <c:dLbls>
            <c:delete val="1"/>
          </c:dLbls>
          <c:xVal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sizeRepresents val="area"/>
        <c:axId val="561281608"/>
        <c:axId val="561282000"/>
      </c:bubbleChart>
      <c:valAx>
        <c:axId val="561281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1282000"/>
        <c:crosses val="autoZero"/>
        <c:crossBetween val="midCat"/>
      </c:valAx>
      <c:valAx>
        <c:axId val="56128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12816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explosion val="0"/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>
                <a:solidFill>
                  <a:schemeClr val="accent2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>
                <a:solidFill>
                  <a:schemeClr val="accent2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>
                <a:solidFill>
                  <a:schemeClr val="accent2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>
                <a:solidFill>
                  <a:schemeClr val="accent2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1285136"/>
        <c:axId val="561285528"/>
      </c:barChart>
      <c:catAx>
        <c:axId val="56128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</a:p>
        </c:txPr>
        <c:crossAx val="561285528"/>
        <c:crosses val="autoZero"/>
        <c:auto val="1"/>
        <c:lblAlgn val="ctr"/>
        <c:lblOffset val="100"/>
        <c:noMultiLvlLbl val="0"/>
      </c:catAx>
      <c:valAx>
        <c:axId val="56128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</a:p>
        </c:txPr>
        <c:crossAx val="56128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2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6E11E9-CF2F-455E-A40E-37FC422BA067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2F70D3B-9D07-4D1F-97C5-40FDBB036F35}">
      <dgm:prSet phldrT="[文本]"/>
      <dgm:spPr/>
      <dgm:t>
        <a:bodyPr/>
        <a:lstStyle/>
        <a:p>
          <a:r>
            <a:rPr lang="zh-CN" altLang="en-US" dirty="0">
              <a:solidFill>
                <a:schemeClr val="bg2"/>
              </a:solidFill>
            </a:rPr>
            <a:t>小标题</a:t>
          </a:r>
        </a:p>
      </dgm:t>
    </dgm:pt>
    <dgm:pt modelId="{5EA6AD47-013E-436C-B283-C298C6461A0F}" cxnId="{B0B42A49-7F8F-4032-9807-7F7EF3C713C6}" type="parTrans">
      <dgm:prSet/>
      <dgm:spPr/>
      <dgm:t>
        <a:bodyPr/>
        <a:lstStyle/>
        <a:p>
          <a:endParaRPr lang="zh-CN" altLang="en-US"/>
        </a:p>
      </dgm:t>
    </dgm:pt>
    <dgm:pt modelId="{AC107A22-FD50-4A42-A08A-76F8D10E0E7E}" cxnId="{B0B42A49-7F8F-4032-9807-7F7EF3C713C6}" type="sibTrans">
      <dgm:prSet/>
      <dgm:spPr/>
      <dgm:t>
        <a:bodyPr/>
        <a:lstStyle/>
        <a:p>
          <a:endParaRPr lang="zh-CN" altLang="en-US"/>
        </a:p>
      </dgm:t>
    </dgm:pt>
    <dgm:pt modelId="{00165AF1-A440-41A3-8B16-BFCBEE557542}">
      <dgm:prSet phldrT="[文本]" custT="1"/>
      <dgm:spPr/>
      <dgm:t>
        <a:bodyPr/>
        <a:lstStyle/>
        <a:p>
          <a:r>
            <a:rPr lang="zh-CN" altLang="en-US" sz="3100" kern="1200" dirty="0">
              <a:solidFill>
                <a:srgbClr val="E7E6E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小标题</a:t>
          </a:r>
        </a:p>
      </dgm:t>
    </dgm:pt>
    <dgm:pt modelId="{9BAE17FE-B423-442F-B533-C586B253F691}" cxnId="{DDFE0A7D-4D37-4F9A-92D9-EFBA98E8F9E4}" type="parTrans">
      <dgm:prSet/>
      <dgm:spPr/>
      <dgm:t>
        <a:bodyPr/>
        <a:lstStyle/>
        <a:p>
          <a:endParaRPr lang="zh-CN" altLang="en-US"/>
        </a:p>
      </dgm:t>
    </dgm:pt>
    <dgm:pt modelId="{D62154C8-968B-4EC5-976A-D39F0B70CE0E}" cxnId="{DDFE0A7D-4D37-4F9A-92D9-EFBA98E8F9E4}" type="sibTrans">
      <dgm:prSet/>
      <dgm:spPr/>
      <dgm:t>
        <a:bodyPr/>
        <a:lstStyle/>
        <a:p>
          <a:endParaRPr lang="zh-CN" altLang="en-US"/>
        </a:p>
      </dgm:t>
    </dgm:pt>
    <dgm:pt modelId="{A41F2309-D003-424E-92E2-63FD872E8E42}">
      <dgm:prSet custT="1"/>
      <dgm:spPr/>
      <dgm:t>
        <a:bodyPr/>
        <a:lstStyle/>
        <a:p>
          <a:r>
            <a:rPr lang="zh-CN" altLang="en-US" sz="3100" kern="1200" dirty="0">
              <a:solidFill>
                <a:srgbClr val="E7E6E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小标题</a:t>
          </a:r>
        </a:p>
      </dgm:t>
    </dgm:pt>
    <dgm:pt modelId="{3BBC6652-0818-448D-8B71-C7B7F0282A83}" cxnId="{EA30292F-DB0D-42A6-A783-4974ACBF12F5}" type="parTrans">
      <dgm:prSet/>
      <dgm:spPr/>
      <dgm:t>
        <a:bodyPr/>
        <a:lstStyle/>
        <a:p>
          <a:endParaRPr lang="zh-CN" altLang="en-US"/>
        </a:p>
      </dgm:t>
    </dgm:pt>
    <dgm:pt modelId="{D6BD22A3-69F9-42AE-BAF0-00B559799078}" cxnId="{EA30292F-DB0D-42A6-A783-4974ACBF12F5}" type="sibTrans">
      <dgm:prSet/>
      <dgm:spPr/>
      <dgm:t>
        <a:bodyPr/>
        <a:lstStyle/>
        <a:p>
          <a:endParaRPr lang="zh-CN" altLang="en-US"/>
        </a:p>
      </dgm:t>
    </dgm:pt>
    <dgm:pt modelId="{8EA52A27-B081-411B-BEDE-D0DE02018DB0}">
      <dgm:prSet custT="1"/>
      <dgm:spPr/>
      <dgm:t>
        <a:bodyPr/>
        <a:lstStyle/>
        <a:p>
          <a:r>
            <a:rPr lang="zh-CN" altLang="en-US" sz="3100" kern="1200" dirty="0">
              <a:solidFill>
                <a:srgbClr val="E7E6E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小标题</a:t>
          </a:r>
        </a:p>
      </dgm:t>
    </dgm:pt>
    <dgm:pt modelId="{0C89AA57-A887-406F-B4F3-A0E067F9236F}" cxnId="{D0982AE8-FE4A-4BC5-BF3E-089495D4B802}" type="parTrans">
      <dgm:prSet/>
      <dgm:spPr/>
      <dgm:t>
        <a:bodyPr/>
        <a:lstStyle/>
        <a:p>
          <a:endParaRPr lang="zh-CN" altLang="en-US"/>
        </a:p>
      </dgm:t>
    </dgm:pt>
    <dgm:pt modelId="{954B7356-E61D-4B33-B2E4-E865FBF4E54B}" cxnId="{D0982AE8-FE4A-4BC5-BF3E-089495D4B802}" type="sibTrans">
      <dgm:prSet/>
      <dgm:spPr/>
      <dgm:t>
        <a:bodyPr/>
        <a:lstStyle/>
        <a:p>
          <a:endParaRPr lang="zh-CN" altLang="en-US"/>
        </a:p>
      </dgm:t>
    </dgm:pt>
    <dgm:pt modelId="{391F42C4-70C1-4F9E-834A-5B7AE2A9A07C}" type="pres">
      <dgm:prSet presAssocID="{4E6E11E9-CF2F-455E-A40E-37FC422BA067}" presName="arrowDiagram" presStyleCnt="0">
        <dgm:presLayoutVars>
          <dgm:chMax val="5"/>
          <dgm:dir/>
          <dgm:resizeHandles val="exact"/>
        </dgm:presLayoutVars>
      </dgm:prSet>
      <dgm:spPr/>
    </dgm:pt>
    <dgm:pt modelId="{89221AAD-D3FB-4F6A-A0C4-9B99BC478281}" type="pres">
      <dgm:prSet presAssocID="{4E6E11E9-CF2F-455E-A40E-37FC422BA067}" presName="arrow" presStyleLbl="bgShp" presStyleIdx="0" presStyleCnt="1" custLinFactNeighborX="12269" custLinFactNeighborY="4051"/>
      <dgm:spPr/>
    </dgm:pt>
    <dgm:pt modelId="{DA47E0BF-8C94-4671-8247-8327C290A754}" type="pres">
      <dgm:prSet presAssocID="{4E6E11E9-CF2F-455E-A40E-37FC422BA067}" presName="arrowDiagram4" presStyleCnt="0"/>
      <dgm:spPr/>
    </dgm:pt>
    <dgm:pt modelId="{1840F587-D517-4241-AA95-27A9685C019D}" type="pres">
      <dgm:prSet presAssocID="{52F70D3B-9D07-4D1F-97C5-40FDBB036F35}" presName="bullet4a" presStyleLbl="node1" presStyleIdx="0" presStyleCnt="4" custLinFactX="94755" custLinFactNeighborX="100000" custLinFactNeighborY="50806"/>
      <dgm:spPr/>
    </dgm:pt>
    <dgm:pt modelId="{CB374EDB-4829-4356-A108-DBEF8F0283B8}" type="pres">
      <dgm:prSet presAssocID="{52F70D3B-9D07-4D1F-97C5-40FDBB036F35}" presName="textBox4a" presStyleLbl="revTx" presStyleIdx="0" presStyleCnt="4" custLinFactNeighborX="-82396" custLinFactNeighborY="-4582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D3B6EB0-6302-4EE6-8509-04D5978204D9}" type="pres">
      <dgm:prSet presAssocID="{00165AF1-A440-41A3-8B16-BFCBEE557542}" presName="bullet4b" presStyleLbl="node1" presStyleIdx="1" presStyleCnt="4" custLinFactNeighborX="70706" custLinFactNeighborY="58426"/>
      <dgm:spPr/>
    </dgm:pt>
    <dgm:pt modelId="{FB805D0F-34E5-48B6-AD6C-2410974565C0}" type="pres">
      <dgm:prSet presAssocID="{00165AF1-A440-41A3-8B16-BFCBEE557542}" presName="textBox4b" presStyleLbl="revTx" presStyleIdx="1" presStyleCnt="4" custScaleX="171270" custScaleY="82623" custLinFactNeighborX="47926" custLinFactNeighborY="2863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1BF82D-1D30-4345-8539-3BADBF019E43}" type="pres">
      <dgm:prSet presAssocID="{A41F2309-D003-424E-92E2-63FD872E8E42}" presName="bullet4c" presStyleLbl="node1" presStyleIdx="2" presStyleCnt="4" custLinFactNeighborX="37717" custLinFactNeighborY="33071"/>
      <dgm:spPr/>
    </dgm:pt>
    <dgm:pt modelId="{FFEFFE4D-CB0F-4D7C-BAB6-9CD75E5353D5}" type="pres">
      <dgm:prSet presAssocID="{A41F2309-D003-424E-92E2-63FD872E8E42}" presName="textBox4c" presStyleLbl="revTx" presStyleIdx="2" presStyleCnt="4" custScaleX="169635" custScaleY="75384" custLinFactNeighborX="-63143" custLinFactNeighborY="-463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C23DDE8-0358-4667-BC5D-A830547856F9}" type="pres">
      <dgm:prSet presAssocID="{8EA52A27-B081-411B-BEDE-D0DE02018DB0}" presName="bullet4d" presStyleLbl="node1" presStyleIdx="3" presStyleCnt="4"/>
      <dgm:spPr/>
    </dgm:pt>
    <dgm:pt modelId="{3B2B0311-40B2-42D3-B122-4EF0DE36FE48}" type="pres">
      <dgm:prSet presAssocID="{8EA52A27-B081-411B-BEDE-D0DE02018DB0}" presName="textBox4d" presStyleLbl="revTx" presStyleIdx="3" presStyleCnt="4" custScaleX="186091" custScaleY="83257" custLinFactNeighborX="25264" custLinFactNeighborY="1300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69B3BB5-2CBC-48E6-BB27-1DA776648BF2}" type="presOf" srcId="{52F70D3B-9D07-4D1F-97C5-40FDBB036F35}" destId="{CB374EDB-4829-4356-A108-DBEF8F0283B8}" srcOrd="0" destOrd="0" presId="urn:microsoft.com/office/officeart/2005/8/layout/arrow2"/>
    <dgm:cxn modelId="{EA30292F-DB0D-42A6-A783-4974ACBF12F5}" srcId="{4E6E11E9-CF2F-455E-A40E-37FC422BA067}" destId="{A41F2309-D003-424E-92E2-63FD872E8E42}" srcOrd="2" destOrd="0" parTransId="{3BBC6652-0818-448D-8B71-C7B7F0282A83}" sibTransId="{D6BD22A3-69F9-42AE-BAF0-00B559799078}"/>
    <dgm:cxn modelId="{0DB7D649-94BB-4D76-A4D5-47EE2584FD78}" type="presOf" srcId="{8EA52A27-B081-411B-BEDE-D0DE02018DB0}" destId="{3B2B0311-40B2-42D3-B122-4EF0DE36FE48}" srcOrd="0" destOrd="0" presId="urn:microsoft.com/office/officeart/2005/8/layout/arrow2"/>
    <dgm:cxn modelId="{0E76B544-4391-4983-ADF0-EB8185EA3EAE}" type="presOf" srcId="{A41F2309-D003-424E-92E2-63FD872E8E42}" destId="{FFEFFE4D-CB0F-4D7C-BAB6-9CD75E5353D5}" srcOrd="0" destOrd="0" presId="urn:microsoft.com/office/officeart/2005/8/layout/arrow2"/>
    <dgm:cxn modelId="{25047A22-B62F-4C7F-9D83-6832B1CB71EB}" type="presOf" srcId="{00165AF1-A440-41A3-8B16-BFCBEE557542}" destId="{FB805D0F-34E5-48B6-AD6C-2410974565C0}" srcOrd="0" destOrd="0" presId="urn:microsoft.com/office/officeart/2005/8/layout/arrow2"/>
    <dgm:cxn modelId="{B0B42A49-7F8F-4032-9807-7F7EF3C713C6}" srcId="{4E6E11E9-CF2F-455E-A40E-37FC422BA067}" destId="{52F70D3B-9D07-4D1F-97C5-40FDBB036F35}" srcOrd="0" destOrd="0" parTransId="{5EA6AD47-013E-436C-B283-C298C6461A0F}" sibTransId="{AC107A22-FD50-4A42-A08A-76F8D10E0E7E}"/>
    <dgm:cxn modelId="{D43C9CD2-6767-4B47-B9E4-94C780DCE133}" type="presOf" srcId="{4E6E11E9-CF2F-455E-A40E-37FC422BA067}" destId="{391F42C4-70C1-4F9E-834A-5B7AE2A9A07C}" srcOrd="0" destOrd="0" presId="urn:microsoft.com/office/officeart/2005/8/layout/arrow2"/>
    <dgm:cxn modelId="{D0982AE8-FE4A-4BC5-BF3E-089495D4B802}" srcId="{4E6E11E9-CF2F-455E-A40E-37FC422BA067}" destId="{8EA52A27-B081-411B-BEDE-D0DE02018DB0}" srcOrd="3" destOrd="0" parTransId="{0C89AA57-A887-406F-B4F3-A0E067F9236F}" sibTransId="{954B7356-E61D-4B33-B2E4-E865FBF4E54B}"/>
    <dgm:cxn modelId="{DDFE0A7D-4D37-4F9A-92D9-EFBA98E8F9E4}" srcId="{4E6E11E9-CF2F-455E-A40E-37FC422BA067}" destId="{00165AF1-A440-41A3-8B16-BFCBEE557542}" srcOrd="1" destOrd="0" parTransId="{9BAE17FE-B423-442F-B533-C586B253F691}" sibTransId="{D62154C8-968B-4EC5-976A-D39F0B70CE0E}"/>
    <dgm:cxn modelId="{D6000A2E-7639-41D9-A370-1BD64797BDF2}" type="presParOf" srcId="{391F42C4-70C1-4F9E-834A-5B7AE2A9A07C}" destId="{89221AAD-D3FB-4F6A-A0C4-9B99BC478281}" srcOrd="0" destOrd="0" presId="urn:microsoft.com/office/officeart/2005/8/layout/arrow2"/>
    <dgm:cxn modelId="{01500371-06C9-4C6E-89E6-91AD5F328190}" type="presParOf" srcId="{391F42C4-70C1-4F9E-834A-5B7AE2A9A07C}" destId="{DA47E0BF-8C94-4671-8247-8327C290A754}" srcOrd="1" destOrd="0" presId="urn:microsoft.com/office/officeart/2005/8/layout/arrow2"/>
    <dgm:cxn modelId="{32DA0DF0-24BA-4861-9B06-F8E92E6B83ED}" type="presParOf" srcId="{DA47E0BF-8C94-4671-8247-8327C290A754}" destId="{1840F587-D517-4241-AA95-27A9685C019D}" srcOrd="0" destOrd="0" presId="urn:microsoft.com/office/officeart/2005/8/layout/arrow2"/>
    <dgm:cxn modelId="{3498D678-7A42-4FE9-93CD-4680A582FA3D}" type="presParOf" srcId="{DA47E0BF-8C94-4671-8247-8327C290A754}" destId="{CB374EDB-4829-4356-A108-DBEF8F0283B8}" srcOrd="1" destOrd="0" presId="urn:microsoft.com/office/officeart/2005/8/layout/arrow2"/>
    <dgm:cxn modelId="{40820047-22EE-4C1F-BA02-1DCF4584E8A7}" type="presParOf" srcId="{DA47E0BF-8C94-4671-8247-8327C290A754}" destId="{FD3B6EB0-6302-4EE6-8509-04D5978204D9}" srcOrd="2" destOrd="0" presId="urn:microsoft.com/office/officeart/2005/8/layout/arrow2"/>
    <dgm:cxn modelId="{ECBC3AA5-E15D-4642-A3E6-65EA2CFFE061}" type="presParOf" srcId="{DA47E0BF-8C94-4671-8247-8327C290A754}" destId="{FB805D0F-34E5-48B6-AD6C-2410974565C0}" srcOrd="3" destOrd="0" presId="urn:microsoft.com/office/officeart/2005/8/layout/arrow2"/>
    <dgm:cxn modelId="{07FCFA5B-657A-4DCA-A82C-6EFC160F95D7}" type="presParOf" srcId="{DA47E0BF-8C94-4671-8247-8327C290A754}" destId="{B21BF82D-1D30-4345-8539-3BADBF019E43}" srcOrd="4" destOrd="0" presId="urn:microsoft.com/office/officeart/2005/8/layout/arrow2"/>
    <dgm:cxn modelId="{B3B0FCF3-8CF1-4BCE-93F3-85D08A57CDC9}" type="presParOf" srcId="{DA47E0BF-8C94-4671-8247-8327C290A754}" destId="{FFEFFE4D-CB0F-4D7C-BAB6-9CD75E5353D5}" srcOrd="5" destOrd="0" presId="urn:microsoft.com/office/officeart/2005/8/layout/arrow2"/>
    <dgm:cxn modelId="{FF45F738-912A-4D48-84A7-A3F2CF6F94A0}" type="presParOf" srcId="{DA47E0BF-8C94-4671-8247-8327C290A754}" destId="{DC23DDE8-0358-4667-BC5D-A830547856F9}" srcOrd="6" destOrd="0" presId="urn:microsoft.com/office/officeart/2005/8/layout/arrow2"/>
    <dgm:cxn modelId="{67CC533B-DC4D-4534-8601-6ED62FEF3840}" type="presParOf" srcId="{DA47E0BF-8C94-4671-8247-8327C290A754}" destId="{3B2B0311-40B2-42D3-B122-4EF0DE36FE48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452602" cy="4657876"/>
        <a:chOff x="0" y="0"/>
        <a:chExt cx="7452602" cy="4657876"/>
      </a:xfrm>
    </dsp:grpSpPr>
    <dsp:sp modelId="{89221AAD-D3FB-4F6A-A0C4-9B99BC478281}">
      <dsp:nvSpPr>
        <dsp:cNvPr id="3" name="形状 2"/>
        <dsp:cNvSpPr/>
      </dsp:nvSpPr>
      <dsp:spPr bwMode="white">
        <a:xfrm>
          <a:off x="675398" y="0"/>
          <a:ext cx="7452602" cy="4657876"/>
        </a:xfrm>
        <a:prstGeom prst="swooshArrow">
          <a:avLst>
            <a:gd name="adj1" fmla="val 25000"/>
            <a:gd name="adj2" fmla="val 25000"/>
          </a:avLst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675398" y="0"/>
        <a:ext cx="7452602" cy="4657876"/>
      </dsp:txXfrm>
    </dsp:sp>
    <dsp:sp modelId="{1840F587-D517-4241-AA95-27A9685C019D}">
      <dsp:nvSpPr>
        <dsp:cNvPr id="4" name="椭圆 3"/>
        <dsp:cNvSpPr/>
      </dsp:nvSpPr>
      <dsp:spPr bwMode="white">
        <a:xfrm>
          <a:off x="1405610" y="3550683"/>
          <a:ext cx="171410" cy="171410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405610" y="3550683"/>
        <a:ext cx="171410" cy="171410"/>
      </dsp:txXfrm>
    </dsp:sp>
    <dsp:sp modelId="{CB374EDB-4829-4356-A108-DBEF8F0283B8}">
      <dsp:nvSpPr>
        <dsp:cNvPr id="5" name="矩形 4"/>
        <dsp:cNvSpPr/>
      </dsp:nvSpPr>
      <dsp:spPr bwMode="white">
        <a:xfrm>
          <a:off x="107435" y="3041319"/>
          <a:ext cx="1274395" cy="1108574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90826" tIns="0" rIns="0" bIns="0" anchor="t"/>
        <a:lstStyle>
          <a:lvl1pPr algn="l">
            <a:defRPr sz="3500"/>
          </a:lvl1pPr>
          <a:lvl2pPr marL="228600" indent="-228600" algn="l">
            <a:defRPr sz="2700"/>
          </a:lvl2pPr>
          <a:lvl3pPr marL="457200" indent="-228600" algn="l">
            <a:defRPr sz="2700"/>
          </a:lvl3pPr>
          <a:lvl4pPr marL="685800" indent="-228600" algn="l">
            <a:defRPr sz="2700"/>
          </a:lvl4pPr>
          <a:lvl5pPr marL="914400" indent="-228600" algn="l">
            <a:defRPr sz="2700"/>
          </a:lvl5pPr>
          <a:lvl6pPr marL="1143000" indent="-228600" algn="l">
            <a:defRPr sz="2700"/>
          </a:lvl6pPr>
          <a:lvl7pPr marL="1371600" indent="-228600" algn="l">
            <a:defRPr sz="2700"/>
          </a:lvl7pPr>
          <a:lvl8pPr marL="1600200" indent="-228600" algn="l">
            <a:defRPr sz="2700"/>
          </a:lvl8pPr>
          <a:lvl9pPr marL="1828800" indent="-228600" algn="l">
            <a:defRPr sz="2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solidFill>
                <a:schemeClr val="bg2"/>
              </a:solidFill>
            </a:rPr>
            <a:t>小标题</a:t>
          </a:r>
          <a:endParaRPr>
            <a:solidFill>
              <a:schemeClr val="tx1"/>
            </a:solidFill>
          </a:endParaRPr>
        </a:p>
      </dsp:txBody>
      <dsp:txXfrm>
        <a:off x="107435" y="3041319"/>
        <a:ext cx="1274395" cy="1108574"/>
      </dsp:txXfrm>
    </dsp:sp>
    <dsp:sp modelId="{FD3B6EB0-6302-4EE6-8509-04D5978204D9}">
      <dsp:nvSpPr>
        <dsp:cNvPr id="6" name="椭圆 5"/>
        <dsp:cNvSpPr/>
      </dsp:nvSpPr>
      <dsp:spPr bwMode="white">
        <a:xfrm>
          <a:off x="2493606" y="2554345"/>
          <a:ext cx="298104" cy="29810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493606" y="2554345"/>
        <a:ext cx="298104" cy="298104"/>
      </dsp:txXfrm>
    </dsp:sp>
    <dsp:sp modelId="{FB805D0F-34E5-48B6-AD6C-2410974565C0}">
      <dsp:nvSpPr>
        <dsp:cNvPr id="7" name="矩形 6"/>
        <dsp:cNvSpPr/>
      </dsp:nvSpPr>
      <dsp:spPr bwMode="white">
        <a:xfrm>
          <a:off x="2869823" y="2529227"/>
          <a:ext cx="1565046" cy="212864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157959" tIns="0" rIns="0" bIns="0" anchor="t"/>
        <a:lstStyle>
          <a:lvl1pPr algn="l">
            <a:defRPr sz="3500"/>
          </a:lvl1pPr>
          <a:lvl2pPr marL="228600" indent="-228600" algn="l">
            <a:defRPr sz="2700"/>
          </a:lvl2pPr>
          <a:lvl3pPr marL="457200" indent="-228600" algn="l">
            <a:defRPr sz="2700"/>
          </a:lvl3pPr>
          <a:lvl4pPr marL="685800" indent="-228600" algn="l">
            <a:defRPr sz="2700"/>
          </a:lvl4pPr>
          <a:lvl5pPr marL="914400" indent="-228600" algn="l">
            <a:defRPr sz="2700"/>
          </a:lvl5pPr>
          <a:lvl6pPr marL="1143000" indent="-228600" algn="l">
            <a:defRPr sz="2700"/>
          </a:lvl6pPr>
          <a:lvl7pPr marL="1371600" indent="-228600" algn="l">
            <a:defRPr sz="2700"/>
          </a:lvl7pPr>
          <a:lvl8pPr marL="1600200" indent="-228600" algn="l">
            <a:defRPr sz="2700"/>
          </a:lvl8pPr>
          <a:lvl9pPr marL="1828800" indent="-228600" algn="l">
            <a:defRPr sz="2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>
              <a:solidFill>
                <a:srgbClr val="E7E6E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小标题</a:t>
          </a:r>
          <a:endParaRPr>
            <a:solidFill>
              <a:schemeClr val="tx1"/>
            </a:solidFill>
          </a:endParaRPr>
        </a:p>
      </dsp:txBody>
      <dsp:txXfrm>
        <a:off x="2869823" y="2529227"/>
        <a:ext cx="1565046" cy="2128649"/>
      </dsp:txXfrm>
    </dsp:sp>
    <dsp:sp modelId="{B21BF82D-1D30-4345-8539-3BADBF019E43}">
      <dsp:nvSpPr>
        <dsp:cNvPr id="8" name="椭圆 7"/>
        <dsp:cNvSpPr/>
      </dsp:nvSpPr>
      <dsp:spPr bwMode="white">
        <a:xfrm>
          <a:off x="3978221" y="1712441"/>
          <a:ext cx="394988" cy="394988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3978221" y="1712441"/>
        <a:ext cx="394988" cy="394988"/>
      </dsp:txXfrm>
    </dsp:sp>
    <dsp:sp modelId="{FFEFFE4D-CB0F-4D7C-BAB6-9CD75E5353D5}">
      <dsp:nvSpPr>
        <dsp:cNvPr id="9" name="矩形 8"/>
        <dsp:cNvSpPr/>
      </dsp:nvSpPr>
      <dsp:spPr bwMode="white">
        <a:xfrm>
          <a:off x="3444182" y="7927"/>
          <a:ext cx="1565046" cy="2878567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209295" tIns="0" rIns="0" bIns="0" anchor="t"/>
        <a:lstStyle>
          <a:lvl1pPr algn="l">
            <a:defRPr sz="3500"/>
          </a:lvl1pPr>
          <a:lvl2pPr marL="228600" indent="-228600" algn="l">
            <a:defRPr sz="2700"/>
          </a:lvl2pPr>
          <a:lvl3pPr marL="457200" indent="-228600" algn="l">
            <a:defRPr sz="2700"/>
          </a:lvl3pPr>
          <a:lvl4pPr marL="685800" indent="-228600" algn="l">
            <a:defRPr sz="2700"/>
          </a:lvl4pPr>
          <a:lvl5pPr marL="914400" indent="-228600" algn="l">
            <a:defRPr sz="2700"/>
          </a:lvl5pPr>
          <a:lvl6pPr marL="1143000" indent="-228600" algn="l">
            <a:defRPr sz="2700"/>
          </a:lvl6pPr>
          <a:lvl7pPr marL="1371600" indent="-228600" algn="l">
            <a:defRPr sz="2700"/>
          </a:lvl7pPr>
          <a:lvl8pPr marL="1600200" indent="-228600" algn="l">
            <a:defRPr sz="2700"/>
          </a:lvl8pPr>
          <a:lvl9pPr marL="1828800" indent="-228600" algn="l">
            <a:defRPr sz="2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>
              <a:solidFill>
                <a:srgbClr val="E7E6E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小标题</a:t>
          </a:r>
          <a:endParaRPr>
            <a:solidFill>
              <a:schemeClr val="tx1"/>
            </a:solidFill>
          </a:endParaRPr>
        </a:p>
      </dsp:txBody>
      <dsp:txXfrm>
        <a:off x="3444182" y="7927"/>
        <a:ext cx="1565046" cy="2878567"/>
      </dsp:txXfrm>
    </dsp:sp>
    <dsp:sp modelId="{DC23DDE8-0358-4667-BC5D-A830547856F9}">
      <dsp:nvSpPr>
        <dsp:cNvPr id="10" name="椭圆 9"/>
        <dsp:cNvSpPr/>
      </dsp:nvSpPr>
      <dsp:spPr bwMode="white">
        <a:xfrm>
          <a:off x="5513531" y="1053612"/>
          <a:ext cx="529135" cy="529135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5513531" y="1053612"/>
        <a:ext cx="529135" cy="529135"/>
      </dsp:txXfrm>
    </dsp:sp>
    <dsp:sp modelId="{3B2B0311-40B2-42D3-B122-4EF0DE36FE48}">
      <dsp:nvSpPr>
        <dsp:cNvPr id="11" name="矩形 10"/>
        <dsp:cNvSpPr/>
      </dsp:nvSpPr>
      <dsp:spPr bwMode="white">
        <a:xfrm>
          <a:off x="5990571" y="1318179"/>
          <a:ext cx="1565046" cy="3339697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280377" tIns="0" rIns="0" bIns="0" anchor="t"/>
        <a:lstStyle>
          <a:lvl1pPr algn="l">
            <a:defRPr sz="3500"/>
          </a:lvl1pPr>
          <a:lvl2pPr marL="228600" indent="-228600" algn="l">
            <a:defRPr sz="2700"/>
          </a:lvl2pPr>
          <a:lvl3pPr marL="457200" indent="-228600" algn="l">
            <a:defRPr sz="2700"/>
          </a:lvl3pPr>
          <a:lvl4pPr marL="685800" indent="-228600" algn="l">
            <a:defRPr sz="2700"/>
          </a:lvl4pPr>
          <a:lvl5pPr marL="914400" indent="-228600" algn="l">
            <a:defRPr sz="2700"/>
          </a:lvl5pPr>
          <a:lvl6pPr marL="1143000" indent="-228600" algn="l">
            <a:defRPr sz="2700"/>
          </a:lvl6pPr>
          <a:lvl7pPr marL="1371600" indent="-228600" algn="l">
            <a:defRPr sz="2700"/>
          </a:lvl7pPr>
          <a:lvl8pPr marL="1600200" indent="-228600" algn="l">
            <a:defRPr sz="2700"/>
          </a:lvl8pPr>
          <a:lvl9pPr marL="1828800" indent="-228600" algn="l">
            <a:defRPr sz="2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>
              <a:solidFill>
                <a:srgbClr val="E7E6E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小标题</a:t>
          </a:r>
          <a:endParaRPr>
            <a:solidFill>
              <a:schemeClr val="tx1"/>
            </a:solidFill>
          </a:endParaRPr>
        </a:p>
      </dsp:txBody>
      <dsp:txXfrm>
        <a:off x="5990571" y="1318179"/>
        <a:ext cx="1565046" cy="3339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parTxLTRAlign" val="r"/>
                    <dgm:param type="parTxRTLAlign" val="r"/>
                    <dgm:param type="txAnchorVert" val="t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2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3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4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4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5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6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7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7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8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9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0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0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1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1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2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3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4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4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6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70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74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83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87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96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200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D7F29-ED6C-4B05-833E-A274FD0517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3C8A2-CBA4-4F05-8201-3A8E28FEFD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50C52-8321-4BCE-8362-9DCA7EC68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023E-679D-4CF2-9F78-4015B484E0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V="1">
            <a:off x="6214188" y="2892490"/>
            <a:ext cx="5117682" cy="56543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87870" y="1088992"/>
            <a:ext cx="9144000" cy="2387600"/>
          </a:xfrm>
        </p:spPr>
        <p:txBody>
          <a:bodyPr/>
          <a:lstStyle/>
          <a:p>
            <a:pPr algn="r"/>
            <a:r>
              <a:rPr lang="en-US" altLang="zh-CN" sz="9600" dirty="0">
                <a:solidFill>
                  <a:schemeClr val="bg1"/>
                </a:solidFill>
              </a:rPr>
              <a:t>2019</a:t>
            </a:r>
            <a:br>
              <a:rPr lang="en-US" altLang="zh-CN" dirty="0"/>
            </a:br>
            <a:r>
              <a:rPr lang="zh-CN" altLang="en-US" sz="3200" dirty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体育健身行业宣传</a:t>
            </a:r>
            <a:r>
              <a:rPr lang="en-US" altLang="zh-CN" sz="3200" dirty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dirty="0">
                <a:solidFill>
                  <a:srgbClr val="3B38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dirty="0">
              <a:solidFill>
                <a:srgbClr val="3B38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7" t="37551" r="8741" b="18577"/>
          <a:stretch>
            <a:fillRect/>
          </a:stretch>
        </p:blipFill>
        <p:spPr>
          <a:xfrm>
            <a:off x="1" y="3373"/>
            <a:ext cx="6214187" cy="68546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0"/>
            <a:ext cx="6214189" cy="6858000"/>
          </a:xfrm>
          <a:prstGeom prst="rect">
            <a:avLst/>
          </a:prstGeom>
          <a:gradFill>
            <a:gsLst>
              <a:gs pos="42000">
                <a:srgbClr val="3B3838">
                  <a:alpha val="20000"/>
                </a:srgbClr>
              </a:gs>
              <a:gs pos="100000">
                <a:srgbClr val="3B383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896350" y="4524888"/>
            <a:ext cx="2435520" cy="1068813"/>
          </a:xfrm>
        </p:spPr>
        <p:txBody>
          <a:bodyPr/>
          <a:lstStyle/>
          <a:p>
            <a:pPr marL="342900" indent="-342900" algn="r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</a:rPr>
              <a:t>每天一练习</a:t>
            </a:r>
            <a:endParaRPr lang="en-US" altLang="zh-CN" dirty="0">
              <a:solidFill>
                <a:schemeClr val="bg1"/>
              </a:solidFill>
            </a:endParaRPr>
          </a:p>
          <a:p>
            <a:pPr marL="342900" indent="-342900" algn="r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</a:rPr>
              <a:t>练就好身材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279135" y="3628412"/>
            <a:ext cx="2052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</a:rPr>
              <a:t>作者</a:t>
            </a:r>
            <a:r>
              <a:rPr lang="zh-CN" altLang="en-US" sz="2400" dirty="0" smtClean="0">
                <a:solidFill>
                  <a:schemeClr val="bg1"/>
                </a:solidFill>
              </a:rPr>
              <a:t>：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班得瑞乐团 - childhood memory - bandari 童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.000000" out="5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835" y="30861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-4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18666" y="0"/>
            <a:ext cx="4870580" cy="6858000"/>
          </a:xfrm>
          <a:prstGeom prst="parallelogram">
            <a:avLst>
              <a:gd name="adj" fmla="val 36877"/>
            </a:avLst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0" dirty="0">
                <a:solidFill>
                  <a:schemeClr val="accent1"/>
                </a:solidFill>
              </a:rPr>
              <a:t>目录</a:t>
            </a:r>
            <a:endParaRPr lang="zh-CN" altLang="en-US" sz="8000" dirty="0">
              <a:solidFill>
                <a:schemeClr val="accent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550414" y="928917"/>
            <a:ext cx="5515426" cy="1045028"/>
            <a:chOff x="5500915" y="1364343"/>
            <a:chExt cx="5515426" cy="1045028"/>
          </a:xfrm>
        </p:grpSpPr>
        <p:sp>
          <p:nvSpPr>
            <p:cNvPr id="2" name="文本框 1"/>
            <p:cNvSpPr txBox="1"/>
            <p:nvPr/>
          </p:nvSpPr>
          <p:spPr>
            <a:xfrm>
              <a:off x="5500915" y="1364343"/>
              <a:ext cx="17997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accent2"/>
                  </a:solidFill>
                </a:rPr>
                <a:t>Part </a:t>
              </a:r>
              <a:r>
                <a:rPr lang="en-US" altLang="zh-CN" sz="3200" dirty="0">
                  <a:solidFill>
                    <a:schemeClr val="accent2"/>
                  </a:solidFill>
                </a:rPr>
                <a:t>01</a:t>
              </a:r>
              <a:endParaRPr lang="zh-CN" altLang="en-US" sz="3200" dirty="0">
                <a:solidFill>
                  <a:schemeClr val="accent2"/>
                </a:solidFill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 flipH="1">
              <a:off x="6618514" y="1509486"/>
              <a:ext cx="1074057" cy="899885"/>
            </a:xfrm>
            <a:prstGeom prst="line">
              <a:avLst/>
            </a:prstGeom>
            <a:ln w="12700">
              <a:solidFill>
                <a:schemeClr val="accent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7155542" y="1810619"/>
              <a:ext cx="3860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</a:rPr>
                <a:t>体育健身重要意义</a:t>
              </a:r>
              <a:endParaRPr lang="zh-CN" altLang="en-US" sz="2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550414" y="2004303"/>
            <a:ext cx="5515426" cy="1045028"/>
            <a:chOff x="5500915" y="1364343"/>
            <a:chExt cx="5515426" cy="1045028"/>
          </a:xfrm>
        </p:grpSpPr>
        <p:sp>
          <p:nvSpPr>
            <p:cNvPr id="32" name="文本框 31"/>
            <p:cNvSpPr txBox="1"/>
            <p:nvPr/>
          </p:nvSpPr>
          <p:spPr>
            <a:xfrm>
              <a:off x="5500915" y="1364343"/>
              <a:ext cx="17997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accent2"/>
                  </a:solidFill>
                </a:rPr>
                <a:t>Part </a:t>
              </a:r>
              <a:r>
                <a:rPr lang="en-US" altLang="zh-CN" sz="3200" dirty="0">
                  <a:solidFill>
                    <a:schemeClr val="accent2"/>
                  </a:solidFill>
                </a:rPr>
                <a:t>02</a:t>
              </a:r>
              <a:endParaRPr lang="zh-CN" altLang="en-US" sz="3200" dirty="0">
                <a:solidFill>
                  <a:schemeClr val="accent2"/>
                </a:solidFill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 flipH="1">
              <a:off x="6618514" y="1509486"/>
              <a:ext cx="1074057" cy="899885"/>
            </a:xfrm>
            <a:prstGeom prst="line">
              <a:avLst/>
            </a:prstGeom>
            <a:ln w="12700">
              <a:solidFill>
                <a:schemeClr val="accent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7155542" y="1810619"/>
              <a:ext cx="3860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</a:rPr>
                <a:t>怎么开展有效训练</a:t>
              </a:r>
              <a:endParaRPr lang="zh-CN" altLang="en-US" sz="2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550414" y="4155075"/>
            <a:ext cx="5515426" cy="1045028"/>
            <a:chOff x="5500915" y="1364343"/>
            <a:chExt cx="5515426" cy="1045028"/>
          </a:xfrm>
        </p:grpSpPr>
        <p:sp>
          <p:nvSpPr>
            <p:cNvPr id="36" name="文本框 35"/>
            <p:cNvSpPr txBox="1"/>
            <p:nvPr/>
          </p:nvSpPr>
          <p:spPr>
            <a:xfrm>
              <a:off x="5500915" y="1364343"/>
              <a:ext cx="17997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accent2"/>
                  </a:solidFill>
                </a:rPr>
                <a:t>Part </a:t>
              </a:r>
              <a:r>
                <a:rPr lang="en-US" altLang="zh-CN" sz="3200" dirty="0">
                  <a:solidFill>
                    <a:schemeClr val="accent2"/>
                  </a:solidFill>
                </a:rPr>
                <a:t>04</a:t>
              </a:r>
              <a:endParaRPr lang="zh-CN" altLang="en-US" sz="3200" dirty="0">
                <a:solidFill>
                  <a:schemeClr val="accent2"/>
                </a:solidFill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 flipH="1">
              <a:off x="6618514" y="1509486"/>
              <a:ext cx="1074057" cy="899885"/>
            </a:xfrm>
            <a:prstGeom prst="line">
              <a:avLst/>
            </a:prstGeom>
            <a:ln w="12700">
              <a:solidFill>
                <a:schemeClr val="accent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7155542" y="1810619"/>
              <a:ext cx="3860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</a:rPr>
                <a:t>如何实现自我突破</a:t>
              </a:r>
              <a:endParaRPr lang="zh-CN" altLang="en-US" sz="2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50414" y="5230462"/>
            <a:ext cx="5515426" cy="1045028"/>
            <a:chOff x="5500915" y="1364343"/>
            <a:chExt cx="5515426" cy="1045028"/>
          </a:xfrm>
        </p:grpSpPr>
        <p:sp>
          <p:nvSpPr>
            <p:cNvPr id="40" name="文本框 39"/>
            <p:cNvSpPr txBox="1"/>
            <p:nvPr/>
          </p:nvSpPr>
          <p:spPr>
            <a:xfrm>
              <a:off x="5500915" y="1364343"/>
              <a:ext cx="17997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accent2"/>
                  </a:solidFill>
                </a:rPr>
                <a:t>Part </a:t>
              </a:r>
              <a:r>
                <a:rPr lang="en-US" altLang="zh-CN" sz="3200" dirty="0">
                  <a:solidFill>
                    <a:schemeClr val="accent2"/>
                  </a:solidFill>
                </a:rPr>
                <a:t>05</a:t>
              </a:r>
              <a:endParaRPr lang="zh-CN" altLang="en-US" sz="3200" dirty="0">
                <a:solidFill>
                  <a:schemeClr val="accent2"/>
                </a:solidFill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 flipH="1">
              <a:off x="6618514" y="1509486"/>
              <a:ext cx="1074057" cy="899885"/>
            </a:xfrm>
            <a:prstGeom prst="line">
              <a:avLst/>
            </a:prstGeom>
            <a:ln w="12700">
              <a:solidFill>
                <a:schemeClr val="accent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7155542" y="1810619"/>
              <a:ext cx="3860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</a:rPr>
                <a:t>怎么才能加入我们</a:t>
              </a:r>
              <a:endParaRPr lang="zh-CN" altLang="en-US" sz="28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50414" y="3079689"/>
            <a:ext cx="5515426" cy="1045028"/>
            <a:chOff x="5500915" y="1364343"/>
            <a:chExt cx="5515426" cy="1045028"/>
          </a:xfrm>
        </p:grpSpPr>
        <p:sp>
          <p:nvSpPr>
            <p:cNvPr id="22" name="文本框 21"/>
            <p:cNvSpPr txBox="1"/>
            <p:nvPr/>
          </p:nvSpPr>
          <p:spPr>
            <a:xfrm>
              <a:off x="5500915" y="1364343"/>
              <a:ext cx="17997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accent2"/>
                  </a:solidFill>
                </a:rPr>
                <a:t>Part </a:t>
              </a:r>
              <a:r>
                <a:rPr lang="en-US" altLang="zh-CN" sz="3200" dirty="0">
                  <a:solidFill>
                    <a:schemeClr val="accent2"/>
                  </a:solidFill>
                </a:rPr>
                <a:t>03</a:t>
              </a:r>
              <a:endParaRPr lang="zh-CN" altLang="en-US" sz="3200" dirty="0">
                <a:solidFill>
                  <a:schemeClr val="accent2"/>
                </a:solidFill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6618514" y="1509486"/>
              <a:ext cx="1074057" cy="899885"/>
            </a:xfrm>
            <a:prstGeom prst="line">
              <a:avLst/>
            </a:prstGeom>
            <a:ln w="12700">
              <a:solidFill>
                <a:schemeClr val="accent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7155542" y="1810619"/>
              <a:ext cx="38607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</a:rPr>
                <a:t>健身人群数据分析</a:t>
              </a:r>
              <a:endParaRPr lang="zh-CN" altLang="en-US" sz="2800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971550" y="1771650"/>
            <a:ext cx="3314700" cy="3314700"/>
            <a:chOff x="971550" y="1771650"/>
            <a:chExt cx="3314700" cy="3314700"/>
          </a:xfrm>
        </p:grpSpPr>
        <p:sp>
          <p:nvSpPr>
            <p:cNvPr id="7" name="椭圆 6"/>
            <p:cNvSpPr/>
            <p:nvPr/>
          </p:nvSpPr>
          <p:spPr>
            <a:xfrm>
              <a:off x="971550" y="1771650"/>
              <a:ext cx="3314700" cy="33147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066800" y="1866900"/>
              <a:ext cx="3124200" cy="312420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Part</a:t>
              </a:r>
              <a:endParaRPr lang="en-US" altLang="zh-CN" sz="4800" dirty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01</a:t>
              </a:r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</p:grpSp>
      <p:sp useBgFill="1">
        <p:nvSpPr>
          <p:cNvPr id="9" name="文本框 8"/>
          <p:cNvSpPr txBox="1"/>
          <p:nvPr/>
        </p:nvSpPr>
        <p:spPr>
          <a:xfrm>
            <a:off x="6096000" y="3075057"/>
            <a:ext cx="466725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</a:rPr>
              <a:t>体育健身重要意义</a:t>
            </a:r>
            <a:endParaRPr lang="zh-CN" altLang="en-US" sz="4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体育健身重要意义</a:t>
            </a:r>
            <a:endParaRPr lang="zh-CN" altLang="en-US" sz="3200" dirty="0"/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01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pic>
        <p:nvPicPr>
          <p:cNvPr id="13" name="图片 12" descr="图片包含 天空, 人员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1" t="12730" r="397" b="8043"/>
          <a:stretch>
            <a:fillRect/>
          </a:stretch>
        </p:blipFill>
        <p:spPr>
          <a:xfrm>
            <a:off x="889110" y="1845831"/>
            <a:ext cx="5402833" cy="383651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502401" y="4112683"/>
            <a:ext cx="50364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2"/>
                </a:solidFill>
              </a:rPr>
              <a:t>点击此处更换文本58pic.com点击此处更换文本58pic.com点击此处更换文本58pic.com点击此处更换文本58pic.com</a:t>
            </a:r>
            <a:endParaRPr lang="zh-CN" altLang="en-US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bg2"/>
                </a:solidFill>
              </a:rPr>
              <a:t>体育健身重要意义</a:t>
            </a:r>
            <a:endParaRPr lang="zh-CN" altLang="en-US" sz="3200" dirty="0">
              <a:solidFill>
                <a:schemeClr val="bg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01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60913" y="4778331"/>
            <a:ext cx="60982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点击此处更换文本58pic.com点击此处更换文本点击此处更换文本58pic.com点击此处更换文本点击此处更换文本58pic.com点击此处更换文本</a:t>
            </a:r>
            <a:endParaRPr lang="zh-CN" altLang="en-US" sz="20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32354" y="1502100"/>
            <a:ext cx="235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输入小标题</a:t>
            </a:r>
            <a:endParaRPr lang="zh-CN" altLang="en-US" sz="32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5312909" y="2193319"/>
            <a:ext cx="1394278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69077" y="3048002"/>
            <a:ext cx="2481943" cy="1030514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点击此处更换文本58pic.com点击此处更换文本</a:t>
            </a:r>
            <a:endParaRPr lang="zh-CN" altLang="en-US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96905" y="3048002"/>
            <a:ext cx="2481943" cy="1030514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点击此处更换文本58pic.com点击此处更换文本</a:t>
            </a:r>
            <a:endParaRPr lang="zh-CN" altLang="en-US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44446" y="3033487"/>
            <a:ext cx="2481943" cy="1030514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点击此处更换文本58pic.com点击此处更换文本</a:t>
            </a:r>
            <a:endParaRPr lang="zh-CN" altLang="en-US" dirty="0">
              <a:solidFill>
                <a:schemeClr val="accent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体育健身重要意义</a:t>
            </a:r>
            <a:endParaRPr lang="zh-CN" altLang="en-US" sz="3200" dirty="0"/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01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654813" y="1842116"/>
            <a:ext cx="6882374" cy="2621280"/>
            <a:chOff x="2318053" y="1842116"/>
            <a:chExt cx="6882374" cy="2621280"/>
          </a:xfrm>
        </p:grpSpPr>
        <p:grpSp>
          <p:nvGrpSpPr>
            <p:cNvPr id="32" name="组合 31"/>
            <p:cNvGrpSpPr/>
            <p:nvPr/>
          </p:nvGrpSpPr>
          <p:grpSpPr>
            <a:xfrm>
              <a:off x="2318053" y="1842116"/>
              <a:ext cx="1619916" cy="2621279"/>
              <a:chOff x="2318053" y="1842117"/>
              <a:chExt cx="1619916" cy="2621279"/>
            </a:xfrm>
          </p:grpSpPr>
          <p:grpSp>
            <p:nvGrpSpPr>
              <p:cNvPr id="5" name="Group 8"/>
              <p:cNvGrpSpPr/>
              <p:nvPr/>
            </p:nvGrpSpPr>
            <p:grpSpPr>
              <a:xfrm>
                <a:off x="2318053" y="1842117"/>
                <a:ext cx="1619916" cy="1619915"/>
                <a:chOff x="3972681" y="2131362"/>
                <a:chExt cx="1619916" cy="1619915"/>
              </a:xfrm>
              <a:solidFill>
                <a:schemeClr val="accent2"/>
              </a:solidFill>
            </p:grpSpPr>
            <p:grpSp>
              <p:nvGrpSpPr>
                <p:cNvPr id="7" name="Group 11"/>
                <p:cNvGrpSpPr/>
                <p:nvPr/>
              </p:nvGrpSpPr>
              <p:grpSpPr>
                <a:xfrm>
                  <a:off x="3972681" y="2131362"/>
                  <a:ext cx="1619916" cy="1619915"/>
                  <a:chOff x="2488916" y="3076243"/>
                  <a:chExt cx="1619916" cy="1619915"/>
                </a:xfrm>
                <a:grpFill/>
              </p:grpSpPr>
              <p:sp>
                <p:nvSpPr>
                  <p:cNvPr id="9" name="Rectangle 13"/>
                  <p:cNvSpPr/>
                  <p:nvPr/>
                </p:nvSpPr>
                <p:spPr>
                  <a:xfrm>
                    <a:off x="2488917" y="3076243"/>
                    <a:ext cx="1619915" cy="161991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" name="Rectangle 14"/>
                  <p:cNvSpPr/>
                  <p:nvPr/>
                </p:nvSpPr>
                <p:spPr>
                  <a:xfrm>
                    <a:off x="2488916" y="4220308"/>
                    <a:ext cx="1619915" cy="475849"/>
                  </a:xfrm>
                  <a:prstGeom prst="rect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b="1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说明文字</a:t>
                    </a:r>
                    <a:endParaRPr lang="en-GB" altLang="zh-CN" b="1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8" name="TextBox 12"/>
                <p:cNvSpPr txBox="1"/>
                <p:nvPr/>
              </p:nvSpPr>
              <p:spPr>
                <a:xfrm>
                  <a:off x="3997807" y="2269986"/>
                  <a:ext cx="1569660" cy="923330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68%</a:t>
                  </a:r>
                  <a:endParaRPr lang="en-GB" sz="54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Text Placeholder 3"/>
              <p:cNvSpPr txBox="1"/>
              <p:nvPr/>
            </p:nvSpPr>
            <p:spPr>
              <a:xfrm>
                <a:off x="2486810" y="4155619"/>
                <a:ext cx="1282402" cy="30777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lvl="0">
                  <a:spcBef>
                    <a:spcPct val="20000"/>
                  </a:spcBef>
                  <a:defRPr/>
                </a:pPr>
                <a:r>
                  <a:rPr lang="zh-CN" altLang="en-US" sz="2000" b="1" dirty="0">
                    <a:solidFill>
                      <a:schemeClr val="accent2"/>
                    </a:solidFill>
                  </a:rPr>
                  <a:t>输入小标题</a:t>
                </a:r>
                <a:endParaRPr lang="zh-CN" altLang="en-US" sz="20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4949282" y="1842116"/>
              <a:ext cx="1619916" cy="2613111"/>
              <a:chOff x="4949282" y="1850285"/>
              <a:chExt cx="1619916" cy="2613111"/>
            </a:xfrm>
          </p:grpSpPr>
          <p:grpSp>
            <p:nvGrpSpPr>
              <p:cNvPr id="11" name="Group 9"/>
              <p:cNvGrpSpPr/>
              <p:nvPr/>
            </p:nvGrpSpPr>
            <p:grpSpPr>
              <a:xfrm>
                <a:off x="4949282" y="1850285"/>
                <a:ext cx="1619916" cy="1619915"/>
                <a:chOff x="6603910" y="2139530"/>
                <a:chExt cx="1619916" cy="1619915"/>
              </a:xfrm>
              <a:solidFill>
                <a:schemeClr val="accent2"/>
              </a:solidFill>
            </p:grpSpPr>
            <p:grpSp>
              <p:nvGrpSpPr>
                <p:cNvPr id="12" name="Group 16"/>
                <p:cNvGrpSpPr/>
                <p:nvPr/>
              </p:nvGrpSpPr>
              <p:grpSpPr>
                <a:xfrm>
                  <a:off x="6603910" y="2139530"/>
                  <a:ext cx="1619916" cy="1619915"/>
                  <a:chOff x="2488916" y="3076243"/>
                  <a:chExt cx="1619916" cy="1619915"/>
                </a:xfrm>
                <a:grpFill/>
              </p:grpSpPr>
              <p:sp>
                <p:nvSpPr>
                  <p:cNvPr id="14" name="Rectangle 18"/>
                  <p:cNvSpPr/>
                  <p:nvPr/>
                </p:nvSpPr>
                <p:spPr>
                  <a:xfrm>
                    <a:off x="2488917" y="3076243"/>
                    <a:ext cx="1619915" cy="161991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" name="Rectangle 19"/>
                  <p:cNvSpPr/>
                  <p:nvPr/>
                </p:nvSpPr>
                <p:spPr>
                  <a:xfrm>
                    <a:off x="2488916" y="4220308"/>
                    <a:ext cx="1619915" cy="475849"/>
                  </a:xfrm>
                  <a:prstGeom prst="rect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b="1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说明文字</a:t>
                    </a:r>
                    <a:endParaRPr lang="en-GB" altLang="zh-CN" b="1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3" name="TextBox 17"/>
                <p:cNvSpPr txBox="1"/>
                <p:nvPr/>
              </p:nvSpPr>
              <p:spPr>
                <a:xfrm>
                  <a:off x="6629037" y="2278154"/>
                  <a:ext cx="1569660" cy="923330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72%</a:t>
                  </a:r>
                  <a:endParaRPr lang="en-GB" sz="54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5" name="Text Placeholder 3"/>
              <p:cNvSpPr txBox="1"/>
              <p:nvPr/>
            </p:nvSpPr>
            <p:spPr>
              <a:xfrm>
                <a:off x="5118039" y="4155619"/>
                <a:ext cx="1282402" cy="30777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lvl="0">
                  <a:spcBef>
                    <a:spcPct val="20000"/>
                  </a:spcBef>
                  <a:defRPr/>
                </a:pPr>
                <a:r>
                  <a:rPr lang="zh-CN" altLang="en-US" sz="2000" b="1" dirty="0">
                    <a:solidFill>
                      <a:schemeClr val="accent2"/>
                    </a:solidFill>
                  </a:rPr>
                  <a:t>输入小标题</a:t>
                </a:r>
                <a:endParaRPr lang="zh-CN" altLang="en-US" sz="20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7580511" y="1842116"/>
              <a:ext cx="1619916" cy="2621280"/>
              <a:chOff x="7580511" y="1842116"/>
              <a:chExt cx="1619916" cy="2621280"/>
            </a:xfrm>
          </p:grpSpPr>
          <p:grpSp>
            <p:nvGrpSpPr>
              <p:cNvPr id="16" name="Group 10"/>
              <p:cNvGrpSpPr/>
              <p:nvPr/>
            </p:nvGrpSpPr>
            <p:grpSpPr>
              <a:xfrm>
                <a:off x="7580511" y="1842116"/>
                <a:ext cx="1619916" cy="1619915"/>
                <a:chOff x="9235139" y="2131361"/>
                <a:chExt cx="1619916" cy="1619915"/>
              </a:xfrm>
              <a:solidFill>
                <a:schemeClr val="accent2"/>
              </a:solidFill>
            </p:grpSpPr>
            <p:grpSp>
              <p:nvGrpSpPr>
                <p:cNvPr id="17" name="Group 21"/>
                <p:cNvGrpSpPr/>
                <p:nvPr/>
              </p:nvGrpSpPr>
              <p:grpSpPr>
                <a:xfrm>
                  <a:off x="9235139" y="2131361"/>
                  <a:ext cx="1619916" cy="1619915"/>
                  <a:chOff x="2488916" y="3076243"/>
                  <a:chExt cx="1619916" cy="1619915"/>
                </a:xfrm>
                <a:grpFill/>
              </p:grpSpPr>
              <p:sp>
                <p:nvSpPr>
                  <p:cNvPr id="19" name="Rectangle 23"/>
                  <p:cNvSpPr/>
                  <p:nvPr/>
                </p:nvSpPr>
                <p:spPr>
                  <a:xfrm>
                    <a:off x="2488917" y="3076243"/>
                    <a:ext cx="1619915" cy="161991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" name="Rectangle 24"/>
                  <p:cNvSpPr/>
                  <p:nvPr/>
                </p:nvSpPr>
                <p:spPr>
                  <a:xfrm>
                    <a:off x="2488916" y="4220308"/>
                    <a:ext cx="1619915" cy="475849"/>
                  </a:xfrm>
                  <a:prstGeom prst="rect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zh-CN" altLang="en-US" b="1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说明文字</a:t>
                    </a:r>
                    <a:endParaRPr lang="en-GB" altLang="zh-CN" b="1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8" name="TextBox 22"/>
                <p:cNvSpPr txBox="1"/>
                <p:nvPr/>
              </p:nvSpPr>
              <p:spPr>
                <a:xfrm>
                  <a:off x="9260266" y="2269985"/>
                  <a:ext cx="1569660" cy="923330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54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90%</a:t>
                  </a:r>
                  <a:endParaRPr lang="en-GB" sz="54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Text Placeholder 3"/>
              <p:cNvSpPr txBox="1"/>
              <p:nvPr/>
            </p:nvSpPr>
            <p:spPr>
              <a:xfrm>
                <a:off x="7749268" y="4155619"/>
                <a:ext cx="1282402" cy="30777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lvl="0">
                  <a:spcBef>
                    <a:spcPct val="20000"/>
                  </a:spcBef>
                  <a:defRPr/>
                </a:pPr>
                <a:r>
                  <a:rPr lang="zh-CN" altLang="en-US" sz="2000" b="1" dirty="0">
                    <a:solidFill>
                      <a:schemeClr val="accent2"/>
                    </a:solidFill>
                  </a:rPr>
                  <a:t>输入小标题</a:t>
                </a:r>
                <a:endParaRPr lang="zh-CN" altLang="en-US" sz="2000" b="1" dirty="0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1972809" y="5375010"/>
            <a:ext cx="8246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点击此处更换文本58pic.com点击此处更换文本点击此处更换文本58pic.com点击此处更换文本点击此处更换文本</a:t>
            </a:r>
            <a:endParaRPr lang="zh-CN" altLang="en-US" sz="20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 flipV="1">
            <a:off x="5153294" y="4970074"/>
            <a:ext cx="1885412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体育健身重要意义</a:t>
            </a:r>
            <a:endParaRPr lang="zh-CN" altLang="en-US" sz="3200" dirty="0"/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01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721428" y="2455863"/>
            <a:ext cx="6586538" cy="2601912"/>
            <a:chOff x="1454944" y="2455863"/>
            <a:chExt cx="6586538" cy="2601912"/>
          </a:xfrm>
        </p:grpSpPr>
        <p:sp>
          <p:nvSpPr>
            <p:cNvPr id="5" name="Isosceles Triangle 186"/>
            <p:cNvSpPr/>
            <p:nvPr/>
          </p:nvSpPr>
          <p:spPr>
            <a:xfrm>
              <a:off x="4148932" y="2863850"/>
              <a:ext cx="2546350" cy="219392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70000"/>
              </a:schemeClr>
            </a:soli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91313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Title 1"/>
            <p:cNvSpPr txBox="1"/>
            <p:nvPr/>
          </p:nvSpPr>
          <p:spPr>
            <a:xfrm>
              <a:off x="5085557" y="3789363"/>
              <a:ext cx="673100" cy="67056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en-US" altLang="en-GB" sz="4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en-US" altLang="en-GB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Isosceles Triangle 173"/>
            <p:cNvSpPr/>
            <p:nvPr/>
          </p:nvSpPr>
          <p:spPr>
            <a:xfrm flipV="1">
              <a:off x="2802732" y="2455863"/>
              <a:ext cx="2544762" cy="219392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70000"/>
              </a:schemeClr>
            </a:soli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91313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itle 1"/>
            <p:cNvSpPr txBox="1"/>
            <p:nvPr/>
          </p:nvSpPr>
          <p:spPr>
            <a:xfrm>
              <a:off x="3737769" y="3114675"/>
              <a:ext cx="673100" cy="67056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en-US" altLang="en-GB" sz="4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en-US" altLang="en-GB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Isosceles Triangle 161"/>
            <p:cNvSpPr/>
            <p:nvPr/>
          </p:nvSpPr>
          <p:spPr>
            <a:xfrm flipV="1">
              <a:off x="5496719" y="2455863"/>
              <a:ext cx="2544763" cy="219392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70000"/>
              </a:schemeClr>
            </a:soli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91313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itle 1"/>
            <p:cNvSpPr txBox="1"/>
            <p:nvPr/>
          </p:nvSpPr>
          <p:spPr>
            <a:xfrm>
              <a:off x="6433344" y="3114675"/>
              <a:ext cx="673100" cy="67056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en-US" altLang="en-GB" sz="4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en-US" altLang="en-GB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Isosceles Triangle 181"/>
            <p:cNvSpPr/>
            <p:nvPr/>
          </p:nvSpPr>
          <p:spPr>
            <a:xfrm>
              <a:off x="1454944" y="2863850"/>
              <a:ext cx="2544763" cy="2193925"/>
            </a:xfrm>
            <a:prstGeom prst="triangle">
              <a:avLst>
                <a:gd name="adj" fmla="val 50000"/>
              </a:avLst>
            </a:prstGeom>
            <a:solidFill>
              <a:schemeClr val="accent2">
                <a:alpha val="70000"/>
              </a:schemeClr>
            </a:solidFill>
            <a:ln w="9525">
              <a:noFill/>
            </a:ln>
          </p:spPr>
          <p:txBody>
            <a:bodyPr anchor="ctr"/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91313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itle 1"/>
            <p:cNvSpPr txBox="1"/>
            <p:nvPr/>
          </p:nvSpPr>
          <p:spPr>
            <a:xfrm>
              <a:off x="2397919" y="3789363"/>
              <a:ext cx="671513" cy="67056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en-US" altLang="en-GB" sz="4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en-US" altLang="en-GB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1594644" y="4575175"/>
              <a:ext cx="2338388" cy="2460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4282282" y="4575175"/>
              <a:ext cx="2336800" cy="2460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2923382" y="2817813"/>
              <a:ext cx="2338387" cy="2460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5609432" y="2817813"/>
              <a:ext cx="2338387" cy="2460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ctr" defTabSz="1216025" eaLnBrk="1" hangingPunct="1">
                <a:lnSpc>
                  <a:spcPct val="100000"/>
                </a:lnSpc>
                <a:spcBef>
                  <a:spcPct val="20000"/>
                </a:spcBef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88431" y="2657118"/>
            <a:ext cx="24386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点击此处更换文本58pic.com点击此处更换文本点击此处更换文本58pic.com</a:t>
            </a:r>
            <a:endParaRPr lang="zh-CN" altLang="en-US" sz="20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36453" y="2657117"/>
            <a:ext cx="28497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点击此处更</a:t>
            </a:r>
            <a:endParaRPr lang="en-US" altLang="zh-CN" sz="2000" dirty="0">
              <a:solidFill>
                <a:schemeClr val="bg2"/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换文本58pic.com</a:t>
            </a:r>
            <a:endParaRPr lang="en-US" altLang="zh-CN" sz="2000" dirty="0">
              <a:solidFill>
                <a:schemeClr val="bg2"/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点击此处更换文本点击此处更换文本58pic.com</a:t>
            </a:r>
            <a:endParaRPr lang="zh-CN" altLang="en-US" sz="20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535531" y="1393636"/>
            <a:ext cx="5985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点击此处更换文本58pic.com点击此处更换文本点击此处更换文本58pic.com</a:t>
            </a:r>
            <a:endParaRPr lang="zh-CN" altLang="en-US" sz="20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93809" y="5067469"/>
            <a:ext cx="5985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点击此处更换文本58pic.com点击此处更换文本点击此处更换文本58pic.com</a:t>
            </a:r>
            <a:endParaRPr lang="zh-CN" altLang="en-US" sz="2000" dirty="0">
              <a:solidFill>
                <a:schemeClr val="bg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971550" y="1771650"/>
            <a:ext cx="3314700" cy="3314700"/>
            <a:chOff x="971550" y="1771650"/>
            <a:chExt cx="3314700" cy="3314700"/>
          </a:xfrm>
        </p:grpSpPr>
        <p:sp>
          <p:nvSpPr>
            <p:cNvPr id="7" name="椭圆 6"/>
            <p:cNvSpPr/>
            <p:nvPr/>
          </p:nvSpPr>
          <p:spPr>
            <a:xfrm>
              <a:off x="971550" y="1771650"/>
              <a:ext cx="3314700" cy="33147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066800" y="1866900"/>
              <a:ext cx="3124200" cy="312420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Part</a:t>
              </a:r>
              <a:endParaRPr lang="en-US" altLang="zh-CN" sz="4800" dirty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02</a:t>
              </a:r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</p:grpSp>
      <p:sp useBgFill="1">
        <p:nvSpPr>
          <p:cNvPr id="9" name="文本框 8"/>
          <p:cNvSpPr txBox="1"/>
          <p:nvPr/>
        </p:nvSpPr>
        <p:spPr>
          <a:xfrm>
            <a:off x="6096000" y="3075057"/>
            <a:ext cx="466725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</a:rPr>
              <a:t>怎么开展有效训练</a:t>
            </a:r>
            <a:endParaRPr lang="zh-CN" altLang="en-US" sz="4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怎么开展有效训练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02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646901" y="3663699"/>
            <a:ext cx="2724550" cy="650630"/>
            <a:chOff x="646901" y="4167553"/>
            <a:chExt cx="2724550" cy="650630"/>
          </a:xfrm>
        </p:grpSpPr>
        <p:sp>
          <p:nvSpPr>
            <p:cNvPr id="7" name="Rectangle 3"/>
            <p:cNvSpPr/>
            <p:nvPr/>
          </p:nvSpPr>
          <p:spPr>
            <a:xfrm>
              <a:off x="646901" y="4167553"/>
              <a:ext cx="2724550" cy="650630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4"/>
            <p:cNvSpPr/>
            <p:nvPr/>
          </p:nvSpPr>
          <p:spPr>
            <a:xfrm>
              <a:off x="646901" y="416755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30"/>
            <p:cNvSpPr txBox="1"/>
            <p:nvPr/>
          </p:nvSpPr>
          <p:spPr>
            <a:xfrm>
              <a:off x="1328378" y="430820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输入小标题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Group 9"/>
          <p:cNvGrpSpPr/>
          <p:nvPr/>
        </p:nvGrpSpPr>
        <p:grpSpPr>
          <a:xfrm>
            <a:off x="3371451" y="3013069"/>
            <a:ext cx="2724550" cy="650630"/>
            <a:chOff x="3371451" y="3516923"/>
            <a:chExt cx="2724550" cy="650630"/>
          </a:xfrm>
        </p:grpSpPr>
        <p:sp>
          <p:nvSpPr>
            <p:cNvPr id="14" name="Rectangle 7"/>
            <p:cNvSpPr/>
            <p:nvPr/>
          </p:nvSpPr>
          <p:spPr>
            <a:xfrm>
              <a:off x="3371451" y="3516923"/>
              <a:ext cx="2724550" cy="650630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8"/>
            <p:cNvSpPr/>
            <p:nvPr/>
          </p:nvSpPr>
          <p:spPr>
            <a:xfrm>
              <a:off x="3371451" y="351692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34"/>
            <p:cNvSpPr txBox="1"/>
            <p:nvPr/>
          </p:nvSpPr>
          <p:spPr>
            <a:xfrm>
              <a:off x="4029458" y="365757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输入小标题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7" name="Group 6"/>
          <p:cNvGrpSpPr/>
          <p:nvPr/>
        </p:nvGrpSpPr>
        <p:grpSpPr>
          <a:xfrm>
            <a:off x="6096000" y="2362439"/>
            <a:ext cx="2724550" cy="650630"/>
            <a:chOff x="6096000" y="2866293"/>
            <a:chExt cx="2724550" cy="650630"/>
          </a:xfrm>
        </p:grpSpPr>
        <p:sp>
          <p:nvSpPr>
            <p:cNvPr id="18" name="Rectangle 10"/>
            <p:cNvSpPr/>
            <p:nvPr/>
          </p:nvSpPr>
          <p:spPr>
            <a:xfrm>
              <a:off x="6096000" y="2866293"/>
              <a:ext cx="2724550" cy="650630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1"/>
            <p:cNvSpPr/>
            <p:nvPr/>
          </p:nvSpPr>
          <p:spPr>
            <a:xfrm>
              <a:off x="6096000" y="286629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36"/>
            <p:cNvSpPr txBox="1"/>
            <p:nvPr/>
          </p:nvSpPr>
          <p:spPr>
            <a:xfrm>
              <a:off x="6796493" y="300694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输入小标题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Group 5"/>
          <p:cNvGrpSpPr/>
          <p:nvPr/>
        </p:nvGrpSpPr>
        <p:grpSpPr>
          <a:xfrm>
            <a:off x="8820550" y="1711809"/>
            <a:ext cx="2724550" cy="650630"/>
            <a:chOff x="8820550" y="2215663"/>
            <a:chExt cx="2724550" cy="650630"/>
          </a:xfrm>
        </p:grpSpPr>
        <p:sp>
          <p:nvSpPr>
            <p:cNvPr id="22" name="Rectangle 13"/>
            <p:cNvSpPr/>
            <p:nvPr/>
          </p:nvSpPr>
          <p:spPr>
            <a:xfrm>
              <a:off x="8820550" y="2215663"/>
              <a:ext cx="2724550" cy="650630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14"/>
            <p:cNvSpPr/>
            <p:nvPr/>
          </p:nvSpPr>
          <p:spPr>
            <a:xfrm>
              <a:off x="8820550" y="221566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9495338" y="235631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输入小标题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5" name="Rectangle 42"/>
          <p:cNvSpPr/>
          <p:nvPr/>
        </p:nvSpPr>
        <p:spPr>
          <a:xfrm>
            <a:off x="646901" y="4457127"/>
            <a:ext cx="2419164" cy="189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点击此处更换文本58pic.com点击此处更换文本点击此处更换文本58pic.com点击此处更换文本点击此处更换文本</a:t>
            </a:r>
            <a:endParaRPr lang="zh-CN" altLang="en-US" sz="16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26" name="Rectangle 43"/>
          <p:cNvSpPr/>
          <p:nvPr/>
        </p:nvSpPr>
        <p:spPr>
          <a:xfrm>
            <a:off x="3642216" y="3813946"/>
            <a:ext cx="2419164" cy="189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点击此处更换文本58pic.com点击此处更换文本点击此处更换文本58pic.com点击此处更换文本点击此处更换文本</a:t>
            </a:r>
            <a:endParaRPr lang="zh-CN" altLang="en-US" sz="16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27" name="Rectangle 44"/>
          <p:cNvSpPr/>
          <p:nvPr/>
        </p:nvSpPr>
        <p:spPr>
          <a:xfrm>
            <a:off x="6326855" y="3200161"/>
            <a:ext cx="2419164" cy="189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点击此处更换文本58pic.com点击此处更换文本点击此处更换文本58pic.com点击此处更换文本点击此处更换文本</a:t>
            </a:r>
            <a:endParaRPr lang="zh-CN" altLang="en-US" sz="16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28" name="Rectangle 45"/>
          <p:cNvSpPr/>
          <p:nvPr/>
        </p:nvSpPr>
        <p:spPr>
          <a:xfrm>
            <a:off x="8976874" y="2480219"/>
            <a:ext cx="2419164" cy="189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点击此处更换文本58pic.com点击此处更换文本点击此处更换文本58pic.com点击此处更换文本点击此处更换文本</a:t>
            </a:r>
            <a:endParaRPr lang="zh-CN" altLang="en-US" sz="1600" dirty="0">
              <a:solidFill>
                <a:schemeClr val="bg2"/>
              </a:solidFill>
              <a:latin typeface="+mn-ea"/>
            </a:endParaRPr>
          </a:p>
        </p:txBody>
      </p:sp>
      <p:pic>
        <p:nvPicPr>
          <p:cNvPr id="29" name="图形 28" descr="棒球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625" y="794227"/>
            <a:ext cx="914400" cy="914400"/>
          </a:xfrm>
          <a:prstGeom prst="rect">
            <a:avLst/>
          </a:prstGeom>
        </p:spPr>
      </p:pic>
      <p:pic>
        <p:nvPicPr>
          <p:cNvPr id="31" name="图形 30" descr="板球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022" y="1478673"/>
            <a:ext cx="914400" cy="914400"/>
          </a:xfrm>
          <a:prstGeom prst="rect">
            <a:avLst/>
          </a:prstGeom>
        </p:spPr>
      </p:pic>
      <p:pic>
        <p:nvPicPr>
          <p:cNvPr id="33" name="图形 32" descr="高尔夫球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343" y="2098669"/>
            <a:ext cx="914400" cy="914400"/>
          </a:xfrm>
          <a:prstGeom prst="rect">
            <a:avLst/>
          </a:prstGeom>
        </p:spPr>
      </p:pic>
      <p:pic>
        <p:nvPicPr>
          <p:cNvPr id="35" name="图形 34" descr="滑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592" y="2762893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怎么开展有效训练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02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7" name="Flowchart: Alternate Process 24"/>
          <p:cNvSpPr/>
          <p:nvPr/>
        </p:nvSpPr>
        <p:spPr>
          <a:xfrm rot="16200000">
            <a:off x="310602" y="2257909"/>
            <a:ext cx="3421869" cy="2368289"/>
          </a:xfrm>
          <a:prstGeom prst="roundRect">
            <a:avLst>
              <a:gd name="adj" fmla="val 6205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8" name="Group 134"/>
          <p:cNvGrpSpPr>
            <a:grpSpLocks noChangeAspect="1"/>
          </p:cNvGrpSpPr>
          <p:nvPr/>
        </p:nvGrpSpPr>
        <p:grpSpPr>
          <a:xfrm>
            <a:off x="1489003" y="4637963"/>
            <a:ext cx="1065067" cy="1065956"/>
            <a:chOff x="3287425" y="1417883"/>
            <a:chExt cx="648499" cy="649042"/>
          </a:xfrm>
          <a:solidFill>
            <a:schemeClr val="accent2">
              <a:alpha val="70000"/>
            </a:schemeClr>
          </a:solidFill>
        </p:grpSpPr>
        <p:sp>
          <p:nvSpPr>
            <p:cNvPr id="11" name="Oval 88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2" name="Oval 94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01</a:t>
              </a:r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10" name="Text Placeholder 3"/>
          <p:cNvSpPr txBox="1"/>
          <p:nvPr/>
        </p:nvSpPr>
        <p:spPr>
          <a:xfrm>
            <a:off x="1121536" y="2103107"/>
            <a:ext cx="1800000" cy="2677656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</a:rPr>
              <a:t>点击此处更换文本58pic.com点击此处更换文本点击此处更换文本58pic.com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  <a:p>
            <a:pPr lvl="0" defTabSz="914400">
              <a:spcBef>
                <a:spcPct val="20000"/>
              </a:spcBef>
              <a:defRPr/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4" name="Flowchart: Alternate Process 24"/>
          <p:cNvSpPr/>
          <p:nvPr/>
        </p:nvSpPr>
        <p:spPr>
          <a:xfrm rot="16200000">
            <a:off x="3000114" y="2257913"/>
            <a:ext cx="3421879" cy="2368291"/>
          </a:xfrm>
          <a:prstGeom prst="roundRect">
            <a:avLst>
              <a:gd name="adj" fmla="val 6205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15" name="Group 129"/>
          <p:cNvGrpSpPr>
            <a:grpSpLocks noChangeAspect="1"/>
          </p:cNvGrpSpPr>
          <p:nvPr/>
        </p:nvGrpSpPr>
        <p:grpSpPr>
          <a:xfrm>
            <a:off x="4178520" y="4637966"/>
            <a:ext cx="1065067" cy="1065956"/>
            <a:chOff x="2779491" y="2517212"/>
            <a:chExt cx="648499" cy="649042"/>
          </a:xfrm>
          <a:solidFill>
            <a:schemeClr val="accent2">
              <a:alpha val="70000"/>
            </a:schemeClr>
          </a:solidFill>
        </p:grpSpPr>
        <p:sp>
          <p:nvSpPr>
            <p:cNvPr id="18" name="Oval 96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9" name="Oval 110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02</a:t>
              </a:r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17" name="Text Placeholder 3"/>
          <p:cNvSpPr txBox="1"/>
          <p:nvPr/>
        </p:nvSpPr>
        <p:spPr>
          <a:xfrm>
            <a:off x="3811053" y="2103110"/>
            <a:ext cx="1800000" cy="2677656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</a:rPr>
              <a:t>点击此处更换文本58pic.com点击此处更换文本点击此处更换文本58pic.com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  <a:p>
            <a:pPr lvl="0" defTabSz="914400">
              <a:spcBef>
                <a:spcPct val="20000"/>
              </a:spcBef>
              <a:defRPr/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21" name="Flowchart: Alternate Process 24"/>
          <p:cNvSpPr/>
          <p:nvPr/>
        </p:nvSpPr>
        <p:spPr>
          <a:xfrm rot="16200000">
            <a:off x="5689636" y="2257909"/>
            <a:ext cx="3421869" cy="2368289"/>
          </a:xfrm>
          <a:prstGeom prst="roundRect">
            <a:avLst>
              <a:gd name="adj" fmla="val 6205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22" name="Group 130"/>
          <p:cNvGrpSpPr>
            <a:grpSpLocks noChangeAspect="1"/>
          </p:cNvGrpSpPr>
          <p:nvPr/>
        </p:nvGrpSpPr>
        <p:grpSpPr>
          <a:xfrm>
            <a:off x="6868037" y="4637962"/>
            <a:ext cx="1065067" cy="1065956"/>
            <a:chOff x="3287425" y="3613920"/>
            <a:chExt cx="648499" cy="649042"/>
          </a:xfrm>
          <a:solidFill>
            <a:schemeClr val="accent2">
              <a:alpha val="70000"/>
            </a:schemeClr>
          </a:solidFill>
        </p:grpSpPr>
        <p:sp>
          <p:nvSpPr>
            <p:cNvPr id="25" name="Oval 127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6" name="Oval 128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03</a:t>
              </a:r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24" name="Text Placeholder 3"/>
          <p:cNvSpPr txBox="1"/>
          <p:nvPr/>
        </p:nvSpPr>
        <p:spPr>
          <a:xfrm>
            <a:off x="6500570" y="2103106"/>
            <a:ext cx="1800000" cy="2677656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</a:rPr>
              <a:t>点击此处更换文本58pic.com点击此处更换文本点击此处更换文本58pic.com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  <a:p>
            <a:pPr lvl="0" defTabSz="914400">
              <a:spcBef>
                <a:spcPct val="20000"/>
              </a:spcBef>
              <a:defRPr/>
            </a:pP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28" name="Flowchart: Alternate Process 24"/>
          <p:cNvSpPr/>
          <p:nvPr/>
        </p:nvSpPr>
        <p:spPr>
          <a:xfrm rot="16200000">
            <a:off x="8379149" y="2257912"/>
            <a:ext cx="3421879" cy="2368294"/>
          </a:xfrm>
          <a:prstGeom prst="roundRect">
            <a:avLst>
              <a:gd name="adj" fmla="val 6205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29" name="Group 133"/>
          <p:cNvGrpSpPr>
            <a:grpSpLocks noChangeAspect="1"/>
          </p:cNvGrpSpPr>
          <p:nvPr/>
        </p:nvGrpSpPr>
        <p:grpSpPr>
          <a:xfrm>
            <a:off x="9557555" y="4637965"/>
            <a:ext cx="1065067" cy="1065956"/>
            <a:chOff x="5249342" y="1406453"/>
            <a:chExt cx="648499" cy="649042"/>
          </a:xfrm>
          <a:solidFill>
            <a:schemeClr val="accent2">
              <a:alpha val="70000"/>
            </a:schemeClr>
          </a:solidFill>
        </p:grpSpPr>
        <p:sp>
          <p:nvSpPr>
            <p:cNvPr id="32" name="Oval 130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3" name="Oval 131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04</a:t>
              </a:r>
              <a:endParaRPr lang="en-US" sz="1600" b="1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31" name="Text Placeholder 3"/>
          <p:cNvSpPr txBox="1"/>
          <p:nvPr/>
        </p:nvSpPr>
        <p:spPr>
          <a:xfrm>
            <a:off x="9190088" y="2103109"/>
            <a:ext cx="1800000" cy="2677656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</a:rPr>
              <a:t>点击此处更换文本58pic.com点击此处更换文本点击此处更换文本58pic.com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  <a:p>
            <a:pPr lvl="0" defTabSz="914400">
              <a:spcBef>
                <a:spcPct val="20000"/>
              </a:spcBef>
              <a:defRPr/>
            </a:pPr>
            <a:endParaRPr lang="en-US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怎么开展有效训练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02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1722371" y="2628455"/>
            <a:ext cx="8107178" cy="2170176"/>
            <a:chOff x="1050566" y="2772576"/>
            <a:chExt cx="8107178" cy="2170176"/>
          </a:xfrm>
          <a:solidFill>
            <a:schemeClr val="accent2">
              <a:alpha val="70000"/>
            </a:schemeClr>
          </a:solidFill>
        </p:grpSpPr>
        <p:sp>
          <p:nvSpPr>
            <p:cNvPr id="7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Oval 58"/>
          <p:cNvSpPr/>
          <p:nvPr/>
        </p:nvSpPr>
        <p:spPr>
          <a:xfrm>
            <a:off x="8142962" y="3097976"/>
            <a:ext cx="1217066" cy="1217066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56"/>
          <p:cNvSpPr/>
          <p:nvPr/>
        </p:nvSpPr>
        <p:spPr>
          <a:xfrm>
            <a:off x="4175582" y="3097976"/>
            <a:ext cx="1217066" cy="1217066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57"/>
          <p:cNvSpPr/>
          <p:nvPr/>
        </p:nvSpPr>
        <p:spPr>
          <a:xfrm>
            <a:off x="6159272" y="3097976"/>
            <a:ext cx="1217066" cy="1217066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55"/>
          <p:cNvSpPr/>
          <p:nvPr/>
        </p:nvSpPr>
        <p:spPr>
          <a:xfrm>
            <a:off x="2191892" y="3097976"/>
            <a:ext cx="1217066" cy="1217066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68"/>
          <p:cNvGrpSpPr/>
          <p:nvPr/>
        </p:nvGrpSpPr>
        <p:grpSpPr>
          <a:xfrm>
            <a:off x="2719332" y="4439084"/>
            <a:ext cx="149512" cy="525438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16" name="Oval 65"/>
            <p:cNvSpPr/>
            <p:nvPr/>
          </p:nvSpPr>
          <p:spPr>
            <a:xfrm>
              <a:off x="8243431" y="2172432"/>
              <a:ext cx="199000" cy="199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Oval 66"/>
            <p:cNvSpPr/>
            <p:nvPr/>
          </p:nvSpPr>
          <p:spPr>
            <a:xfrm>
              <a:off x="8243431" y="1921597"/>
              <a:ext cx="199000" cy="199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Oval 67"/>
            <p:cNvSpPr/>
            <p:nvPr/>
          </p:nvSpPr>
          <p:spPr>
            <a:xfrm>
              <a:off x="8243431" y="1672074"/>
              <a:ext cx="199000" cy="199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69"/>
          <p:cNvGrpSpPr/>
          <p:nvPr/>
        </p:nvGrpSpPr>
        <p:grpSpPr>
          <a:xfrm>
            <a:off x="6693049" y="4439084"/>
            <a:ext cx="149512" cy="525438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20" name="Oval 70"/>
            <p:cNvSpPr/>
            <p:nvPr/>
          </p:nvSpPr>
          <p:spPr>
            <a:xfrm>
              <a:off x="8243431" y="2172432"/>
              <a:ext cx="199000" cy="199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71"/>
            <p:cNvSpPr/>
            <p:nvPr/>
          </p:nvSpPr>
          <p:spPr>
            <a:xfrm>
              <a:off x="8243431" y="1921597"/>
              <a:ext cx="199000" cy="199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72"/>
            <p:cNvSpPr/>
            <p:nvPr/>
          </p:nvSpPr>
          <p:spPr>
            <a:xfrm>
              <a:off x="8243431" y="1672074"/>
              <a:ext cx="199000" cy="1990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77"/>
          <p:cNvGrpSpPr/>
          <p:nvPr/>
        </p:nvGrpSpPr>
        <p:grpSpPr>
          <a:xfrm>
            <a:off x="4709358" y="2448496"/>
            <a:ext cx="149512" cy="525438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24" name="Oval 78"/>
            <p:cNvSpPr/>
            <p:nvPr/>
          </p:nvSpPr>
          <p:spPr>
            <a:xfrm>
              <a:off x="8243431" y="2172432"/>
              <a:ext cx="199000" cy="19900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79"/>
            <p:cNvSpPr/>
            <p:nvPr/>
          </p:nvSpPr>
          <p:spPr>
            <a:xfrm>
              <a:off x="8243431" y="1921597"/>
              <a:ext cx="199000" cy="19900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80"/>
            <p:cNvSpPr/>
            <p:nvPr/>
          </p:nvSpPr>
          <p:spPr>
            <a:xfrm>
              <a:off x="8243431" y="1672074"/>
              <a:ext cx="199000" cy="19900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81"/>
          <p:cNvGrpSpPr/>
          <p:nvPr/>
        </p:nvGrpSpPr>
        <p:grpSpPr>
          <a:xfrm>
            <a:off x="8676739" y="2448496"/>
            <a:ext cx="149512" cy="525438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28" name="Oval 82"/>
            <p:cNvSpPr/>
            <p:nvPr/>
          </p:nvSpPr>
          <p:spPr>
            <a:xfrm>
              <a:off x="8243431" y="2172432"/>
              <a:ext cx="199000" cy="19900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val 83"/>
            <p:cNvSpPr/>
            <p:nvPr/>
          </p:nvSpPr>
          <p:spPr>
            <a:xfrm>
              <a:off x="8243431" y="1921597"/>
              <a:ext cx="199000" cy="19900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84"/>
            <p:cNvSpPr/>
            <p:nvPr/>
          </p:nvSpPr>
          <p:spPr>
            <a:xfrm>
              <a:off x="8243431" y="1672074"/>
              <a:ext cx="199000" cy="199000"/>
            </a:xfrm>
            <a:prstGeom prst="up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85"/>
          <p:cNvSpPr/>
          <p:nvPr/>
        </p:nvSpPr>
        <p:spPr>
          <a:xfrm>
            <a:off x="885153" y="5133695"/>
            <a:ext cx="38178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endParaRPr lang="en-US" altLang="zh-CN" dirty="0">
              <a:solidFill>
                <a:schemeClr val="bg2"/>
              </a:solidFill>
            </a:endParaRPr>
          </a:p>
          <a:p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32" name="Rectangle 87"/>
          <p:cNvSpPr/>
          <p:nvPr/>
        </p:nvSpPr>
        <p:spPr>
          <a:xfrm>
            <a:off x="4858870" y="5133695"/>
            <a:ext cx="38178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endParaRPr lang="en-US" altLang="zh-CN" dirty="0">
              <a:solidFill>
                <a:schemeClr val="bg2"/>
              </a:solidFill>
            </a:endParaRPr>
          </a:p>
          <a:p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33" name="Rectangle 88"/>
          <p:cNvSpPr/>
          <p:nvPr/>
        </p:nvSpPr>
        <p:spPr>
          <a:xfrm>
            <a:off x="6842560" y="1392099"/>
            <a:ext cx="38178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endParaRPr lang="en-US" altLang="zh-CN" dirty="0">
              <a:solidFill>
                <a:schemeClr val="bg2"/>
              </a:solidFill>
            </a:endParaRPr>
          </a:p>
          <a:p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34" name="Rectangle 89"/>
          <p:cNvSpPr/>
          <p:nvPr/>
        </p:nvSpPr>
        <p:spPr>
          <a:xfrm>
            <a:off x="2869662" y="1392099"/>
            <a:ext cx="38178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endParaRPr lang="en-US" altLang="zh-CN" dirty="0">
              <a:solidFill>
                <a:schemeClr val="bg2"/>
              </a:solidFill>
            </a:endParaRPr>
          </a:p>
          <a:p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462850" y="3414121"/>
            <a:ext cx="662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</a:rPr>
              <a:t>01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446540" y="3428189"/>
            <a:ext cx="662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</a:rPr>
              <a:t>02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436568" y="3430796"/>
            <a:ext cx="662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</a:rPr>
              <a:t>03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420257" y="3428189"/>
            <a:ext cx="662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</a:rPr>
              <a:t>04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971550" y="1771650"/>
            <a:ext cx="3314700" cy="3314700"/>
            <a:chOff x="971550" y="1771650"/>
            <a:chExt cx="3314700" cy="3314700"/>
          </a:xfrm>
        </p:grpSpPr>
        <p:sp>
          <p:nvSpPr>
            <p:cNvPr id="7" name="椭圆 6"/>
            <p:cNvSpPr/>
            <p:nvPr/>
          </p:nvSpPr>
          <p:spPr>
            <a:xfrm>
              <a:off x="971550" y="1771650"/>
              <a:ext cx="3314700" cy="33147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066800" y="1866900"/>
              <a:ext cx="3124200" cy="312420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Part</a:t>
              </a:r>
              <a:endParaRPr lang="en-US" altLang="zh-CN" sz="4800" dirty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03</a:t>
              </a:r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</p:grpSp>
      <p:sp useBgFill="1">
        <p:nvSpPr>
          <p:cNvPr id="9" name="文本框 8"/>
          <p:cNvSpPr txBox="1"/>
          <p:nvPr/>
        </p:nvSpPr>
        <p:spPr>
          <a:xfrm>
            <a:off x="6096000" y="3075057"/>
            <a:ext cx="466725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</a:rPr>
              <a:t>健身人群数据分析</a:t>
            </a:r>
            <a:endParaRPr lang="zh-CN" altLang="en-US" sz="4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健身人群数据分析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03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218483" y="3824436"/>
            <a:ext cx="4487595" cy="1942035"/>
            <a:chOff x="7218483" y="4076355"/>
            <a:chExt cx="4487595" cy="1942035"/>
          </a:xfrm>
        </p:grpSpPr>
        <p:sp>
          <p:nvSpPr>
            <p:cNvPr id="7" name="Rectangle 45"/>
            <p:cNvSpPr/>
            <p:nvPr/>
          </p:nvSpPr>
          <p:spPr>
            <a:xfrm>
              <a:off x="7218483" y="4076355"/>
              <a:ext cx="4487594" cy="194203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up 50"/>
            <p:cNvGrpSpPr/>
            <p:nvPr/>
          </p:nvGrpSpPr>
          <p:grpSpPr>
            <a:xfrm>
              <a:off x="8515315" y="4479873"/>
              <a:ext cx="3190763" cy="1134998"/>
              <a:chOff x="8512415" y="2327889"/>
              <a:chExt cx="3190763" cy="1134998"/>
            </a:xfrm>
          </p:grpSpPr>
          <p:sp>
            <p:nvSpPr>
              <p:cNvPr id="10" name="TextBox 48"/>
              <p:cNvSpPr txBox="1"/>
              <p:nvPr/>
            </p:nvSpPr>
            <p:spPr>
              <a:xfrm>
                <a:off x="8512415" y="2327889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输入小标题</a:t>
                </a:r>
                <a:endParaRPr lang="zh-CN" altLang="en-US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Rectangle 49"/>
              <p:cNvSpPr/>
              <p:nvPr/>
            </p:nvSpPr>
            <p:spPr>
              <a:xfrm>
                <a:off x="8512416" y="2631890"/>
                <a:ext cx="319076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endParaRPr lang="en-US" altLang="zh-CN" sz="1200" dirty="0">
                  <a:solidFill>
                    <a:schemeClr val="tx2"/>
                  </a:solidFill>
                </a:endParaRPr>
              </a:p>
              <a:p>
                <a:endParaRPr lang="en-US" altLang="zh-CN" sz="12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12" name="Group 4"/>
          <p:cNvGrpSpPr/>
          <p:nvPr/>
        </p:nvGrpSpPr>
        <p:grpSpPr>
          <a:xfrm>
            <a:off x="7218483" y="1692246"/>
            <a:ext cx="4487595" cy="1942035"/>
            <a:chOff x="7218483" y="1944165"/>
            <a:chExt cx="4487595" cy="1942035"/>
          </a:xfrm>
        </p:grpSpPr>
        <p:sp>
          <p:nvSpPr>
            <p:cNvPr id="13" name="Rectangle 44"/>
            <p:cNvSpPr/>
            <p:nvPr/>
          </p:nvSpPr>
          <p:spPr>
            <a:xfrm>
              <a:off x="7218483" y="1944165"/>
              <a:ext cx="4487594" cy="194203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Group 51"/>
            <p:cNvGrpSpPr/>
            <p:nvPr/>
          </p:nvGrpSpPr>
          <p:grpSpPr>
            <a:xfrm>
              <a:off x="8515315" y="2347683"/>
              <a:ext cx="3190763" cy="1134998"/>
              <a:chOff x="8512415" y="2327889"/>
              <a:chExt cx="3190763" cy="1134998"/>
            </a:xfrm>
          </p:grpSpPr>
          <p:sp>
            <p:nvSpPr>
              <p:cNvPr id="16" name="TextBox 52"/>
              <p:cNvSpPr txBox="1"/>
              <p:nvPr/>
            </p:nvSpPr>
            <p:spPr>
              <a:xfrm>
                <a:off x="8512415" y="2327889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输入小标题</a:t>
                </a:r>
                <a:endParaRPr lang="en-GB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53"/>
              <p:cNvSpPr/>
              <p:nvPr/>
            </p:nvSpPr>
            <p:spPr>
              <a:xfrm>
                <a:off x="8512416" y="2631890"/>
                <a:ext cx="319076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r>
                  <a:rPr lang="zh-CN" altLang="en-US" sz="1200" dirty="0">
                    <a:solidFill>
                      <a:schemeClr val="tx2"/>
                    </a:solidFill>
                  </a:rPr>
                  <a:t>点击此处更换文本</a:t>
                </a:r>
                <a:r>
                  <a:rPr lang="en-US" altLang="zh-CN" sz="1200" dirty="0">
                    <a:solidFill>
                      <a:schemeClr val="tx2"/>
                    </a:solidFill>
                  </a:rPr>
                  <a:t>58pic.com</a:t>
                </a:r>
                <a:endParaRPr lang="en-US" altLang="zh-CN" sz="1200" dirty="0">
                  <a:solidFill>
                    <a:schemeClr val="tx2"/>
                  </a:solidFill>
                </a:endParaRPr>
              </a:p>
              <a:p>
                <a:endParaRPr lang="en-US" altLang="zh-CN" sz="12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18" name="Group 3"/>
          <p:cNvGrpSpPr/>
          <p:nvPr/>
        </p:nvGrpSpPr>
        <p:grpSpPr>
          <a:xfrm>
            <a:off x="570912" y="1478407"/>
            <a:ext cx="6505138" cy="4642339"/>
            <a:chOff x="570912" y="1730326"/>
            <a:chExt cx="6505138" cy="4642339"/>
          </a:xfrm>
        </p:grpSpPr>
        <p:graphicFrame>
          <p:nvGraphicFramePr>
            <p:cNvPr id="19" name="Chart 55"/>
            <p:cNvGraphicFramePr/>
            <p:nvPr/>
          </p:nvGraphicFramePr>
          <p:xfrm>
            <a:off x="570912" y="1730326"/>
            <a:ext cx="6505138" cy="46423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20" name="Oval 56"/>
            <p:cNvSpPr/>
            <p:nvPr/>
          </p:nvSpPr>
          <p:spPr>
            <a:xfrm>
              <a:off x="1994934" y="3835400"/>
              <a:ext cx="914400" cy="914400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57"/>
            <p:cNvSpPr/>
            <p:nvPr/>
          </p:nvSpPr>
          <p:spPr>
            <a:xfrm>
              <a:off x="2082018" y="2028715"/>
              <a:ext cx="624548" cy="62454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58"/>
            <p:cNvSpPr/>
            <p:nvPr/>
          </p:nvSpPr>
          <p:spPr>
            <a:xfrm>
              <a:off x="3141344" y="4494589"/>
              <a:ext cx="624548" cy="624548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val 59"/>
            <p:cNvSpPr/>
            <p:nvPr/>
          </p:nvSpPr>
          <p:spPr>
            <a:xfrm>
              <a:off x="3402818" y="3365273"/>
              <a:ext cx="914400" cy="914400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60"/>
            <p:cNvSpPr/>
            <p:nvPr/>
          </p:nvSpPr>
          <p:spPr>
            <a:xfrm>
              <a:off x="3765892" y="4974211"/>
              <a:ext cx="914400" cy="9144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61"/>
            <p:cNvSpPr/>
            <p:nvPr/>
          </p:nvSpPr>
          <p:spPr>
            <a:xfrm>
              <a:off x="3910818" y="4204737"/>
              <a:ext cx="914400" cy="914400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62"/>
            <p:cNvSpPr/>
            <p:nvPr/>
          </p:nvSpPr>
          <p:spPr>
            <a:xfrm>
              <a:off x="2996418" y="3255883"/>
              <a:ext cx="469232" cy="46923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63"/>
            <p:cNvSpPr/>
            <p:nvPr/>
          </p:nvSpPr>
          <p:spPr>
            <a:xfrm>
              <a:off x="5861384" y="5419379"/>
              <a:ext cx="469232" cy="469232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8" name="图形 27" descr="上升趋势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82" y="2179635"/>
            <a:ext cx="914400" cy="914400"/>
          </a:xfrm>
          <a:prstGeom prst="rect">
            <a:avLst/>
          </a:prstGeom>
        </p:spPr>
      </p:pic>
      <p:pic>
        <p:nvPicPr>
          <p:cNvPr id="30" name="图形 29" descr="下降趋势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82" y="4287620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健身人群数据分析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03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5" name="KSO_Shape"/>
          <p:cNvGrpSpPr/>
          <p:nvPr/>
        </p:nvGrpSpPr>
        <p:grpSpPr bwMode="auto">
          <a:xfrm>
            <a:off x="6001658" y="1727465"/>
            <a:ext cx="4776237" cy="3940926"/>
            <a:chOff x="0" y="0"/>
            <a:chExt cx="5832647" cy="4819363"/>
          </a:xfrm>
          <a:solidFill>
            <a:schemeClr val="tx2"/>
          </a:solidFill>
        </p:grpSpPr>
        <p:sp>
          <p:nvSpPr>
            <p:cNvPr id="7" name="内蒙古"/>
            <p:cNvSpPr>
              <a:spLocks noChangeArrowheads="1"/>
            </p:cNvSpPr>
            <p:nvPr/>
          </p:nvSpPr>
          <p:spPr bwMode="auto">
            <a:xfrm>
              <a:off x="2449067" y="53708"/>
              <a:ext cx="2556482" cy="2180529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28"/>
                <a:gd name="T178" fmla="*/ 0 h 1218"/>
                <a:gd name="T179" fmla="*/ 1428 w 1428"/>
                <a:gd name="T180" fmla="*/ 1218 h 121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甘肃"/>
            <p:cNvSpPr>
              <a:spLocks noChangeArrowheads="1"/>
            </p:cNvSpPr>
            <p:nvPr/>
          </p:nvSpPr>
          <p:spPr bwMode="auto">
            <a:xfrm>
              <a:off x="1958538" y="1528877"/>
              <a:ext cx="1632711" cy="1382076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12"/>
                <a:gd name="T169" fmla="*/ 0 h 772"/>
                <a:gd name="T170" fmla="*/ 912 w 912"/>
                <a:gd name="T171" fmla="*/ 772 h 77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宁夏"/>
            <p:cNvSpPr>
              <a:spLocks noChangeArrowheads="1"/>
            </p:cNvSpPr>
            <p:nvPr/>
          </p:nvSpPr>
          <p:spPr bwMode="auto">
            <a:xfrm>
              <a:off x="3118622" y="2008665"/>
              <a:ext cx="329407" cy="544237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84"/>
                <a:gd name="T151" fmla="*/ 0 h 304"/>
                <a:gd name="T152" fmla="*/ 184 w 184"/>
                <a:gd name="T153" fmla="*/ 304 h 30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新疆"/>
            <p:cNvSpPr>
              <a:spLocks noChangeArrowheads="1"/>
            </p:cNvSpPr>
            <p:nvPr/>
          </p:nvSpPr>
          <p:spPr bwMode="auto">
            <a:xfrm>
              <a:off x="0" y="576462"/>
              <a:ext cx="2334491" cy="1765190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04"/>
                <a:gd name="T175" fmla="*/ 0 h 986"/>
                <a:gd name="T176" fmla="*/ 1304 w 1304"/>
                <a:gd name="T177" fmla="*/ 986 h 98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青海"/>
            <p:cNvSpPr>
              <a:spLocks noChangeArrowheads="1"/>
            </p:cNvSpPr>
            <p:nvPr/>
          </p:nvSpPr>
          <p:spPr bwMode="auto">
            <a:xfrm>
              <a:off x="1514555" y="1962118"/>
              <a:ext cx="1453686" cy="1041928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12"/>
                <a:gd name="T163" fmla="*/ 0 h 582"/>
                <a:gd name="T164" fmla="*/ 812 w 812"/>
                <a:gd name="T165" fmla="*/ 582 h 58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四川"/>
            <p:cNvSpPr>
              <a:spLocks noChangeArrowheads="1"/>
            </p:cNvSpPr>
            <p:nvPr/>
          </p:nvSpPr>
          <p:spPr bwMode="auto">
            <a:xfrm>
              <a:off x="2348813" y="2692542"/>
              <a:ext cx="1256758" cy="1102796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02"/>
                <a:gd name="T181" fmla="*/ 0 h 616"/>
                <a:gd name="T182" fmla="*/ 702 w 702"/>
                <a:gd name="T183" fmla="*/ 616 h 61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西藏"/>
            <p:cNvSpPr>
              <a:spLocks noChangeArrowheads="1"/>
            </p:cNvSpPr>
            <p:nvPr/>
          </p:nvSpPr>
          <p:spPr bwMode="auto">
            <a:xfrm>
              <a:off x="261377" y="2244978"/>
              <a:ext cx="2248559" cy="1367754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256"/>
                <a:gd name="T190" fmla="*/ 0 h 764"/>
                <a:gd name="T191" fmla="*/ 1256 w 1256"/>
                <a:gd name="T192" fmla="*/ 764 h 76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云南"/>
            <p:cNvSpPr>
              <a:spLocks noChangeArrowheads="1"/>
            </p:cNvSpPr>
            <p:nvPr/>
          </p:nvSpPr>
          <p:spPr bwMode="auto">
            <a:xfrm>
              <a:off x="2309427" y="3383580"/>
              <a:ext cx="1016864" cy="1059830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68"/>
                <a:gd name="T163" fmla="*/ 0 h 592"/>
                <a:gd name="T164" fmla="*/ 568 w 568"/>
                <a:gd name="T165" fmla="*/ 592 h 59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贵州"/>
            <p:cNvSpPr>
              <a:spLocks noChangeArrowheads="1"/>
            </p:cNvSpPr>
            <p:nvPr/>
          </p:nvSpPr>
          <p:spPr bwMode="auto">
            <a:xfrm>
              <a:off x="3039851" y="3369257"/>
              <a:ext cx="687457" cy="594364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4"/>
                <a:gd name="T178" fmla="*/ 0 h 332"/>
                <a:gd name="T179" fmla="*/ 384 w 384"/>
                <a:gd name="T180" fmla="*/ 332 h 3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广西"/>
            <p:cNvSpPr>
              <a:spLocks noChangeArrowheads="1"/>
            </p:cNvSpPr>
            <p:nvPr/>
          </p:nvSpPr>
          <p:spPr bwMode="auto">
            <a:xfrm>
              <a:off x="3150847" y="3734469"/>
              <a:ext cx="898707" cy="683877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02"/>
                <a:gd name="T169" fmla="*/ 0 h 382"/>
                <a:gd name="T170" fmla="*/ 502 w 502"/>
                <a:gd name="T171" fmla="*/ 382 h 38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重庆"/>
            <p:cNvSpPr>
              <a:spLocks noChangeArrowheads="1"/>
            </p:cNvSpPr>
            <p:nvPr/>
          </p:nvSpPr>
          <p:spPr bwMode="auto">
            <a:xfrm>
              <a:off x="3276165" y="2982563"/>
              <a:ext cx="508432" cy="515593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84"/>
                <a:gd name="T157" fmla="*/ 0 h 288"/>
                <a:gd name="T158" fmla="*/ 284 w 284"/>
                <a:gd name="T159" fmla="*/ 288 h 28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陕西"/>
            <p:cNvSpPr>
              <a:spLocks noChangeArrowheads="1"/>
            </p:cNvSpPr>
            <p:nvPr/>
          </p:nvSpPr>
          <p:spPr bwMode="auto">
            <a:xfrm>
              <a:off x="3276165" y="1980021"/>
              <a:ext cx="580042" cy="1034767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24"/>
                <a:gd name="T154" fmla="*/ 0 h 578"/>
                <a:gd name="T155" fmla="*/ 324 w 324"/>
                <a:gd name="T156" fmla="*/ 578 h 57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山西"/>
            <p:cNvSpPr>
              <a:spLocks noChangeArrowheads="1"/>
            </p:cNvSpPr>
            <p:nvPr/>
          </p:nvSpPr>
          <p:spPr bwMode="auto">
            <a:xfrm>
              <a:off x="3777436" y="1786673"/>
              <a:ext cx="386695" cy="848580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16"/>
                <a:gd name="T148" fmla="*/ 0 h 474"/>
                <a:gd name="T149" fmla="*/ 216 w 216"/>
                <a:gd name="T150" fmla="*/ 474 h 4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湖南"/>
            <p:cNvSpPr>
              <a:spLocks noChangeArrowheads="1"/>
            </p:cNvSpPr>
            <p:nvPr/>
          </p:nvSpPr>
          <p:spPr bwMode="auto">
            <a:xfrm>
              <a:off x="3677181" y="3233198"/>
              <a:ext cx="615847" cy="716101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44"/>
                <a:gd name="T160" fmla="*/ 0 h 400"/>
                <a:gd name="T161" fmla="*/ 344 w 344"/>
                <a:gd name="T162" fmla="*/ 400 h 40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湖北"/>
            <p:cNvSpPr>
              <a:spLocks noChangeArrowheads="1"/>
            </p:cNvSpPr>
            <p:nvPr/>
          </p:nvSpPr>
          <p:spPr bwMode="auto">
            <a:xfrm>
              <a:off x="3605571" y="2821440"/>
              <a:ext cx="873644" cy="547818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88"/>
                <a:gd name="T175" fmla="*/ 0 h 306"/>
                <a:gd name="T176" fmla="*/ 488 w 488"/>
                <a:gd name="T177" fmla="*/ 306 h 30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rgbClr val="C00000"/>
            </a:solidFill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广东"/>
            <p:cNvSpPr>
              <a:spLocks noChangeArrowheads="1"/>
            </p:cNvSpPr>
            <p:nvPr/>
          </p:nvSpPr>
          <p:spPr bwMode="auto">
            <a:xfrm>
              <a:off x="3798919" y="3827562"/>
              <a:ext cx="909449" cy="719682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08"/>
                <a:gd name="T154" fmla="*/ 0 h 402"/>
                <a:gd name="T155" fmla="*/ 508 w 508"/>
                <a:gd name="T156" fmla="*/ 402 h 4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92D050"/>
            </a:solidFill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江西"/>
            <p:cNvSpPr>
              <a:spLocks noChangeArrowheads="1"/>
            </p:cNvSpPr>
            <p:nvPr/>
          </p:nvSpPr>
          <p:spPr bwMode="auto">
            <a:xfrm>
              <a:off x="4228580" y="3204554"/>
              <a:ext cx="544237" cy="741165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4"/>
                <a:gd name="T178" fmla="*/ 0 h 414"/>
                <a:gd name="T179" fmla="*/ 304 w 304"/>
                <a:gd name="T180" fmla="*/ 414 h 41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福建"/>
            <p:cNvSpPr>
              <a:spLocks noChangeArrowheads="1"/>
            </p:cNvSpPr>
            <p:nvPr/>
          </p:nvSpPr>
          <p:spPr bwMode="auto">
            <a:xfrm>
              <a:off x="4511440" y="3401482"/>
              <a:ext cx="504852" cy="615847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82"/>
                <a:gd name="T157" fmla="*/ 0 h 344"/>
                <a:gd name="T158" fmla="*/ 282 w 282"/>
                <a:gd name="T159" fmla="*/ 344 h 34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浙江"/>
            <p:cNvSpPr>
              <a:spLocks noChangeArrowheads="1"/>
            </p:cNvSpPr>
            <p:nvPr/>
          </p:nvSpPr>
          <p:spPr bwMode="auto">
            <a:xfrm>
              <a:off x="4737012" y="3011207"/>
              <a:ext cx="433241" cy="501271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2"/>
                <a:gd name="T139" fmla="*/ 0 h 280"/>
                <a:gd name="T140" fmla="*/ 242 w 242"/>
                <a:gd name="T141" fmla="*/ 280 h 28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tx2"/>
            </a:solidFill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安徽"/>
            <p:cNvSpPr>
              <a:spLocks noChangeArrowheads="1"/>
            </p:cNvSpPr>
            <p:nvPr/>
          </p:nvSpPr>
          <p:spPr bwMode="auto">
            <a:xfrm>
              <a:off x="4314512" y="2577965"/>
              <a:ext cx="547818" cy="669555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6"/>
                <a:gd name="T175" fmla="*/ 0 h 374"/>
                <a:gd name="T176" fmla="*/ 306 w 306"/>
                <a:gd name="T177" fmla="*/ 374 h 37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天津"/>
            <p:cNvSpPr>
              <a:spLocks noChangeArrowheads="1"/>
            </p:cNvSpPr>
            <p:nvPr/>
          </p:nvSpPr>
          <p:spPr bwMode="auto">
            <a:xfrm>
              <a:off x="4421927" y="1804576"/>
              <a:ext cx="143220" cy="207669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"/>
                <a:gd name="T145" fmla="*/ 0 h 116"/>
                <a:gd name="T146" fmla="*/ 80 w 80"/>
                <a:gd name="T147" fmla="*/ 116 h 11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北京"/>
            <p:cNvSpPr>
              <a:spLocks noChangeArrowheads="1"/>
            </p:cNvSpPr>
            <p:nvPr/>
          </p:nvSpPr>
          <p:spPr bwMode="auto">
            <a:xfrm>
              <a:off x="4278707" y="1711483"/>
              <a:ext cx="189767" cy="204089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6"/>
                <a:gd name="T97" fmla="*/ 0 h 114"/>
                <a:gd name="T98" fmla="*/ 106 w 106"/>
                <a:gd name="T99" fmla="*/ 114 h 11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辽宁"/>
            <p:cNvSpPr>
              <a:spLocks noChangeArrowheads="1"/>
            </p:cNvSpPr>
            <p:nvPr/>
          </p:nvSpPr>
          <p:spPr bwMode="auto">
            <a:xfrm>
              <a:off x="4600952" y="1306885"/>
              <a:ext cx="673135" cy="640911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76"/>
                <a:gd name="T172" fmla="*/ 0 h 358"/>
                <a:gd name="T173" fmla="*/ 376 w 376"/>
                <a:gd name="T174" fmla="*/ 358 h 35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吉林"/>
            <p:cNvSpPr>
              <a:spLocks noChangeArrowheads="1"/>
            </p:cNvSpPr>
            <p:nvPr/>
          </p:nvSpPr>
          <p:spPr bwMode="auto">
            <a:xfrm>
              <a:off x="4751334" y="920190"/>
              <a:ext cx="959576" cy="651652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36"/>
                <a:gd name="T157" fmla="*/ 0 h 364"/>
                <a:gd name="T158" fmla="*/ 536 w 536"/>
                <a:gd name="T159" fmla="*/ 364 h 36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黑龙江"/>
            <p:cNvSpPr>
              <a:spLocks noChangeArrowheads="1"/>
            </p:cNvSpPr>
            <p:nvPr/>
          </p:nvSpPr>
          <p:spPr bwMode="auto">
            <a:xfrm>
              <a:off x="4547245" y="0"/>
              <a:ext cx="1285402" cy="1167245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18"/>
                <a:gd name="T187" fmla="*/ 0 h 652"/>
                <a:gd name="T188" fmla="*/ 718 w 718"/>
                <a:gd name="T189" fmla="*/ 652 h 65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山东"/>
            <p:cNvSpPr>
              <a:spLocks noChangeArrowheads="1"/>
            </p:cNvSpPr>
            <p:nvPr/>
          </p:nvSpPr>
          <p:spPr bwMode="auto">
            <a:xfrm>
              <a:off x="4293029" y="2094597"/>
              <a:ext cx="776970" cy="486949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4"/>
                <a:gd name="T154" fmla="*/ 0 h 272"/>
                <a:gd name="T155" fmla="*/ 434 w 434"/>
                <a:gd name="T156" fmla="*/ 272 h 2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上海"/>
            <p:cNvSpPr>
              <a:spLocks noChangeArrowheads="1"/>
            </p:cNvSpPr>
            <p:nvPr/>
          </p:nvSpPr>
          <p:spPr bwMode="auto">
            <a:xfrm>
              <a:off x="5019872" y="2903792"/>
              <a:ext cx="121737" cy="107415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8"/>
                <a:gd name="T97" fmla="*/ 0 h 60"/>
                <a:gd name="T98" fmla="*/ 68 w 68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" name="江苏"/>
            <p:cNvSpPr>
              <a:spLocks noChangeArrowheads="1"/>
            </p:cNvSpPr>
            <p:nvPr/>
          </p:nvSpPr>
          <p:spPr bwMode="auto">
            <a:xfrm>
              <a:off x="4450571" y="2492033"/>
              <a:ext cx="676716" cy="522754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78"/>
                <a:gd name="T154" fmla="*/ 0 h 292"/>
                <a:gd name="T155" fmla="*/ 378 w 378"/>
                <a:gd name="T156" fmla="*/ 292 h 29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" name="河北"/>
            <p:cNvSpPr>
              <a:spLocks noChangeArrowheads="1"/>
            </p:cNvSpPr>
            <p:nvPr/>
          </p:nvSpPr>
          <p:spPr bwMode="auto">
            <a:xfrm>
              <a:off x="4096101" y="1493072"/>
              <a:ext cx="630169" cy="898707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52"/>
                <a:gd name="T166" fmla="*/ 0 h 502"/>
                <a:gd name="T167" fmla="*/ 352 w 352"/>
                <a:gd name="T168" fmla="*/ 502 h 50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rgbClr val="FFC000"/>
            </a:solidFill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河南"/>
            <p:cNvSpPr>
              <a:spLocks noChangeArrowheads="1"/>
            </p:cNvSpPr>
            <p:nvPr/>
          </p:nvSpPr>
          <p:spPr bwMode="auto">
            <a:xfrm>
              <a:off x="3809660" y="2355974"/>
              <a:ext cx="662394" cy="655233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70"/>
                <a:gd name="T166" fmla="*/ 0 h 366"/>
                <a:gd name="T167" fmla="*/ 370 w 370"/>
                <a:gd name="T168" fmla="*/ 366 h 36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" name="台湾"/>
            <p:cNvSpPr>
              <a:spLocks noChangeArrowheads="1"/>
            </p:cNvSpPr>
            <p:nvPr/>
          </p:nvSpPr>
          <p:spPr bwMode="auto">
            <a:xfrm>
              <a:off x="5055677" y="3755952"/>
              <a:ext cx="189767" cy="458305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6"/>
                <a:gd name="T136" fmla="*/ 0 h 256"/>
                <a:gd name="T137" fmla="*/ 106 w 106"/>
                <a:gd name="T138" fmla="*/ 256 h 2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" name="海南"/>
            <p:cNvSpPr>
              <a:spLocks noChangeArrowheads="1"/>
            </p:cNvSpPr>
            <p:nvPr/>
          </p:nvSpPr>
          <p:spPr bwMode="auto">
            <a:xfrm>
              <a:off x="3659279" y="4568727"/>
              <a:ext cx="286441" cy="250636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0"/>
                <a:gd name="T145" fmla="*/ 0 h 140"/>
                <a:gd name="T146" fmla="*/ 160 w 160"/>
                <a:gd name="T147" fmla="*/ 140 h 14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 w="3175" cmpd="sng">
              <a:solidFill>
                <a:schemeClr val="bg2">
                  <a:lumMod val="75000"/>
                </a:schemeClr>
              </a:solidFill>
              <a:bevel/>
            </a:ln>
          </p:spPr>
          <p:txBody>
            <a:bodyPr/>
            <a:lstStyle/>
            <a:p>
              <a:endParaRPr lang="zh-CN" altLang="en-US" dirty="0">
                <a:solidFill>
                  <a:schemeClr val="bg2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1510877" y="2267697"/>
            <a:ext cx="3475439" cy="99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endParaRPr lang="en-US" altLang="zh-CN" sz="1400" dirty="0">
              <a:solidFill>
                <a:schemeClr val="bg2"/>
              </a:solidFill>
            </a:endParaRPr>
          </a:p>
          <a:p>
            <a:endParaRPr lang="en-US" altLang="zh-CN" sz="1400" dirty="0">
              <a:solidFill>
                <a:schemeClr val="bg2"/>
              </a:solidFill>
            </a:endParaRPr>
          </a:p>
        </p:txBody>
      </p:sp>
      <p:sp>
        <p:nvSpPr>
          <p:cNvPr id="40" name="矩形 35"/>
          <p:cNvSpPr>
            <a:spLocks noChangeArrowheads="1"/>
          </p:cNvSpPr>
          <p:nvPr/>
        </p:nvSpPr>
        <p:spPr bwMode="auto">
          <a:xfrm>
            <a:off x="1510878" y="1769222"/>
            <a:ext cx="2235200" cy="49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zh-CN" sz="2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1"/>
          <p:cNvSpPr>
            <a:spLocks noChangeArrowheads="1"/>
          </p:cNvSpPr>
          <p:nvPr/>
        </p:nvSpPr>
        <p:spPr bwMode="auto">
          <a:xfrm>
            <a:off x="1520402" y="3563097"/>
            <a:ext cx="3477027" cy="99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endParaRPr lang="en-US" altLang="zh-CN" sz="1400" dirty="0">
              <a:solidFill>
                <a:schemeClr val="bg2"/>
              </a:solidFill>
            </a:endParaRPr>
          </a:p>
          <a:p>
            <a:endParaRPr lang="en-US" altLang="zh-CN" sz="1400" dirty="0">
              <a:solidFill>
                <a:schemeClr val="bg2"/>
              </a:solidFill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1520403" y="3063035"/>
            <a:ext cx="2236788" cy="49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zh-CN" sz="2000" b="1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矩形 1"/>
          <p:cNvSpPr>
            <a:spLocks noChangeArrowheads="1"/>
          </p:cNvSpPr>
          <p:nvPr/>
        </p:nvSpPr>
        <p:spPr bwMode="auto">
          <a:xfrm>
            <a:off x="1510877" y="4921997"/>
            <a:ext cx="3475439" cy="99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r>
              <a:rPr lang="zh-CN" altLang="en-US" sz="14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1400" dirty="0">
                <a:solidFill>
                  <a:schemeClr val="bg2"/>
                </a:solidFill>
              </a:rPr>
              <a:t>58pic.com</a:t>
            </a:r>
            <a:endParaRPr lang="en-US" altLang="zh-CN" sz="1400" dirty="0">
              <a:solidFill>
                <a:schemeClr val="bg2"/>
              </a:solidFill>
            </a:endParaRPr>
          </a:p>
          <a:p>
            <a:endParaRPr lang="en-US" altLang="zh-CN" sz="1400" dirty="0">
              <a:solidFill>
                <a:schemeClr val="bg2"/>
              </a:solidFill>
            </a:endParaRPr>
          </a:p>
        </p:txBody>
      </p:sp>
      <p:sp>
        <p:nvSpPr>
          <p:cNvPr id="44" name="矩形 39"/>
          <p:cNvSpPr>
            <a:spLocks noChangeArrowheads="1"/>
          </p:cNvSpPr>
          <p:nvPr/>
        </p:nvSpPr>
        <p:spPr bwMode="auto">
          <a:xfrm>
            <a:off x="1510878" y="4421935"/>
            <a:ext cx="2235200" cy="49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zh-CN" sz="2000" b="1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45" name="连接符: 肘形 44"/>
          <p:cNvCxnSpPr/>
          <p:nvPr/>
        </p:nvCxnSpPr>
        <p:spPr>
          <a:xfrm>
            <a:off x="1634932" y="2267697"/>
            <a:ext cx="7829425" cy="1026184"/>
          </a:xfrm>
          <a:prstGeom prst="bentConnector3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肘形 45"/>
          <p:cNvCxnSpPr/>
          <p:nvPr/>
        </p:nvCxnSpPr>
        <p:spPr>
          <a:xfrm>
            <a:off x="1563440" y="3531039"/>
            <a:ext cx="7692745" cy="747585"/>
          </a:xfrm>
          <a:prstGeom prst="bentConnector3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连接符: 肘形 46"/>
          <p:cNvCxnSpPr/>
          <p:nvPr/>
        </p:nvCxnSpPr>
        <p:spPr>
          <a:xfrm>
            <a:off x="1634932" y="4921559"/>
            <a:ext cx="7682824" cy="252021"/>
          </a:xfrm>
          <a:prstGeom prst="bentConnector3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健身人群数据分析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03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86584" y="2104954"/>
            <a:ext cx="55446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2000" dirty="0">
                <a:solidFill>
                  <a:schemeClr val="bg2"/>
                </a:solidFill>
              </a:rPr>
              <a:t>58pic.com</a:t>
            </a:r>
            <a:r>
              <a:rPr lang="zh-CN" altLang="en-US" sz="2000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sz="2000" dirty="0">
              <a:solidFill>
                <a:schemeClr val="bg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000" dirty="0">
              <a:solidFill>
                <a:schemeClr val="bg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2000" dirty="0">
                <a:solidFill>
                  <a:schemeClr val="bg2"/>
                </a:solidFill>
              </a:rPr>
              <a:t>58pic.com</a:t>
            </a:r>
            <a:r>
              <a:rPr lang="zh-CN" altLang="en-US" sz="2000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sz="2000" dirty="0">
              <a:solidFill>
                <a:schemeClr val="bg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000" dirty="0">
              <a:solidFill>
                <a:schemeClr val="bg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2000" dirty="0">
                <a:solidFill>
                  <a:schemeClr val="bg2"/>
                </a:solidFill>
              </a:rPr>
              <a:t>58pic.com</a:t>
            </a:r>
            <a:r>
              <a:rPr lang="zh-CN" altLang="en-US" sz="2000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sz="2000" dirty="0">
              <a:solidFill>
                <a:schemeClr val="bg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endParaRPr lang="en-US" altLang="zh-CN" sz="2000" dirty="0">
              <a:solidFill>
                <a:schemeClr val="bg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p"/>
            </a:pPr>
            <a:r>
              <a:rPr lang="zh-CN" altLang="en-US" sz="2000" dirty="0">
                <a:solidFill>
                  <a:schemeClr val="bg2"/>
                </a:solidFill>
              </a:rPr>
              <a:t>点击此处更换文本</a:t>
            </a:r>
            <a:r>
              <a:rPr lang="en-US" altLang="zh-CN" sz="2000" dirty="0">
                <a:solidFill>
                  <a:schemeClr val="bg2"/>
                </a:solidFill>
              </a:rPr>
              <a:t>58pic.com</a:t>
            </a:r>
            <a:r>
              <a:rPr lang="zh-CN" altLang="en-US" sz="2000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sz="2000" dirty="0">
              <a:solidFill>
                <a:schemeClr val="bg2"/>
              </a:solidFill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365495" y="1805148"/>
          <a:ext cx="5144120" cy="4077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健身人群数据分析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03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2032000" y="2075543"/>
          <a:ext cx="8128000" cy="4062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971550" y="1771650"/>
            <a:ext cx="3314700" cy="3314700"/>
            <a:chOff x="971550" y="1771650"/>
            <a:chExt cx="3314700" cy="3314700"/>
          </a:xfrm>
        </p:grpSpPr>
        <p:sp>
          <p:nvSpPr>
            <p:cNvPr id="7" name="椭圆 6"/>
            <p:cNvSpPr/>
            <p:nvPr/>
          </p:nvSpPr>
          <p:spPr>
            <a:xfrm>
              <a:off x="971550" y="1771650"/>
              <a:ext cx="3314700" cy="33147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066800" y="1866900"/>
              <a:ext cx="3124200" cy="312420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Part</a:t>
              </a:r>
              <a:endParaRPr lang="en-US" altLang="zh-CN" sz="4800" dirty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04</a:t>
              </a:r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</p:grpSp>
      <p:sp useBgFill="1">
        <p:nvSpPr>
          <p:cNvPr id="9" name="文本框 8"/>
          <p:cNvSpPr txBox="1"/>
          <p:nvPr/>
        </p:nvSpPr>
        <p:spPr>
          <a:xfrm>
            <a:off x="6096000" y="3075057"/>
            <a:ext cx="466725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</a:rPr>
              <a:t>如何实现自我突破</a:t>
            </a:r>
            <a:endParaRPr lang="zh-CN" altLang="en-US" sz="4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如何实现自我突破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04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8" name="矩形 37"/>
          <p:cNvSpPr>
            <a:spLocks noChangeArrowheads="1"/>
          </p:cNvSpPr>
          <p:nvPr/>
        </p:nvSpPr>
        <p:spPr bwMode="auto">
          <a:xfrm>
            <a:off x="1636147" y="4366858"/>
            <a:ext cx="19860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9" name="圆角矩形 40"/>
          <p:cNvSpPr>
            <a:spLocks noChangeArrowheads="1"/>
          </p:cNvSpPr>
          <p:nvPr/>
        </p:nvSpPr>
        <p:spPr bwMode="auto">
          <a:xfrm>
            <a:off x="1637733" y="3611265"/>
            <a:ext cx="1984422" cy="43107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Group 4"/>
          <p:cNvGrpSpPr/>
          <p:nvPr/>
        </p:nvGrpSpPr>
        <p:grpSpPr bwMode="auto">
          <a:xfrm>
            <a:off x="5515429" y="1874269"/>
            <a:ext cx="1084690" cy="1138655"/>
            <a:chOff x="0" y="0"/>
            <a:chExt cx="472" cy="496"/>
          </a:xfrm>
        </p:grpSpPr>
        <p:sp>
          <p:nvSpPr>
            <p:cNvPr id="14" name="Freeform 5"/>
            <p:cNvSpPr>
              <a:spLocks noChangeArrowheads="1"/>
            </p:cNvSpPr>
            <p:nvPr/>
          </p:nvSpPr>
          <p:spPr bwMode="auto">
            <a:xfrm>
              <a:off x="0" y="0"/>
              <a:ext cx="472" cy="294"/>
            </a:xfrm>
            <a:custGeom>
              <a:avLst/>
              <a:gdLst>
                <a:gd name="T0" fmla="*/ 295 w 472"/>
                <a:gd name="T1" fmla="*/ 25 h 294"/>
                <a:gd name="T2" fmla="*/ 350 w 472"/>
                <a:gd name="T3" fmla="*/ 76 h 294"/>
                <a:gd name="T4" fmla="*/ 270 w 472"/>
                <a:gd name="T5" fmla="*/ 156 h 294"/>
                <a:gd name="T6" fmla="*/ 228 w 472"/>
                <a:gd name="T7" fmla="*/ 118 h 294"/>
                <a:gd name="T8" fmla="*/ 228 w 472"/>
                <a:gd name="T9" fmla="*/ 118 h 294"/>
                <a:gd name="T10" fmla="*/ 181 w 472"/>
                <a:gd name="T11" fmla="*/ 67 h 294"/>
                <a:gd name="T12" fmla="*/ 177 w 472"/>
                <a:gd name="T13" fmla="*/ 67 h 294"/>
                <a:gd name="T14" fmla="*/ 177 w 472"/>
                <a:gd name="T15" fmla="*/ 67 h 294"/>
                <a:gd name="T16" fmla="*/ 131 w 472"/>
                <a:gd name="T17" fmla="*/ 118 h 294"/>
                <a:gd name="T18" fmla="*/ 131 w 472"/>
                <a:gd name="T19" fmla="*/ 118 h 294"/>
                <a:gd name="T20" fmla="*/ 0 w 472"/>
                <a:gd name="T21" fmla="*/ 244 h 294"/>
                <a:gd name="T22" fmla="*/ 50 w 472"/>
                <a:gd name="T23" fmla="*/ 294 h 294"/>
                <a:gd name="T24" fmla="*/ 177 w 472"/>
                <a:gd name="T25" fmla="*/ 168 h 294"/>
                <a:gd name="T26" fmla="*/ 219 w 472"/>
                <a:gd name="T27" fmla="*/ 206 h 294"/>
                <a:gd name="T28" fmla="*/ 219 w 472"/>
                <a:gd name="T29" fmla="*/ 206 h 294"/>
                <a:gd name="T30" fmla="*/ 266 w 472"/>
                <a:gd name="T31" fmla="*/ 257 h 294"/>
                <a:gd name="T32" fmla="*/ 270 w 472"/>
                <a:gd name="T33" fmla="*/ 257 h 294"/>
                <a:gd name="T34" fmla="*/ 270 w 472"/>
                <a:gd name="T35" fmla="*/ 257 h 294"/>
                <a:gd name="T36" fmla="*/ 316 w 472"/>
                <a:gd name="T37" fmla="*/ 206 h 294"/>
                <a:gd name="T38" fmla="*/ 316 w 472"/>
                <a:gd name="T39" fmla="*/ 206 h 294"/>
                <a:gd name="T40" fmla="*/ 396 w 472"/>
                <a:gd name="T41" fmla="*/ 126 h 294"/>
                <a:gd name="T42" fmla="*/ 451 w 472"/>
                <a:gd name="T43" fmla="*/ 177 h 294"/>
                <a:gd name="T44" fmla="*/ 460 w 472"/>
                <a:gd name="T45" fmla="*/ 88 h 294"/>
                <a:gd name="T46" fmla="*/ 472 w 472"/>
                <a:gd name="T47" fmla="*/ 0 h 294"/>
                <a:gd name="T48" fmla="*/ 384 w 472"/>
                <a:gd name="T49" fmla="*/ 13 h 294"/>
                <a:gd name="T50" fmla="*/ 295 w 472"/>
                <a:gd name="T51" fmla="*/ 25 h 29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72"/>
                <a:gd name="T79" fmla="*/ 0 h 294"/>
                <a:gd name="T80" fmla="*/ 472 w 472"/>
                <a:gd name="T81" fmla="*/ 294 h 29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72" h="294">
                  <a:moveTo>
                    <a:pt x="295" y="25"/>
                  </a:moveTo>
                  <a:lnTo>
                    <a:pt x="350" y="76"/>
                  </a:lnTo>
                  <a:lnTo>
                    <a:pt x="270" y="156"/>
                  </a:lnTo>
                  <a:lnTo>
                    <a:pt x="228" y="118"/>
                  </a:lnTo>
                  <a:lnTo>
                    <a:pt x="228" y="118"/>
                  </a:lnTo>
                  <a:lnTo>
                    <a:pt x="181" y="67"/>
                  </a:lnTo>
                  <a:lnTo>
                    <a:pt x="177" y="67"/>
                  </a:lnTo>
                  <a:lnTo>
                    <a:pt x="177" y="67"/>
                  </a:lnTo>
                  <a:lnTo>
                    <a:pt x="131" y="118"/>
                  </a:lnTo>
                  <a:lnTo>
                    <a:pt x="131" y="118"/>
                  </a:lnTo>
                  <a:lnTo>
                    <a:pt x="0" y="244"/>
                  </a:lnTo>
                  <a:lnTo>
                    <a:pt x="50" y="294"/>
                  </a:lnTo>
                  <a:lnTo>
                    <a:pt x="177" y="168"/>
                  </a:lnTo>
                  <a:lnTo>
                    <a:pt x="219" y="206"/>
                  </a:lnTo>
                  <a:lnTo>
                    <a:pt x="219" y="206"/>
                  </a:lnTo>
                  <a:lnTo>
                    <a:pt x="266" y="257"/>
                  </a:lnTo>
                  <a:lnTo>
                    <a:pt x="270" y="257"/>
                  </a:lnTo>
                  <a:lnTo>
                    <a:pt x="270" y="257"/>
                  </a:lnTo>
                  <a:lnTo>
                    <a:pt x="316" y="206"/>
                  </a:lnTo>
                  <a:lnTo>
                    <a:pt x="316" y="206"/>
                  </a:lnTo>
                  <a:lnTo>
                    <a:pt x="396" y="126"/>
                  </a:lnTo>
                  <a:lnTo>
                    <a:pt x="451" y="177"/>
                  </a:lnTo>
                  <a:lnTo>
                    <a:pt x="460" y="88"/>
                  </a:lnTo>
                  <a:lnTo>
                    <a:pt x="472" y="0"/>
                  </a:lnTo>
                  <a:lnTo>
                    <a:pt x="384" y="13"/>
                  </a:lnTo>
                  <a:lnTo>
                    <a:pt x="295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2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29" y="378"/>
              <a:ext cx="85" cy="1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chemeClr val="bg2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52" y="273"/>
              <a:ext cx="80" cy="2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2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270" y="328"/>
              <a:ext cx="84" cy="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2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388" y="223"/>
              <a:ext cx="80" cy="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2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2" name="圆角矩形 41"/>
          <p:cNvSpPr>
            <a:spLocks noChangeArrowheads="1"/>
          </p:cNvSpPr>
          <p:nvPr/>
        </p:nvSpPr>
        <p:spPr bwMode="auto">
          <a:xfrm>
            <a:off x="5100361" y="3611265"/>
            <a:ext cx="1984422" cy="43107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32"/>
          <p:cNvSpPr>
            <a:spLocks noChangeArrowheads="1"/>
          </p:cNvSpPr>
          <p:nvPr/>
        </p:nvSpPr>
        <p:spPr bwMode="auto">
          <a:xfrm>
            <a:off x="5098773" y="4366858"/>
            <a:ext cx="198601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20" name="Freeform 21"/>
          <p:cNvSpPr>
            <a:spLocks noEditPoints="1" noChangeArrowheads="1"/>
          </p:cNvSpPr>
          <p:nvPr/>
        </p:nvSpPr>
        <p:spPr bwMode="auto">
          <a:xfrm>
            <a:off x="8999124" y="1891314"/>
            <a:ext cx="1098239" cy="1104565"/>
          </a:xfrm>
          <a:custGeom>
            <a:avLst/>
            <a:gdLst>
              <a:gd name="T0" fmla="*/ 198 w 201"/>
              <a:gd name="T1" fmla="*/ 35 h 202"/>
              <a:gd name="T2" fmla="*/ 188 w 201"/>
              <a:gd name="T3" fmla="*/ 44 h 202"/>
              <a:gd name="T4" fmla="*/ 157 w 201"/>
              <a:gd name="T5" fmla="*/ 13 h 202"/>
              <a:gd name="T6" fmla="*/ 167 w 201"/>
              <a:gd name="T7" fmla="*/ 4 h 202"/>
              <a:gd name="T8" fmla="*/ 179 w 201"/>
              <a:gd name="T9" fmla="*/ 3 h 202"/>
              <a:gd name="T10" fmla="*/ 198 w 201"/>
              <a:gd name="T11" fmla="*/ 23 h 202"/>
              <a:gd name="T12" fmla="*/ 198 w 201"/>
              <a:gd name="T13" fmla="*/ 35 h 202"/>
              <a:gd name="T14" fmla="*/ 115 w 201"/>
              <a:gd name="T15" fmla="*/ 117 h 202"/>
              <a:gd name="T16" fmla="*/ 84 w 201"/>
              <a:gd name="T17" fmla="*/ 86 h 202"/>
              <a:gd name="T18" fmla="*/ 153 w 201"/>
              <a:gd name="T19" fmla="*/ 18 h 202"/>
              <a:gd name="T20" fmla="*/ 184 w 201"/>
              <a:gd name="T21" fmla="*/ 49 h 202"/>
              <a:gd name="T22" fmla="*/ 115 w 201"/>
              <a:gd name="T23" fmla="*/ 117 h 202"/>
              <a:gd name="T24" fmla="*/ 111 w 201"/>
              <a:gd name="T25" fmla="*/ 121 h 202"/>
              <a:gd name="T26" fmla="*/ 67 w 201"/>
              <a:gd name="T27" fmla="*/ 133 h 202"/>
              <a:gd name="T28" fmla="*/ 80 w 201"/>
              <a:gd name="T29" fmla="*/ 90 h 202"/>
              <a:gd name="T30" fmla="*/ 111 w 201"/>
              <a:gd name="T31" fmla="*/ 121 h 202"/>
              <a:gd name="T32" fmla="*/ 39 w 201"/>
              <a:gd name="T33" fmla="*/ 26 h 202"/>
              <a:gd name="T34" fmla="*/ 20 w 201"/>
              <a:gd name="T35" fmla="*/ 45 h 202"/>
              <a:gd name="T36" fmla="*/ 20 w 201"/>
              <a:gd name="T37" fmla="*/ 162 h 202"/>
              <a:gd name="T38" fmla="*/ 39 w 201"/>
              <a:gd name="T39" fmla="*/ 182 h 202"/>
              <a:gd name="T40" fmla="*/ 156 w 201"/>
              <a:gd name="T41" fmla="*/ 182 h 202"/>
              <a:gd name="T42" fmla="*/ 176 w 201"/>
              <a:gd name="T43" fmla="*/ 162 h 202"/>
              <a:gd name="T44" fmla="*/ 176 w 201"/>
              <a:gd name="T45" fmla="*/ 85 h 202"/>
              <a:gd name="T46" fmla="*/ 196 w 201"/>
              <a:gd name="T47" fmla="*/ 66 h 202"/>
              <a:gd name="T48" fmla="*/ 196 w 201"/>
              <a:gd name="T49" fmla="*/ 169 h 202"/>
              <a:gd name="T50" fmla="*/ 163 w 201"/>
              <a:gd name="T51" fmla="*/ 202 h 202"/>
              <a:gd name="T52" fmla="*/ 32 w 201"/>
              <a:gd name="T53" fmla="*/ 202 h 202"/>
              <a:gd name="T54" fmla="*/ 0 w 201"/>
              <a:gd name="T55" fmla="*/ 169 h 202"/>
              <a:gd name="T56" fmla="*/ 0 w 201"/>
              <a:gd name="T57" fmla="*/ 40 h 202"/>
              <a:gd name="T58" fmla="*/ 32 w 201"/>
              <a:gd name="T59" fmla="*/ 6 h 202"/>
              <a:gd name="T60" fmla="*/ 136 w 201"/>
              <a:gd name="T61" fmla="*/ 6 h 202"/>
              <a:gd name="T62" fmla="*/ 116 w 201"/>
              <a:gd name="T63" fmla="*/ 26 h 202"/>
              <a:gd name="T64" fmla="*/ 39 w 201"/>
              <a:gd name="T65" fmla="*/ 26 h 20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1"/>
              <a:gd name="T100" fmla="*/ 0 h 202"/>
              <a:gd name="T101" fmla="*/ 201 w 201"/>
              <a:gd name="T102" fmla="*/ 202 h 20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2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" name="圆角矩形 42"/>
          <p:cNvSpPr>
            <a:spLocks noChangeArrowheads="1"/>
          </p:cNvSpPr>
          <p:nvPr/>
        </p:nvSpPr>
        <p:spPr bwMode="auto">
          <a:xfrm>
            <a:off x="8561321" y="3611265"/>
            <a:ext cx="1984422" cy="43107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矩形 33"/>
          <p:cNvSpPr>
            <a:spLocks noChangeArrowheads="1"/>
          </p:cNvSpPr>
          <p:nvPr/>
        </p:nvSpPr>
        <p:spPr bwMode="auto">
          <a:xfrm>
            <a:off x="8561220" y="4366858"/>
            <a:ext cx="198462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dirty="0">
              <a:solidFill>
                <a:schemeClr val="bg2"/>
              </a:solidFill>
            </a:endParaRPr>
          </a:p>
        </p:txBody>
      </p:sp>
      <p:pic>
        <p:nvPicPr>
          <p:cNvPr id="23" name="图形 22" descr="教师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286" y="1702732"/>
            <a:ext cx="1481729" cy="14817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如何实现自我突破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04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5" name="Group 22"/>
          <p:cNvGrpSpPr/>
          <p:nvPr/>
        </p:nvGrpSpPr>
        <p:grpSpPr>
          <a:xfrm>
            <a:off x="9521484" y="1833956"/>
            <a:ext cx="914400" cy="914400"/>
            <a:chOff x="9521484" y="1810084"/>
            <a:chExt cx="914400" cy="914400"/>
          </a:xfrm>
          <a:noFill/>
        </p:grpSpPr>
        <p:sp>
          <p:nvSpPr>
            <p:cNvPr id="7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17"/>
          <p:cNvGrpSpPr/>
          <p:nvPr/>
        </p:nvGrpSpPr>
        <p:grpSpPr>
          <a:xfrm>
            <a:off x="6933028" y="1833956"/>
            <a:ext cx="914400" cy="914400"/>
            <a:chOff x="6933028" y="1810084"/>
            <a:chExt cx="914400" cy="914400"/>
          </a:xfrm>
          <a:noFill/>
        </p:grpSpPr>
        <p:sp>
          <p:nvSpPr>
            <p:cNvPr id="10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5"/>
          <p:cNvGrpSpPr/>
          <p:nvPr/>
        </p:nvGrpSpPr>
        <p:grpSpPr>
          <a:xfrm>
            <a:off x="1756116" y="1833956"/>
            <a:ext cx="914400" cy="914400"/>
            <a:chOff x="1756116" y="1810084"/>
            <a:chExt cx="914400" cy="914400"/>
          </a:xfrm>
          <a:noFill/>
        </p:grpSpPr>
        <p:sp>
          <p:nvSpPr>
            <p:cNvPr id="13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4344572" y="1833956"/>
            <a:ext cx="914400" cy="914400"/>
            <a:chOff x="4344572" y="1810084"/>
            <a:chExt cx="914400" cy="914400"/>
          </a:xfrm>
          <a:noFill/>
        </p:grpSpPr>
        <p:sp>
          <p:nvSpPr>
            <p:cNvPr id="16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27"/>
          <p:cNvSpPr txBox="1"/>
          <p:nvPr/>
        </p:nvSpPr>
        <p:spPr>
          <a:xfrm>
            <a:off x="1223301" y="3114324"/>
            <a:ext cx="1980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输入小标题</a:t>
            </a:r>
            <a:endParaRPr lang="en-GB" altLang="zh-CN" sz="2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3811756" y="3114324"/>
            <a:ext cx="1980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输入小标题</a:t>
            </a:r>
            <a:endParaRPr lang="en-GB" altLang="zh-CN" sz="2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TextBox 30"/>
          <p:cNvSpPr txBox="1"/>
          <p:nvPr/>
        </p:nvSpPr>
        <p:spPr>
          <a:xfrm>
            <a:off x="6220676" y="311432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输入小标题题</a:t>
            </a:r>
            <a:endParaRPr lang="en-GB" altLang="zh-CN" sz="2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TextBox 31"/>
          <p:cNvSpPr txBox="1"/>
          <p:nvPr/>
        </p:nvSpPr>
        <p:spPr>
          <a:xfrm>
            <a:off x="8988669" y="3114324"/>
            <a:ext cx="1980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输入小标题</a:t>
            </a:r>
            <a:endParaRPr lang="en-GB" altLang="zh-CN" sz="2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0" name="Straight Connector 36"/>
          <p:cNvCxnSpPr/>
          <p:nvPr/>
        </p:nvCxnSpPr>
        <p:spPr>
          <a:xfrm>
            <a:off x="3517777" y="4355904"/>
            <a:ext cx="0" cy="900000"/>
          </a:xfrm>
          <a:prstGeom prst="line">
            <a:avLst/>
          </a:prstGeom>
          <a:ln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7"/>
          <p:cNvCxnSpPr/>
          <p:nvPr/>
        </p:nvCxnSpPr>
        <p:spPr>
          <a:xfrm>
            <a:off x="6096000" y="4355903"/>
            <a:ext cx="0" cy="900000"/>
          </a:xfrm>
          <a:prstGeom prst="line">
            <a:avLst/>
          </a:prstGeom>
          <a:ln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8"/>
          <p:cNvCxnSpPr/>
          <p:nvPr/>
        </p:nvCxnSpPr>
        <p:spPr>
          <a:xfrm>
            <a:off x="8698524" y="4355904"/>
            <a:ext cx="0" cy="900000"/>
          </a:xfrm>
          <a:prstGeom prst="line">
            <a:avLst/>
          </a:prstGeom>
          <a:ln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7"/>
          <p:cNvSpPr>
            <a:spLocks noChangeArrowheads="1"/>
          </p:cNvSpPr>
          <p:nvPr/>
        </p:nvSpPr>
        <p:spPr bwMode="auto">
          <a:xfrm>
            <a:off x="1235662" y="4161647"/>
            <a:ext cx="19860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34" name="矩形 37"/>
          <p:cNvSpPr>
            <a:spLocks noChangeArrowheads="1"/>
          </p:cNvSpPr>
          <p:nvPr/>
        </p:nvSpPr>
        <p:spPr bwMode="auto">
          <a:xfrm>
            <a:off x="3819001" y="4161647"/>
            <a:ext cx="19860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35" name="矩形 37"/>
          <p:cNvSpPr>
            <a:spLocks noChangeArrowheads="1"/>
          </p:cNvSpPr>
          <p:nvPr/>
        </p:nvSpPr>
        <p:spPr bwMode="auto">
          <a:xfrm>
            <a:off x="6402340" y="4161647"/>
            <a:ext cx="19860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36" name="矩形 37"/>
          <p:cNvSpPr>
            <a:spLocks noChangeArrowheads="1"/>
          </p:cNvSpPr>
          <p:nvPr/>
        </p:nvSpPr>
        <p:spPr bwMode="auto">
          <a:xfrm>
            <a:off x="8985680" y="4161647"/>
            <a:ext cx="198600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点击点击输入具体内容点击输入具体内容</a:t>
            </a:r>
            <a:endParaRPr lang="en-US" altLang="zh-CN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045029" y="581706"/>
            <a:ext cx="10493828" cy="0"/>
          </a:xfrm>
          <a:prstGeom prst="line">
            <a:avLst/>
          </a:prstGeom>
          <a:ln w="12700">
            <a:solidFill>
              <a:schemeClr val="bg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514" y="321584"/>
            <a:ext cx="3381829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3200" dirty="0">
                <a:solidFill>
                  <a:schemeClr val="accent2"/>
                </a:solidFill>
              </a:rPr>
              <a:t>如何实现自我突破</a:t>
            </a:r>
            <a:endParaRPr lang="zh-CN" altLang="en-US" sz="3200" dirty="0">
              <a:solidFill>
                <a:schemeClr val="accent2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-508000" y="290286"/>
            <a:ext cx="1538514" cy="55154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04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2032000" y="1480457"/>
          <a:ext cx="8128000" cy="4657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" name="矩形 37"/>
          <p:cNvSpPr>
            <a:spLocks noChangeArrowheads="1"/>
          </p:cNvSpPr>
          <p:nvPr/>
        </p:nvSpPr>
        <p:spPr bwMode="auto">
          <a:xfrm>
            <a:off x="393833" y="4872848"/>
            <a:ext cx="1986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8" name="矩形 37"/>
          <p:cNvSpPr>
            <a:spLocks noChangeArrowheads="1"/>
          </p:cNvSpPr>
          <p:nvPr/>
        </p:nvSpPr>
        <p:spPr bwMode="auto">
          <a:xfrm>
            <a:off x="2839490" y="1480457"/>
            <a:ext cx="1986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9" name="矩形 37"/>
          <p:cNvSpPr>
            <a:spLocks noChangeArrowheads="1"/>
          </p:cNvSpPr>
          <p:nvPr/>
        </p:nvSpPr>
        <p:spPr bwMode="auto">
          <a:xfrm>
            <a:off x="5880233" y="5012919"/>
            <a:ext cx="1986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</a:t>
            </a:r>
            <a:endParaRPr lang="en-US" altLang="zh-CN" dirty="0">
              <a:solidFill>
                <a:schemeClr val="bg2"/>
              </a:solidFill>
            </a:endParaRPr>
          </a:p>
        </p:txBody>
      </p:sp>
      <p:sp>
        <p:nvSpPr>
          <p:cNvPr id="10" name="矩形 37"/>
          <p:cNvSpPr>
            <a:spLocks noChangeArrowheads="1"/>
          </p:cNvSpPr>
          <p:nvPr/>
        </p:nvSpPr>
        <p:spPr bwMode="auto">
          <a:xfrm>
            <a:off x="8587147" y="4063353"/>
            <a:ext cx="1986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</a:rPr>
              <a:t>点击此处更换文本</a:t>
            </a:r>
            <a:r>
              <a:rPr lang="en-US" altLang="zh-CN" dirty="0">
                <a:solidFill>
                  <a:schemeClr val="bg2"/>
                </a:solidFill>
              </a:rPr>
              <a:t>58pic.com</a:t>
            </a:r>
            <a:r>
              <a:rPr lang="zh-CN" altLang="en-US" dirty="0">
                <a:solidFill>
                  <a:schemeClr val="bg2"/>
                </a:solidFill>
              </a:rPr>
              <a:t>点击点击输入具体</a:t>
            </a:r>
            <a:endParaRPr lang="en-US" altLang="zh-CN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971550" y="1771650"/>
            <a:ext cx="3314700" cy="3314700"/>
            <a:chOff x="971550" y="1771650"/>
            <a:chExt cx="3314700" cy="3314700"/>
          </a:xfrm>
        </p:grpSpPr>
        <p:sp>
          <p:nvSpPr>
            <p:cNvPr id="7" name="椭圆 6"/>
            <p:cNvSpPr/>
            <p:nvPr/>
          </p:nvSpPr>
          <p:spPr>
            <a:xfrm>
              <a:off x="971550" y="1771650"/>
              <a:ext cx="3314700" cy="33147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066800" y="1866900"/>
              <a:ext cx="3124200" cy="312420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Part</a:t>
              </a:r>
              <a:endParaRPr lang="en-US" altLang="zh-CN" sz="4800" dirty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zh-CN" sz="4800" dirty="0">
                  <a:solidFill>
                    <a:schemeClr val="accent1"/>
                  </a:solidFill>
                </a:rPr>
                <a:t>05</a:t>
              </a:r>
              <a:endParaRPr lang="zh-CN" altLang="en-US" sz="4800" dirty="0">
                <a:solidFill>
                  <a:schemeClr val="accent1"/>
                </a:solidFill>
              </a:endParaRPr>
            </a:p>
          </p:txBody>
        </p:sp>
      </p:grpSp>
      <p:sp useBgFill="1">
        <p:nvSpPr>
          <p:cNvPr id="9" name="文本框 8"/>
          <p:cNvSpPr txBox="1"/>
          <p:nvPr/>
        </p:nvSpPr>
        <p:spPr>
          <a:xfrm>
            <a:off x="6096000" y="3075057"/>
            <a:ext cx="4667250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</a:rPr>
              <a:t>怎么才能加入我们</a:t>
            </a:r>
            <a:endParaRPr lang="zh-CN" altLang="en-US" sz="4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7" t="37551" r="8741" b="18577"/>
          <a:stretch>
            <a:fillRect/>
          </a:stretch>
        </p:blipFill>
        <p:spPr>
          <a:xfrm>
            <a:off x="1" y="3373"/>
            <a:ext cx="6214187" cy="68546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0"/>
            <a:ext cx="6214189" cy="6858000"/>
          </a:xfrm>
          <a:prstGeom prst="rect">
            <a:avLst/>
          </a:prstGeom>
          <a:gradFill>
            <a:gsLst>
              <a:gs pos="42000">
                <a:srgbClr val="3B3838">
                  <a:alpha val="20000"/>
                </a:srgbClr>
              </a:gs>
              <a:gs pos="100000">
                <a:srgbClr val="3B383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9372495" y="3628412"/>
            <a:ext cx="2052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</a:rPr>
              <a:t>作者</a:t>
            </a:r>
            <a:r>
              <a:rPr lang="zh-CN" altLang="en-US" sz="2400" dirty="0" smtClean="0">
                <a:solidFill>
                  <a:schemeClr val="bg1"/>
                </a:solidFill>
              </a:rPr>
              <a:t>：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10800000" flipV="1">
            <a:off x="6110513" y="2844898"/>
            <a:ext cx="5221355" cy="667557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3200" dirty="0">
                <a:solidFill>
                  <a:schemeClr val="accent1"/>
                </a:solidFill>
              </a:rPr>
              <a:t>XXX</a:t>
            </a:r>
            <a:r>
              <a:rPr lang="zh-CN" altLang="en-US" sz="3200" dirty="0">
                <a:solidFill>
                  <a:schemeClr val="accent1"/>
                </a:solidFill>
              </a:rPr>
              <a:t>健身中心期待您的加入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13820" y="2221972"/>
            <a:ext cx="47051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800" dirty="0">
                <a:solidFill>
                  <a:schemeClr val="bg2"/>
                </a:solidFill>
              </a:rPr>
              <a:t>汗水换来喜悦  自律给你自由</a:t>
            </a:r>
            <a:endParaRPr lang="zh-CN" altLang="en-US" sz="2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0">
        <p14:switch dir="r"/>
      </p:transition>
    </mc:Choice>
    <mc:Fallback>
      <p:transition advTm="2000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B3838"/>
      </a:accent1>
      <a:accent2>
        <a:srgbClr val="E7E6E6"/>
      </a:accent2>
      <a:accent3>
        <a:srgbClr val="3B3838"/>
      </a:accent3>
      <a:accent4>
        <a:srgbClr val="3B3838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2471</Words>
  <Application>WPS 演示</Application>
  <PresentationFormat>宽屏</PresentationFormat>
  <Paragraphs>307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Aharoni</vt:lpstr>
      <vt:lpstr>Arial Unicode MS</vt:lpstr>
      <vt:lpstr>等线</vt:lpstr>
      <vt:lpstr>Segoe Print</vt:lpstr>
      <vt:lpstr>Calibri</vt:lpstr>
      <vt:lpstr>Office 主题​​</vt:lpstr>
      <vt:lpstr>2019 体育健身行业宣传PPT模板</vt:lpstr>
      <vt:lpstr>PowerPoint 演示文稿</vt:lpstr>
      <vt:lpstr>PowerPoint 演示文稿</vt:lpstr>
      <vt:lpstr>体育健身重要意义</vt:lpstr>
      <vt:lpstr>体育健身重要意义</vt:lpstr>
      <vt:lpstr>体育健身重要意义</vt:lpstr>
      <vt:lpstr>体育健身重要意义</vt:lpstr>
      <vt:lpstr>PowerPoint 演示文稿</vt:lpstr>
      <vt:lpstr>怎么开展有效训练</vt:lpstr>
      <vt:lpstr>怎么开展有效训练</vt:lpstr>
      <vt:lpstr>怎么开展有效训练</vt:lpstr>
      <vt:lpstr>PowerPoint 演示文稿</vt:lpstr>
      <vt:lpstr>健身人群数据分析</vt:lpstr>
      <vt:lpstr>健身人群数据分析</vt:lpstr>
      <vt:lpstr>健身人群数据分析</vt:lpstr>
      <vt:lpstr>健身人群数据分析</vt:lpstr>
      <vt:lpstr>PowerPoint 演示文稿</vt:lpstr>
      <vt:lpstr>如何实现自我突破</vt:lpstr>
      <vt:lpstr>如何实现自我突破</vt:lpstr>
      <vt:lpstr>如何实现自我突破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28高端大气体育健身行业企业宣传PPT模板</dc:title>
  <dc:creator>qq</dc:creator>
  <cp:lastModifiedBy>拉普耶鲁</cp:lastModifiedBy>
  <cp:revision>44</cp:revision>
  <dcterms:created xsi:type="dcterms:W3CDTF">2017-07-24T14:25:00Z</dcterms:created>
  <dcterms:modified xsi:type="dcterms:W3CDTF">2018-04-14T06:36:07Z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