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76" r:id="rId3"/>
    <p:sldId id="277" r:id="rId4"/>
    <p:sldId id="262" r:id="rId5"/>
    <p:sldId id="263" r:id="rId6"/>
    <p:sldId id="258" r:id="rId7"/>
    <p:sldId id="270" r:id="rId8"/>
    <p:sldId id="269" r:id="rId9"/>
    <p:sldId id="280" r:id="rId10"/>
    <p:sldId id="257" r:id="rId11"/>
    <p:sldId id="260" r:id="rId12"/>
    <p:sldId id="261" r:id="rId13"/>
    <p:sldId id="268" r:id="rId14"/>
    <p:sldId id="279" r:id="rId15"/>
    <p:sldId id="267" r:id="rId16"/>
    <p:sldId id="266" r:id="rId17"/>
    <p:sldId id="264" r:id="rId18"/>
    <p:sldId id="265" r:id="rId19"/>
    <p:sldId id="278" r:id="rId20"/>
    <p:sldId id="271" r:id="rId21"/>
    <p:sldId id="272" r:id="rId22"/>
    <p:sldId id="273" r:id="rId23"/>
    <p:sldId id="275" r:id="rId24"/>
    <p:sldId id="274" r:id="rId25"/>
    <p:sldId id="281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C5F"/>
    <a:srgbClr val="2FBC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BA28E-5828-470B-BF3D-10D7718464F8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6BAC3F-EC54-4562-95FA-EAB001225A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599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143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024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5116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020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60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265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697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6175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393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225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834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2732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5419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9429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7611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9848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028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5872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1500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6120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0995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5760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2653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7597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769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825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8749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7741245" y="1930853"/>
            <a:ext cx="3579897" cy="4005943"/>
          </a:xfrm>
          <a:custGeom>
            <a:avLst/>
            <a:gdLst>
              <a:gd name="connsiteX0" fmla="*/ 0 w 3579897"/>
              <a:gd name="connsiteY0" fmla="*/ 0 h 4005943"/>
              <a:gd name="connsiteX1" fmla="*/ 3579897 w 3579897"/>
              <a:gd name="connsiteY1" fmla="*/ 0 h 4005943"/>
              <a:gd name="connsiteX2" fmla="*/ 3579897 w 3579897"/>
              <a:gd name="connsiteY2" fmla="*/ 4005943 h 4005943"/>
              <a:gd name="connsiteX3" fmla="*/ 0 w 3579897"/>
              <a:gd name="connsiteY3" fmla="*/ 4005943 h 4005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9897" h="4005943">
                <a:moveTo>
                  <a:pt x="0" y="0"/>
                </a:moveTo>
                <a:lnTo>
                  <a:pt x="3579897" y="0"/>
                </a:lnTo>
                <a:lnTo>
                  <a:pt x="3579897" y="4005943"/>
                </a:lnTo>
                <a:lnTo>
                  <a:pt x="0" y="4005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5823409" y="4273511"/>
            <a:ext cx="1510842" cy="1510842"/>
          </a:xfrm>
          <a:custGeom>
            <a:avLst/>
            <a:gdLst>
              <a:gd name="connsiteX0" fmla="*/ 755421 w 1510842"/>
              <a:gd name="connsiteY0" fmla="*/ 0 h 1510842"/>
              <a:gd name="connsiteX1" fmla="*/ 1510842 w 1510842"/>
              <a:gd name="connsiteY1" fmla="*/ 755421 h 1510842"/>
              <a:gd name="connsiteX2" fmla="*/ 755421 w 1510842"/>
              <a:gd name="connsiteY2" fmla="*/ 1510842 h 1510842"/>
              <a:gd name="connsiteX3" fmla="*/ 0 w 1510842"/>
              <a:gd name="connsiteY3" fmla="*/ 755421 h 1510842"/>
              <a:gd name="connsiteX4" fmla="*/ 755421 w 1510842"/>
              <a:gd name="connsiteY4" fmla="*/ 0 h 151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0842" h="1510842">
                <a:moveTo>
                  <a:pt x="755421" y="0"/>
                </a:moveTo>
                <a:cubicBezTo>
                  <a:pt x="1172628" y="0"/>
                  <a:pt x="1510842" y="338214"/>
                  <a:pt x="1510842" y="755421"/>
                </a:cubicBezTo>
                <a:cubicBezTo>
                  <a:pt x="1510842" y="1172628"/>
                  <a:pt x="1172628" y="1510842"/>
                  <a:pt x="755421" y="1510842"/>
                </a:cubicBezTo>
                <a:cubicBezTo>
                  <a:pt x="338214" y="1510842"/>
                  <a:pt x="0" y="1172628"/>
                  <a:pt x="0" y="755421"/>
                </a:cubicBezTo>
                <a:cubicBezTo>
                  <a:pt x="0" y="338214"/>
                  <a:pt x="338214" y="0"/>
                  <a:pt x="75542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486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921658" y="1698175"/>
            <a:ext cx="4992914" cy="2090511"/>
          </a:xfrm>
          <a:custGeom>
            <a:avLst/>
            <a:gdLst>
              <a:gd name="connsiteX0" fmla="*/ 0 w 4992914"/>
              <a:gd name="connsiteY0" fmla="*/ 0 h 2090511"/>
              <a:gd name="connsiteX1" fmla="*/ 4992914 w 4992914"/>
              <a:gd name="connsiteY1" fmla="*/ 0 h 2090511"/>
              <a:gd name="connsiteX2" fmla="*/ 4992914 w 4992914"/>
              <a:gd name="connsiteY2" fmla="*/ 2090511 h 2090511"/>
              <a:gd name="connsiteX3" fmla="*/ 0 w 4992914"/>
              <a:gd name="connsiteY3" fmla="*/ 2090511 h 2090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2914" h="2090511">
                <a:moveTo>
                  <a:pt x="0" y="0"/>
                </a:moveTo>
                <a:lnTo>
                  <a:pt x="4992914" y="0"/>
                </a:lnTo>
                <a:lnTo>
                  <a:pt x="4992914" y="2090511"/>
                </a:lnTo>
                <a:lnTo>
                  <a:pt x="0" y="20905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921658" y="3983358"/>
            <a:ext cx="4992914" cy="2090511"/>
          </a:xfrm>
          <a:custGeom>
            <a:avLst/>
            <a:gdLst>
              <a:gd name="connsiteX0" fmla="*/ 0 w 4992914"/>
              <a:gd name="connsiteY0" fmla="*/ 0 h 2090511"/>
              <a:gd name="connsiteX1" fmla="*/ 4992914 w 4992914"/>
              <a:gd name="connsiteY1" fmla="*/ 0 h 2090511"/>
              <a:gd name="connsiteX2" fmla="*/ 4992914 w 4992914"/>
              <a:gd name="connsiteY2" fmla="*/ 2090511 h 2090511"/>
              <a:gd name="connsiteX3" fmla="*/ 0 w 4992914"/>
              <a:gd name="connsiteY3" fmla="*/ 2090511 h 2090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2914" h="2090511">
                <a:moveTo>
                  <a:pt x="0" y="0"/>
                </a:moveTo>
                <a:lnTo>
                  <a:pt x="4992914" y="0"/>
                </a:lnTo>
                <a:lnTo>
                  <a:pt x="4992914" y="2090511"/>
                </a:lnTo>
                <a:lnTo>
                  <a:pt x="0" y="20905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6277429" y="1698175"/>
            <a:ext cx="4992914" cy="2090511"/>
          </a:xfrm>
          <a:custGeom>
            <a:avLst/>
            <a:gdLst>
              <a:gd name="connsiteX0" fmla="*/ 0 w 4992914"/>
              <a:gd name="connsiteY0" fmla="*/ 0 h 2090511"/>
              <a:gd name="connsiteX1" fmla="*/ 4992914 w 4992914"/>
              <a:gd name="connsiteY1" fmla="*/ 0 h 2090511"/>
              <a:gd name="connsiteX2" fmla="*/ 4992914 w 4992914"/>
              <a:gd name="connsiteY2" fmla="*/ 2090511 h 2090511"/>
              <a:gd name="connsiteX3" fmla="*/ 0 w 4992914"/>
              <a:gd name="connsiteY3" fmla="*/ 2090511 h 2090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2914" h="2090511">
                <a:moveTo>
                  <a:pt x="0" y="0"/>
                </a:moveTo>
                <a:lnTo>
                  <a:pt x="4992914" y="0"/>
                </a:lnTo>
                <a:lnTo>
                  <a:pt x="4992914" y="2090511"/>
                </a:lnTo>
                <a:lnTo>
                  <a:pt x="0" y="20905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6277429" y="3983358"/>
            <a:ext cx="4992914" cy="2090511"/>
          </a:xfrm>
          <a:custGeom>
            <a:avLst/>
            <a:gdLst>
              <a:gd name="connsiteX0" fmla="*/ 0 w 4992914"/>
              <a:gd name="connsiteY0" fmla="*/ 0 h 2090511"/>
              <a:gd name="connsiteX1" fmla="*/ 4992914 w 4992914"/>
              <a:gd name="connsiteY1" fmla="*/ 0 h 2090511"/>
              <a:gd name="connsiteX2" fmla="*/ 4992914 w 4992914"/>
              <a:gd name="connsiteY2" fmla="*/ 2090511 h 2090511"/>
              <a:gd name="connsiteX3" fmla="*/ 0 w 4992914"/>
              <a:gd name="connsiteY3" fmla="*/ 2090511 h 2090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92914" h="2090511">
                <a:moveTo>
                  <a:pt x="0" y="0"/>
                </a:moveTo>
                <a:lnTo>
                  <a:pt x="4992914" y="0"/>
                </a:lnTo>
                <a:lnTo>
                  <a:pt x="4992914" y="2090511"/>
                </a:lnTo>
                <a:lnTo>
                  <a:pt x="0" y="20905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410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714375" y="2168330"/>
            <a:ext cx="3868616" cy="3530991"/>
          </a:xfrm>
          <a:custGeom>
            <a:avLst/>
            <a:gdLst>
              <a:gd name="connsiteX0" fmla="*/ 0 w 3868616"/>
              <a:gd name="connsiteY0" fmla="*/ 0 h 3530991"/>
              <a:gd name="connsiteX1" fmla="*/ 3868616 w 3868616"/>
              <a:gd name="connsiteY1" fmla="*/ 0 h 3530991"/>
              <a:gd name="connsiteX2" fmla="*/ 3868616 w 3868616"/>
              <a:gd name="connsiteY2" fmla="*/ 3530991 h 3530991"/>
              <a:gd name="connsiteX3" fmla="*/ 0 w 3868616"/>
              <a:gd name="connsiteY3" fmla="*/ 3530991 h 3530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8616" h="3530991">
                <a:moveTo>
                  <a:pt x="0" y="0"/>
                </a:moveTo>
                <a:lnTo>
                  <a:pt x="3868616" y="0"/>
                </a:lnTo>
                <a:lnTo>
                  <a:pt x="3868616" y="3530991"/>
                </a:lnTo>
                <a:lnTo>
                  <a:pt x="0" y="353099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0722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8294262" y="2200054"/>
            <a:ext cx="2175711" cy="1209897"/>
          </a:xfrm>
          <a:custGeom>
            <a:avLst/>
            <a:gdLst>
              <a:gd name="connsiteX0" fmla="*/ 0 w 2175711"/>
              <a:gd name="connsiteY0" fmla="*/ 0 h 1209897"/>
              <a:gd name="connsiteX1" fmla="*/ 2175711 w 2175711"/>
              <a:gd name="connsiteY1" fmla="*/ 0 h 1209897"/>
              <a:gd name="connsiteX2" fmla="*/ 2175711 w 2175711"/>
              <a:gd name="connsiteY2" fmla="*/ 1209897 h 1209897"/>
              <a:gd name="connsiteX3" fmla="*/ 0 w 2175711"/>
              <a:gd name="connsiteY3" fmla="*/ 1209897 h 1209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5711" h="1209897">
                <a:moveTo>
                  <a:pt x="0" y="0"/>
                </a:moveTo>
                <a:lnTo>
                  <a:pt x="2175711" y="0"/>
                </a:lnTo>
                <a:lnTo>
                  <a:pt x="2175711" y="1209897"/>
                </a:lnTo>
                <a:lnTo>
                  <a:pt x="0" y="12098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4476750" y="1666875"/>
            <a:ext cx="3333750" cy="1895475"/>
          </a:xfrm>
          <a:custGeom>
            <a:avLst/>
            <a:gdLst>
              <a:gd name="connsiteX0" fmla="*/ 0 w 3333750"/>
              <a:gd name="connsiteY0" fmla="*/ 0 h 1895475"/>
              <a:gd name="connsiteX1" fmla="*/ 3333750 w 3333750"/>
              <a:gd name="connsiteY1" fmla="*/ 0 h 1895475"/>
              <a:gd name="connsiteX2" fmla="*/ 3333750 w 3333750"/>
              <a:gd name="connsiteY2" fmla="*/ 1895475 h 1895475"/>
              <a:gd name="connsiteX3" fmla="*/ 0 w 3333750"/>
              <a:gd name="connsiteY3" fmla="*/ 1895475 h 189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3750" h="1895475">
                <a:moveTo>
                  <a:pt x="0" y="0"/>
                </a:moveTo>
                <a:lnTo>
                  <a:pt x="3333750" y="0"/>
                </a:lnTo>
                <a:lnTo>
                  <a:pt x="3333750" y="1895475"/>
                </a:lnTo>
                <a:lnTo>
                  <a:pt x="0" y="18954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828801" y="2200053"/>
            <a:ext cx="2175711" cy="1209897"/>
          </a:xfrm>
          <a:custGeom>
            <a:avLst/>
            <a:gdLst>
              <a:gd name="connsiteX0" fmla="*/ 0 w 2175711"/>
              <a:gd name="connsiteY0" fmla="*/ 0 h 1209897"/>
              <a:gd name="connsiteX1" fmla="*/ 2175711 w 2175711"/>
              <a:gd name="connsiteY1" fmla="*/ 0 h 1209897"/>
              <a:gd name="connsiteX2" fmla="*/ 2175711 w 2175711"/>
              <a:gd name="connsiteY2" fmla="*/ 1209897 h 1209897"/>
              <a:gd name="connsiteX3" fmla="*/ 0 w 2175711"/>
              <a:gd name="connsiteY3" fmla="*/ 1209897 h 1209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5711" h="1209897">
                <a:moveTo>
                  <a:pt x="0" y="0"/>
                </a:moveTo>
                <a:lnTo>
                  <a:pt x="2175711" y="0"/>
                </a:lnTo>
                <a:lnTo>
                  <a:pt x="2175711" y="1209897"/>
                </a:lnTo>
                <a:lnTo>
                  <a:pt x="0" y="12098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78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1433739"/>
            <a:ext cx="12192000" cy="2413000"/>
          </a:xfrm>
          <a:custGeom>
            <a:avLst/>
            <a:gdLst>
              <a:gd name="connsiteX0" fmla="*/ 0 w 12192000"/>
              <a:gd name="connsiteY0" fmla="*/ 0 h 2413000"/>
              <a:gd name="connsiteX1" fmla="*/ 12192000 w 12192000"/>
              <a:gd name="connsiteY1" fmla="*/ 0 h 2413000"/>
              <a:gd name="connsiteX2" fmla="*/ 12192000 w 12192000"/>
              <a:gd name="connsiteY2" fmla="*/ 2413000 h 2413000"/>
              <a:gd name="connsiteX3" fmla="*/ 0 w 12192000"/>
              <a:gd name="connsiteY3" fmla="*/ 2413000 h 24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413000">
                <a:moveTo>
                  <a:pt x="0" y="0"/>
                </a:moveTo>
                <a:lnTo>
                  <a:pt x="12192000" y="0"/>
                </a:lnTo>
                <a:lnTo>
                  <a:pt x="12192000" y="2413000"/>
                </a:lnTo>
                <a:lnTo>
                  <a:pt x="0" y="2413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201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695325" y="1520825"/>
            <a:ext cx="5734504" cy="4824413"/>
          </a:xfrm>
          <a:custGeom>
            <a:avLst/>
            <a:gdLst>
              <a:gd name="connsiteX0" fmla="*/ 0 w 5734504"/>
              <a:gd name="connsiteY0" fmla="*/ 0 h 4824413"/>
              <a:gd name="connsiteX1" fmla="*/ 5734504 w 5734504"/>
              <a:gd name="connsiteY1" fmla="*/ 0 h 4824413"/>
              <a:gd name="connsiteX2" fmla="*/ 5734504 w 5734504"/>
              <a:gd name="connsiteY2" fmla="*/ 4824413 h 4824413"/>
              <a:gd name="connsiteX3" fmla="*/ 0 w 5734504"/>
              <a:gd name="connsiteY3" fmla="*/ 4824413 h 4824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34504" h="4824413">
                <a:moveTo>
                  <a:pt x="0" y="0"/>
                </a:moveTo>
                <a:lnTo>
                  <a:pt x="5734504" y="0"/>
                </a:lnTo>
                <a:lnTo>
                  <a:pt x="5734504" y="4824413"/>
                </a:lnTo>
                <a:lnTo>
                  <a:pt x="0" y="48244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122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6096001" y="1520825"/>
            <a:ext cx="2701925" cy="2412207"/>
          </a:xfrm>
          <a:custGeom>
            <a:avLst/>
            <a:gdLst>
              <a:gd name="connsiteX0" fmla="*/ 0 w 2701925"/>
              <a:gd name="connsiteY0" fmla="*/ 0 h 2412207"/>
              <a:gd name="connsiteX1" fmla="*/ 2701925 w 2701925"/>
              <a:gd name="connsiteY1" fmla="*/ 0 h 2412207"/>
              <a:gd name="connsiteX2" fmla="*/ 2701925 w 2701925"/>
              <a:gd name="connsiteY2" fmla="*/ 2412207 h 2412207"/>
              <a:gd name="connsiteX3" fmla="*/ 0 w 2701925"/>
              <a:gd name="connsiteY3" fmla="*/ 2412207 h 2412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1925" h="2412207">
                <a:moveTo>
                  <a:pt x="0" y="0"/>
                </a:moveTo>
                <a:lnTo>
                  <a:pt x="2701925" y="0"/>
                </a:lnTo>
                <a:lnTo>
                  <a:pt x="2701925" y="2412207"/>
                </a:lnTo>
                <a:lnTo>
                  <a:pt x="0" y="24122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8794751" y="1520825"/>
            <a:ext cx="2701925" cy="2412207"/>
          </a:xfrm>
          <a:custGeom>
            <a:avLst/>
            <a:gdLst>
              <a:gd name="connsiteX0" fmla="*/ 0 w 2701925"/>
              <a:gd name="connsiteY0" fmla="*/ 0 h 2412207"/>
              <a:gd name="connsiteX1" fmla="*/ 2701925 w 2701925"/>
              <a:gd name="connsiteY1" fmla="*/ 0 h 2412207"/>
              <a:gd name="connsiteX2" fmla="*/ 2701925 w 2701925"/>
              <a:gd name="connsiteY2" fmla="*/ 2412207 h 2412207"/>
              <a:gd name="connsiteX3" fmla="*/ 0 w 2701925"/>
              <a:gd name="connsiteY3" fmla="*/ 2412207 h 2412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1925" h="2412207">
                <a:moveTo>
                  <a:pt x="0" y="0"/>
                </a:moveTo>
                <a:lnTo>
                  <a:pt x="2701925" y="0"/>
                </a:lnTo>
                <a:lnTo>
                  <a:pt x="2701925" y="2412207"/>
                </a:lnTo>
                <a:lnTo>
                  <a:pt x="0" y="24122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096001" y="3933032"/>
            <a:ext cx="2701925" cy="2412207"/>
          </a:xfrm>
          <a:custGeom>
            <a:avLst/>
            <a:gdLst>
              <a:gd name="connsiteX0" fmla="*/ 0 w 2701925"/>
              <a:gd name="connsiteY0" fmla="*/ 0 h 2412207"/>
              <a:gd name="connsiteX1" fmla="*/ 2701925 w 2701925"/>
              <a:gd name="connsiteY1" fmla="*/ 0 h 2412207"/>
              <a:gd name="connsiteX2" fmla="*/ 2701925 w 2701925"/>
              <a:gd name="connsiteY2" fmla="*/ 2412207 h 2412207"/>
              <a:gd name="connsiteX3" fmla="*/ 0 w 2701925"/>
              <a:gd name="connsiteY3" fmla="*/ 2412207 h 2412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1925" h="2412207">
                <a:moveTo>
                  <a:pt x="0" y="0"/>
                </a:moveTo>
                <a:lnTo>
                  <a:pt x="2701925" y="0"/>
                </a:lnTo>
                <a:lnTo>
                  <a:pt x="2701925" y="2412207"/>
                </a:lnTo>
                <a:lnTo>
                  <a:pt x="0" y="24122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794751" y="3933032"/>
            <a:ext cx="2701925" cy="2412207"/>
          </a:xfrm>
          <a:custGeom>
            <a:avLst/>
            <a:gdLst>
              <a:gd name="connsiteX0" fmla="*/ 0 w 2701925"/>
              <a:gd name="connsiteY0" fmla="*/ 0 h 2412207"/>
              <a:gd name="connsiteX1" fmla="*/ 2701925 w 2701925"/>
              <a:gd name="connsiteY1" fmla="*/ 0 h 2412207"/>
              <a:gd name="connsiteX2" fmla="*/ 2701925 w 2701925"/>
              <a:gd name="connsiteY2" fmla="*/ 2412207 h 2412207"/>
              <a:gd name="connsiteX3" fmla="*/ 0 w 2701925"/>
              <a:gd name="connsiteY3" fmla="*/ 2412207 h 2412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1925" h="2412207">
                <a:moveTo>
                  <a:pt x="0" y="0"/>
                </a:moveTo>
                <a:lnTo>
                  <a:pt x="2701925" y="0"/>
                </a:lnTo>
                <a:lnTo>
                  <a:pt x="2701925" y="2412207"/>
                </a:lnTo>
                <a:lnTo>
                  <a:pt x="0" y="24122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251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3933826"/>
            <a:ext cx="12192000" cy="2924175"/>
          </a:xfrm>
          <a:custGeom>
            <a:avLst/>
            <a:gdLst>
              <a:gd name="connsiteX0" fmla="*/ 0 w 12192000"/>
              <a:gd name="connsiteY0" fmla="*/ 0 h 2924175"/>
              <a:gd name="connsiteX1" fmla="*/ 12192000 w 12192000"/>
              <a:gd name="connsiteY1" fmla="*/ 0 h 2924175"/>
              <a:gd name="connsiteX2" fmla="*/ 12192000 w 12192000"/>
              <a:gd name="connsiteY2" fmla="*/ 2924175 h 2924175"/>
              <a:gd name="connsiteX3" fmla="*/ 0 w 12192000"/>
              <a:gd name="connsiteY3" fmla="*/ 2924175 h 292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924175">
                <a:moveTo>
                  <a:pt x="0" y="0"/>
                </a:moveTo>
                <a:lnTo>
                  <a:pt x="12192000" y="0"/>
                </a:lnTo>
                <a:lnTo>
                  <a:pt x="12192000" y="2924175"/>
                </a:lnTo>
                <a:lnTo>
                  <a:pt x="0" y="29241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131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709840" y="2201170"/>
            <a:ext cx="2148351" cy="3422000"/>
          </a:xfrm>
          <a:custGeom>
            <a:avLst/>
            <a:gdLst>
              <a:gd name="connsiteX0" fmla="*/ 0 w 2148351"/>
              <a:gd name="connsiteY0" fmla="*/ 0 h 3422000"/>
              <a:gd name="connsiteX1" fmla="*/ 2148351 w 2148351"/>
              <a:gd name="connsiteY1" fmla="*/ 0 h 3422000"/>
              <a:gd name="connsiteX2" fmla="*/ 2148351 w 2148351"/>
              <a:gd name="connsiteY2" fmla="*/ 3422000 h 3422000"/>
              <a:gd name="connsiteX3" fmla="*/ 0 w 2148351"/>
              <a:gd name="connsiteY3" fmla="*/ 3422000 h 342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351" h="3422000">
                <a:moveTo>
                  <a:pt x="0" y="0"/>
                </a:moveTo>
                <a:lnTo>
                  <a:pt x="2148351" y="0"/>
                </a:lnTo>
                <a:lnTo>
                  <a:pt x="2148351" y="3422000"/>
                </a:lnTo>
                <a:lnTo>
                  <a:pt x="0" y="3422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2303161" y="2010228"/>
            <a:ext cx="2415290" cy="3847193"/>
          </a:xfrm>
          <a:custGeom>
            <a:avLst/>
            <a:gdLst>
              <a:gd name="connsiteX0" fmla="*/ 0 w 2415290"/>
              <a:gd name="connsiteY0" fmla="*/ 0 h 3847193"/>
              <a:gd name="connsiteX1" fmla="*/ 2415290 w 2415290"/>
              <a:gd name="connsiteY1" fmla="*/ 0 h 3847193"/>
              <a:gd name="connsiteX2" fmla="*/ 2415290 w 2415290"/>
              <a:gd name="connsiteY2" fmla="*/ 3847193 h 3847193"/>
              <a:gd name="connsiteX3" fmla="*/ 0 w 2415290"/>
              <a:gd name="connsiteY3" fmla="*/ 3847193 h 3847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15290" h="3847193">
                <a:moveTo>
                  <a:pt x="0" y="0"/>
                </a:moveTo>
                <a:lnTo>
                  <a:pt x="2415290" y="0"/>
                </a:lnTo>
                <a:lnTo>
                  <a:pt x="2415290" y="3847193"/>
                </a:lnTo>
                <a:lnTo>
                  <a:pt x="0" y="38471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910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695326" y="1893210"/>
            <a:ext cx="3349911" cy="2038350"/>
          </a:xfrm>
          <a:custGeom>
            <a:avLst/>
            <a:gdLst>
              <a:gd name="connsiteX0" fmla="*/ 0 w 3349911"/>
              <a:gd name="connsiteY0" fmla="*/ 0 h 2038350"/>
              <a:gd name="connsiteX1" fmla="*/ 3349911 w 3349911"/>
              <a:gd name="connsiteY1" fmla="*/ 0 h 2038350"/>
              <a:gd name="connsiteX2" fmla="*/ 3349911 w 3349911"/>
              <a:gd name="connsiteY2" fmla="*/ 2038350 h 2038350"/>
              <a:gd name="connsiteX3" fmla="*/ 0 w 3349911"/>
              <a:gd name="connsiteY3" fmla="*/ 203835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911" h="2038350">
                <a:moveTo>
                  <a:pt x="0" y="0"/>
                </a:moveTo>
                <a:lnTo>
                  <a:pt x="3349911" y="0"/>
                </a:lnTo>
                <a:lnTo>
                  <a:pt x="3349911" y="2038350"/>
                </a:lnTo>
                <a:lnTo>
                  <a:pt x="0" y="20383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421045" y="1893210"/>
            <a:ext cx="3349911" cy="2038350"/>
          </a:xfrm>
          <a:custGeom>
            <a:avLst/>
            <a:gdLst>
              <a:gd name="connsiteX0" fmla="*/ 0 w 3349911"/>
              <a:gd name="connsiteY0" fmla="*/ 0 h 2038350"/>
              <a:gd name="connsiteX1" fmla="*/ 3349911 w 3349911"/>
              <a:gd name="connsiteY1" fmla="*/ 0 h 2038350"/>
              <a:gd name="connsiteX2" fmla="*/ 3349911 w 3349911"/>
              <a:gd name="connsiteY2" fmla="*/ 2038350 h 2038350"/>
              <a:gd name="connsiteX3" fmla="*/ 0 w 3349911"/>
              <a:gd name="connsiteY3" fmla="*/ 203835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911" h="2038350">
                <a:moveTo>
                  <a:pt x="0" y="0"/>
                </a:moveTo>
                <a:lnTo>
                  <a:pt x="3349911" y="0"/>
                </a:lnTo>
                <a:lnTo>
                  <a:pt x="3349911" y="2038350"/>
                </a:lnTo>
                <a:lnTo>
                  <a:pt x="0" y="20383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8146765" y="1893210"/>
            <a:ext cx="3349911" cy="2038350"/>
          </a:xfrm>
          <a:custGeom>
            <a:avLst/>
            <a:gdLst>
              <a:gd name="connsiteX0" fmla="*/ 0 w 3349911"/>
              <a:gd name="connsiteY0" fmla="*/ 0 h 2038350"/>
              <a:gd name="connsiteX1" fmla="*/ 3349911 w 3349911"/>
              <a:gd name="connsiteY1" fmla="*/ 0 h 2038350"/>
              <a:gd name="connsiteX2" fmla="*/ 3349911 w 3349911"/>
              <a:gd name="connsiteY2" fmla="*/ 2038350 h 2038350"/>
              <a:gd name="connsiteX3" fmla="*/ 0 w 3349911"/>
              <a:gd name="connsiteY3" fmla="*/ 203835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911" h="2038350">
                <a:moveTo>
                  <a:pt x="0" y="0"/>
                </a:moveTo>
                <a:lnTo>
                  <a:pt x="3349911" y="0"/>
                </a:lnTo>
                <a:lnTo>
                  <a:pt x="3349911" y="2038350"/>
                </a:lnTo>
                <a:lnTo>
                  <a:pt x="0" y="20383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842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6838950" y="0"/>
            <a:ext cx="5353050" cy="6858000"/>
          </a:xfrm>
          <a:custGeom>
            <a:avLst/>
            <a:gdLst>
              <a:gd name="connsiteX0" fmla="*/ 0 w 5353050"/>
              <a:gd name="connsiteY0" fmla="*/ 0 h 6858000"/>
              <a:gd name="connsiteX1" fmla="*/ 5353050 w 5353050"/>
              <a:gd name="connsiteY1" fmla="*/ 0 h 6858000"/>
              <a:gd name="connsiteX2" fmla="*/ 5353050 w 5353050"/>
              <a:gd name="connsiteY2" fmla="*/ 6858000 h 6858000"/>
              <a:gd name="connsiteX3" fmla="*/ 0 w 53530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3050" h="6858000">
                <a:moveTo>
                  <a:pt x="0" y="0"/>
                </a:moveTo>
                <a:lnTo>
                  <a:pt x="5353050" y="0"/>
                </a:lnTo>
                <a:lnTo>
                  <a:pt x="535305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7590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718346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496384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274422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9052459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838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516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10570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718346" y="1006217"/>
            <a:ext cx="1008000" cy="108000"/>
          </a:xfrm>
          <a:prstGeom prst="rect">
            <a:avLst/>
          </a:prstGeom>
          <a:solidFill>
            <a:srgbClr val="3F3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0406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  <p:sldLayoutId id="2147483660" r:id="rId12"/>
    <p:sldLayoutId id="2147483659" r:id="rId13"/>
    <p:sldLayoutId id="2147483658" r:id="rId14"/>
    <p:sldLayoutId id="214748365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jpg"/><Relationship Id="rId5" Type="http://schemas.openxmlformats.org/officeDocument/2006/relationships/image" Target="../media/image8.jpg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eg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5.jpg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9" t="27025" r="13839" b="261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媒体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63219" y="-441136"/>
            <a:ext cx="609600" cy="6096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310625" y="1964995"/>
            <a:ext cx="5570756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000" dirty="0" smtClean="0">
                <a:solidFill>
                  <a:schemeClr val="bg1"/>
                </a:solidFill>
                <a:latin typeface="经典综艺体简" panose="02010609000101010101" pitchFamily="49" charset="-122"/>
                <a:ea typeface="经典综艺体简" panose="02010609000101010101" pitchFamily="49" charset="-122"/>
                <a:cs typeface="经典综艺体简" panose="02010609000101010101" pitchFamily="49" charset="-122"/>
              </a:rPr>
              <a:t>招商加盟计划</a:t>
            </a:r>
            <a:r>
              <a:rPr lang="zh-CN" altLang="en-US" sz="6000" dirty="0">
                <a:solidFill>
                  <a:schemeClr val="bg1"/>
                </a:solidFill>
                <a:latin typeface="经典综艺体简" panose="02010609000101010101" pitchFamily="49" charset="-122"/>
                <a:ea typeface="经典综艺体简" panose="02010609000101010101" pitchFamily="49" charset="-122"/>
                <a:cs typeface="经典综艺体简" panose="02010609000101010101" pitchFamily="49" charset="-122"/>
              </a:rPr>
              <a:t>书</a:t>
            </a:r>
          </a:p>
        </p:txBody>
      </p:sp>
      <p:cxnSp>
        <p:nvCxnSpPr>
          <p:cNvPr id="8" name="直接连接符 7"/>
          <p:cNvCxnSpPr>
            <a:cxnSpLocks/>
          </p:cNvCxnSpPr>
          <p:nvPr/>
        </p:nvCxnSpPr>
        <p:spPr>
          <a:xfrm>
            <a:off x="5086350" y="3136900"/>
            <a:ext cx="2019300" cy="0"/>
          </a:xfrm>
          <a:prstGeom prst="line">
            <a:avLst/>
          </a:prstGeom>
          <a:ln w="38100">
            <a:solidFill>
              <a:srgbClr val="2FBC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917702" y="3331243"/>
            <a:ext cx="835659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ea typeface="经典综艺体简" panose="02010609000101010101" pitchFamily="49" charset="-122"/>
                <a:cs typeface="经典综艺体简" panose="02010609000101010101" pitchFamily="49" charset="-122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4635500" y="4330700"/>
            <a:ext cx="584200" cy="584200"/>
            <a:chOff x="4635500" y="4330700"/>
            <a:chExt cx="584200" cy="584200"/>
          </a:xfrm>
        </p:grpSpPr>
        <p:sp>
          <p:nvSpPr>
            <p:cNvPr id="11" name="椭圆 10"/>
            <p:cNvSpPr/>
            <p:nvPr/>
          </p:nvSpPr>
          <p:spPr>
            <a:xfrm>
              <a:off x="4635500" y="4330700"/>
              <a:ext cx="584200" cy="584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3"/>
            <p:cNvSpPr/>
            <p:nvPr/>
          </p:nvSpPr>
          <p:spPr>
            <a:xfrm>
              <a:off x="4769847" y="4509924"/>
              <a:ext cx="315506" cy="234037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803900" y="4330700"/>
            <a:ext cx="584200" cy="584200"/>
            <a:chOff x="5803900" y="4330700"/>
            <a:chExt cx="584200" cy="584200"/>
          </a:xfrm>
        </p:grpSpPr>
        <p:sp>
          <p:nvSpPr>
            <p:cNvPr id="12" name="椭圆 11"/>
            <p:cNvSpPr/>
            <p:nvPr/>
          </p:nvSpPr>
          <p:spPr>
            <a:xfrm>
              <a:off x="5803900" y="4330700"/>
              <a:ext cx="584200" cy="584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4"/>
            <p:cNvSpPr/>
            <p:nvPr/>
          </p:nvSpPr>
          <p:spPr>
            <a:xfrm>
              <a:off x="5942962" y="4469189"/>
              <a:ext cx="306077" cy="315506"/>
            </a:xfrm>
            <a:custGeom>
              <a:avLst/>
              <a:gdLst>
                <a:gd name="connsiteX0" fmla="*/ 157951 w 327026"/>
                <a:gd name="connsiteY0" fmla="*/ 134938 h 337100"/>
                <a:gd name="connsiteX1" fmla="*/ 327026 w 327026"/>
                <a:gd name="connsiteY1" fmla="*/ 239958 h 337100"/>
                <a:gd name="connsiteX2" fmla="*/ 259660 w 327026"/>
                <a:gd name="connsiteY2" fmla="*/ 254398 h 337100"/>
                <a:gd name="connsiteX3" fmla="*/ 295325 w 327026"/>
                <a:gd name="connsiteY3" fmla="*/ 305595 h 337100"/>
                <a:gd name="connsiteX4" fmla="*/ 292683 w 327026"/>
                <a:gd name="connsiteY4" fmla="*/ 334475 h 337100"/>
                <a:gd name="connsiteX5" fmla="*/ 263623 w 327026"/>
                <a:gd name="connsiteY5" fmla="*/ 326599 h 337100"/>
                <a:gd name="connsiteX6" fmla="*/ 227959 w 327026"/>
                <a:gd name="connsiteY6" fmla="*/ 275402 h 337100"/>
                <a:gd name="connsiteX7" fmla="*/ 192294 w 327026"/>
                <a:gd name="connsiteY7" fmla="*/ 333162 h 337100"/>
                <a:gd name="connsiteX8" fmla="*/ 153988 w 327026"/>
                <a:gd name="connsiteY8" fmla="*/ 137564 h 337100"/>
                <a:gd name="connsiteX9" fmla="*/ 157951 w 327026"/>
                <a:gd name="connsiteY9" fmla="*/ 134938 h 337100"/>
                <a:gd name="connsiteX10" fmla="*/ 287448 w 327026"/>
                <a:gd name="connsiteY10" fmla="*/ 96838 h 337100"/>
                <a:gd name="connsiteX11" fmla="*/ 270368 w 327026"/>
                <a:gd name="connsiteY11" fmla="*/ 108528 h 337100"/>
                <a:gd name="connsiteX12" fmla="*/ 280879 w 327026"/>
                <a:gd name="connsiteY12" fmla="*/ 150092 h 337100"/>
                <a:gd name="connsiteX13" fmla="*/ 301899 w 327026"/>
                <a:gd name="connsiteY13" fmla="*/ 182563 h 337100"/>
                <a:gd name="connsiteX14" fmla="*/ 303213 w 327026"/>
                <a:gd name="connsiteY14" fmla="*/ 161781 h 337100"/>
                <a:gd name="connsiteX15" fmla="*/ 287448 w 327026"/>
                <a:gd name="connsiteY15" fmla="*/ 96838 h 337100"/>
                <a:gd name="connsiteX16" fmla="*/ 160474 w 327026"/>
                <a:gd name="connsiteY16" fmla="*/ 0 h 337100"/>
                <a:gd name="connsiteX17" fmla="*/ 322263 w 327026"/>
                <a:gd name="connsiteY17" fmla="*/ 161925 h 337100"/>
                <a:gd name="connsiteX18" fmla="*/ 314371 w 327026"/>
                <a:gd name="connsiteY18" fmla="*/ 211951 h 337100"/>
                <a:gd name="connsiteX19" fmla="*/ 242026 w 327026"/>
                <a:gd name="connsiteY19" fmla="*/ 165875 h 337100"/>
                <a:gd name="connsiteX20" fmla="*/ 259126 w 327026"/>
                <a:gd name="connsiteY20" fmla="*/ 139545 h 337100"/>
                <a:gd name="connsiteX21" fmla="*/ 244657 w 327026"/>
                <a:gd name="connsiteY21" fmla="*/ 94785 h 337100"/>
                <a:gd name="connsiteX22" fmla="*/ 203881 w 327026"/>
                <a:gd name="connsiteY22" fmla="*/ 63190 h 337100"/>
                <a:gd name="connsiteX23" fmla="*/ 186781 w 327026"/>
                <a:gd name="connsiteY23" fmla="*/ 22380 h 337100"/>
                <a:gd name="connsiteX24" fmla="*/ 160474 w 327026"/>
                <a:gd name="connsiteY24" fmla="*/ 19747 h 337100"/>
                <a:gd name="connsiteX25" fmla="*/ 74975 w 327026"/>
                <a:gd name="connsiteY25" fmla="*/ 48709 h 337100"/>
                <a:gd name="connsiteX26" fmla="*/ 86814 w 327026"/>
                <a:gd name="connsiteY26" fmla="*/ 86886 h 337100"/>
                <a:gd name="connsiteX27" fmla="*/ 53930 w 327026"/>
                <a:gd name="connsiteY27" fmla="*/ 111899 h 337100"/>
                <a:gd name="connsiteX28" fmla="*/ 53930 w 327026"/>
                <a:gd name="connsiteY28" fmla="*/ 140862 h 337100"/>
                <a:gd name="connsiteX29" fmla="*/ 59191 w 327026"/>
                <a:gd name="connsiteY29" fmla="*/ 157976 h 337100"/>
                <a:gd name="connsiteX30" fmla="*/ 21046 w 327026"/>
                <a:gd name="connsiteY30" fmla="*/ 181672 h 337100"/>
                <a:gd name="connsiteX31" fmla="*/ 35515 w 327026"/>
                <a:gd name="connsiteY31" fmla="*/ 227748 h 337100"/>
                <a:gd name="connsiteX32" fmla="*/ 59191 w 327026"/>
                <a:gd name="connsiteY32" fmla="*/ 190887 h 337100"/>
                <a:gd name="connsiteX33" fmla="*/ 89444 w 327026"/>
                <a:gd name="connsiteY33" fmla="*/ 198786 h 337100"/>
                <a:gd name="connsiteX34" fmla="*/ 122328 w 327026"/>
                <a:gd name="connsiteY34" fmla="*/ 215900 h 337100"/>
                <a:gd name="connsiteX35" fmla="*/ 96021 w 327026"/>
                <a:gd name="connsiteY35" fmla="*/ 248812 h 337100"/>
                <a:gd name="connsiteX36" fmla="*/ 86814 w 327026"/>
                <a:gd name="connsiteY36" fmla="*/ 283040 h 337100"/>
                <a:gd name="connsiteX37" fmla="*/ 160474 w 327026"/>
                <a:gd name="connsiteY37" fmla="*/ 304103 h 337100"/>
                <a:gd name="connsiteX38" fmla="*/ 167051 w 327026"/>
                <a:gd name="connsiteY38" fmla="*/ 302787 h 337100"/>
                <a:gd name="connsiteX39" fmla="*/ 170997 w 327026"/>
                <a:gd name="connsiteY39" fmla="*/ 322534 h 337100"/>
                <a:gd name="connsiteX40" fmla="*/ 160474 w 327026"/>
                <a:gd name="connsiteY40" fmla="*/ 323850 h 337100"/>
                <a:gd name="connsiteX41" fmla="*/ 0 w 327026"/>
                <a:gd name="connsiteY41" fmla="*/ 161925 h 337100"/>
                <a:gd name="connsiteX42" fmla="*/ 160474 w 327026"/>
                <a:gd name="connsiteY42" fmla="*/ 0 h 33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27026" h="337100">
                  <a:moveTo>
                    <a:pt x="157951" y="134938"/>
                  </a:moveTo>
                  <a:cubicBezTo>
                    <a:pt x="157951" y="134938"/>
                    <a:pt x="157951" y="134938"/>
                    <a:pt x="327026" y="239958"/>
                  </a:cubicBezTo>
                  <a:cubicBezTo>
                    <a:pt x="327026" y="239958"/>
                    <a:pt x="327026" y="239958"/>
                    <a:pt x="259660" y="254398"/>
                  </a:cubicBezTo>
                  <a:lnTo>
                    <a:pt x="295325" y="305595"/>
                  </a:lnTo>
                  <a:cubicBezTo>
                    <a:pt x="301929" y="316097"/>
                    <a:pt x="300608" y="327911"/>
                    <a:pt x="292683" y="334475"/>
                  </a:cubicBezTo>
                  <a:cubicBezTo>
                    <a:pt x="283436" y="339726"/>
                    <a:pt x="271548" y="337101"/>
                    <a:pt x="263623" y="326599"/>
                  </a:cubicBezTo>
                  <a:cubicBezTo>
                    <a:pt x="263623" y="326599"/>
                    <a:pt x="263623" y="326599"/>
                    <a:pt x="227959" y="275402"/>
                  </a:cubicBezTo>
                  <a:cubicBezTo>
                    <a:pt x="227959" y="275402"/>
                    <a:pt x="227959" y="275402"/>
                    <a:pt x="192294" y="333162"/>
                  </a:cubicBezTo>
                  <a:cubicBezTo>
                    <a:pt x="192294" y="333162"/>
                    <a:pt x="192294" y="333162"/>
                    <a:pt x="153988" y="137564"/>
                  </a:cubicBezTo>
                  <a:cubicBezTo>
                    <a:pt x="153988" y="137564"/>
                    <a:pt x="153988" y="137564"/>
                    <a:pt x="157951" y="134938"/>
                  </a:cubicBezTo>
                  <a:close/>
                  <a:moveTo>
                    <a:pt x="287448" y="96838"/>
                  </a:moveTo>
                  <a:cubicBezTo>
                    <a:pt x="280879" y="99436"/>
                    <a:pt x="272996" y="103332"/>
                    <a:pt x="270368" y="108528"/>
                  </a:cubicBezTo>
                  <a:cubicBezTo>
                    <a:pt x="265113" y="117620"/>
                    <a:pt x="271682" y="143597"/>
                    <a:pt x="280879" y="150092"/>
                  </a:cubicBezTo>
                  <a:cubicBezTo>
                    <a:pt x="292703" y="159184"/>
                    <a:pt x="299272" y="170873"/>
                    <a:pt x="301899" y="182563"/>
                  </a:cubicBezTo>
                  <a:cubicBezTo>
                    <a:pt x="303213" y="176069"/>
                    <a:pt x="303213" y="168276"/>
                    <a:pt x="303213" y="161781"/>
                  </a:cubicBezTo>
                  <a:cubicBezTo>
                    <a:pt x="303213" y="138402"/>
                    <a:pt x="297958" y="116321"/>
                    <a:pt x="287448" y="96838"/>
                  </a:cubicBezTo>
                  <a:close/>
                  <a:moveTo>
                    <a:pt x="160474" y="0"/>
                  </a:moveTo>
                  <a:cubicBezTo>
                    <a:pt x="249918" y="0"/>
                    <a:pt x="322263" y="72405"/>
                    <a:pt x="322263" y="161925"/>
                  </a:cubicBezTo>
                  <a:cubicBezTo>
                    <a:pt x="322263" y="179039"/>
                    <a:pt x="319632" y="196153"/>
                    <a:pt x="314371" y="211951"/>
                  </a:cubicBezTo>
                  <a:cubicBezTo>
                    <a:pt x="314371" y="211951"/>
                    <a:pt x="314371" y="211951"/>
                    <a:pt x="242026" y="165875"/>
                  </a:cubicBezTo>
                  <a:cubicBezTo>
                    <a:pt x="247288" y="157976"/>
                    <a:pt x="257811" y="147444"/>
                    <a:pt x="259126" y="139545"/>
                  </a:cubicBezTo>
                  <a:cubicBezTo>
                    <a:pt x="260441" y="127697"/>
                    <a:pt x="251234" y="97418"/>
                    <a:pt x="244657" y="94785"/>
                  </a:cubicBezTo>
                  <a:cubicBezTo>
                    <a:pt x="238080" y="90836"/>
                    <a:pt x="218350" y="71089"/>
                    <a:pt x="203881" y="63190"/>
                  </a:cubicBezTo>
                  <a:cubicBezTo>
                    <a:pt x="193358" y="57924"/>
                    <a:pt x="188096" y="36861"/>
                    <a:pt x="186781" y="22380"/>
                  </a:cubicBezTo>
                  <a:cubicBezTo>
                    <a:pt x="177574" y="21063"/>
                    <a:pt x="169681" y="19747"/>
                    <a:pt x="160474" y="19747"/>
                  </a:cubicBezTo>
                  <a:cubicBezTo>
                    <a:pt x="128905" y="19747"/>
                    <a:pt x="98652" y="30279"/>
                    <a:pt x="74975" y="48709"/>
                  </a:cubicBezTo>
                  <a:cubicBezTo>
                    <a:pt x="81552" y="59241"/>
                    <a:pt x="93390" y="78988"/>
                    <a:pt x="86814" y="86886"/>
                  </a:cubicBezTo>
                  <a:cubicBezTo>
                    <a:pt x="78921" y="100051"/>
                    <a:pt x="53930" y="100051"/>
                    <a:pt x="53930" y="111899"/>
                  </a:cubicBezTo>
                  <a:cubicBezTo>
                    <a:pt x="53930" y="123747"/>
                    <a:pt x="52614" y="135596"/>
                    <a:pt x="53930" y="140862"/>
                  </a:cubicBezTo>
                  <a:cubicBezTo>
                    <a:pt x="55245" y="146128"/>
                    <a:pt x="69714" y="150077"/>
                    <a:pt x="59191" y="157976"/>
                  </a:cubicBezTo>
                  <a:cubicBezTo>
                    <a:pt x="52614" y="164558"/>
                    <a:pt x="32884" y="175090"/>
                    <a:pt x="21046" y="181672"/>
                  </a:cubicBezTo>
                  <a:cubicBezTo>
                    <a:pt x="22361" y="197470"/>
                    <a:pt x="27622" y="213267"/>
                    <a:pt x="35515" y="227748"/>
                  </a:cubicBezTo>
                  <a:cubicBezTo>
                    <a:pt x="38145" y="219850"/>
                    <a:pt x="49984" y="192204"/>
                    <a:pt x="59191" y="190887"/>
                  </a:cubicBezTo>
                  <a:cubicBezTo>
                    <a:pt x="69714" y="188254"/>
                    <a:pt x="78921" y="185621"/>
                    <a:pt x="89444" y="198786"/>
                  </a:cubicBezTo>
                  <a:cubicBezTo>
                    <a:pt x="99967" y="211951"/>
                    <a:pt x="114436" y="215900"/>
                    <a:pt x="122328" y="215900"/>
                  </a:cubicBezTo>
                  <a:cubicBezTo>
                    <a:pt x="130220" y="215900"/>
                    <a:pt x="121013" y="243546"/>
                    <a:pt x="96021" y="248812"/>
                  </a:cubicBezTo>
                  <a:cubicBezTo>
                    <a:pt x="72345" y="252761"/>
                    <a:pt x="106544" y="283040"/>
                    <a:pt x="86814" y="283040"/>
                  </a:cubicBezTo>
                  <a:cubicBezTo>
                    <a:pt x="109175" y="296204"/>
                    <a:pt x="134167" y="304103"/>
                    <a:pt x="160474" y="304103"/>
                  </a:cubicBezTo>
                  <a:cubicBezTo>
                    <a:pt x="163105" y="304103"/>
                    <a:pt x="165735" y="302787"/>
                    <a:pt x="167051" y="302787"/>
                  </a:cubicBezTo>
                  <a:cubicBezTo>
                    <a:pt x="167051" y="302787"/>
                    <a:pt x="167051" y="302787"/>
                    <a:pt x="170997" y="322534"/>
                  </a:cubicBezTo>
                  <a:cubicBezTo>
                    <a:pt x="168366" y="322534"/>
                    <a:pt x="164420" y="323850"/>
                    <a:pt x="160474" y="323850"/>
                  </a:cubicBezTo>
                  <a:cubicBezTo>
                    <a:pt x="72345" y="323850"/>
                    <a:pt x="0" y="251445"/>
                    <a:pt x="0" y="161925"/>
                  </a:cubicBezTo>
                  <a:cubicBezTo>
                    <a:pt x="0" y="72405"/>
                    <a:pt x="72345" y="0"/>
                    <a:pt x="160474" y="0"/>
                  </a:cubicBezTo>
                  <a:close/>
                </a:path>
              </a:pathLst>
            </a:cu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972300" y="4330700"/>
            <a:ext cx="584200" cy="584200"/>
            <a:chOff x="6972300" y="4330700"/>
            <a:chExt cx="584200" cy="584200"/>
          </a:xfrm>
        </p:grpSpPr>
        <p:sp>
          <p:nvSpPr>
            <p:cNvPr id="13" name="椭圆 12"/>
            <p:cNvSpPr/>
            <p:nvPr/>
          </p:nvSpPr>
          <p:spPr>
            <a:xfrm>
              <a:off x="6972300" y="4330700"/>
              <a:ext cx="584200" cy="584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5"/>
            <p:cNvSpPr/>
            <p:nvPr/>
          </p:nvSpPr>
          <p:spPr>
            <a:xfrm>
              <a:off x="7111938" y="4469189"/>
              <a:ext cx="304924" cy="315506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8203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6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2" t="29027" r="15159" b="2534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3F3C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74725" y="867149"/>
            <a:ext cx="3570208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CONTENTS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117600" y="2955350"/>
            <a:ext cx="4645777" cy="800100"/>
            <a:chOff x="1219200" y="2333050"/>
            <a:chExt cx="4645777" cy="800100"/>
          </a:xfrm>
        </p:grpSpPr>
        <p:sp>
          <p:nvSpPr>
            <p:cNvPr id="6" name="矩形: 圆角 5"/>
            <p:cNvSpPr/>
            <p:nvPr/>
          </p:nvSpPr>
          <p:spPr>
            <a:xfrm>
              <a:off x="1219200" y="2333050"/>
              <a:ext cx="800100" cy="800100"/>
            </a:xfrm>
            <a:prstGeom prst="roundRect">
              <a:avLst/>
            </a:pr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01</a:t>
              </a:r>
              <a:endParaRPr lang="zh-CN" altLang="en-US" sz="3200" b="1" dirty="0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044700" y="2409495"/>
              <a:ext cx="3820277" cy="664569"/>
              <a:chOff x="2019300" y="2333049"/>
              <a:chExt cx="3820277" cy="664569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2019300" y="2333049"/>
                <a:ext cx="26468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dirty="0">
                    <a:solidFill>
                      <a:schemeClr val="bg1"/>
                    </a:solidFill>
                  </a:rPr>
                  <a:t>标题文字添加此处</a:t>
                </a: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2019300" y="2720619"/>
                <a:ext cx="382027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</a:rPr>
                  <a:t>The user can demonstrate on a projector or computer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1117600" y="4417725"/>
            <a:ext cx="4645777" cy="800100"/>
            <a:chOff x="1219200" y="2333050"/>
            <a:chExt cx="4645777" cy="800100"/>
          </a:xfrm>
        </p:grpSpPr>
        <p:sp>
          <p:nvSpPr>
            <p:cNvPr id="12" name="矩形: 圆角 11"/>
            <p:cNvSpPr/>
            <p:nvPr/>
          </p:nvSpPr>
          <p:spPr>
            <a:xfrm>
              <a:off x="1219200" y="2333050"/>
              <a:ext cx="800100" cy="800100"/>
            </a:xfrm>
            <a:prstGeom prst="roundRect">
              <a:avLst/>
            </a:pr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03</a:t>
              </a:r>
              <a:endParaRPr lang="zh-CN" altLang="en-US" sz="3200" b="1" dirty="0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2044700" y="2409495"/>
              <a:ext cx="3820277" cy="664569"/>
              <a:chOff x="2019300" y="2333049"/>
              <a:chExt cx="3820277" cy="664569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2019300" y="2333049"/>
                <a:ext cx="26468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dirty="0">
                    <a:solidFill>
                      <a:schemeClr val="bg1"/>
                    </a:solidFill>
                  </a:rPr>
                  <a:t>标题文字添加此处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2019300" y="2720619"/>
                <a:ext cx="382027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</a:rPr>
                  <a:t>The user can demonstrate on a projector or computer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6451600" y="2955350"/>
            <a:ext cx="4645777" cy="800100"/>
            <a:chOff x="1219200" y="2333050"/>
            <a:chExt cx="4645777" cy="800100"/>
          </a:xfrm>
        </p:grpSpPr>
        <p:sp>
          <p:nvSpPr>
            <p:cNvPr id="17" name="矩形: 圆角 16"/>
            <p:cNvSpPr/>
            <p:nvPr/>
          </p:nvSpPr>
          <p:spPr>
            <a:xfrm>
              <a:off x="1219200" y="2333050"/>
              <a:ext cx="800100" cy="800100"/>
            </a:xfrm>
            <a:prstGeom prst="roundRect">
              <a:avLst/>
            </a:pr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02</a:t>
              </a:r>
              <a:endParaRPr lang="zh-CN" altLang="en-US" sz="3200" b="1" dirty="0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2044700" y="2409495"/>
              <a:ext cx="3820277" cy="664569"/>
              <a:chOff x="2019300" y="2333049"/>
              <a:chExt cx="3820277" cy="664569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2019300" y="2333049"/>
                <a:ext cx="26468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dirty="0">
                    <a:solidFill>
                      <a:schemeClr val="bg1"/>
                    </a:solidFill>
                  </a:rPr>
                  <a:t>标题文字添加此处</a:t>
                </a: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2019300" y="2720619"/>
                <a:ext cx="382027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</a:rPr>
                  <a:t>The user can demonstrate on a projector or computer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451600" y="4417725"/>
            <a:ext cx="4645777" cy="800100"/>
            <a:chOff x="1219200" y="2333050"/>
            <a:chExt cx="4645777" cy="800100"/>
          </a:xfrm>
        </p:grpSpPr>
        <p:sp>
          <p:nvSpPr>
            <p:cNvPr id="22" name="矩形: 圆角 21"/>
            <p:cNvSpPr/>
            <p:nvPr/>
          </p:nvSpPr>
          <p:spPr>
            <a:xfrm>
              <a:off x="1219200" y="2333050"/>
              <a:ext cx="800100" cy="800100"/>
            </a:xfrm>
            <a:prstGeom prst="roundRect">
              <a:avLst/>
            </a:pr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04</a:t>
              </a:r>
              <a:endParaRPr lang="zh-CN" altLang="en-US" sz="3200" b="1" dirty="0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2044700" y="2409495"/>
              <a:ext cx="3820277" cy="664569"/>
              <a:chOff x="2019300" y="2333049"/>
              <a:chExt cx="3820277" cy="664569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2019300" y="2333049"/>
                <a:ext cx="26468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dirty="0">
                    <a:solidFill>
                      <a:schemeClr val="bg1"/>
                    </a:solidFill>
                  </a:rPr>
                  <a:t>标题文字添加此处</a:t>
                </a: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019300" y="2720619"/>
                <a:ext cx="382027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</a:rPr>
                  <a:t>The user can demonstrate on a projector or computer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2278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2" t="29027" r="15159" b="2534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3F3C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272150" y="3979123"/>
            <a:ext cx="5647700" cy="964863"/>
            <a:chOff x="1105589" y="2333049"/>
            <a:chExt cx="5647700" cy="964863"/>
          </a:xfrm>
        </p:grpSpPr>
        <p:sp>
          <p:nvSpPr>
            <p:cNvPr id="7" name="文本框 6"/>
            <p:cNvSpPr txBox="1"/>
            <p:nvPr/>
          </p:nvSpPr>
          <p:spPr>
            <a:xfrm>
              <a:off x="1990446" y="2333049"/>
              <a:ext cx="38779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标题文字添加此处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105589" y="2928580"/>
              <a:ext cx="5647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The user can demonstrate on a projector or computer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26" name="菱形 25"/>
          <p:cNvSpPr/>
          <p:nvPr/>
        </p:nvSpPr>
        <p:spPr>
          <a:xfrm>
            <a:off x="4902200" y="1620609"/>
            <a:ext cx="889000" cy="889000"/>
          </a:xfrm>
          <a:prstGeom prst="diamond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菱形 26"/>
          <p:cNvSpPr/>
          <p:nvPr/>
        </p:nvSpPr>
        <p:spPr>
          <a:xfrm>
            <a:off x="6775450" y="2134959"/>
            <a:ext cx="749300" cy="749300"/>
          </a:xfrm>
          <a:prstGeom prst="diamond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5041900" y="1429435"/>
            <a:ext cx="2108200" cy="2108200"/>
            <a:chOff x="5041900" y="1429435"/>
            <a:chExt cx="2108200" cy="2108200"/>
          </a:xfrm>
        </p:grpSpPr>
        <p:sp>
          <p:nvSpPr>
            <p:cNvPr id="2" name="菱形 1"/>
            <p:cNvSpPr/>
            <p:nvPr/>
          </p:nvSpPr>
          <p:spPr>
            <a:xfrm>
              <a:off x="5041900" y="1429435"/>
              <a:ext cx="2108200" cy="21082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618946" y="2030611"/>
              <a:ext cx="954108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5400" b="1" dirty="0">
                  <a:solidFill>
                    <a:srgbClr val="3F3C5F"/>
                  </a:solidFill>
                </a:rPr>
                <a:t>01</a:t>
              </a:r>
              <a:endParaRPr lang="zh-CN" altLang="en-US" sz="5400" b="1" dirty="0">
                <a:solidFill>
                  <a:srgbClr val="3F3C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3299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8241" y="29082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标题文字添加此处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374981" y="2047453"/>
            <a:ext cx="9757476" cy="1218716"/>
            <a:chOff x="5394700" y="1089672"/>
            <a:chExt cx="9757476" cy="1218716"/>
          </a:xfrm>
        </p:grpSpPr>
        <p:sp>
          <p:nvSpPr>
            <p:cNvPr id="11" name="TextBox 19"/>
            <p:cNvSpPr txBox="1"/>
            <p:nvPr/>
          </p:nvSpPr>
          <p:spPr>
            <a:xfrm>
              <a:off x="5394700" y="1089672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394700" y="1662057"/>
              <a:ext cx="97574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</a:rPr>
                <a:t>fieldThe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user can demonstrate on a projector or computer, or print the presentation and make it into a film to be used in a wider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</a:rPr>
                <a:t>fieldThe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481533" y="2510210"/>
            <a:ext cx="9404179" cy="0"/>
            <a:chOff x="1481533" y="2510210"/>
            <a:chExt cx="9404179" cy="0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1481533" y="2510210"/>
              <a:ext cx="940417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>
              <a:cxnSpLocks/>
            </p:cNvCxnSpPr>
            <p:nvPr/>
          </p:nvCxnSpPr>
          <p:spPr>
            <a:xfrm>
              <a:off x="9579429" y="2510210"/>
              <a:ext cx="1306283" cy="0"/>
            </a:xfrm>
            <a:prstGeom prst="line">
              <a:avLst/>
            </a:prstGeom>
            <a:ln w="38100">
              <a:solidFill>
                <a:srgbClr val="2FBC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10" b="340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40753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8241" y="29082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标题文字添加此处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022482" y="2184578"/>
            <a:ext cx="4609061" cy="806215"/>
            <a:chOff x="5394700" y="1317507"/>
            <a:chExt cx="4609061" cy="806215"/>
          </a:xfrm>
        </p:grpSpPr>
        <p:sp>
          <p:nvSpPr>
            <p:cNvPr id="11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394701" y="1662057"/>
              <a:ext cx="46090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22482" y="3663484"/>
            <a:ext cx="4609061" cy="806215"/>
            <a:chOff x="5394700" y="1317507"/>
            <a:chExt cx="4609061" cy="806215"/>
          </a:xfrm>
        </p:grpSpPr>
        <p:sp>
          <p:nvSpPr>
            <p:cNvPr id="14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394701" y="1662057"/>
              <a:ext cx="46090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22482" y="5142390"/>
            <a:ext cx="4609061" cy="806215"/>
            <a:chOff x="5394700" y="1317507"/>
            <a:chExt cx="4609061" cy="806215"/>
          </a:xfrm>
        </p:grpSpPr>
        <p:sp>
          <p:nvSpPr>
            <p:cNvPr id="17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394701" y="1662057"/>
              <a:ext cx="46090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pic>
        <p:nvPicPr>
          <p:cNvPr id="24" name="图片占位符 2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0" r="8010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2" r="12642"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8" r="12668"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2" r="11812"/>
          <a:stretch>
            <a:fillRect/>
          </a:stretch>
        </p:blipFill>
        <p:spPr/>
      </p:pic>
      <p:sp>
        <p:nvSpPr>
          <p:cNvPr id="34" name="椭圆 30"/>
          <p:cNvSpPr/>
          <p:nvPr/>
        </p:nvSpPr>
        <p:spPr>
          <a:xfrm>
            <a:off x="1115639" y="1682794"/>
            <a:ext cx="385459" cy="398835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椭圆 31"/>
          <p:cNvSpPr/>
          <p:nvPr/>
        </p:nvSpPr>
        <p:spPr>
          <a:xfrm>
            <a:off x="1108951" y="3227268"/>
            <a:ext cx="398835" cy="295849"/>
          </a:xfrm>
          <a:custGeom>
            <a:avLst/>
            <a:gdLst>
              <a:gd name="connsiteX0" fmla="*/ 9246 w 338138"/>
              <a:gd name="connsiteY0" fmla="*/ 217487 h 250825"/>
              <a:gd name="connsiteX1" fmla="*/ 328892 w 338138"/>
              <a:gd name="connsiteY1" fmla="*/ 217487 h 250825"/>
              <a:gd name="connsiteX2" fmla="*/ 338138 w 338138"/>
              <a:gd name="connsiteY2" fmla="*/ 226822 h 250825"/>
              <a:gd name="connsiteX3" fmla="*/ 314363 w 338138"/>
              <a:gd name="connsiteY3" fmla="*/ 250825 h 250825"/>
              <a:gd name="connsiteX4" fmla="*/ 23775 w 338138"/>
              <a:gd name="connsiteY4" fmla="*/ 250825 h 250825"/>
              <a:gd name="connsiteX5" fmla="*/ 0 w 338138"/>
              <a:gd name="connsiteY5" fmla="*/ 226822 h 250825"/>
              <a:gd name="connsiteX6" fmla="*/ 9246 w 338138"/>
              <a:gd name="connsiteY6" fmla="*/ 217487 h 250825"/>
              <a:gd name="connsiteX7" fmla="*/ 100182 w 338138"/>
              <a:gd name="connsiteY7" fmla="*/ 100012 h 250825"/>
              <a:gd name="connsiteX8" fmla="*/ 123655 w 338138"/>
              <a:gd name="connsiteY8" fmla="*/ 100012 h 250825"/>
              <a:gd name="connsiteX9" fmla="*/ 130175 w 338138"/>
              <a:gd name="connsiteY9" fmla="*/ 106705 h 250825"/>
              <a:gd name="connsiteX10" fmla="*/ 130175 w 338138"/>
              <a:gd name="connsiteY10" fmla="*/ 161583 h 250825"/>
              <a:gd name="connsiteX11" fmla="*/ 123655 w 338138"/>
              <a:gd name="connsiteY11" fmla="*/ 168275 h 250825"/>
              <a:gd name="connsiteX12" fmla="*/ 100182 w 338138"/>
              <a:gd name="connsiteY12" fmla="*/ 168275 h 250825"/>
              <a:gd name="connsiteX13" fmla="*/ 93662 w 338138"/>
              <a:gd name="connsiteY13" fmla="*/ 161583 h 250825"/>
              <a:gd name="connsiteX14" fmla="*/ 93662 w 338138"/>
              <a:gd name="connsiteY14" fmla="*/ 106705 h 250825"/>
              <a:gd name="connsiteX15" fmla="*/ 100182 w 338138"/>
              <a:gd name="connsiteY15" fmla="*/ 100012 h 250825"/>
              <a:gd name="connsiteX16" fmla="*/ 157332 w 338138"/>
              <a:gd name="connsiteY16" fmla="*/ 77787 h 250825"/>
              <a:gd name="connsiteX17" fmla="*/ 180805 w 338138"/>
              <a:gd name="connsiteY17" fmla="*/ 77787 h 250825"/>
              <a:gd name="connsiteX18" fmla="*/ 187325 w 338138"/>
              <a:gd name="connsiteY18" fmla="*/ 84441 h 250825"/>
              <a:gd name="connsiteX19" fmla="*/ 187325 w 338138"/>
              <a:gd name="connsiteY19" fmla="*/ 161622 h 250825"/>
              <a:gd name="connsiteX20" fmla="*/ 180805 w 338138"/>
              <a:gd name="connsiteY20" fmla="*/ 168275 h 250825"/>
              <a:gd name="connsiteX21" fmla="*/ 157332 w 338138"/>
              <a:gd name="connsiteY21" fmla="*/ 168275 h 250825"/>
              <a:gd name="connsiteX22" fmla="*/ 150812 w 338138"/>
              <a:gd name="connsiteY22" fmla="*/ 161622 h 250825"/>
              <a:gd name="connsiteX23" fmla="*/ 150812 w 338138"/>
              <a:gd name="connsiteY23" fmla="*/ 84441 h 250825"/>
              <a:gd name="connsiteX24" fmla="*/ 157332 w 338138"/>
              <a:gd name="connsiteY24" fmla="*/ 77787 h 250825"/>
              <a:gd name="connsiteX25" fmla="*/ 216070 w 338138"/>
              <a:gd name="connsiteY25" fmla="*/ 49212 h 250825"/>
              <a:gd name="connsiteX26" fmla="*/ 239543 w 338138"/>
              <a:gd name="connsiteY26" fmla="*/ 49212 h 250825"/>
              <a:gd name="connsiteX27" fmla="*/ 246063 w 338138"/>
              <a:gd name="connsiteY27" fmla="*/ 55827 h 250825"/>
              <a:gd name="connsiteX28" fmla="*/ 246063 w 338138"/>
              <a:gd name="connsiteY28" fmla="*/ 161661 h 250825"/>
              <a:gd name="connsiteX29" fmla="*/ 239543 w 338138"/>
              <a:gd name="connsiteY29" fmla="*/ 168275 h 250825"/>
              <a:gd name="connsiteX30" fmla="*/ 216070 w 338138"/>
              <a:gd name="connsiteY30" fmla="*/ 168275 h 250825"/>
              <a:gd name="connsiteX31" fmla="*/ 209550 w 338138"/>
              <a:gd name="connsiteY31" fmla="*/ 161661 h 250825"/>
              <a:gd name="connsiteX32" fmla="*/ 209550 w 338138"/>
              <a:gd name="connsiteY32" fmla="*/ 55827 h 250825"/>
              <a:gd name="connsiteX33" fmla="*/ 216070 w 338138"/>
              <a:gd name="connsiteY33" fmla="*/ 49212 h 250825"/>
              <a:gd name="connsiteX34" fmla="*/ 53428 w 338138"/>
              <a:gd name="connsiteY34" fmla="*/ 22225 h 250825"/>
              <a:gd name="connsiteX35" fmla="*/ 50800 w 338138"/>
              <a:gd name="connsiteY35" fmla="*/ 24858 h 250825"/>
              <a:gd name="connsiteX36" fmla="*/ 50800 w 338138"/>
              <a:gd name="connsiteY36" fmla="*/ 182834 h 250825"/>
              <a:gd name="connsiteX37" fmla="*/ 53428 w 338138"/>
              <a:gd name="connsiteY37" fmla="*/ 184150 h 250825"/>
              <a:gd name="connsiteX38" fmla="*/ 284710 w 338138"/>
              <a:gd name="connsiteY38" fmla="*/ 184150 h 250825"/>
              <a:gd name="connsiteX39" fmla="*/ 287338 w 338138"/>
              <a:gd name="connsiteY39" fmla="*/ 182834 h 250825"/>
              <a:gd name="connsiteX40" fmla="*/ 287338 w 338138"/>
              <a:gd name="connsiteY40" fmla="*/ 24858 h 250825"/>
              <a:gd name="connsiteX41" fmla="*/ 284710 w 338138"/>
              <a:gd name="connsiteY41" fmla="*/ 22225 h 250825"/>
              <a:gd name="connsiteX42" fmla="*/ 53428 w 338138"/>
              <a:gd name="connsiteY42" fmla="*/ 22225 h 250825"/>
              <a:gd name="connsiteX43" fmla="*/ 53663 w 338138"/>
              <a:gd name="connsiteY43" fmla="*/ 0 h 250825"/>
              <a:gd name="connsiteX44" fmla="*/ 286062 w 338138"/>
              <a:gd name="connsiteY44" fmla="*/ 0 h 250825"/>
              <a:gd name="connsiteX45" fmla="*/ 311150 w 338138"/>
              <a:gd name="connsiteY45" fmla="*/ 25008 h 250825"/>
              <a:gd name="connsiteX46" fmla="*/ 311150 w 338138"/>
              <a:gd name="connsiteY46" fmla="*/ 182955 h 250825"/>
              <a:gd name="connsiteX47" fmla="*/ 286062 w 338138"/>
              <a:gd name="connsiteY47" fmla="*/ 207963 h 250825"/>
              <a:gd name="connsiteX48" fmla="*/ 53663 w 338138"/>
              <a:gd name="connsiteY48" fmla="*/ 207963 h 250825"/>
              <a:gd name="connsiteX49" fmla="*/ 28575 w 338138"/>
              <a:gd name="connsiteY49" fmla="*/ 182955 h 250825"/>
              <a:gd name="connsiteX50" fmla="*/ 28575 w 338138"/>
              <a:gd name="connsiteY50" fmla="*/ 25008 h 250825"/>
              <a:gd name="connsiteX51" fmla="*/ 53663 w 338138"/>
              <a:gd name="connsiteY51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250825">
                <a:moveTo>
                  <a:pt x="9246" y="217487"/>
                </a:moveTo>
                <a:cubicBezTo>
                  <a:pt x="9246" y="217487"/>
                  <a:pt x="9246" y="217487"/>
                  <a:pt x="328892" y="217487"/>
                </a:cubicBezTo>
                <a:cubicBezTo>
                  <a:pt x="334176" y="217487"/>
                  <a:pt x="338138" y="221488"/>
                  <a:pt x="338138" y="226822"/>
                </a:cubicBezTo>
                <a:cubicBezTo>
                  <a:pt x="338138" y="240157"/>
                  <a:pt x="327571" y="250825"/>
                  <a:pt x="314363" y="250825"/>
                </a:cubicBezTo>
                <a:cubicBezTo>
                  <a:pt x="314363" y="250825"/>
                  <a:pt x="314363" y="250825"/>
                  <a:pt x="23775" y="250825"/>
                </a:cubicBezTo>
                <a:cubicBezTo>
                  <a:pt x="10567" y="250825"/>
                  <a:pt x="0" y="240157"/>
                  <a:pt x="0" y="226822"/>
                </a:cubicBezTo>
                <a:cubicBezTo>
                  <a:pt x="0" y="221488"/>
                  <a:pt x="3962" y="217487"/>
                  <a:pt x="9246" y="217487"/>
                </a:cubicBezTo>
                <a:close/>
                <a:moveTo>
                  <a:pt x="100182" y="100012"/>
                </a:moveTo>
                <a:cubicBezTo>
                  <a:pt x="100182" y="100012"/>
                  <a:pt x="100182" y="100012"/>
                  <a:pt x="123655" y="100012"/>
                </a:cubicBezTo>
                <a:cubicBezTo>
                  <a:pt x="127567" y="100012"/>
                  <a:pt x="130175" y="102689"/>
                  <a:pt x="130175" y="106705"/>
                </a:cubicBezTo>
                <a:cubicBezTo>
                  <a:pt x="130175" y="106705"/>
                  <a:pt x="130175" y="106705"/>
                  <a:pt x="130175" y="161583"/>
                </a:cubicBezTo>
                <a:cubicBezTo>
                  <a:pt x="130175" y="165598"/>
                  <a:pt x="127567" y="168275"/>
                  <a:pt x="123655" y="168275"/>
                </a:cubicBezTo>
                <a:cubicBezTo>
                  <a:pt x="123655" y="168275"/>
                  <a:pt x="123655" y="168275"/>
                  <a:pt x="100182" y="168275"/>
                </a:cubicBezTo>
                <a:cubicBezTo>
                  <a:pt x="96270" y="168275"/>
                  <a:pt x="93662" y="165598"/>
                  <a:pt x="93662" y="161583"/>
                </a:cubicBezTo>
                <a:cubicBezTo>
                  <a:pt x="93662" y="161583"/>
                  <a:pt x="93662" y="161583"/>
                  <a:pt x="93662" y="106705"/>
                </a:cubicBezTo>
                <a:cubicBezTo>
                  <a:pt x="93662" y="102689"/>
                  <a:pt x="96270" y="100012"/>
                  <a:pt x="100182" y="100012"/>
                </a:cubicBezTo>
                <a:close/>
                <a:moveTo>
                  <a:pt x="157332" y="77787"/>
                </a:moveTo>
                <a:cubicBezTo>
                  <a:pt x="157332" y="77787"/>
                  <a:pt x="157332" y="77787"/>
                  <a:pt x="180805" y="77787"/>
                </a:cubicBezTo>
                <a:cubicBezTo>
                  <a:pt x="184717" y="77787"/>
                  <a:pt x="187325" y="81779"/>
                  <a:pt x="187325" y="84441"/>
                </a:cubicBezTo>
                <a:cubicBezTo>
                  <a:pt x="187325" y="84441"/>
                  <a:pt x="187325" y="84441"/>
                  <a:pt x="187325" y="161622"/>
                </a:cubicBezTo>
                <a:cubicBezTo>
                  <a:pt x="187325" y="165614"/>
                  <a:pt x="184717" y="168275"/>
                  <a:pt x="180805" y="168275"/>
                </a:cubicBezTo>
                <a:cubicBezTo>
                  <a:pt x="180805" y="168275"/>
                  <a:pt x="180805" y="168275"/>
                  <a:pt x="157332" y="168275"/>
                </a:cubicBezTo>
                <a:cubicBezTo>
                  <a:pt x="153420" y="168275"/>
                  <a:pt x="150812" y="165614"/>
                  <a:pt x="150812" y="161622"/>
                </a:cubicBezTo>
                <a:cubicBezTo>
                  <a:pt x="150812" y="161622"/>
                  <a:pt x="150812" y="161622"/>
                  <a:pt x="150812" y="84441"/>
                </a:cubicBezTo>
                <a:cubicBezTo>
                  <a:pt x="150812" y="81779"/>
                  <a:pt x="153420" y="77787"/>
                  <a:pt x="157332" y="77787"/>
                </a:cubicBezTo>
                <a:close/>
                <a:moveTo>
                  <a:pt x="216070" y="49212"/>
                </a:moveTo>
                <a:cubicBezTo>
                  <a:pt x="216070" y="49212"/>
                  <a:pt x="216070" y="49212"/>
                  <a:pt x="239543" y="49212"/>
                </a:cubicBezTo>
                <a:cubicBezTo>
                  <a:pt x="243455" y="49212"/>
                  <a:pt x="246063" y="51858"/>
                  <a:pt x="246063" y="55827"/>
                </a:cubicBezTo>
                <a:cubicBezTo>
                  <a:pt x="246063" y="55827"/>
                  <a:pt x="246063" y="55827"/>
                  <a:pt x="246063" y="161661"/>
                </a:cubicBezTo>
                <a:cubicBezTo>
                  <a:pt x="246063" y="165629"/>
                  <a:pt x="243455" y="168275"/>
                  <a:pt x="239543" y="168275"/>
                </a:cubicBezTo>
                <a:cubicBezTo>
                  <a:pt x="239543" y="168275"/>
                  <a:pt x="239543" y="168275"/>
                  <a:pt x="216070" y="168275"/>
                </a:cubicBezTo>
                <a:cubicBezTo>
                  <a:pt x="212158" y="168275"/>
                  <a:pt x="209550" y="165629"/>
                  <a:pt x="209550" y="161661"/>
                </a:cubicBezTo>
                <a:cubicBezTo>
                  <a:pt x="209550" y="161661"/>
                  <a:pt x="209550" y="161661"/>
                  <a:pt x="209550" y="55827"/>
                </a:cubicBezTo>
                <a:cubicBezTo>
                  <a:pt x="209550" y="51858"/>
                  <a:pt x="212158" y="49212"/>
                  <a:pt x="216070" y="49212"/>
                </a:cubicBezTo>
                <a:close/>
                <a:moveTo>
                  <a:pt x="53428" y="22225"/>
                </a:moveTo>
                <a:cubicBezTo>
                  <a:pt x="52114" y="22225"/>
                  <a:pt x="50800" y="23541"/>
                  <a:pt x="50800" y="24858"/>
                </a:cubicBezTo>
                <a:lnTo>
                  <a:pt x="50800" y="182834"/>
                </a:lnTo>
                <a:cubicBezTo>
                  <a:pt x="50800" y="184150"/>
                  <a:pt x="52114" y="184150"/>
                  <a:pt x="53428" y="184150"/>
                </a:cubicBezTo>
                <a:cubicBezTo>
                  <a:pt x="53428" y="184150"/>
                  <a:pt x="53428" y="184150"/>
                  <a:pt x="284710" y="184150"/>
                </a:cubicBezTo>
                <a:cubicBezTo>
                  <a:pt x="286024" y="184150"/>
                  <a:pt x="287338" y="184150"/>
                  <a:pt x="287338" y="182834"/>
                </a:cubicBezTo>
                <a:cubicBezTo>
                  <a:pt x="287338" y="182834"/>
                  <a:pt x="287338" y="182834"/>
                  <a:pt x="287338" y="24858"/>
                </a:cubicBezTo>
                <a:cubicBezTo>
                  <a:pt x="287338" y="23541"/>
                  <a:pt x="286024" y="22225"/>
                  <a:pt x="284710" y="22225"/>
                </a:cubicBezTo>
                <a:cubicBezTo>
                  <a:pt x="284710" y="22225"/>
                  <a:pt x="284710" y="22225"/>
                  <a:pt x="53428" y="22225"/>
                </a:cubicBezTo>
                <a:close/>
                <a:moveTo>
                  <a:pt x="53663" y="0"/>
                </a:moveTo>
                <a:cubicBezTo>
                  <a:pt x="53663" y="0"/>
                  <a:pt x="53663" y="0"/>
                  <a:pt x="286062" y="0"/>
                </a:cubicBezTo>
                <a:cubicBezTo>
                  <a:pt x="300587" y="0"/>
                  <a:pt x="311150" y="10530"/>
                  <a:pt x="311150" y="25008"/>
                </a:cubicBezTo>
                <a:cubicBezTo>
                  <a:pt x="311150" y="25008"/>
                  <a:pt x="311150" y="25008"/>
                  <a:pt x="311150" y="182955"/>
                </a:cubicBezTo>
                <a:cubicBezTo>
                  <a:pt x="311150" y="196117"/>
                  <a:pt x="300587" y="207963"/>
                  <a:pt x="286062" y="207963"/>
                </a:cubicBezTo>
                <a:cubicBezTo>
                  <a:pt x="286062" y="207963"/>
                  <a:pt x="286062" y="207963"/>
                  <a:pt x="53663" y="207963"/>
                </a:cubicBezTo>
                <a:cubicBezTo>
                  <a:pt x="39138" y="207963"/>
                  <a:pt x="28575" y="196117"/>
                  <a:pt x="28575" y="182955"/>
                </a:cubicBezTo>
                <a:cubicBezTo>
                  <a:pt x="28575" y="182955"/>
                  <a:pt x="28575" y="182955"/>
                  <a:pt x="28575" y="25008"/>
                </a:cubicBezTo>
                <a:cubicBezTo>
                  <a:pt x="28575" y="10530"/>
                  <a:pt x="39138" y="0"/>
                  <a:pt x="53663" y="0"/>
                </a:cubicBezTo>
                <a:close/>
              </a:path>
            </a:pathLst>
          </a:cu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32"/>
          <p:cNvSpPr/>
          <p:nvPr/>
        </p:nvSpPr>
        <p:spPr>
          <a:xfrm>
            <a:off x="1108951" y="4668757"/>
            <a:ext cx="398835" cy="398833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041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8241" y="29082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标题文字添加此处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971550" y="2015670"/>
            <a:ext cx="654050" cy="654050"/>
            <a:chOff x="762000" y="1905000"/>
            <a:chExt cx="1047750" cy="1047750"/>
          </a:xfrm>
        </p:grpSpPr>
        <p:sp>
          <p:nvSpPr>
            <p:cNvPr id="30" name="椭圆 29"/>
            <p:cNvSpPr/>
            <p:nvPr/>
          </p:nvSpPr>
          <p:spPr>
            <a:xfrm>
              <a:off x="762000" y="1905000"/>
              <a:ext cx="1047750" cy="1047750"/>
            </a:xfrm>
            <a:prstGeom prst="ellipse">
              <a:avLst/>
            </a:pr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1" name="椭圆 4"/>
            <p:cNvSpPr/>
            <p:nvPr/>
          </p:nvSpPr>
          <p:spPr>
            <a:xfrm>
              <a:off x="1022635" y="2133600"/>
              <a:ext cx="526479" cy="590550"/>
            </a:xfrm>
            <a:custGeom>
              <a:avLst/>
              <a:gdLst>
                <a:gd name="connsiteX0" fmla="*/ 199932 w 300038"/>
                <a:gd name="connsiteY0" fmla="*/ 273051 h 336551"/>
                <a:gd name="connsiteX1" fmla="*/ 192088 w 300038"/>
                <a:gd name="connsiteY1" fmla="*/ 280989 h 336551"/>
                <a:gd name="connsiteX2" fmla="*/ 192088 w 300038"/>
                <a:gd name="connsiteY2" fmla="*/ 306124 h 336551"/>
                <a:gd name="connsiteX3" fmla="*/ 199932 w 300038"/>
                <a:gd name="connsiteY3" fmla="*/ 312739 h 336551"/>
                <a:gd name="connsiteX4" fmla="*/ 250919 w 300038"/>
                <a:gd name="connsiteY4" fmla="*/ 312739 h 336551"/>
                <a:gd name="connsiteX5" fmla="*/ 258763 w 300038"/>
                <a:gd name="connsiteY5" fmla="*/ 306124 h 336551"/>
                <a:gd name="connsiteX6" fmla="*/ 258763 w 300038"/>
                <a:gd name="connsiteY6" fmla="*/ 280989 h 336551"/>
                <a:gd name="connsiteX7" fmla="*/ 250919 w 300038"/>
                <a:gd name="connsiteY7" fmla="*/ 273051 h 336551"/>
                <a:gd name="connsiteX8" fmla="*/ 199932 w 300038"/>
                <a:gd name="connsiteY8" fmla="*/ 273051 h 336551"/>
                <a:gd name="connsiteX9" fmla="*/ 101328 w 300038"/>
                <a:gd name="connsiteY9" fmla="*/ 196851 h 336551"/>
                <a:gd name="connsiteX10" fmla="*/ 107908 w 300038"/>
                <a:gd name="connsiteY10" fmla="*/ 196851 h 336551"/>
                <a:gd name="connsiteX11" fmla="*/ 111856 w 300038"/>
                <a:gd name="connsiteY11" fmla="*/ 202123 h 336551"/>
                <a:gd name="connsiteX12" fmla="*/ 128964 w 300038"/>
                <a:gd name="connsiteY12" fmla="*/ 248250 h 336551"/>
                <a:gd name="connsiteX13" fmla="*/ 131595 w 300038"/>
                <a:gd name="connsiteY13" fmla="*/ 239025 h 336551"/>
                <a:gd name="connsiteX14" fmla="*/ 126332 w 300038"/>
                <a:gd name="connsiteY14" fmla="*/ 225845 h 336551"/>
                <a:gd name="connsiteX15" fmla="*/ 127648 w 300038"/>
                <a:gd name="connsiteY15" fmla="*/ 217938 h 336551"/>
                <a:gd name="connsiteX16" fmla="*/ 132911 w 300038"/>
                <a:gd name="connsiteY16" fmla="*/ 215302 h 336551"/>
                <a:gd name="connsiteX17" fmla="*/ 167126 w 300038"/>
                <a:gd name="connsiteY17" fmla="*/ 215302 h 336551"/>
                <a:gd name="connsiteX18" fmla="*/ 172390 w 300038"/>
                <a:gd name="connsiteY18" fmla="*/ 217938 h 336551"/>
                <a:gd name="connsiteX19" fmla="*/ 173706 w 300038"/>
                <a:gd name="connsiteY19" fmla="*/ 225845 h 336551"/>
                <a:gd name="connsiteX20" fmla="*/ 168442 w 300038"/>
                <a:gd name="connsiteY20" fmla="*/ 239025 h 336551"/>
                <a:gd name="connsiteX21" fmla="*/ 171074 w 300038"/>
                <a:gd name="connsiteY21" fmla="*/ 248250 h 336551"/>
                <a:gd name="connsiteX22" fmla="*/ 188182 w 300038"/>
                <a:gd name="connsiteY22" fmla="*/ 202123 h 336551"/>
                <a:gd name="connsiteX23" fmla="*/ 192130 w 300038"/>
                <a:gd name="connsiteY23" fmla="*/ 196851 h 336551"/>
                <a:gd name="connsiteX24" fmla="*/ 198710 w 300038"/>
                <a:gd name="connsiteY24" fmla="*/ 196851 h 336551"/>
                <a:gd name="connsiteX25" fmla="*/ 265823 w 300038"/>
                <a:gd name="connsiteY25" fmla="*/ 224527 h 336551"/>
                <a:gd name="connsiteX26" fmla="*/ 300038 w 300038"/>
                <a:gd name="connsiteY26" fmla="*/ 274609 h 336551"/>
                <a:gd name="connsiteX27" fmla="*/ 300038 w 300038"/>
                <a:gd name="connsiteY27" fmla="*/ 328643 h 336551"/>
                <a:gd name="connsiteX28" fmla="*/ 292142 w 300038"/>
                <a:gd name="connsiteY28" fmla="*/ 336551 h 336551"/>
                <a:gd name="connsiteX29" fmla="*/ 7896 w 300038"/>
                <a:gd name="connsiteY29" fmla="*/ 336551 h 336551"/>
                <a:gd name="connsiteX30" fmla="*/ 0 w 300038"/>
                <a:gd name="connsiteY30" fmla="*/ 328643 h 336551"/>
                <a:gd name="connsiteX31" fmla="*/ 0 w 300038"/>
                <a:gd name="connsiteY31" fmla="*/ 274609 h 336551"/>
                <a:gd name="connsiteX32" fmla="*/ 34215 w 300038"/>
                <a:gd name="connsiteY32" fmla="*/ 224527 h 336551"/>
                <a:gd name="connsiteX33" fmla="*/ 101328 w 300038"/>
                <a:gd name="connsiteY33" fmla="*/ 196851 h 336551"/>
                <a:gd name="connsiteX34" fmla="*/ 155328 w 300038"/>
                <a:gd name="connsiteY34" fmla="*/ 0 h 336551"/>
                <a:gd name="connsiteX35" fmla="*/ 201775 w 300038"/>
                <a:gd name="connsiteY35" fmla="*/ 15854 h 336551"/>
                <a:gd name="connsiteX36" fmla="*/ 223008 w 300038"/>
                <a:gd name="connsiteY36" fmla="*/ 79268 h 336551"/>
                <a:gd name="connsiteX37" fmla="*/ 224335 w 300038"/>
                <a:gd name="connsiteY37" fmla="*/ 93801 h 336551"/>
                <a:gd name="connsiteX38" fmla="*/ 229643 w 300038"/>
                <a:gd name="connsiteY38" fmla="*/ 100407 h 336551"/>
                <a:gd name="connsiteX39" fmla="*/ 232297 w 300038"/>
                <a:gd name="connsiteY39" fmla="*/ 125508 h 336551"/>
                <a:gd name="connsiteX40" fmla="*/ 208410 w 300038"/>
                <a:gd name="connsiteY40" fmla="*/ 151931 h 336551"/>
                <a:gd name="connsiteX41" fmla="*/ 185850 w 300038"/>
                <a:gd name="connsiteY41" fmla="*/ 183639 h 336551"/>
                <a:gd name="connsiteX42" fmla="*/ 172579 w 300038"/>
                <a:gd name="connsiteY42" fmla="*/ 192887 h 336551"/>
                <a:gd name="connsiteX43" fmla="*/ 150019 w 300038"/>
                <a:gd name="connsiteY43" fmla="*/ 196850 h 336551"/>
                <a:gd name="connsiteX44" fmla="*/ 127459 w 300038"/>
                <a:gd name="connsiteY44" fmla="*/ 192887 h 336551"/>
                <a:gd name="connsiteX45" fmla="*/ 114189 w 300038"/>
                <a:gd name="connsiteY45" fmla="*/ 183639 h 336551"/>
                <a:gd name="connsiteX46" fmla="*/ 91629 w 300038"/>
                <a:gd name="connsiteY46" fmla="*/ 151931 h 336551"/>
                <a:gd name="connsiteX47" fmla="*/ 67742 w 300038"/>
                <a:gd name="connsiteY47" fmla="*/ 125508 h 336551"/>
                <a:gd name="connsiteX48" fmla="*/ 70396 w 300038"/>
                <a:gd name="connsiteY48" fmla="*/ 100407 h 336551"/>
                <a:gd name="connsiteX49" fmla="*/ 75704 w 300038"/>
                <a:gd name="connsiteY49" fmla="*/ 93801 h 336551"/>
                <a:gd name="connsiteX50" fmla="*/ 77031 w 300038"/>
                <a:gd name="connsiteY50" fmla="*/ 85874 h 336551"/>
                <a:gd name="connsiteX51" fmla="*/ 74377 w 300038"/>
                <a:gd name="connsiteY51" fmla="*/ 50203 h 336551"/>
                <a:gd name="connsiteX52" fmla="*/ 103572 w 300038"/>
                <a:gd name="connsiteY52" fmla="*/ 27744 h 336551"/>
                <a:gd name="connsiteX53" fmla="*/ 119497 w 300038"/>
                <a:gd name="connsiteY53" fmla="*/ 10569 h 336551"/>
                <a:gd name="connsiteX54" fmla="*/ 155328 w 300038"/>
                <a:gd name="connsiteY54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00038" h="336551">
                  <a:moveTo>
                    <a:pt x="199932" y="273051"/>
                  </a:moveTo>
                  <a:cubicBezTo>
                    <a:pt x="194703" y="273051"/>
                    <a:pt x="192088" y="277020"/>
                    <a:pt x="192088" y="280989"/>
                  </a:cubicBezTo>
                  <a:cubicBezTo>
                    <a:pt x="192088" y="306124"/>
                    <a:pt x="192088" y="306124"/>
                    <a:pt x="192088" y="306124"/>
                  </a:cubicBezTo>
                  <a:cubicBezTo>
                    <a:pt x="192088" y="310093"/>
                    <a:pt x="194703" y="312739"/>
                    <a:pt x="199932" y="312739"/>
                  </a:cubicBezTo>
                  <a:cubicBezTo>
                    <a:pt x="250919" y="312739"/>
                    <a:pt x="250919" y="312739"/>
                    <a:pt x="250919" y="312739"/>
                  </a:cubicBezTo>
                  <a:cubicBezTo>
                    <a:pt x="254841" y="312739"/>
                    <a:pt x="258763" y="310093"/>
                    <a:pt x="258763" y="306124"/>
                  </a:cubicBezTo>
                  <a:lnTo>
                    <a:pt x="258763" y="280989"/>
                  </a:lnTo>
                  <a:cubicBezTo>
                    <a:pt x="258763" y="277020"/>
                    <a:pt x="254841" y="273051"/>
                    <a:pt x="250919" y="273051"/>
                  </a:cubicBezTo>
                  <a:cubicBezTo>
                    <a:pt x="199932" y="273051"/>
                    <a:pt x="199932" y="273051"/>
                    <a:pt x="199932" y="273051"/>
                  </a:cubicBezTo>
                  <a:close/>
                  <a:moveTo>
                    <a:pt x="101328" y="196851"/>
                  </a:moveTo>
                  <a:cubicBezTo>
                    <a:pt x="103960" y="196851"/>
                    <a:pt x="105276" y="196851"/>
                    <a:pt x="107908" y="196851"/>
                  </a:cubicBezTo>
                  <a:cubicBezTo>
                    <a:pt x="109224" y="198169"/>
                    <a:pt x="110540" y="199487"/>
                    <a:pt x="111856" y="202123"/>
                  </a:cubicBezTo>
                  <a:cubicBezTo>
                    <a:pt x="128964" y="248250"/>
                    <a:pt x="128964" y="248250"/>
                    <a:pt x="128964" y="248250"/>
                  </a:cubicBezTo>
                  <a:cubicBezTo>
                    <a:pt x="131595" y="239025"/>
                    <a:pt x="131595" y="239025"/>
                    <a:pt x="131595" y="239025"/>
                  </a:cubicBezTo>
                  <a:cubicBezTo>
                    <a:pt x="126332" y="225845"/>
                    <a:pt x="126332" y="225845"/>
                    <a:pt x="126332" y="225845"/>
                  </a:cubicBezTo>
                  <a:cubicBezTo>
                    <a:pt x="125016" y="223209"/>
                    <a:pt x="126332" y="220574"/>
                    <a:pt x="127648" y="217938"/>
                  </a:cubicBezTo>
                  <a:cubicBezTo>
                    <a:pt x="128964" y="216620"/>
                    <a:pt x="131595" y="215302"/>
                    <a:pt x="132911" y="215302"/>
                  </a:cubicBezTo>
                  <a:cubicBezTo>
                    <a:pt x="167126" y="215302"/>
                    <a:pt x="167126" y="215302"/>
                    <a:pt x="167126" y="215302"/>
                  </a:cubicBezTo>
                  <a:cubicBezTo>
                    <a:pt x="168442" y="215302"/>
                    <a:pt x="171074" y="216620"/>
                    <a:pt x="172390" y="217938"/>
                  </a:cubicBezTo>
                  <a:cubicBezTo>
                    <a:pt x="173706" y="220574"/>
                    <a:pt x="175022" y="223209"/>
                    <a:pt x="173706" y="225845"/>
                  </a:cubicBezTo>
                  <a:cubicBezTo>
                    <a:pt x="168442" y="239025"/>
                    <a:pt x="168442" y="239025"/>
                    <a:pt x="168442" y="239025"/>
                  </a:cubicBezTo>
                  <a:cubicBezTo>
                    <a:pt x="171074" y="248250"/>
                    <a:pt x="171074" y="248250"/>
                    <a:pt x="171074" y="248250"/>
                  </a:cubicBezTo>
                  <a:cubicBezTo>
                    <a:pt x="188182" y="202123"/>
                    <a:pt x="188182" y="202123"/>
                    <a:pt x="188182" y="202123"/>
                  </a:cubicBezTo>
                  <a:cubicBezTo>
                    <a:pt x="189498" y="199487"/>
                    <a:pt x="190814" y="198169"/>
                    <a:pt x="192130" y="196851"/>
                  </a:cubicBezTo>
                  <a:cubicBezTo>
                    <a:pt x="194762" y="196851"/>
                    <a:pt x="196078" y="196851"/>
                    <a:pt x="198710" y="196851"/>
                  </a:cubicBezTo>
                  <a:cubicBezTo>
                    <a:pt x="265823" y="224527"/>
                    <a:pt x="265823" y="224527"/>
                    <a:pt x="265823" y="224527"/>
                  </a:cubicBezTo>
                  <a:cubicBezTo>
                    <a:pt x="286879" y="232435"/>
                    <a:pt x="300038" y="252204"/>
                    <a:pt x="300038" y="274609"/>
                  </a:cubicBezTo>
                  <a:cubicBezTo>
                    <a:pt x="300038" y="328643"/>
                    <a:pt x="300038" y="328643"/>
                    <a:pt x="300038" y="328643"/>
                  </a:cubicBezTo>
                  <a:cubicBezTo>
                    <a:pt x="300038" y="332597"/>
                    <a:pt x="296090" y="336551"/>
                    <a:pt x="292142" y="336551"/>
                  </a:cubicBezTo>
                  <a:cubicBezTo>
                    <a:pt x="7896" y="336551"/>
                    <a:pt x="7896" y="336551"/>
                    <a:pt x="7896" y="336551"/>
                  </a:cubicBezTo>
                  <a:cubicBezTo>
                    <a:pt x="3948" y="336551"/>
                    <a:pt x="0" y="332597"/>
                    <a:pt x="0" y="328643"/>
                  </a:cubicBezTo>
                  <a:cubicBezTo>
                    <a:pt x="0" y="274609"/>
                    <a:pt x="0" y="274609"/>
                    <a:pt x="0" y="274609"/>
                  </a:cubicBezTo>
                  <a:cubicBezTo>
                    <a:pt x="0" y="252204"/>
                    <a:pt x="13159" y="232435"/>
                    <a:pt x="34215" y="224527"/>
                  </a:cubicBezTo>
                  <a:cubicBezTo>
                    <a:pt x="101328" y="196851"/>
                    <a:pt x="101328" y="196851"/>
                    <a:pt x="101328" y="196851"/>
                  </a:cubicBezTo>
                  <a:close/>
                  <a:moveTo>
                    <a:pt x="155328" y="0"/>
                  </a:moveTo>
                  <a:cubicBezTo>
                    <a:pt x="171252" y="0"/>
                    <a:pt x="187177" y="5285"/>
                    <a:pt x="201775" y="15854"/>
                  </a:cubicBezTo>
                  <a:cubicBezTo>
                    <a:pt x="225662" y="34350"/>
                    <a:pt x="223008" y="72663"/>
                    <a:pt x="223008" y="79268"/>
                  </a:cubicBezTo>
                  <a:cubicBezTo>
                    <a:pt x="223008" y="84553"/>
                    <a:pt x="224335" y="89838"/>
                    <a:pt x="224335" y="93801"/>
                  </a:cubicBezTo>
                  <a:cubicBezTo>
                    <a:pt x="225662" y="95122"/>
                    <a:pt x="228316" y="96443"/>
                    <a:pt x="229643" y="100407"/>
                  </a:cubicBezTo>
                  <a:cubicBezTo>
                    <a:pt x="234951" y="107012"/>
                    <a:pt x="234951" y="114939"/>
                    <a:pt x="232297" y="125508"/>
                  </a:cubicBezTo>
                  <a:cubicBezTo>
                    <a:pt x="226989" y="146647"/>
                    <a:pt x="215045" y="150610"/>
                    <a:pt x="208410" y="151931"/>
                  </a:cubicBezTo>
                  <a:cubicBezTo>
                    <a:pt x="204429" y="159858"/>
                    <a:pt x="195139" y="175712"/>
                    <a:pt x="185850" y="183639"/>
                  </a:cubicBezTo>
                  <a:cubicBezTo>
                    <a:pt x="183196" y="187602"/>
                    <a:pt x="177888" y="190244"/>
                    <a:pt x="172579" y="192887"/>
                  </a:cubicBezTo>
                  <a:cubicBezTo>
                    <a:pt x="164617" y="195529"/>
                    <a:pt x="157982" y="196850"/>
                    <a:pt x="150019" y="196850"/>
                  </a:cubicBezTo>
                  <a:cubicBezTo>
                    <a:pt x="142057" y="196850"/>
                    <a:pt x="135422" y="195529"/>
                    <a:pt x="127459" y="192887"/>
                  </a:cubicBezTo>
                  <a:cubicBezTo>
                    <a:pt x="122151" y="190244"/>
                    <a:pt x="116843" y="187602"/>
                    <a:pt x="114189" y="183639"/>
                  </a:cubicBezTo>
                  <a:cubicBezTo>
                    <a:pt x="104900" y="175712"/>
                    <a:pt x="95610" y="159858"/>
                    <a:pt x="91629" y="151931"/>
                  </a:cubicBezTo>
                  <a:cubicBezTo>
                    <a:pt x="84994" y="150610"/>
                    <a:pt x="73050" y="146647"/>
                    <a:pt x="67742" y="125508"/>
                  </a:cubicBezTo>
                  <a:cubicBezTo>
                    <a:pt x="65088" y="114939"/>
                    <a:pt x="65088" y="107012"/>
                    <a:pt x="70396" y="100407"/>
                  </a:cubicBezTo>
                  <a:cubicBezTo>
                    <a:pt x="71723" y="96443"/>
                    <a:pt x="74377" y="95122"/>
                    <a:pt x="75704" y="93801"/>
                  </a:cubicBezTo>
                  <a:cubicBezTo>
                    <a:pt x="75704" y="91159"/>
                    <a:pt x="75704" y="88516"/>
                    <a:pt x="77031" y="85874"/>
                  </a:cubicBezTo>
                  <a:cubicBezTo>
                    <a:pt x="73050" y="80590"/>
                    <a:pt x="67742" y="68699"/>
                    <a:pt x="74377" y="50203"/>
                  </a:cubicBezTo>
                  <a:cubicBezTo>
                    <a:pt x="81013" y="30386"/>
                    <a:pt x="95610" y="27744"/>
                    <a:pt x="103572" y="27744"/>
                  </a:cubicBezTo>
                  <a:cubicBezTo>
                    <a:pt x="106227" y="22459"/>
                    <a:pt x="111535" y="17175"/>
                    <a:pt x="119497" y="10569"/>
                  </a:cubicBezTo>
                  <a:cubicBezTo>
                    <a:pt x="128786" y="3963"/>
                    <a:pt x="142057" y="0"/>
                    <a:pt x="1553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71550" y="3085645"/>
            <a:ext cx="654050" cy="654050"/>
            <a:chOff x="762000" y="1905000"/>
            <a:chExt cx="1047750" cy="1047750"/>
          </a:xfrm>
        </p:grpSpPr>
        <p:sp>
          <p:nvSpPr>
            <p:cNvPr id="33" name="椭圆 32"/>
            <p:cNvSpPr/>
            <p:nvPr/>
          </p:nvSpPr>
          <p:spPr>
            <a:xfrm>
              <a:off x="762000" y="1905000"/>
              <a:ext cx="1047750" cy="1047750"/>
            </a:xfrm>
            <a:prstGeom prst="ellipse">
              <a:avLst/>
            </a:prstGeom>
            <a:solidFill>
              <a:srgbClr val="3F3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椭圆 8"/>
            <p:cNvSpPr/>
            <p:nvPr/>
          </p:nvSpPr>
          <p:spPr>
            <a:xfrm>
              <a:off x="990600" y="2136425"/>
              <a:ext cx="590550" cy="584899"/>
            </a:xfrm>
            <a:custGeom>
              <a:avLst/>
              <a:gdLst>
                <a:gd name="connsiteX0" fmla="*/ 242094 w 331788"/>
                <a:gd name="connsiteY0" fmla="*/ 203585 h 328613"/>
                <a:gd name="connsiteX1" fmla="*/ 214264 w 331788"/>
                <a:gd name="connsiteY1" fmla="*/ 214264 h 328613"/>
                <a:gd name="connsiteX2" fmla="*/ 214264 w 331788"/>
                <a:gd name="connsiteY2" fmla="*/ 269924 h 328613"/>
                <a:gd name="connsiteX3" fmla="*/ 269924 w 331788"/>
                <a:gd name="connsiteY3" fmla="*/ 269924 h 328613"/>
                <a:gd name="connsiteX4" fmla="*/ 269924 w 331788"/>
                <a:gd name="connsiteY4" fmla="*/ 214264 h 328613"/>
                <a:gd name="connsiteX5" fmla="*/ 242094 w 331788"/>
                <a:gd name="connsiteY5" fmla="*/ 203585 h 328613"/>
                <a:gd name="connsiteX6" fmla="*/ 85725 w 331788"/>
                <a:gd name="connsiteY6" fmla="*/ 200752 h 328613"/>
                <a:gd name="connsiteX7" fmla="*/ 136525 w 331788"/>
                <a:gd name="connsiteY7" fmla="*/ 207698 h 328613"/>
                <a:gd name="connsiteX8" fmla="*/ 132667 w 331788"/>
                <a:gd name="connsiteY8" fmla="*/ 222250 h 328613"/>
                <a:gd name="connsiteX9" fmla="*/ 38783 w 331788"/>
                <a:gd name="connsiteY9" fmla="*/ 222250 h 328613"/>
                <a:gd name="connsiteX10" fmla="*/ 34925 w 331788"/>
                <a:gd name="connsiteY10" fmla="*/ 207698 h 328613"/>
                <a:gd name="connsiteX11" fmla="*/ 85725 w 331788"/>
                <a:gd name="connsiteY11" fmla="*/ 200752 h 328613"/>
                <a:gd name="connsiteX12" fmla="*/ 86038 w 331788"/>
                <a:gd name="connsiteY12" fmla="*/ 150283 h 328613"/>
                <a:gd name="connsiteX13" fmla="*/ 136525 w 331788"/>
                <a:gd name="connsiteY13" fmla="*/ 158221 h 328613"/>
                <a:gd name="connsiteX14" fmla="*/ 132678 w 331788"/>
                <a:gd name="connsiteY14" fmla="*/ 171450 h 328613"/>
                <a:gd name="connsiteX15" fmla="*/ 39076 w 331788"/>
                <a:gd name="connsiteY15" fmla="*/ 171450 h 328613"/>
                <a:gd name="connsiteX16" fmla="*/ 36512 w 331788"/>
                <a:gd name="connsiteY16" fmla="*/ 158221 h 328613"/>
                <a:gd name="connsiteX17" fmla="*/ 86038 w 331788"/>
                <a:gd name="connsiteY17" fmla="*/ 150283 h 328613"/>
                <a:gd name="connsiteX18" fmla="*/ 243681 w 331788"/>
                <a:gd name="connsiteY18" fmla="*/ 148724 h 328613"/>
                <a:gd name="connsiteX19" fmla="*/ 295275 w 331788"/>
                <a:gd name="connsiteY19" fmla="*/ 156745 h 328613"/>
                <a:gd name="connsiteX20" fmla="*/ 292663 w 331788"/>
                <a:gd name="connsiteY20" fmla="*/ 171450 h 328613"/>
                <a:gd name="connsiteX21" fmla="*/ 197312 w 331788"/>
                <a:gd name="connsiteY21" fmla="*/ 171450 h 328613"/>
                <a:gd name="connsiteX22" fmla="*/ 192087 w 331788"/>
                <a:gd name="connsiteY22" fmla="*/ 156745 h 328613"/>
                <a:gd name="connsiteX23" fmla="*/ 243681 w 331788"/>
                <a:gd name="connsiteY23" fmla="*/ 148724 h 328613"/>
                <a:gd name="connsiteX24" fmla="*/ 86038 w 331788"/>
                <a:gd name="connsiteY24" fmla="*/ 99483 h 328613"/>
                <a:gd name="connsiteX25" fmla="*/ 136525 w 331788"/>
                <a:gd name="connsiteY25" fmla="*/ 107421 h 328613"/>
                <a:gd name="connsiteX26" fmla="*/ 132678 w 331788"/>
                <a:gd name="connsiteY26" fmla="*/ 120650 h 328613"/>
                <a:gd name="connsiteX27" fmla="*/ 39076 w 331788"/>
                <a:gd name="connsiteY27" fmla="*/ 120650 h 328613"/>
                <a:gd name="connsiteX28" fmla="*/ 36512 w 331788"/>
                <a:gd name="connsiteY28" fmla="*/ 107421 h 328613"/>
                <a:gd name="connsiteX29" fmla="*/ 86038 w 331788"/>
                <a:gd name="connsiteY29" fmla="*/ 99483 h 328613"/>
                <a:gd name="connsiteX30" fmla="*/ 243681 w 331788"/>
                <a:gd name="connsiteY30" fmla="*/ 99152 h 328613"/>
                <a:gd name="connsiteX31" fmla="*/ 295275 w 331788"/>
                <a:gd name="connsiteY31" fmla="*/ 106098 h 328613"/>
                <a:gd name="connsiteX32" fmla="*/ 292663 w 331788"/>
                <a:gd name="connsiteY32" fmla="*/ 120650 h 328613"/>
                <a:gd name="connsiteX33" fmla="*/ 196006 w 331788"/>
                <a:gd name="connsiteY33" fmla="*/ 120650 h 328613"/>
                <a:gd name="connsiteX34" fmla="*/ 192087 w 331788"/>
                <a:gd name="connsiteY34" fmla="*/ 106098 h 328613"/>
                <a:gd name="connsiteX35" fmla="*/ 243681 w 331788"/>
                <a:gd name="connsiteY35" fmla="*/ 99152 h 328613"/>
                <a:gd name="connsiteX36" fmla="*/ 243681 w 331788"/>
                <a:gd name="connsiteY36" fmla="*/ 48711 h 328613"/>
                <a:gd name="connsiteX37" fmla="*/ 295275 w 331788"/>
                <a:gd name="connsiteY37" fmla="*/ 56732 h 328613"/>
                <a:gd name="connsiteX38" fmla="*/ 292663 w 331788"/>
                <a:gd name="connsiteY38" fmla="*/ 71437 h 328613"/>
                <a:gd name="connsiteX39" fmla="*/ 197312 w 331788"/>
                <a:gd name="connsiteY39" fmla="*/ 71437 h 328613"/>
                <a:gd name="connsiteX40" fmla="*/ 192087 w 331788"/>
                <a:gd name="connsiteY40" fmla="*/ 56732 h 328613"/>
                <a:gd name="connsiteX41" fmla="*/ 243681 w 331788"/>
                <a:gd name="connsiteY41" fmla="*/ 48711 h 328613"/>
                <a:gd name="connsiteX42" fmla="*/ 85725 w 331788"/>
                <a:gd name="connsiteY42" fmla="*/ 48683 h 328613"/>
                <a:gd name="connsiteX43" fmla="*/ 136525 w 331788"/>
                <a:gd name="connsiteY43" fmla="*/ 56621 h 328613"/>
                <a:gd name="connsiteX44" fmla="*/ 132667 w 331788"/>
                <a:gd name="connsiteY44" fmla="*/ 69850 h 328613"/>
                <a:gd name="connsiteX45" fmla="*/ 38783 w 331788"/>
                <a:gd name="connsiteY45" fmla="*/ 69850 h 328613"/>
                <a:gd name="connsiteX46" fmla="*/ 34925 w 331788"/>
                <a:gd name="connsiteY46" fmla="*/ 56621 h 328613"/>
                <a:gd name="connsiteX47" fmla="*/ 85725 w 331788"/>
                <a:gd name="connsiteY47" fmla="*/ 48683 h 328613"/>
                <a:gd name="connsiteX48" fmla="*/ 245779 w 331788"/>
                <a:gd name="connsiteY48" fmla="*/ 12700 h 328613"/>
                <a:gd name="connsiteX49" fmla="*/ 171450 w 331788"/>
                <a:gd name="connsiteY49" fmla="*/ 28215 h 328613"/>
                <a:gd name="connsiteX50" fmla="*/ 171450 w 331788"/>
                <a:gd name="connsiteY50" fmla="*/ 263525 h 328613"/>
                <a:gd name="connsiteX51" fmla="*/ 192314 w 331788"/>
                <a:gd name="connsiteY51" fmla="*/ 257061 h 328613"/>
                <a:gd name="connsiteX52" fmla="*/ 205355 w 331788"/>
                <a:gd name="connsiteY52" fmla="*/ 205344 h 328613"/>
                <a:gd name="connsiteX53" fmla="*/ 279684 w 331788"/>
                <a:gd name="connsiteY53" fmla="*/ 205344 h 328613"/>
                <a:gd name="connsiteX54" fmla="*/ 294028 w 331788"/>
                <a:gd name="connsiteY54" fmla="*/ 257061 h 328613"/>
                <a:gd name="connsiteX55" fmla="*/ 317500 w 331788"/>
                <a:gd name="connsiteY55" fmla="*/ 263525 h 328613"/>
                <a:gd name="connsiteX56" fmla="*/ 317500 w 331788"/>
                <a:gd name="connsiteY56" fmla="*/ 28215 h 328613"/>
                <a:gd name="connsiteX57" fmla="*/ 245779 w 331788"/>
                <a:gd name="connsiteY57" fmla="*/ 12700 h 328613"/>
                <a:gd name="connsiteX58" fmla="*/ 84931 w 331788"/>
                <a:gd name="connsiteY58" fmla="*/ 12700 h 328613"/>
                <a:gd name="connsiteX59" fmla="*/ 12700 w 331788"/>
                <a:gd name="connsiteY59" fmla="*/ 28215 h 328613"/>
                <a:gd name="connsiteX60" fmla="*/ 12700 w 331788"/>
                <a:gd name="connsiteY60" fmla="*/ 263525 h 328613"/>
                <a:gd name="connsiteX61" fmla="*/ 84931 w 331788"/>
                <a:gd name="connsiteY61" fmla="*/ 249303 h 328613"/>
                <a:gd name="connsiteX62" fmla="*/ 157163 w 331788"/>
                <a:gd name="connsiteY62" fmla="*/ 263525 h 328613"/>
                <a:gd name="connsiteX63" fmla="*/ 157163 w 331788"/>
                <a:gd name="connsiteY63" fmla="*/ 28215 h 328613"/>
                <a:gd name="connsiteX64" fmla="*/ 84931 w 331788"/>
                <a:gd name="connsiteY64" fmla="*/ 12700 h 328613"/>
                <a:gd name="connsiteX65" fmla="*/ 86835 w 331788"/>
                <a:gd name="connsiteY65" fmla="*/ 0 h 328613"/>
                <a:gd name="connsiteX66" fmla="*/ 165894 w 331788"/>
                <a:gd name="connsiteY66" fmla="*/ 15525 h 328613"/>
                <a:gd name="connsiteX67" fmla="*/ 244953 w 331788"/>
                <a:gd name="connsiteY67" fmla="*/ 0 h 328613"/>
                <a:gd name="connsiteX68" fmla="*/ 326604 w 331788"/>
                <a:gd name="connsiteY68" fmla="*/ 16819 h 328613"/>
                <a:gd name="connsiteX69" fmla="*/ 331788 w 331788"/>
                <a:gd name="connsiteY69" fmla="*/ 23288 h 328613"/>
                <a:gd name="connsiteX70" fmla="*/ 331788 w 331788"/>
                <a:gd name="connsiteY70" fmla="*/ 274276 h 328613"/>
                <a:gd name="connsiteX71" fmla="*/ 322716 w 331788"/>
                <a:gd name="connsiteY71" fmla="*/ 280744 h 328613"/>
                <a:gd name="connsiteX72" fmla="*/ 289019 w 331788"/>
                <a:gd name="connsiteY72" fmla="*/ 269101 h 328613"/>
                <a:gd name="connsiteX73" fmla="*/ 285130 w 331788"/>
                <a:gd name="connsiteY73" fmla="*/ 274276 h 328613"/>
                <a:gd name="connsiteX74" fmla="*/ 329196 w 331788"/>
                <a:gd name="connsiteY74" fmla="*/ 318263 h 328613"/>
                <a:gd name="connsiteX75" fmla="*/ 318828 w 331788"/>
                <a:gd name="connsiteY75" fmla="*/ 328613 h 328613"/>
                <a:gd name="connsiteX76" fmla="*/ 274762 w 331788"/>
                <a:gd name="connsiteY76" fmla="*/ 284626 h 328613"/>
                <a:gd name="connsiteX77" fmla="*/ 206072 w 331788"/>
                <a:gd name="connsiteY77" fmla="*/ 279451 h 328613"/>
                <a:gd name="connsiteX78" fmla="*/ 198295 w 331788"/>
                <a:gd name="connsiteY78" fmla="*/ 270394 h 328613"/>
                <a:gd name="connsiteX79" fmla="*/ 167190 w 331788"/>
                <a:gd name="connsiteY79" fmla="*/ 280744 h 328613"/>
                <a:gd name="connsiteX80" fmla="*/ 163302 w 331788"/>
                <a:gd name="connsiteY80" fmla="*/ 280744 h 328613"/>
                <a:gd name="connsiteX81" fmla="*/ 85539 w 331788"/>
                <a:gd name="connsiteY81" fmla="*/ 263926 h 328613"/>
                <a:gd name="connsiteX82" fmla="*/ 9072 w 331788"/>
                <a:gd name="connsiteY82" fmla="*/ 280744 h 328613"/>
                <a:gd name="connsiteX83" fmla="*/ 0 w 331788"/>
                <a:gd name="connsiteY83" fmla="*/ 274276 h 328613"/>
                <a:gd name="connsiteX84" fmla="*/ 0 w 331788"/>
                <a:gd name="connsiteY84" fmla="*/ 23288 h 328613"/>
                <a:gd name="connsiteX85" fmla="*/ 5184 w 331788"/>
                <a:gd name="connsiteY85" fmla="*/ 16819 h 328613"/>
                <a:gd name="connsiteX86" fmla="*/ 86835 w 331788"/>
                <a:gd name="connsiteY8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1788" h="328613">
                  <a:moveTo>
                    <a:pt x="242094" y="203585"/>
                  </a:moveTo>
                  <a:cubicBezTo>
                    <a:pt x="232062" y="203585"/>
                    <a:pt x="222031" y="207145"/>
                    <a:pt x="214264" y="214264"/>
                  </a:cubicBezTo>
                  <a:cubicBezTo>
                    <a:pt x="200025" y="229797"/>
                    <a:pt x="200025" y="254391"/>
                    <a:pt x="214264" y="269924"/>
                  </a:cubicBezTo>
                  <a:cubicBezTo>
                    <a:pt x="229797" y="284163"/>
                    <a:pt x="254391" y="284163"/>
                    <a:pt x="269924" y="269924"/>
                  </a:cubicBezTo>
                  <a:cubicBezTo>
                    <a:pt x="284163" y="254391"/>
                    <a:pt x="284163" y="229797"/>
                    <a:pt x="269924" y="214264"/>
                  </a:cubicBezTo>
                  <a:cubicBezTo>
                    <a:pt x="262158" y="207145"/>
                    <a:pt x="252126" y="203585"/>
                    <a:pt x="242094" y="203585"/>
                  </a:cubicBezTo>
                  <a:close/>
                  <a:moveTo>
                    <a:pt x="85725" y="200752"/>
                  </a:moveTo>
                  <a:cubicBezTo>
                    <a:pt x="102122" y="200752"/>
                    <a:pt x="118520" y="203067"/>
                    <a:pt x="136525" y="207698"/>
                  </a:cubicBezTo>
                  <a:cubicBezTo>
                    <a:pt x="136525" y="207698"/>
                    <a:pt x="136525" y="207698"/>
                    <a:pt x="132667" y="222250"/>
                  </a:cubicBezTo>
                  <a:cubicBezTo>
                    <a:pt x="99229" y="211667"/>
                    <a:pt x="72221" y="211667"/>
                    <a:pt x="38783" y="222250"/>
                  </a:cubicBezTo>
                  <a:cubicBezTo>
                    <a:pt x="38783" y="222250"/>
                    <a:pt x="38783" y="222250"/>
                    <a:pt x="34925" y="207698"/>
                  </a:cubicBezTo>
                  <a:cubicBezTo>
                    <a:pt x="52930" y="203067"/>
                    <a:pt x="69327" y="200752"/>
                    <a:pt x="85725" y="200752"/>
                  </a:cubicBezTo>
                  <a:close/>
                  <a:moveTo>
                    <a:pt x="86038" y="150283"/>
                  </a:moveTo>
                  <a:cubicBezTo>
                    <a:pt x="102226" y="150283"/>
                    <a:pt x="118574" y="152929"/>
                    <a:pt x="136525" y="158221"/>
                  </a:cubicBezTo>
                  <a:cubicBezTo>
                    <a:pt x="136525" y="158221"/>
                    <a:pt x="136525" y="158221"/>
                    <a:pt x="132678" y="171450"/>
                  </a:cubicBezTo>
                  <a:cubicBezTo>
                    <a:pt x="99341" y="162190"/>
                    <a:pt x="72414" y="162190"/>
                    <a:pt x="39076" y="171450"/>
                  </a:cubicBezTo>
                  <a:cubicBezTo>
                    <a:pt x="39076" y="171450"/>
                    <a:pt x="39076" y="171450"/>
                    <a:pt x="36512" y="158221"/>
                  </a:cubicBezTo>
                  <a:cubicBezTo>
                    <a:pt x="53822" y="152929"/>
                    <a:pt x="69850" y="150283"/>
                    <a:pt x="86038" y="150283"/>
                  </a:cubicBezTo>
                  <a:close/>
                  <a:moveTo>
                    <a:pt x="243681" y="148724"/>
                  </a:moveTo>
                  <a:cubicBezTo>
                    <a:pt x="260335" y="148724"/>
                    <a:pt x="276989" y="151398"/>
                    <a:pt x="295275" y="156745"/>
                  </a:cubicBezTo>
                  <a:cubicBezTo>
                    <a:pt x="295275" y="156745"/>
                    <a:pt x="295275" y="156745"/>
                    <a:pt x="292663" y="171450"/>
                  </a:cubicBezTo>
                  <a:cubicBezTo>
                    <a:pt x="257396" y="162092"/>
                    <a:pt x="231272" y="162092"/>
                    <a:pt x="197312" y="171450"/>
                  </a:cubicBezTo>
                  <a:cubicBezTo>
                    <a:pt x="197312" y="171450"/>
                    <a:pt x="197312" y="171450"/>
                    <a:pt x="192087" y="156745"/>
                  </a:cubicBezTo>
                  <a:cubicBezTo>
                    <a:pt x="210374" y="151398"/>
                    <a:pt x="227027" y="148724"/>
                    <a:pt x="243681" y="148724"/>
                  </a:cubicBezTo>
                  <a:close/>
                  <a:moveTo>
                    <a:pt x="86038" y="99483"/>
                  </a:moveTo>
                  <a:cubicBezTo>
                    <a:pt x="102226" y="99483"/>
                    <a:pt x="118574" y="102129"/>
                    <a:pt x="136525" y="107421"/>
                  </a:cubicBezTo>
                  <a:cubicBezTo>
                    <a:pt x="136525" y="107421"/>
                    <a:pt x="136525" y="107421"/>
                    <a:pt x="132678" y="120650"/>
                  </a:cubicBezTo>
                  <a:cubicBezTo>
                    <a:pt x="99341" y="111390"/>
                    <a:pt x="72414" y="111390"/>
                    <a:pt x="39076" y="120650"/>
                  </a:cubicBezTo>
                  <a:cubicBezTo>
                    <a:pt x="39076" y="120650"/>
                    <a:pt x="39076" y="120650"/>
                    <a:pt x="36512" y="107421"/>
                  </a:cubicBezTo>
                  <a:cubicBezTo>
                    <a:pt x="53822" y="102129"/>
                    <a:pt x="69850" y="99483"/>
                    <a:pt x="86038" y="99483"/>
                  </a:cubicBezTo>
                  <a:close/>
                  <a:moveTo>
                    <a:pt x="243681" y="99152"/>
                  </a:moveTo>
                  <a:cubicBezTo>
                    <a:pt x="260335" y="99152"/>
                    <a:pt x="276989" y="101467"/>
                    <a:pt x="295275" y="106098"/>
                  </a:cubicBezTo>
                  <a:cubicBezTo>
                    <a:pt x="295275" y="106098"/>
                    <a:pt x="295275" y="106098"/>
                    <a:pt x="292663" y="120650"/>
                  </a:cubicBezTo>
                  <a:cubicBezTo>
                    <a:pt x="257396" y="111390"/>
                    <a:pt x="231272" y="111390"/>
                    <a:pt x="196006" y="120650"/>
                  </a:cubicBezTo>
                  <a:cubicBezTo>
                    <a:pt x="196006" y="120650"/>
                    <a:pt x="196006" y="120650"/>
                    <a:pt x="192087" y="106098"/>
                  </a:cubicBezTo>
                  <a:cubicBezTo>
                    <a:pt x="210374" y="101467"/>
                    <a:pt x="227027" y="99152"/>
                    <a:pt x="243681" y="99152"/>
                  </a:cubicBezTo>
                  <a:close/>
                  <a:moveTo>
                    <a:pt x="243681" y="48711"/>
                  </a:moveTo>
                  <a:cubicBezTo>
                    <a:pt x="260335" y="48711"/>
                    <a:pt x="276989" y="51385"/>
                    <a:pt x="295275" y="56732"/>
                  </a:cubicBezTo>
                  <a:cubicBezTo>
                    <a:pt x="295275" y="56732"/>
                    <a:pt x="295275" y="56732"/>
                    <a:pt x="292663" y="71437"/>
                  </a:cubicBezTo>
                  <a:cubicBezTo>
                    <a:pt x="257396" y="60742"/>
                    <a:pt x="231272" y="60742"/>
                    <a:pt x="197312" y="71437"/>
                  </a:cubicBezTo>
                  <a:cubicBezTo>
                    <a:pt x="197312" y="71437"/>
                    <a:pt x="197312" y="71437"/>
                    <a:pt x="192087" y="56732"/>
                  </a:cubicBezTo>
                  <a:cubicBezTo>
                    <a:pt x="210374" y="51385"/>
                    <a:pt x="227027" y="48711"/>
                    <a:pt x="243681" y="48711"/>
                  </a:cubicBezTo>
                  <a:close/>
                  <a:moveTo>
                    <a:pt x="85725" y="48683"/>
                  </a:moveTo>
                  <a:cubicBezTo>
                    <a:pt x="102122" y="48683"/>
                    <a:pt x="118520" y="51329"/>
                    <a:pt x="136525" y="56621"/>
                  </a:cubicBezTo>
                  <a:cubicBezTo>
                    <a:pt x="136525" y="56621"/>
                    <a:pt x="136525" y="56621"/>
                    <a:pt x="132667" y="69850"/>
                  </a:cubicBezTo>
                  <a:cubicBezTo>
                    <a:pt x="99229" y="60590"/>
                    <a:pt x="72221" y="60590"/>
                    <a:pt x="38783" y="69850"/>
                  </a:cubicBezTo>
                  <a:lnTo>
                    <a:pt x="34925" y="56621"/>
                  </a:lnTo>
                  <a:cubicBezTo>
                    <a:pt x="52930" y="51329"/>
                    <a:pt x="69327" y="48683"/>
                    <a:pt x="85725" y="48683"/>
                  </a:cubicBezTo>
                  <a:close/>
                  <a:moveTo>
                    <a:pt x="245779" y="12700"/>
                  </a:moveTo>
                  <a:cubicBezTo>
                    <a:pt x="224915" y="12700"/>
                    <a:pt x="201443" y="16579"/>
                    <a:pt x="171450" y="28215"/>
                  </a:cubicBezTo>
                  <a:cubicBezTo>
                    <a:pt x="171450" y="28215"/>
                    <a:pt x="171450" y="28215"/>
                    <a:pt x="171450" y="263525"/>
                  </a:cubicBezTo>
                  <a:cubicBezTo>
                    <a:pt x="176666" y="262232"/>
                    <a:pt x="185794" y="259646"/>
                    <a:pt x="192314" y="257061"/>
                  </a:cubicBezTo>
                  <a:cubicBezTo>
                    <a:pt x="185794" y="238960"/>
                    <a:pt x="191010" y="219566"/>
                    <a:pt x="205355" y="205344"/>
                  </a:cubicBezTo>
                  <a:cubicBezTo>
                    <a:pt x="226219" y="184657"/>
                    <a:pt x="258819" y="184657"/>
                    <a:pt x="279684" y="205344"/>
                  </a:cubicBezTo>
                  <a:cubicBezTo>
                    <a:pt x="294028" y="218273"/>
                    <a:pt x="299244" y="238960"/>
                    <a:pt x="294028" y="257061"/>
                  </a:cubicBezTo>
                  <a:cubicBezTo>
                    <a:pt x="301852" y="258353"/>
                    <a:pt x="312284" y="262232"/>
                    <a:pt x="317500" y="263525"/>
                  </a:cubicBezTo>
                  <a:lnTo>
                    <a:pt x="317500" y="28215"/>
                  </a:lnTo>
                  <a:cubicBezTo>
                    <a:pt x="288812" y="17872"/>
                    <a:pt x="266643" y="12700"/>
                    <a:pt x="245779" y="12700"/>
                  </a:cubicBezTo>
                  <a:close/>
                  <a:moveTo>
                    <a:pt x="84931" y="12700"/>
                  </a:moveTo>
                  <a:cubicBezTo>
                    <a:pt x="63004" y="12700"/>
                    <a:pt x="42366" y="17872"/>
                    <a:pt x="12700" y="28215"/>
                  </a:cubicBezTo>
                  <a:cubicBezTo>
                    <a:pt x="12700" y="28215"/>
                    <a:pt x="12700" y="28215"/>
                    <a:pt x="12700" y="263525"/>
                  </a:cubicBezTo>
                  <a:cubicBezTo>
                    <a:pt x="41077" y="254475"/>
                    <a:pt x="63004" y="249303"/>
                    <a:pt x="84931" y="249303"/>
                  </a:cubicBezTo>
                  <a:cubicBezTo>
                    <a:pt x="106859" y="249303"/>
                    <a:pt x="128786" y="254475"/>
                    <a:pt x="157163" y="263525"/>
                  </a:cubicBezTo>
                  <a:lnTo>
                    <a:pt x="157163" y="28215"/>
                  </a:lnTo>
                  <a:cubicBezTo>
                    <a:pt x="128786" y="17872"/>
                    <a:pt x="106859" y="12700"/>
                    <a:pt x="84931" y="12700"/>
                  </a:cubicBezTo>
                  <a:close/>
                  <a:moveTo>
                    <a:pt x="86835" y="0"/>
                  </a:moveTo>
                  <a:cubicBezTo>
                    <a:pt x="110164" y="0"/>
                    <a:pt x="133493" y="5175"/>
                    <a:pt x="165894" y="15525"/>
                  </a:cubicBezTo>
                  <a:cubicBezTo>
                    <a:pt x="198295" y="5175"/>
                    <a:pt x="221624" y="0"/>
                    <a:pt x="244953" y="0"/>
                  </a:cubicBezTo>
                  <a:cubicBezTo>
                    <a:pt x="269578" y="0"/>
                    <a:pt x="294203" y="5175"/>
                    <a:pt x="326604" y="16819"/>
                  </a:cubicBezTo>
                  <a:cubicBezTo>
                    <a:pt x="329196" y="18113"/>
                    <a:pt x="331788" y="20700"/>
                    <a:pt x="331788" y="23288"/>
                  </a:cubicBezTo>
                  <a:cubicBezTo>
                    <a:pt x="331788" y="23288"/>
                    <a:pt x="331788" y="23288"/>
                    <a:pt x="331788" y="274276"/>
                  </a:cubicBezTo>
                  <a:cubicBezTo>
                    <a:pt x="331788" y="280744"/>
                    <a:pt x="325308" y="280744"/>
                    <a:pt x="322716" y="280744"/>
                  </a:cubicBezTo>
                  <a:cubicBezTo>
                    <a:pt x="313643" y="276863"/>
                    <a:pt x="299387" y="272982"/>
                    <a:pt x="289019" y="269101"/>
                  </a:cubicBezTo>
                  <a:cubicBezTo>
                    <a:pt x="287723" y="271688"/>
                    <a:pt x="286427" y="272982"/>
                    <a:pt x="285130" y="274276"/>
                  </a:cubicBezTo>
                  <a:cubicBezTo>
                    <a:pt x="285130" y="274276"/>
                    <a:pt x="285130" y="274276"/>
                    <a:pt x="329196" y="318263"/>
                  </a:cubicBezTo>
                  <a:cubicBezTo>
                    <a:pt x="329196" y="318263"/>
                    <a:pt x="329196" y="318263"/>
                    <a:pt x="318828" y="328613"/>
                  </a:cubicBezTo>
                  <a:cubicBezTo>
                    <a:pt x="318828" y="328613"/>
                    <a:pt x="318828" y="328613"/>
                    <a:pt x="274762" y="284626"/>
                  </a:cubicBezTo>
                  <a:cubicBezTo>
                    <a:pt x="254025" y="300151"/>
                    <a:pt x="224216" y="298857"/>
                    <a:pt x="206072" y="279451"/>
                  </a:cubicBezTo>
                  <a:cubicBezTo>
                    <a:pt x="202183" y="276863"/>
                    <a:pt x="200887" y="274276"/>
                    <a:pt x="198295" y="270394"/>
                  </a:cubicBezTo>
                  <a:cubicBezTo>
                    <a:pt x="189223" y="272982"/>
                    <a:pt x="174966" y="278157"/>
                    <a:pt x="167190" y="280744"/>
                  </a:cubicBezTo>
                  <a:cubicBezTo>
                    <a:pt x="165894" y="280744"/>
                    <a:pt x="164598" y="280744"/>
                    <a:pt x="163302" y="280744"/>
                  </a:cubicBezTo>
                  <a:cubicBezTo>
                    <a:pt x="130901" y="269101"/>
                    <a:pt x="108868" y="263926"/>
                    <a:pt x="85539" y="263926"/>
                  </a:cubicBezTo>
                  <a:cubicBezTo>
                    <a:pt x="63506" y="263926"/>
                    <a:pt x="40177" y="269101"/>
                    <a:pt x="9072" y="280744"/>
                  </a:cubicBezTo>
                  <a:cubicBezTo>
                    <a:pt x="6480" y="280744"/>
                    <a:pt x="0" y="280744"/>
                    <a:pt x="0" y="274276"/>
                  </a:cubicBezTo>
                  <a:cubicBezTo>
                    <a:pt x="0" y="274276"/>
                    <a:pt x="0" y="274276"/>
                    <a:pt x="0" y="23288"/>
                  </a:cubicBezTo>
                  <a:cubicBezTo>
                    <a:pt x="0" y="20700"/>
                    <a:pt x="2592" y="18113"/>
                    <a:pt x="5184" y="16819"/>
                  </a:cubicBezTo>
                  <a:cubicBezTo>
                    <a:pt x="37585" y="5175"/>
                    <a:pt x="62210" y="0"/>
                    <a:pt x="868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71550" y="4155620"/>
            <a:ext cx="654050" cy="654050"/>
            <a:chOff x="762000" y="1905000"/>
            <a:chExt cx="1047750" cy="1047750"/>
          </a:xfrm>
        </p:grpSpPr>
        <p:sp>
          <p:nvSpPr>
            <p:cNvPr id="36" name="椭圆 35"/>
            <p:cNvSpPr/>
            <p:nvPr/>
          </p:nvSpPr>
          <p:spPr>
            <a:xfrm>
              <a:off x="762000" y="1905000"/>
              <a:ext cx="1047750" cy="1047750"/>
            </a:xfrm>
            <a:prstGeom prst="ellipse">
              <a:avLst/>
            </a:pr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椭圆 11"/>
            <p:cNvSpPr/>
            <p:nvPr/>
          </p:nvSpPr>
          <p:spPr>
            <a:xfrm>
              <a:off x="990600" y="2209845"/>
              <a:ext cx="590550" cy="438059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71550" y="5225595"/>
            <a:ext cx="654050" cy="654050"/>
            <a:chOff x="762000" y="1905000"/>
            <a:chExt cx="1047750" cy="1047750"/>
          </a:xfrm>
        </p:grpSpPr>
        <p:sp>
          <p:nvSpPr>
            <p:cNvPr id="39" name="椭圆 38"/>
            <p:cNvSpPr/>
            <p:nvPr/>
          </p:nvSpPr>
          <p:spPr>
            <a:xfrm>
              <a:off x="762000" y="1905000"/>
              <a:ext cx="1047750" cy="1047750"/>
            </a:xfrm>
            <a:prstGeom prst="ellipse">
              <a:avLst/>
            </a:prstGeom>
            <a:solidFill>
              <a:srgbClr val="3F3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" name="椭圆 14"/>
            <p:cNvSpPr/>
            <p:nvPr/>
          </p:nvSpPr>
          <p:spPr>
            <a:xfrm>
              <a:off x="990600" y="2134986"/>
              <a:ext cx="590550" cy="587778"/>
            </a:xfrm>
            <a:custGeom>
              <a:avLst/>
              <a:gdLst>
                <a:gd name="connsiteX0" fmla="*/ 262525 w 338138"/>
                <a:gd name="connsiteY0" fmla="*/ 84138 h 336551"/>
                <a:gd name="connsiteX1" fmla="*/ 314260 w 338138"/>
                <a:gd name="connsiteY1" fmla="*/ 84138 h 336551"/>
                <a:gd name="connsiteX2" fmla="*/ 338138 w 338138"/>
                <a:gd name="connsiteY2" fmla="*/ 107802 h 336551"/>
                <a:gd name="connsiteX3" fmla="*/ 338138 w 338138"/>
                <a:gd name="connsiteY3" fmla="*/ 191940 h 336551"/>
                <a:gd name="connsiteX4" fmla="*/ 314260 w 338138"/>
                <a:gd name="connsiteY4" fmla="*/ 216918 h 336551"/>
                <a:gd name="connsiteX5" fmla="*/ 314260 w 338138"/>
                <a:gd name="connsiteY5" fmla="*/ 336551 h 336551"/>
                <a:gd name="connsiteX6" fmla="*/ 241300 w 338138"/>
                <a:gd name="connsiteY6" fmla="*/ 336551 h 336551"/>
                <a:gd name="connsiteX7" fmla="*/ 241300 w 338138"/>
                <a:gd name="connsiteY7" fmla="*/ 240582 h 336551"/>
                <a:gd name="connsiteX8" fmla="*/ 265178 w 338138"/>
                <a:gd name="connsiteY8" fmla="*/ 216918 h 336551"/>
                <a:gd name="connsiteX9" fmla="*/ 265178 w 338138"/>
                <a:gd name="connsiteY9" fmla="*/ 95970 h 336551"/>
                <a:gd name="connsiteX10" fmla="*/ 262525 w 338138"/>
                <a:gd name="connsiteY10" fmla="*/ 84138 h 336551"/>
                <a:gd name="connsiteX11" fmla="*/ 120477 w 338138"/>
                <a:gd name="connsiteY11" fmla="*/ 84138 h 336551"/>
                <a:gd name="connsiteX12" fmla="*/ 217661 w 338138"/>
                <a:gd name="connsiteY12" fmla="*/ 84138 h 336551"/>
                <a:gd name="connsiteX13" fmla="*/ 241300 w 338138"/>
                <a:gd name="connsiteY13" fmla="*/ 107802 h 336551"/>
                <a:gd name="connsiteX14" fmla="*/ 241300 w 338138"/>
                <a:gd name="connsiteY14" fmla="*/ 191940 h 336551"/>
                <a:gd name="connsiteX15" fmla="*/ 217661 w 338138"/>
                <a:gd name="connsiteY15" fmla="*/ 216918 h 336551"/>
                <a:gd name="connsiteX16" fmla="*/ 217661 w 338138"/>
                <a:gd name="connsiteY16" fmla="*/ 336551 h 336551"/>
                <a:gd name="connsiteX17" fmla="*/ 120477 w 338138"/>
                <a:gd name="connsiteY17" fmla="*/ 336551 h 336551"/>
                <a:gd name="connsiteX18" fmla="*/ 120477 w 338138"/>
                <a:gd name="connsiteY18" fmla="*/ 216918 h 336551"/>
                <a:gd name="connsiteX19" fmla="*/ 96837 w 338138"/>
                <a:gd name="connsiteY19" fmla="*/ 191940 h 336551"/>
                <a:gd name="connsiteX20" fmla="*/ 96837 w 338138"/>
                <a:gd name="connsiteY20" fmla="*/ 107802 h 336551"/>
                <a:gd name="connsiteX21" fmla="*/ 120477 w 338138"/>
                <a:gd name="connsiteY21" fmla="*/ 84138 h 336551"/>
                <a:gd name="connsiteX22" fmla="*/ 23878 w 338138"/>
                <a:gd name="connsiteY22" fmla="*/ 84138 h 336551"/>
                <a:gd name="connsiteX23" fmla="*/ 75613 w 338138"/>
                <a:gd name="connsiteY23" fmla="*/ 84138 h 336551"/>
                <a:gd name="connsiteX24" fmla="*/ 72960 w 338138"/>
                <a:gd name="connsiteY24" fmla="*/ 95970 h 336551"/>
                <a:gd name="connsiteX25" fmla="*/ 72960 w 338138"/>
                <a:gd name="connsiteY25" fmla="*/ 216918 h 336551"/>
                <a:gd name="connsiteX26" fmla="*/ 96838 w 338138"/>
                <a:gd name="connsiteY26" fmla="*/ 240582 h 336551"/>
                <a:gd name="connsiteX27" fmla="*/ 96838 w 338138"/>
                <a:gd name="connsiteY27" fmla="*/ 336551 h 336551"/>
                <a:gd name="connsiteX28" fmla="*/ 23878 w 338138"/>
                <a:gd name="connsiteY28" fmla="*/ 336551 h 336551"/>
                <a:gd name="connsiteX29" fmla="*/ 23878 w 338138"/>
                <a:gd name="connsiteY29" fmla="*/ 216918 h 336551"/>
                <a:gd name="connsiteX30" fmla="*/ 0 w 338138"/>
                <a:gd name="connsiteY30" fmla="*/ 191940 h 336551"/>
                <a:gd name="connsiteX31" fmla="*/ 0 w 338138"/>
                <a:gd name="connsiteY31" fmla="*/ 107802 h 336551"/>
                <a:gd name="connsiteX32" fmla="*/ 23878 w 338138"/>
                <a:gd name="connsiteY32" fmla="*/ 84138 h 336551"/>
                <a:gd name="connsiteX33" fmla="*/ 265257 w 338138"/>
                <a:gd name="connsiteY33" fmla="*/ 0 h 336551"/>
                <a:gd name="connsiteX34" fmla="*/ 301625 w 338138"/>
                <a:gd name="connsiteY34" fmla="*/ 35069 h 336551"/>
                <a:gd name="connsiteX35" fmla="*/ 265257 w 338138"/>
                <a:gd name="connsiteY35" fmla="*/ 71438 h 336551"/>
                <a:gd name="connsiteX36" fmla="*/ 248371 w 338138"/>
                <a:gd name="connsiteY36" fmla="*/ 66242 h 336551"/>
                <a:gd name="connsiteX37" fmla="*/ 245774 w 338138"/>
                <a:gd name="connsiteY37" fmla="*/ 64944 h 336551"/>
                <a:gd name="connsiteX38" fmla="*/ 230187 w 338138"/>
                <a:gd name="connsiteY38" fmla="*/ 35069 h 336551"/>
                <a:gd name="connsiteX39" fmla="*/ 265257 w 338138"/>
                <a:gd name="connsiteY39" fmla="*/ 0 h 336551"/>
                <a:gd name="connsiteX40" fmla="*/ 169069 w 338138"/>
                <a:gd name="connsiteY40" fmla="*/ 0 h 336551"/>
                <a:gd name="connsiteX41" fmla="*/ 204788 w 338138"/>
                <a:gd name="connsiteY41" fmla="*/ 35719 h 336551"/>
                <a:gd name="connsiteX42" fmla="*/ 169069 w 338138"/>
                <a:gd name="connsiteY42" fmla="*/ 71438 h 336551"/>
                <a:gd name="connsiteX43" fmla="*/ 133350 w 338138"/>
                <a:gd name="connsiteY43" fmla="*/ 35719 h 336551"/>
                <a:gd name="connsiteX44" fmla="*/ 169069 w 338138"/>
                <a:gd name="connsiteY44" fmla="*/ 0 h 336551"/>
                <a:gd name="connsiteX45" fmla="*/ 72880 w 338138"/>
                <a:gd name="connsiteY45" fmla="*/ 0 h 336551"/>
                <a:gd name="connsiteX46" fmla="*/ 107950 w 338138"/>
                <a:gd name="connsiteY46" fmla="*/ 35069 h 336551"/>
                <a:gd name="connsiteX47" fmla="*/ 92363 w 338138"/>
                <a:gd name="connsiteY47" fmla="*/ 64944 h 336551"/>
                <a:gd name="connsiteX48" fmla="*/ 89766 w 338138"/>
                <a:gd name="connsiteY48" fmla="*/ 66242 h 336551"/>
                <a:gd name="connsiteX49" fmla="*/ 72880 w 338138"/>
                <a:gd name="connsiteY49" fmla="*/ 71438 h 336551"/>
                <a:gd name="connsiteX50" fmla="*/ 36512 w 338138"/>
                <a:gd name="connsiteY50" fmla="*/ 35069 h 336551"/>
                <a:gd name="connsiteX51" fmla="*/ 72880 w 338138"/>
                <a:gd name="connsiteY51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36551">
                  <a:moveTo>
                    <a:pt x="262525" y="84138"/>
                  </a:moveTo>
                  <a:cubicBezTo>
                    <a:pt x="262525" y="84138"/>
                    <a:pt x="262525" y="84138"/>
                    <a:pt x="314260" y="84138"/>
                  </a:cubicBezTo>
                  <a:cubicBezTo>
                    <a:pt x="338138" y="84138"/>
                    <a:pt x="338138" y="107802"/>
                    <a:pt x="338138" y="107802"/>
                  </a:cubicBezTo>
                  <a:cubicBezTo>
                    <a:pt x="338138" y="107802"/>
                    <a:pt x="338138" y="107802"/>
                    <a:pt x="338138" y="191940"/>
                  </a:cubicBezTo>
                  <a:cubicBezTo>
                    <a:pt x="338138" y="216918"/>
                    <a:pt x="314260" y="216918"/>
                    <a:pt x="314260" y="216918"/>
                  </a:cubicBezTo>
                  <a:cubicBezTo>
                    <a:pt x="314260" y="216918"/>
                    <a:pt x="314260" y="216918"/>
                    <a:pt x="314260" y="336551"/>
                  </a:cubicBezTo>
                  <a:cubicBezTo>
                    <a:pt x="314260" y="336551"/>
                    <a:pt x="314260" y="336551"/>
                    <a:pt x="241300" y="336551"/>
                  </a:cubicBezTo>
                  <a:cubicBezTo>
                    <a:pt x="241300" y="336551"/>
                    <a:pt x="241300" y="336551"/>
                    <a:pt x="241300" y="240582"/>
                  </a:cubicBezTo>
                  <a:cubicBezTo>
                    <a:pt x="241300" y="240582"/>
                    <a:pt x="265178" y="240582"/>
                    <a:pt x="265178" y="216918"/>
                  </a:cubicBezTo>
                  <a:cubicBezTo>
                    <a:pt x="265178" y="216918"/>
                    <a:pt x="265178" y="216918"/>
                    <a:pt x="265178" y="95970"/>
                  </a:cubicBezTo>
                  <a:cubicBezTo>
                    <a:pt x="265178" y="95970"/>
                    <a:pt x="265178" y="90711"/>
                    <a:pt x="262525" y="84138"/>
                  </a:cubicBezTo>
                  <a:close/>
                  <a:moveTo>
                    <a:pt x="120477" y="84138"/>
                  </a:moveTo>
                  <a:cubicBezTo>
                    <a:pt x="120477" y="84138"/>
                    <a:pt x="120477" y="84138"/>
                    <a:pt x="217661" y="84138"/>
                  </a:cubicBezTo>
                  <a:cubicBezTo>
                    <a:pt x="241300" y="84138"/>
                    <a:pt x="241300" y="107802"/>
                    <a:pt x="241300" y="107802"/>
                  </a:cubicBezTo>
                  <a:lnTo>
                    <a:pt x="241300" y="191940"/>
                  </a:lnTo>
                  <a:cubicBezTo>
                    <a:pt x="241300" y="216918"/>
                    <a:pt x="217661" y="216918"/>
                    <a:pt x="217661" y="216918"/>
                  </a:cubicBezTo>
                  <a:cubicBezTo>
                    <a:pt x="217661" y="216918"/>
                    <a:pt x="217661" y="216918"/>
                    <a:pt x="217661" y="336551"/>
                  </a:cubicBezTo>
                  <a:cubicBezTo>
                    <a:pt x="217661" y="336551"/>
                    <a:pt x="217661" y="336551"/>
                    <a:pt x="120477" y="336551"/>
                  </a:cubicBezTo>
                  <a:cubicBezTo>
                    <a:pt x="120477" y="336551"/>
                    <a:pt x="120477" y="336551"/>
                    <a:pt x="120477" y="216918"/>
                  </a:cubicBezTo>
                  <a:cubicBezTo>
                    <a:pt x="120477" y="216918"/>
                    <a:pt x="96837" y="216918"/>
                    <a:pt x="96837" y="191940"/>
                  </a:cubicBezTo>
                  <a:cubicBezTo>
                    <a:pt x="96837" y="191940"/>
                    <a:pt x="96837" y="191940"/>
                    <a:pt x="96837" y="107802"/>
                  </a:cubicBezTo>
                  <a:cubicBezTo>
                    <a:pt x="96837" y="84138"/>
                    <a:pt x="120477" y="84138"/>
                    <a:pt x="120477" y="84138"/>
                  </a:cubicBezTo>
                  <a:close/>
                  <a:moveTo>
                    <a:pt x="23878" y="84138"/>
                  </a:moveTo>
                  <a:cubicBezTo>
                    <a:pt x="23878" y="84138"/>
                    <a:pt x="23878" y="84138"/>
                    <a:pt x="75613" y="84138"/>
                  </a:cubicBezTo>
                  <a:cubicBezTo>
                    <a:pt x="72960" y="90711"/>
                    <a:pt x="72960" y="95970"/>
                    <a:pt x="72960" y="95970"/>
                  </a:cubicBezTo>
                  <a:cubicBezTo>
                    <a:pt x="72960" y="95970"/>
                    <a:pt x="72960" y="95970"/>
                    <a:pt x="72960" y="216918"/>
                  </a:cubicBezTo>
                  <a:cubicBezTo>
                    <a:pt x="72960" y="240582"/>
                    <a:pt x="96838" y="240582"/>
                    <a:pt x="96838" y="240582"/>
                  </a:cubicBezTo>
                  <a:cubicBezTo>
                    <a:pt x="96838" y="240582"/>
                    <a:pt x="96838" y="240582"/>
                    <a:pt x="96838" y="336551"/>
                  </a:cubicBezTo>
                  <a:cubicBezTo>
                    <a:pt x="96838" y="336551"/>
                    <a:pt x="96838" y="336551"/>
                    <a:pt x="23878" y="336551"/>
                  </a:cubicBezTo>
                  <a:cubicBezTo>
                    <a:pt x="23878" y="336551"/>
                    <a:pt x="23878" y="336551"/>
                    <a:pt x="23878" y="216918"/>
                  </a:cubicBezTo>
                  <a:cubicBezTo>
                    <a:pt x="23878" y="216918"/>
                    <a:pt x="0" y="216918"/>
                    <a:pt x="0" y="191940"/>
                  </a:cubicBezTo>
                  <a:cubicBezTo>
                    <a:pt x="0" y="191940"/>
                    <a:pt x="0" y="191940"/>
                    <a:pt x="0" y="107802"/>
                  </a:cubicBezTo>
                  <a:cubicBezTo>
                    <a:pt x="0" y="84138"/>
                    <a:pt x="23878" y="84138"/>
                    <a:pt x="23878" y="84138"/>
                  </a:cubicBezTo>
                  <a:close/>
                  <a:moveTo>
                    <a:pt x="265257" y="0"/>
                  </a:moveTo>
                  <a:cubicBezTo>
                    <a:pt x="284740" y="0"/>
                    <a:pt x="301625" y="15586"/>
                    <a:pt x="301625" y="35069"/>
                  </a:cubicBezTo>
                  <a:cubicBezTo>
                    <a:pt x="301625" y="55851"/>
                    <a:pt x="284740" y="71438"/>
                    <a:pt x="265257" y="71438"/>
                  </a:cubicBezTo>
                  <a:cubicBezTo>
                    <a:pt x="258762" y="71438"/>
                    <a:pt x="253567" y="70139"/>
                    <a:pt x="248371" y="66242"/>
                  </a:cubicBezTo>
                  <a:cubicBezTo>
                    <a:pt x="248371" y="66242"/>
                    <a:pt x="247072" y="66242"/>
                    <a:pt x="245774" y="64944"/>
                  </a:cubicBezTo>
                  <a:cubicBezTo>
                    <a:pt x="236681" y="59748"/>
                    <a:pt x="230187" y="48058"/>
                    <a:pt x="230187" y="35069"/>
                  </a:cubicBezTo>
                  <a:cubicBezTo>
                    <a:pt x="230187" y="15586"/>
                    <a:pt x="245774" y="0"/>
                    <a:pt x="265257" y="0"/>
                  </a:cubicBezTo>
                  <a:close/>
                  <a:moveTo>
                    <a:pt x="169069" y="0"/>
                  </a:moveTo>
                  <a:cubicBezTo>
                    <a:pt x="188796" y="0"/>
                    <a:pt x="204788" y="15992"/>
                    <a:pt x="204788" y="35719"/>
                  </a:cubicBezTo>
                  <a:cubicBezTo>
                    <a:pt x="204788" y="55446"/>
                    <a:pt x="188796" y="71438"/>
                    <a:pt x="169069" y="71438"/>
                  </a:cubicBezTo>
                  <a:cubicBezTo>
                    <a:pt x="149342" y="71438"/>
                    <a:pt x="133350" y="55446"/>
                    <a:pt x="133350" y="35719"/>
                  </a:cubicBezTo>
                  <a:cubicBezTo>
                    <a:pt x="133350" y="15992"/>
                    <a:pt x="149342" y="0"/>
                    <a:pt x="169069" y="0"/>
                  </a:cubicBezTo>
                  <a:close/>
                  <a:moveTo>
                    <a:pt x="72880" y="0"/>
                  </a:moveTo>
                  <a:cubicBezTo>
                    <a:pt x="92363" y="0"/>
                    <a:pt x="107950" y="15586"/>
                    <a:pt x="107950" y="35069"/>
                  </a:cubicBezTo>
                  <a:cubicBezTo>
                    <a:pt x="107950" y="48058"/>
                    <a:pt x="101456" y="59748"/>
                    <a:pt x="92363" y="64944"/>
                  </a:cubicBezTo>
                  <a:cubicBezTo>
                    <a:pt x="91065" y="66242"/>
                    <a:pt x="89766" y="66242"/>
                    <a:pt x="89766" y="66242"/>
                  </a:cubicBezTo>
                  <a:cubicBezTo>
                    <a:pt x="84570" y="70139"/>
                    <a:pt x="79375" y="71438"/>
                    <a:pt x="72880" y="71438"/>
                  </a:cubicBezTo>
                  <a:cubicBezTo>
                    <a:pt x="53397" y="71438"/>
                    <a:pt x="36512" y="55851"/>
                    <a:pt x="36512" y="35069"/>
                  </a:cubicBezTo>
                  <a:cubicBezTo>
                    <a:pt x="36512" y="15586"/>
                    <a:pt x="53397" y="0"/>
                    <a:pt x="728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790186" y="2111862"/>
            <a:ext cx="4604391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790186" y="3181837"/>
            <a:ext cx="4604391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790186" y="4250658"/>
            <a:ext cx="4604391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790186" y="5321787"/>
            <a:ext cx="4604391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The user can demonstrate on a projector or computer, or print the presentation and make it into a film to be used in a wider field</a:t>
            </a:r>
          </a:p>
        </p:txBody>
      </p:sp>
      <p:pic>
        <p:nvPicPr>
          <p:cNvPr id="28" name="图片占位符 2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8" r="256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9840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08241" y="29082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标题文字添加此处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998468" y="2249713"/>
            <a:ext cx="2444434" cy="3021432"/>
            <a:chOff x="998468" y="2249713"/>
            <a:chExt cx="2444434" cy="3021432"/>
          </a:xfrm>
        </p:grpSpPr>
        <p:sp>
          <p:nvSpPr>
            <p:cNvPr id="2" name="椭圆 1"/>
            <p:cNvSpPr/>
            <p:nvPr/>
          </p:nvSpPr>
          <p:spPr>
            <a:xfrm>
              <a:off x="1763486" y="2249713"/>
              <a:ext cx="914400" cy="914400"/>
            </a:xfrm>
            <a:prstGeom prst="ellipse">
              <a:avLst/>
            </a:pr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998469" y="4095598"/>
              <a:ext cx="2444433" cy="1175547"/>
              <a:chOff x="5492011" y="1317507"/>
              <a:chExt cx="2444433" cy="1175547"/>
            </a:xfrm>
          </p:grpSpPr>
          <p:sp>
            <p:nvSpPr>
              <p:cNvPr id="9" name="TextBox 19"/>
              <p:cNvSpPr txBox="1"/>
              <p:nvPr/>
            </p:nvSpPr>
            <p:spPr>
              <a:xfrm>
                <a:off x="5492011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+mn-ea"/>
                  </a:rPr>
                  <a:t>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5611142" y="1662057"/>
                <a:ext cx="220617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</a:t>
                </a:r>
              </a:p>
            </p:txBody>
          </p:sp>
        </p:grpSp>
        <p:sp>
          <p:nvSpPr>
            <p:cNvPr id="31" name="椭圆 22"/>
            <p:cNvSpPr/>
            <p:nvPr/>
          </p:nvSpPr>
          <p:spPr>
            <a:xfrm>
              <a:off x="2088167" y="2548647"/>
              <a:ext cx="265038" cy="316532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7" name="TextBox 19"/>
            <p:cNvSpPr txBox="1"/>
            <p:nvPr/>
          </p:nvSpPr>
          <p:spPr>
            <a:xfrm>
              <a:off x="998468" y="3294761"/>
              <a:ext cx="244443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4000" b="1" dirty="0">
                  <a:solidFill>
                    <a:srgbClr val="2FBCEA"/>
                  </a:solidFill>
                  <a:latin typeface="+mj-lt"/>
                </a:rPr>
                <a:t>54%</a:t>
              </a:r>
              <a:endParaRPr lang="en-US" sz="4000" b="1" dirty="0">
                <a:solidFill>
                  <a:srgbClr val="2FBCEA"/>
                </a:solidFill>
                <a:latin typeface="+mj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582012" y="2249713"/>
            <a:ext cx="2444433" cy="3021432"/>
            <a:chOff x="3582012" y="2249713"/>
            <a:chExt cx="2444433" cy="3021432"/>
          </a:xfrm>
        </p:grpSpPr>
        <p:sp>
          <p:nvSpPr>
            <p:cNvPr id="3" name="椭圆 2"/>
            <p:cNvSpPr/>
            <p:nvPr/>
          </p:nvSpPr>
          <p:spPr>
            <a:xfrm>
              <a:off x="4347029" y="2249713"/>
              <a:ext cx="914400" cy="914400"/>
            </a:xfrm>
            <a:prstGeom prst="ellipse">
              <a:avLst/>
            </a:prstGeom>
            <a:solidFill>
              <a:srgbClr val="3F3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582012" y="4095598"/>
              <a:ext cx="2444433" cy="1175547"/>
              <a:chOff x="5492011" y="1317507"/>
              <a:chExt cx="2444433" cy="1175547"/>
            </a:xfrm>
          </p:grpSpPr>
          <p:sp>
            <p:nvSpPr>
              <p:cNvPr id="15" name="TextBox 19"/>
              <p:cNvSpPr txBox="1"/>
              <p:nvPr/>
            </p:nvSpPr>
            <p:spPr>
              <a:xfrm>
                <a:off x="5492011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+mn-ea"/>
                  </a:rPr>
                  <a:t>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5611142" y="1662057"/>
                <a:ext cx="220617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</a:t>
                </a:r>
              </a:p>
            </p:txBody>
          </p:sp>
        </p:grpSp>
        <p:sp>
          <p:nvSpPr>
            <p:cNvPr id="32" name="椭圆 23"/>
            <p:cNvSpPr/>
            <p:nvPr/>
          </p:nvSpPr>
          <p:spPr>
            <a:xfrm>
              <a:off x="4656365" y="2548647"/>
              <a:ext cx="295727" cy="316532"/>
            </a:xfrm>
            <a:custGeom>
              <a:avLst/>
              <a:gdLst>
                <a:gd name="connsiteX0" fmla="*/ 270013 w 315913"/>
                <a:gd name="connsiteY0" fmla="*/ 244475 h 338138"/>
                <a:gd name="connsiteX1" fmla="*/ 315913 w 315913"/>
                <a:gd name="connsiteY1" fmla="*/ 290647 h 338138"/>
                <a:gd name="connsiteX2" fmla="*/ 315913 w 315913"/>
                <a:gd name="connsiteY2" fmla="*/ 331542 h 338138"/>
                <a:gd name="connsiteX3" fmla="*/ 313290 w 315913"/>
                <a:gd name="connsiteY3" fmla="*/ 335500 h 338138"/>
                <a:gd name="connsiteX4" fmla="*/ 309356 w 315913"/>
                <a:gd name="connsiteY4" fmla="*/ 338138 h 338138"/>
                <a:gd name="connsiteX5" fmla="*/ 231982 w 315913"/>
                <a:gd name="connsiteY5" fmla="*/ 338138 h 338138"/>
                <a:gd name="connsiteX6" fmla="*/ 225425 w 315913"/>
                <a:gd name="connsiteY6" fmla="*/ 331542 h 338138"/>
                <a:gd name="connsiteX7" fmla="*/ 225425 w 315913"/>
                <a:gd name="connsiteY7" fmla="*/ 290647 h 338138"/>
                <a:gd name="connsiteX8" fmla="*/ 270013 w 315913"/>
                <a:gd name="connsiteY8" fmla="*/ 244475 h 338138"/>
                <a:gd name="connsiteX9" fmla="*/ 157956 w 315913"/>
                <a:gd name="connsiteY9" fmla="*/ 244475 h 338138"/>
                <a:gd name="connsiteX10" fmla="*/ 203200 w 315913"/>
                <a:gd name="connsiteY10" fmla="*/ 290647 h 338138"/>
                <a:gd name="connsiteX11" fmla="*/ 203200 w 315913"/>
                <a:gd name="connsiteY11" fmla="*/ 331542 h 338138"/>
                <a:gd name="connsiteX12" fmla="*/ 201869 w 315913"/>
                <a:gd name="connsiteY12" fmla="*/ 335500 h 338138"/>
                <a:gd name="connsiteX13" fmla="*/ 196546 w 315913"/>
                <a:gd name="connsiteY13" fmla="*/ 338138 h 338138"/>
                <a:gd name="connsiteX14" fmla="*/ 119365 w 315913"/>
                <a:gd name="connsiteY14" fmla="*/ 338138 h 338138"/>
                <a:gd name="connsiteX15" fmla="*/ 112712 w 315913"/>
                <a:gd name="connsiteY15" fmla="*/ 331542 h 338138"/>
                <a:gd name="connsiteX16" fmla="*/ 112712 w 315913"/>
                <a:gd name="connsiteY16" fmla="*/ 290647 h 338138"/>
                <a:gd name="connsiteX17" fmla="*/ 157956 w 315913"/>
                <a:gd name="connsiteY17" fmla="*/ 244475 h 338138"/>
                <a:gd name="connsiteX18" fmla="*/ 45900 w 315913"/>
                <a:gd name="connsiteY18" fmla="*/ 244475 h 338138"/>
                <a:gd name="connsiteX19" fmla="*/ 90488 w 315913"/>
                <a:gd name="connsiteY19" fmla="*/ 290647 h 338138"/>
                <a:gd name="connsiteX20" fmla="*/ 90488 w 315913"/>
                <a:gd name="connsiteY20" fmla="*/ 331542 h 338138"/>
                <a:gd name="connsiteX21" fmla="*/ 89176 w 315913"/>
                <a:gd name="connsiteY21" fmla="*/ 335500 h 338138"/>
                <a:gd name="connsiteX22" fmla="*/ 83931 w 315913"/>
                <a:gd name="connsiteY22" fmla="*/ 338138 h 338138"/>
                <a:gd name="connsiteX23" fmla="*/ 6557 w 315913"/>
                <a:gd name="connsiteY23" fmla="*/ 338138 h 338138"/>
                <a:gd name="connsiteX24" fmla="*/ 0 w 315913"/>
                <a:gd name="connsiteY24" fmla="*/ 331542 h 338138"/>
                <a:gd name="connsiteX25" fmla="*/ 0 w 315913"/>
                <a:gd name="connsiteY25" fmla="*/ 290647 h 338138"/>
                <a:gd name="connsiteX26" fmla="*/ 45900 w 315913"/>
                <a:gd name="connsiteY26" fmla="*/ 244475 h 338138"/>
                <a:gd name="connsiteX27" fmla="*/ 271463 w 315913"/>
                <a:gd name="connsiteY27" fmla="*/ 180975 h 338138"/>
                <a:gd name="connsiteX28" fmla="*/ 301625 w 315913"/>
                <a:gd name="connsiteY28" fmla="*/ 211138 h 338138"/>
                <a:gd name="connsiteX29" fmla="*/ 271463 w 315913"/>
                <a:gd name="connsiteY29" fmla="*/ 241300 h 338138"/>
                <a:gd name="connsiteX30" fmla="*/ 241300 w 315913"/>
                <a:gd name="connsiteY30" fmla="*/ 211138 h 338138"/>
                <a:gd name="connsiteX31" fmla="*/ 271463 w 315913"/>
                <a:gd name="connsiteY31" fmla="*/ 180975 h 338138"/>
                <a:gd name="connsiteX32" fmla="*/ 159420 w 315913"/>
                <a:gd name="connsiteY32" fmla="*/ 180975 h 338138"/>
                <a:gd name="connsiteX33" fmla="*/ 188912 w 315913"/>
                <a:gd name="connsiteY33" fmla="*/ 211138 h 338138"/>
                <a:gd name="connsiteX34" fmla="*/ 159420 w 315913"/>
                <a:gd name="connsiteY34" fmla="*/ 241300 h 338138"/>
                <a:gd name="connsiteX35" fmla="*/ 128587 w 315913"/>
                <a:gd name="connsiteY35" fmla="*/ 211138 h 338138"/>
                <a:gd name="connsiteX36" fmla="*/ 159420 w 315913"/>
                <a:gd name="connsiteY36" fmla="*/ 180975 h 338138"/>
                <a:gd name="connsiteX37" fmla="*/ 46038 w 315913"/>
                <a:gd name="connsiteY37" fmla="*/ 180975 h 338138"/>
                <a:gd name="connsiteX38" fmla="*/ 76201 w 315913"/>
                <a:gd name="connsiteY38" fmla="*/ 211138 h 338138"/>
                <a:gd name="connsiteX39" fmla="*/ 46038 w 315913"/>
                <a:gd name="connsiteY39" fmla="*/ 241301 h 338138"/>
                <a:gd name="connsiteX40" fmla="*/ 15875 w 315913"/>
                <a:gd name="connsiteY40" fmla="*/ 211138 h 338138"/>
                <a:gd name="connsiteX41" fmla="*/ 46038 w 315913"/>
                <a:gd name="connsiteY41" fmla="*/ 180975 h 338138"/>
                <a:gd name="connsiteX42" fmla="*/ 270005 w 315913"/>
                <a:gd name="connsiteY42" fmla="*/ 77788 h 338138"/>
                <a:gd name="connsiteX43" fmla="*/ 238125 w 315913"/>
                <a:gd name="connsiteY43" fmla="*/ 109792 h 338138"/>
                <a:gd name="connsiteX44" fmla="*/ 238125 w 315913"/>
                <a:gd name="connsiteY44" fmla="*/ 144463 h 338138"/>
                <a:gd name="connsiteX45" fmla="*/ 303213 w 315913"/>
                <a:gd name="connsiteY45" fmla="*/ 144463 h 338138"/>
                <a:gd name="connsiteX46" fmla="*/ 303213 w 315913"/>
                <a:gd name="connsiteY46" fmla="*/ 109792 h 338138"/>
                <a:gd name="connsiteX47" fmla="*/ 270005 w 315913"/>
                <a:gd name="connsiteY47" fmla="*/ 77788 h 338138"/>
                <a:gd name="connsiteX48" fmla="*/ 270013 w 315913"/>
                <a:gd name="connsiteY48" fmla="*/ 65088 h 338138"/>
                <a:gd name="connsiteX49" fmla="*/ 315913 w 315913"/>
                <a:gd name="connsiteY49" fmla="*/ 109941 h 338138"/>
                <a:gd name="connsiteX50" fmla="*/ 315913 w 315913"/>
                <a:gd name="connsiteY50" fmla="*/ 150836 h 338138"/>
                <a:gd name="connsiteX51" fmla="*/ 313290 w 315913"/>
                <a:gd name="connsiteY51" fmla="*/ 156113 h 338138"/>
                <a:gd name="connsiteX52" fmla="*/ 309356 w 315913"/>
                <a:gd name="connsiteY52" fmla="*/ 158751 h 338138"/>
                <a:gd name="connsiteX53" fmla="*/ 231982 w 315913"/>
                <a:gd name="connsiteY53" fmla="*/ 158751 h 338138"/>
                <a:gd name="connsiteX54" fmla="*/ 225425 w 315913"/>
                <a:gd name="connsiteY54" fmla="*/ 150836 h 338138"/>
                <a:gd name="connsiteX55" fmla="*/ 225425 w 315913"/>
                <a:gd name="connsiteY55" fmla="*/ 109941 h 338138"/>
                <a:gd name="connsiteX56" fmla="*/ 270013 w 315913"/>
                <a:gd name="connsiteY56" fmla="*/ 65088 h 338138"/>
                <a:gd name="connsiteX57" fmla="*/ 157956 w 315913"/>
                <a:gd name="connsiteY57" fmla="*/ 65088 h 338138"/>
                <a:gd name="connsiteX58" fmla="*/ 203200 w 315913"/>
                <a:gd name="connsiteY58" fmla="*/ 109941 h 338138"/>
                <a:gd name="connsiteX59" fmla="*/ 203200 w 315913"/>
                <a:gd name="connsiteY59" fmla="*/ 150836 h 338138"/>
                <a:gd name="connsiteX60" fmla="*/ 201869 w 315913"/>
                <a:gd name="connsiteY60" fmla="*/ 156113 h 338138"/>
                <a:gd name="connsiteX61" fmla="*/ 196546 w 315913"/>
                <a:gd name="connsiteY61" fmla="*/ 158751 h 338138"/>
                <a:gd name="connsiteX62" fmla="*/ 119365 w 315913"/>
                <a:gd name="connsiteY62" fmla="*/ 158751 h 338138"/>
                <a:gd name="connsiteX63" fmla="*/ 112712 w 315913"/>
                <a:gd name="connsiteY63" fmla="*/ 150836 h 338138"/>
                <a:gd name="connsiteX64" fmla="*/ 112712 w 315913"/>
                <a:gd name="connsiteY64" fmla="*/ 109941 h 338138"/>
                <a:gd name="connsiteX65" fmla="*/ 157956 w 315913"/>
                <a:gd name="connsiteY65" fmla="*/ 65088 h 338138"/>
                <a:gd name="connsiteX66" fmla="*/ 45900 w 315913"/>
                <a:gd name="connsiteY66" fmla="*/ 65088 h 338138"/>
                <a:gd name="connsiteX67" fmla="*/ 90488 w 315913"/>
                <a:gd name="connsiteY67" fmla="*/ 109941 h 338138"/>
                <a:gd name="connsiteX68" fmla="*/ 90488 w 315913"/>
                <a:gd name="connsiteY68" fmla="*/ 150836 h 338138"/>
                <a:gd name="connsiteX69" fmla="*/ 89176 w 315913"/>
                <a:gd name="connsiteY69" fmla="*/ 156113 h 338138"/>
                <a:gd name="connsiteX70" fmla="*/ 83931 w 315913"/>
                <a:gd name="connsiteY70" fmla="*/ 158751 h 338138"/>
                <a:gd name="connsiteX71" fmla="*/ 6557 w 315913"/>
                <a:gd name="connsiteY71" fmla="*/ 158751 h 338138"/>
                <a:gd name="connsiteX72" fmla="*/ 0 w 315913"/>
                <a:gd name="connsiteY72" fmla="*/ 150836 h 338138"/>
                <a:gd name="connsiteX73" fmla="*/ 0 w 315913"/>
                <a:gd name="connsiteY73" fmla="*/ 109941 h 338138"/>
                <a:gd name="connsiteX74" fmla="*/ 45900 w 315913"/>
                <a:gd name="connsiteY74" fmla="*/ 65088 h 338138"/>
                <a:gd name="connsiteX75" fmla="*/ 270669 w 315913"/>
                <a:gd name="connsiteY75" fmla="*/ 14288 h 338138"/>
                <a:gd name="connsiteX76" fmla="*/ 254000 w 315913"/>
                <a:gd name="connsiteY76" fmla="*/ 30957 h 338138"/>
                <a:gd name="connsiteX77" fmla="*/ 270669 w 315913"/>
                <a:gd name="connsiteY77" fmla="*/ 47626 h 338138"/>
                <a:gd name="connsiteX78" fmla="*/ 287338 w 315913"/>
                <a:gd name="connsiteY78" fmla="*/ 30957 h 338138"/>
                <a:gd name="connsiteX79" fmla="*/ 270669 w 315913"/>
                <a:gd name="connsiteY79" fmla="*/ 14288 h 338138"/>
                <a:gd name="connsiteX80" fmla="*/ 271463 w 315913"/>
                <a:gd name="connsiteY80" fmla="*/ 0 h 338138"/>
                <a:gd name="connsiteX81" fmla="*/ 301625 w 315913"/>
                <a:gd name="connsiteY81" fmla="*/ 30957 h 338138"/>
                <a:gd name="connsiteX82" fmla="*/ 271463 w 315913"/>
                <a:gd name="connsiteY82" fmla="*/ 61913 h 338138"/>
                <a:gd name="connsiteX83" fmla="*/ 241300 w 315913"/>
                <a:gd name="connsiteY83" fmla="*/ 30957 h 338138"/>
                <a:gd name="connsiteX84" fmla="*/ 271463 w 315913"/>
                <a:gd name="connsiteY84" fmla="*/ 0 h 338138"/>
                <a:gd name="connsiteX85" fmla="*/ 159420 w 315913"/>
                <a:gd name="connsiteY85" fmla="*/ 0 h 338138"/>
                <a:gd name="connsiteX86" fmla="*/ 188912 w 315913"/>
                <a:gd name="connsiteY86" fmla="*/ 30957 h 338138"/>
                <a:gd name="connsiteX87" fmla="*/ 159420 w 315913"/>
                <a:gd name="connsiteY87" fmla="*/ 61913 h 338138"/>
                <a:gd name="connsiteX88" fmla="*/ 128587 w 315913"/>
                <a:gd name="connsiteY88" fmla="*/ 30957 h 338138"/>
                <a:gd name="connsiteX89" fmla="*/ 159420 w 315913"/>
                <a:gd name="connsiteY89" fmla="*/ 0 h 338138"/>
                <a:gd name="connsiteX90" fmla="*/ 46037 w 315913"/>
                <a:gd name="connsiteY90" fmla="*/ 0 h 338138"/>
                <a:gd name="connsiteX91" fmla="*/ 76200 w 315913"/>
                <a:gd name="connsiteY91" fmla="*/ 30957 h 338138"/>
                <a:gd name="connsiteX92" fmla="*/ 46037 w 315913"/>
                <a:gd name="connsiteY92" fmla="*/ 61913 h 338138"/>
                <a:gd name="connsiteX93" fmla="*/ 15875 w 315913"/>
                <a:gd name="connsiteY93" fmla="*/ 30957 h 338138"/>
                <a:gd name="connsiteX94" fmla="*/ 46037 w 315913"/>
                <a:gd name="connsiteY9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5913" h="338138">
                  <a:moveTo>
                    <a:pt x="270013" y="244475"/>
                  </a:moveTo>
                  <a:cubicBezTo>
                    <a:pt x="294930" y="244475"/>
                    <a:pt x="315913" y="265582"/>
                    <a:pt x="315913" y="290647"/>
                  </a:cubicBezTo>
                  <a:cubicBezTo>
                    <a:pt x="315913" y="290647"/>
                    <a:pt x="315913" y="290647"/>
                    <a:pt x="315913" y="331542"/>
                  </a:cubicBezTo>
                  <a:cubicBezTo>
                    <a:pt x="315913" y="332861"/>
                    <a:pt x="314602" y="335500"/>
                    <a:pt x="313290" y="335500"/>
                  </a:cubicBezTo>
                  <a:cubicBezTo>
                    <a:pt x="313290" y="336819"/>
                    <a:pt x="310667" y="338138"/>
                    <a:pt x="309356" y="338138"/>
                  </a:cubicBezTo>
                  <a:cubicBezTo>
                    <a:pt x="309356" y="338138"/>
                    <a:pt x="309356" y="338138"/>
                    <a:pt x="231982" y="338138"/>
                  </a:cubicBezTo>
                  <a:cubicBezTo>
                    <a:pt x="228048" y="338138"/>
                    <a:pt x="225425" y="335500"/>
                    <a:pt x="225425" y="331542"/>
                  </a:cubicBezTo>
                  <a:cubicBezTo>
                    <a:pt x="225425" y="331542"/>
                    <a:pt x="225425" y="331542"/>
                    <a:pt x="225425" y="290647"/>
                  </a:cubicBezTo>
                  <a:cubicBezTo>
                    <a:pt x="225425" y="265582"/>
                    <a:pt x="246408" y="244475"/>
                    <a:pt x="270013" y="244475"/>
                  </a:cubicBezTo>
                  <a:close/>
                  <a:moveTo>
                    <a:pt x="157956" y="244475"/>
                  </a:moveTo>
                  <a:cubicBezTo>
                    <a:pt x="183239" y="244475"/>
                    <a:pt x="203200" y="265582"/>
                    <a:pt x="203200" y="290647"/>
                  </a:cubicBezTo>
                  <a:cubicBezTo>
                    <a:pt x="203200" y="290647"/>
                    <a:pt x="203200" y="290647"/>
                    <a:pt x="203200" y="331542"/>
                  </a:cubicBezTo>
                  <a:cubicBezTo>
                    <a:pt x="203200" y="332861"/>
                    <a:pt x="203200" y="335500"/>
                    <a:pt x="201869" y="335500"/>
                  </a:cubicBezTo>
                  <a:cubicBezTo>
                    <a:pt x="200538" y="336819"/>
                    <a:pt x="199208" y="338138"/>
                    <a:pt x="196546" y="338138"/>
                  </a:cubicBezTo>
                  <a:cubicBezTo>
                    <a:pt x="196546" y="338138"/>
                    <a:pt x="196546" y="338138"/>
                    <a:pt x="119365" y="338138"/>
                  </a:cubicBezTo>
                  <a:cubicBezTo>
                    <a:pt x="115373" y="338138"/>
                    <a:pt x="112712" y="335500"/>
                    <a:pt x="112712" y="331542"/>
                  </a:cubicBezTo>
                  <a:cubicBezTo>
                    <a:pt x="112712" y="331542"/>
                    <a:pt x="112712" y="331542"/>
                    <a:pt x="112712" y="290647"/>
                  </a:cubicBezTo>
                  <a:cubicBezTo>
                    <a:pt x="112712" y="265582"/>
                    <a:pt x="132672" y="244475"/>
                    <a:pt x="157956" y="244475"/>
                  </a:cubicBezTo>
                  <a:close/>
                  <a:moveTo>
                    <a:pt x="45900" y="244475"/>
                  </a:moveTo>
                  <a:cubicBezTo>
                    <a:pt x="69505" y="244475"/>
                    <a:pt x="90488" y="265582"/>
                    <a:pt x="90488" y="290647"/>
                  </a:cubicBezTo>
                  <a:cubicBezTo>
                    <a:pt x="90488" y="290647"/>
                    <a:pt x="90488" y="290647"/>
                    <a:pt x="90488" y="331542"/>
                  </a:cubicBezTo>
                  <a:cubicBezTo>
                    <a:pt x="90488" y="332861"/>
                    <a:pt x="90488" y="335500"/>
                    <a:pt x="89176" y="335500"/>
                  </a:cubicBezTo>
                  <a:cubicBezTo>
                    <a:pt x="87865" y="336819"/>
                    <a:pt x="85242" y="338138"/>
                    <a:pt x="83931" y="338138"/>
                  </a:cubicBezTo>
                  <a:cubicBezTo>
                    <a:pt x="83931" y="338138"/>
                    <a:pt x="83931" y="338138"/>
                    <a:pt x="6557" y="338138"/>
                  </a:cubicBezTo>
                  <a:cubicBezTo>
                    <a:pt x="3934" y="338138"/>
                    <a:pt x="0" y="335500"/>
                    <a:pt x="0" y="331542"/>
                  </a:cubicBezTo>
                  <a:cubicBezTo>
                    <a:pt x="0" y="331542"/>
                    <a:pt x="0" y="331542"/>
                    <a:pt x="0" y="290647"/>
                  </a:cubicBezTo>
                  <a:cubicBezTo>
                    <a:pt x="0" y="265582"/>
                    <a:pt x="20983" y="244475"/>
                    <a:pt x="45900" y="244475"/>
                  </a:cubicBezTo>
                  <a:close/>
                  <a:moveTo>
                    <a:pt x="271463" y="180975"/>
                  </a:moveTo>
                  <a:cubicBezTo>
                    <a:pt x="287200" y="180975"/>
                    <a:pt x="301625" y="194089"/>
                    <a:pt x="301625" y="211138"/>
                  </a:cubicBezTo>
                  <a:cubicBezTo>
                    <a:pt x="301625" y="228186"/>
                    <a:pt x="287200" y="241300"/>
                    <a:pt x="271463" y="241300"/>
                  </a:cubicBezTo>
                  <a:cubicBezTo>
                    <a:pt x="254414" y="241300"/>
                    <a:pt x="241300" y="228186"/>
                    <a:pt x="241300" y="211138"/>
                  </a:cubicBezTo>
                  <a:cubicBezTo>
                    <a:pt x="241300" y="194089"/>
                    <a:pt x="254414" y="180975"/>
                    <a:pt x="271463" y="180975"/>
                  </a:cubicBezTo>
                  <a:close/>
                  <a:moveTo>
                    <a:pt x="159420" y="180975"/>
                  </a:moveTo>
                  <a:cubicBezTo>
                    <a:pt x="175506" y="180975"/>
                    <a:pt x="188912" y="194089"/>
                    <a:pt x="188912" y="211138"/>
                  </a:cubicBezTo>
                  <a:cubicBezTo>
                    <a:pt x="188912" y="228186"/>
                    <a:pt x="175506" y="241300"/>
                    <a:pt x="159420" y="241300"/>
                  </a:cubicBezTo>
                  <a:cubicBezTo>
                    <a:pt x="141992" y="241300"/>
                    <a:pt x="128587" y="228186"/>
                    <a:pt x="128587" y="211138"/>
                  </a:cubicBezTo>
                  <a:cubicBezTo>
                    <a:pt x="128587" y="194089"/>
                    <a:pt x="141992" y="180975"/>
                    <a:pt x="159420" y="180975"/>
                  </a:cubicBezTo>
                  <a:close/>
                  <a:moveTo>
                    <a:pt x="46038" y="180975"/>
                  </a:moveTo>
                  <a:cubicBezTo>
                    <a:pt x="62697" y="180975"/>
                    <a:pt x="76201" y="194479"/>
                    <a:pt x="76201" y="211138"/>
                  </a:cubicBezTo>
                  <a:cubicBezTo>
                    <a:pt x="76201" y="227797"/>
                    <a:pt x="62697" y="241301"/>
                    <a:pt x="46038" y="241301"/>
                  </a:cubicBezTo>
                  <a:cubicBezTo>
                    <a:pt x="29379" y="241301"/>
                    <a:pt x="15875" y="227797"/>
                    <a:pt x="15875" y="211138"/>
                  </a:cubicBezTo>
                  <a:cubicBezTo>
                    <a:pt x="15875" y="194479"/>
                    <a:pt x="29379" y="180975"/>
                    <a:pt x="46038" y="180975"/>
                  </a:cubicBezTo>
                  <a:close/>
                  <a:moveTo>
                    <a:pt x="270005" y="77788"/>
                  </a:moveTo>
                  <a:cubicBezTo>
                    <a:pt x="252736" y="77788"/>
                    <a:pt x="238125" y="92457"/>
                    <a:pt x="238125" y="109792"/>
                  </a:cubicBezTo>
                  <a:cubicBezTo>
                    <a:pt x="238125" y="109792"/>
                    <a:pt x="238125" y="109792"/>
                    <a:pt x="238125" y="144463"/>
                  </a:cubicBezTo>
                  <a:cubicBezTo>
                    <a:pt x="238125" y="144463"/>
                    <a:pt x="238125" y="144463"/>
                    <a:pt x="303213" y="144463"/>
                  </a:cubicBezTo>
                  <a:lnTo>
                    <a:pt x="303213" y="109792"/>
                  </a:lnTo>
                  <a:cubicBezTo>
                    <a:pt x="303213" y="92457"/>
                    <a:pt x="288602" y="77788"/>
                    <a:pt x="270005" y="77788"/>
                  </a:cubicBezTo>
                  <a:close/>
                  <a:moveTo>
                    <a:pt x="270013" y="65088"/>
                  </a:moveTo>
                  <a:cubicBezTo>
                    <a:pt x="294930" y="65088"/>
                    <a:pt x="315913" y="84876"/>
                    <a:pt x="315913" y="109941"/>
                  </a:cubicBezTo>
                  <a:cubicBezTo>
                    <a:pt x="315913" y="109941"/>
                    <a:pt x="315913" y="109941"/>
                    <a:pt x="315913" y="150836"/>
                  </a:cubicBezTo>
                  <a:cubicBezTo>
                    <a:pt x="315913" y="153474"/>
                    <a:pt x="314602" y="154794"/>
                    <a:pt x="313290" y="156113"/>
                  </a:cubicBezTo>
                  <a:cubicBezTo>
                    <a:pt x="313290" y="157432"/>
                    <a:pt x="310667" y="158751"/>
                    <a:pt x="309356" y="158751"/>
                  </a:cubicBezTo>
                  <a:cubicBezTo>
                    <a:pt x="309356" y="158751"/>
                    <a:pt x="309356" y="158751"/>
                    <a:pt x="231982" y="158751"/>
                  </a:cubicBezTo>
                  <a:cubicBezTo>
                    <a:pt x="228048" y="158751"/>
                    <a:pt x="225425" y="154794"/>
                    <a:pt x="225425" y="150836"/>
                  </a:cubicBezTo>
                  <a:cubicBezTo>
                    <a:pt x="225425" y="150836"/>
                    <a:pt x="225425" y="150836"/>
                    <a:pt x="225425" y="109941"/>
                  </a:cubicBezTo>
                  <a:cubicBezTo>
                    <a:pt x="225425" y="84876"/>
                    <a:pt x="246408" y="65088"/>
                    <a:pt x="270013" y="65088"/>
                  </a:cubicBezTo>
                  <a:close/>
                  <a:moveTo>
                    <a:pt x="157956" y="65088"/>
                  </a:moveTo>
                  <a:cubicBezTo>
                    <a:pt x="183239" y="65088"/>
                    <a:pt x="203200" y="84876"/>
                    <a:pt x="203200" y="109941"/>
                  </a:cubicBezTo>
                  <a:cubicBezTo>
                    <a:pt x="203200" y="109941"/>
                    <a:pt x="203200" y="109941"/>
                    <a:pt x="203200" y="150836"/>
                  </a:cubicBezTo>
                  <a:cubicBezTo>
                    <a:pt x="203200" y="153474"/>
                    <a:pt x="203200" y="154794"/>
                    <a:pt x="201869" y="156113"/>
                  </a:cubicBezTo>
                  <a:cubicBezTo>
                    <a:pt x="200538" y="157432"/>
                    <a:pt x="199208" y="158751"/>
                    <a:pt x="196546" y="158751"/>
                  </a:cubicBezTo>
                  <a:cubicBezTo>
                    <a:pt x="196546" y="158751"/>
                    <a:pt x="196546" y="158751"/>
                    <a:pt x="119365" y="158751"/>
                  </a:cubicBezTo>
                  <a:cubicBezTo>
                    <a:pt x="115373" y="158751"/>
                    <a:pt x="112712" y="154794"/>
                    <a:pt x="112712" y="150836"/>
                  </a:cubicBezTo>
                  <a:cubicBezTo>
                    <a:pt x="112712" y="150836"/>
                    <a:pt x="112712" y="150836"/>
                    <a:pt x="112712" y="109941"/>
                  </a:cubicBezTo>
                  <a:cubicBezTo>
                    <a:pt x="112712" y="84876"/>
                    <a:pt x="132672" y="65088"/>
                    <a:pt x="157956" y="65088"/>
                  </a:cubicBezTo>
                  <a:close/>
                  <a:moveTo>
                    <a:pt x="45900" y="65088"/>
                  </a:moveTo>
                  <a:cubicBezTo>
                    <a:pt x="69505" y="65088"/>
                    <a:pt x="90488" y="84876"/>
                    <a:pt x="90488" y="109941"/>
                  </a:cubicBezTo>
                  <a:cubicBezTo>
                    <a:pt x="90488" y="109941"/>
                    <a:pt x="90488" y="109941"/>
                    <a:pt x="90488" y="150836"/>
                  </a:cubicBezTo>
                  <a:cubicBezTo>
                    <a:pt x="90488" y="153474"/>
                    <a:pt x="90488" y="154794"/>
                    <a:pt x="89176" y="156113"/>
                  </a:cubicBezTo>
                  <a:cubicBezTo>
                    <a:pt x="87865" y="157432"/>
                    <a:pt x="85242" y="158751"/>
                    <a:pt x="83931" y="158751"/>
                  </a:cubicBezTo>
                  <a:cubicBezTo>
                    <a:pt x="83931" y="158751"/>
                    <a:pt x="83931" y="158751"/>
                    <a:pt x="6557" y="158751"/>
                  </a:cubicBezTo>
                  <a:cubicBezTo>
                    <a:pt x="3934" y="158751"/>
                    <a:pt x="0" y="154794"/>
                    <a:pt x="0" y="150836"/>
                  </a:cubicBezTo>
                  <a:cubicBezTo>
                    <a:pt x="0" y="150836"/>
                    <a:pt x="0" y="150836"/>
                    <a:pt x="0" y="109941"/>
                  </a:cubicBezTo>
                  <a:cubicBezTo>
                    <a:pt x="0" y="84876"/>
                    <a:pt x="20983" y="65088"/>
                    <a:pt x="45900" y="65088"/>
                  </a:cubicBezTo>
                  <a:close/>
                  <a:moveTo>
                    <a:pt x="270669" y="14288"/>
                  </a:moveTo>
                  <a:cubicBezTo>
                    <a:pt x="261463" y="14288"/>
                    <a:pt x="254000" y="21751"/>
                    <a:pt x="254000" y="30957"/>
                  </a:cubicBezTo>
                  <a:cubicBezTo>
                    <a:pt x="254000" y="40163"/>
                    <a:pt x="261463" y="47626"/>
                    <a:pt x="270669" y="47626"/>
                  </a:cubicBezTo>
                  <a:cubicBezTo>
                    <a:pt x="279875" y="47626"/>
                    <a:pt x="287338" y="40163"/>
                    <a:pt x="287338" y="30957"/>
                  </a:cubicBezTo>
                  <a:cubicBezTo>
                    <a:pt x="287338" y="21751"/>
                    <a:pt x="279875" y="14288"/>
                    <a:pt x="270669" y="14288"/>
                  </a:cubicBezTo>
                  <a:close/>
                  <a:moveTo>
                    <a:pt x="271463" y="0"/>
                  </a:moveTo>
                  <a:cubicBezTo>
                    <a:pt x="287200" y="0"/>
                    <a:pt x="301625" y="13459"/>
                    <a:pt x="301625" y="30957"/>
                  </a:cubicBezTo>
                  <a:cubicBezTo>
                    <a:pt x="301625" y="48454"/>
                    <a:pt x="287200" y="61913"/>
                    <a:pt x="271463" y="61913"/>
                  </a:cubicBezTo>
                  <a:cubicBezTo>
                    <a:pt x="254414" y="61913"/>
                    <a:pt x="241300" y="48454"/>
                    <a:pt x="241300" y="30957"/>
                  </a:cubicBezTo>
                  <a:cubicBezTo>
                    <a:pt x="241300" y="13459"/>
                    <a:pt x="254414" y="0"/>
                    <a:pt x="271463" y="0"/>
                  </a:cubicBezTo>
                  <a:close/>
                  <a:moveTo>
                    <a:pt x="159420" y="0"/>
                  </a:moveTo>
                  <a:cubicBezTo>
                    <a:pt x="175506" y="0"/>
                    <a:pt x="188912" y="13459"/>
                    <a:pt x="188912" y="30957"/>
                  </a:cubicBezTo>
                  <a:cubicBezTo>
                    <a:pt x="188912" y="48454"/>
                    <a:pt x="175506" y="61913"/>
                    <a:pt x="159420" y="61913"/>
                  </a:cubicBezTo>
                  <a:cubicBezTo>
                    <a:pt x="141992" y="61913"/>
                    <a:pt x="128587" y="48454"/>
                    <a:pt x="128587" y="30957"/>
                  </a:cubicBezTo>
                  <a:cubicBezTo>
                    <a:pt x="128587" y="13459"/>
                    <a:pt x="141992" y="0"/>
                    <a:pt x="159420" y="0"/>
                  </a:cubicBezTo>
                  <a:close/>
                  <a:moveTo>
                    <a:pt x="46037" y="0"/>
                  </a:moveTo>
                  <a:cubicBezTo>
                    <a:pt x="63086" y="0"/>
                    <a:pt x="76200" y="13459"/>
                    <a:pt x="76200" y="30957"/>
                  </a:cubicBezTo>
                  <a:cubicBezTo>
                    <a:pt x="76200" y="48454"/>
                    <a:pt x="63086" y="61913"/>
                    <a:pt x="46037" y="61913"/>
                  </a:cubicBezTo>
                  <a:cubicBezTo>
                    <a:pt x="28989" y="61913"/>
                    <a:pt x="15875" y="48454"/>
                    <a:pt x="15875" y="30957"/>
                  </a:cubicBezTo>
                  <a:cubicBezTo>
                    <a:pt x="15875" y="13459"/>
                    <a:pt x="28989" y="0"/>
                    <a:pt x="460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TextBox 19"/>
            <p:cNvSpPr txBox="1"/>
            <p:nvPr/>
          </p:nvSpPr>
          <p:spPr>
            <a:xfrm>
              <a:off x="3582012" y="3294761"/>
              <a:ext cx="244443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4000" b="1" dirty="0">
                  <a:solidFill>
                    <a:srgbClr val="3F3C5F"/>
                  </a:solidFill>
                  <a:latin typeface="+mj-lt"/>
                </a:rPr>
                <a:t>61%</a:t>
              </a:r>
              <a:endParaRPr lang="en-US" sz="4000" b="1" dirty="0">
                <a:solidFill>
                  <a:srgbClr val="3F3C5F"/>
                </a:solidFill>
                <a:latin typeface="+mj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65555" y="2249713"/>
            <a:ext cx="2444433" cy="3021432"/>
            <a:chOff x="6165555" y="2249713"/>
            <a:chExt cx="2444433" cy="3021432"/>
          </a:xfrm>
        </p:grpSpPr>
        <p:sp>
          <p:nvSpPr>
            <p:cNvPr id="4" name="椭圆 3"/>
            <p:cNvSpPr/>
            <p:nvPr/>
          </p:nvSpPr>
          <p:spPr>
            <a:xfrm>
              <a:off x="6930572" y="2249713"/>
              <a:ext cx="914400" cy="914400"/>
            </a:xfrm>
            <a:prstGeom prst="ellipse">
              <a:avLst/>
            </a:pr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6165555" y="4095598"/>
              <a:ext cx="2444433" cy="1175547"/>
              <a:chOff x="5492011" y="1317507"/>
              <a:chExt cx="2444433" cy="1175547"/>
            </a:xfrm>
          </p:grpSpPr>
          <p:sp>
            <p:nvSpPr>
              <p:cNvPr id="18" name="TextBox 19"/>
              <p:cNvSpPr txBox="1"/>
              <p:nvPr/>
            </p:nvSpPr>
            <p:spPr>
              <a:xfrm>
                <a:off x="5492011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+mn-ea"/>
                  </a:rPr>
                  <a:t>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5611142" y="1662057"/>
                <a:ext cx="220617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</a:t>
                </a:r>
              </a:p>
            </p:txBody>
          </p:sp>
        </p:grpSp>
        <p:sp>
          <p:nvSpPr>
            <p:cNvPr id="33" name="椭圆 24"/>
            <p:cNvSpPr/>
            <p:nvPr/>
          </p:nvSpPr>
          <p:spPr>
            <a:xfrm>
              <a:off x="7229506" y="2589514"/>
              <a:ext cx="316532" cy="234798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TextBox 19"/>
            <p:cNvSpPr txBox="1"/>
            <p:nvPr/>
          </p:nvSpPr>
          <p:spPr>
            <a:xfrm>
              <a:off x="6165555" y="3294761"/>
              <a:ext cx="244443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4000" b="1" dirty="0">
                  <a:solidFill>
                    <a:srgbClr val="2FBCEA"/>
                  </a:solidFill>
                  <a:latin typeface="+mj-lt"/>
                </a:rPr>
                <a:t>83%</a:t>
              </a:r>
              <a:endParaRPr lang="en-US" sz="4000" b="1" dirty="0">
                <a:solidFill>
                  <a:srgbClr val="2FBCEA"/>
                </a:solidFill>
                <a:latin typeface="+mj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749096" y="2249713"/>
            <a:ext cx="2444434" cy="3021432"/>
            <a:chOff x="8749096" y="2249713"/>
            <a:chExt cx="2444434" cy="3021432"/>
          </a:xfrm>
        </p:grpSpPr>
        <p:sp>
          <p:nvSpPr>
            <p:cNvPr id="5" name="椭圆 4"/>
            <p:cNvSpPr/>
            <p:nvPr/>
          </p:nvSpPr>
          <p:spPr>
            <a:xfrm>
              <a:off x="9514114" y="2249713"/>
              <a:ext cx="914400" cy="914400"/>
            </a:xfrm>
            <a:prstGeom prst="ellipse">
              <a:avLst/>
            </a:prstGeom>
            <a:solidFill>
              <a:srgbClr val="3F3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8749097" y="4095598"/>
              <a:ext cx="2444433" cy="1175547"/>
              <a:chOff x="5492011" y="1317507"/>
              <a:chExt cx="2444433" cy="1175547"/>
            </a:xfrm>
          </p:grpSpPr>
          <p:sp>
            <p:nvSpPr>
              <p:cNvPr id="21" name="TextBox 19"/>
              <p:cNvSpPr txBox="1"/>
              <p:nvPr/>
            </p:nvSpPr>
            <p:spPr>
              <a:xfrm>
                <a:off x="5492011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+mn-ea"/>
                  </a:rPr>
                  <a:t>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5611142" y="1662057"/>
                <a:ext cx="220617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</a:t>
                </a:r>
              </a:p>
            </p:txBody>
          </p:sp>
        </p:grpSp>
        <p:sp>
          <p:nvSpPr>
            <p:cNvPr id="34" name="椭圆 25"/>
            <p:cNvSpPr/>
            <p:nvPr/>
          </p:nvSpPr>
          <p:spPr>
            <a:xfrm>
              <a:off x="9833872" y="2548647"/>
              <a:ext cx="274886" cy="316532"/>
            </a:xfrm>
            <a:custGeom>
              <a:avLst/>
              <a:gdLst>
                <a:gd name="connsiteX0" fmla="*/ 184010 w 292270"/>
                <a:gd name="connsiteY0" fmla="*/ 131763 h 336550"/>
                <a:gd name="connsiteX1" fmla="*/ 178567 w 292270"/>
                <a:gd name="connsiteY1" fmla="*/ 141923 h 336550"/>
                <a:gd name="connsiteX2" fmla="*/ 184010 w 292270"/>
                <a:gd name="connsiteY2" fmla="*/ 150813 h 336550"/>
                <a:gd name="connsiteX3" fmla="*/ 188092 w 292270"/>
                <a:gd name="connsiteY3" fmla="*/ 141923 h 336550"/>
                <a:gd name="connsiteX4" fmla="*/ 184010 w 292270"/>
                <a:gd name="connsiteY4" fmla="*/ 131763 h 336550"/>
                <a:gd name="connsiteX5" fmla="*/ 141147 w 292270"/>
                <a:gd name="connsiteY5" fmla="*/ 131763 h 336550"/>
                <a:gd name="connsiteX6" fmla="*/ 135704 w 292270"/>
                <a:gd name="connsiteY6" fmla="*/ 141923 h 336550"/>
                <a:gd name="connsiteX7" fmla="*/ 141147 w 292270"/>
                <a:gd name="connsiteY7" fmla="*/ 150813 h 336550"/>
                <a:gd name="connsiteX8" fmla="*/ 145229 w 292270"/>
                <a:gd name="connsiteY8" fmla="*/ 141923 h 336550"/>
                <a:gd name="connsiteX9" fmla="*/ 141147 w 292270"/>
                <a:gd name="connsiteY9" fmla="*/ 131763 h 336550"/>
                <a:gd name="connsiteX10" fmla="*/ 96811 w 292270"/>
                <a:gd name="connsiteY10" fmla="*/ 131763 h 336550"/>
                <a:gd name="connsiteX11" fmla="*/ 92842 w 292270"/>
                <a:gd name="connsiteY11" fmla="*/ 134938 h 336550"/>
                <a:gd name="connsiteX12" fmla="*/ 100780 w 292270"/>
                <a:gd name="connsiteY12" fmla="*/ 134938 h 336550"/>
                <a:gd name="connsiteX13" fmla="*/ 96811 w 292270"/>
                <a:gd name="connsiteY13" fmla="*/ 131763 h 336550"/>
                <a:gd name="connsiteX14" fmla="*/ 225310 w 292270"/>
                <a:gd name="connsiteY14" fmla="*/ 127000 h 336550"/>
                <a:gd name="connsiteX15" fmla="*/ 226721 w 292270"/>
                <a:gd name="connsiteY15" fmla="*/ 127000 h 336550"/>
                <a:gd name="connsiteX16" fmla="*/ 229543 w 292270"/>
                <a:gd name="connsiteY16" fmla="*/ 127000 h 336550"/>
                <a:gd name="connsiteX17" fmla="*/ 230954 w 292270"/>
                <a:gd name="connsiteY17" fmla="*/ 127000 h 336550"/>
                <a:gd name="connsiteX18" fmla="*/ 230954 w 292270"/>
                <a:gd name="connsiteY18" fmla="*/ 155792 h 336550"/>
                <a:gd name="connsiteX19" fmla="*/ 229543 w 292270"/>
                <a:gd name="connsiteY19" fmla="*/ 157163 h 336550"/>
                <a:gd name="connsiteX20" fmla="*/ 225310 w 292270"/>
                <a:gd name="connsiteY20" fmla="*/ 157163 h 336550"/>
                <a:gd name="connsiteX21" fmla="*/ 225310 w 292270"/>
                <a:gd name="connsiteY21" fmla="*/ 155792 h 336550"/>
                <a:gd name="connsiteX22" fmla="*/ 225310 w 292270"/>
                <a:gd name="connsiteY22" fmla="*/ 132484 h 336550"/>
                <a:gd name="connsiteX23" fmla="*/ 221076 w 292270"/>
                <a:gd name="connsiteY23" fmla="*/ 133855 h 336550"/>
                <a:gd name="connsiteX24" fmla="*/ 221076 w 292270"/>
                <a:gd name="connsiteY24" fmla="*/ 135227 h 336550"/>
                <a:gd name="connsiteX25" fmla="*/ 219665 w 292270"/>
                <a:gd name="connsiteY25" fmla="*/ 133855 h 336550"/>
                <a:gd name="connsiteX26" fmla="*/ 219665 w 292270"/>
                <a:gd name="connsiteY26" fmla="*/ 131113 h 336550"/>
                <a:gd name="connsiteX27" fmla="*/ 219665 w 292270"/>
                <a:gd name="connsiteY27" fmla="*/ 129742 h 336550"/>
                <a:gd name="connsiteX28" fmla="*/ 225310 w 292270"/>
                <a:gd name="connsiteY28" fmla="*/ 127000 h 336550"/>
                <a:gd name="connsiteX29" fmla="*/ 203791 w 292270"/>
                <a:gd name="connsiteY29" fmla="*/ 127000 h 336550"/>
                <a:gd name="connsiteX30" fmla="*/ 207495 w 292270"/>
                <a:gd name="connsiteY30" fmla="*/ 127000 h 336550"/>
                <a:gd name="connsiteX31" fmla="*/ 208730 w 292270"/>
                <a:gd name="connsiteY31" fmla="*/ 127000 h 336550"/>
                <a:gd name="connsiteX32" fmla="*/ 208730 w 292270"/>
                <a:gd name="connsiteY32" fmla="*/ 155792 h 336550"/>
                <a:gd name="connsiteX33" fmla="*/ 207495 w 292270"/>
                <a:gd name="connsiteY33" fmla="*/ 157163 h 336550"/>
                <a:gd name="connsiteX34" fmla="*/ 203791 w 292270"/>
                <a:gd name="connsiteY34" fmla="*/ 157163 h 336550"/>
                <a:gd name="connsiteX35" fmla="*/ 202556 w 292270"/>
                <a:gd name="connsiteY35" fmla="*/ 155792 h 336550"/>
                <a:gd name="connsiteX36" fmla="*/ 202556 w 292270"/>
                <a:gd name="connsiteY36" fmla="*/ 132484 h 336550"/>
                <a:gd name="connsiteX37" fmla="*/ 200086 w 292270"/>
                <a:gd name="connsiteY37" fmla="*/ 133855 h 336550"/>
                <a:gd name="connsiteX38" fmla="*/ 198852 w 292270"/>
                <a:gd name="connsiteY38" fmla="*/ 135227 h 336550"/>
                <a:gd name="connsiteX39" fmla="*/ 198852 w 292270"/>
                <a:gd name="connsiteY39" fmla="*/ 133855 h 336550"/>
                <a:gd name="connsiteX40" fmla="*/ 197617 w 292270"/>
                <a:gd name="connsiteY40" fmla="*/ 131113 h 336550"/>
                <a:gd name="connsiteX41" fmla="*/ 198852 w 292270"/>
                <a:gd name="connsiteY41" fmla="*/ 129742 h 336550"/>
                <a:gd name="connsiteX42" fmla="*/ 203791 w 292270"/>
                <a:gd name="connsiteY42" fmla="*/ 127000 h 336550"/>
                <a:gd name="connsiteX43" fmla="*/ 183964 w 292270"/>
                <a:gd name="connsiteY43" fmla="*/ 127000 h 336550"/>
                <a:gd name="connsiteX44" fmla="*/ 192854 w 292270"/>
                <a:gd name="connsiteY44" fmla="*/ 141426 h 336550"/>
                <a:gd name="connsiteX45" fmla="*/ 182694 w 292270"/>
                <a:gd name="connsiteY45" fmla="*/ 157163 h 336550"/>
                <a:gd name="connsiteX46" fmla="*/ 173804 w 292270"/>
                <a:gd name="connsiteY46" fmla="*/ 142737 h 336550"/>
                <a:gd name="connsiteX47" fmla="*/ 183964 w 292270"/>
                <a:gd name="connsiteY47" fmla="*/ 127000 h 336550"/>
                <a:gd name="connsiteX48" fmla="*/ 161699 w 292270"/>
                <a:gd name="connsiteY48" fmla="*/ 127000 h 336550"/>
                <a:gd name="connsiteX49" fmla="*/ 164478 w 292270"/>
                <a:gd name="connsiteY49" fmla="*/ 127000 h 336550"/>
                <a:gd name="connsiteX50" fmla="*/ 165867 w 292270"/>
                <a:gd name="connsiteY50" fmla="*/ 127000 h 336550"/>
                <a:gd name="connsiteX51" fmla="*/ 165867 w 292270"/>
                <a:gd name="connsiteY51" fmla="*/ 155792 h 336550"/>
                <a:gd name="connsiteX52" fmla="*/ 164478 w 292270"/>
                <a:gd name="connsiteY52" fmla="*/ 157163 h 336550"/>
                <a:gd name="connsiteX53" fmla="*/ 161699 w 292270"/>
                <a:gd name="connsiteY53" fmla="*/ 157163 h 336550"/>
                <a:gd name="connsiteX54" fmla="*/ 160310 w 292270"/>
                <a:gd name="connsiteY54" fmla="*/ 155792 h 336550"/>
                <a:gd name="connsiteX55" fmla="*/ 160310 w 292270"/>
                <a:gd name="connsiteY55" fmla="*/ 132484 h 336550"/>
                <a:gd name="connsiteX56" fmla="*/ 156143 w 292270"/>
                <a:gd name="connsiteY56" fmla="*/ 133855 h 336550"/>
                <a:gd name="connsiteX57" fmla="*/ 156143 w 292270"/>
                <a:gd name="connsiteY57" fmla="*/ 135227 h 336550"/>
                <a:gd name="connsiteX58" fmla="*/ 154754 w 292270"/>
                <a:gd name="connsiteY58" fmla="*/ 133855 h 336550"/>
                <a:gd name="connsiteX59" fmla="*/ 154754 w 292270"/>
                <a:gd name="connsiteY59" fmla="*/ 131113 h 336550"/>
                <a:gd name="connsiteX60" fmla="*/ 154754 w 292270"/>
                <a:gd name="connsiteY60" fmla="*/ 129742 h 336550"/>
                <a:gd name="connsiteX61" fmla="*/ 161699 w 292270"/>
                <a:gd name="connsiteY61" fmla="*/ 127000 h 336550"/>
                <a:gd name="connsiteX62" fmla="*/ 141261 w 292270"/>
                <a:gd name="connsiteY62" fmla="*/ 127000 h 336550"/>
                <a:gd name="connsiteX63" fmla="*/ 151580 w 292270"/>
                <a:gd name="connsiteY63" fmla="*/ 141426 h 336550"/>
                <a:gd name="connsiteX64" fmla="*/ 141261 w 292270"/>
                <a:gd name="connsiteY64" fmla="*/ 157163 h 336550"/>
                <a:gd name="connsiteX65" fmla="*/ 130942 w 292270"/>
                <a:gd name="connsiteY65" fmla="*/ 142737 h 336550"/>
                <a:gd name="connsiteX66" fmla="*/ 141261 w 292270"/>
                <a:gd name="connsiteY66" fmla="*/ 127000 h 336550"/>
                <a:gd name="connsiteX67" fmla="*/ 247736 w 292270"/>
                <a:gd name="connsiteY67" fmla="*/ 80963 h 336550"/>
                <a:gd name="connsiteX68" fmla="*/ 243654 w 292270"/>
                <a:gd name="connsiteY68" fmla="*/ 91970 h 336550"/>
                <a:gd name="connsiteX69" fmla="*/ 247736 w 292270"/>
                <a:gd name="connsiteY69" fmla="*/ 101601 h 336550"/>
                <a:gd name="connsiteX70" fmla="*/ 253179 w 292270"/>
                <a:gd name="connsiteY70" fmla="*/ 90594 h 336550"/>
                <a:gd name="connsiteX71" fmla="*/ 247736 w 292270"/>
                <a:gd name="connsiteY71" fmla="*/ 80963 h 336550"/>
                <a:gd name="connsiteX72" fmla="*/ 205328 w 292270"/>
                <a:gd name="connsiteY72" fmla="*/ 80963 h 336550"/>
                <a:gd name="connsiteX73" fmla="*/ 200792 w 292270"/>
                <a:gd name="connsiteY73" fmla="*/ 91970 h 336550"/>
                <a:gd name="connsiteX74" fmla="*/ 205328 w 292270"/>
                <a:gd name="connsiteY74" fmla="*/ 101601 h 336550"/>
                <a:gd name="connsiteX75" fmla="*/ 208730 w 292270"/>
                <a:gd name="connsiteY75" fmla="*/ 90594 h 336550"/>
                <a:gd name="connsiteX76" fmla="*/ 205328 w 292270"/>
                <a:gd name="connsiteY76" fmla="*/ 80963 h 336550"/>
                <a:gd name="connsiteX77" fmla="*/ 184010 w 292270"/>
                <a:gd name="connsiteY77" fmla="*/ 80963 h 336550"/>
                <a:gd name="connsiteX78" fmla="*/ 178567 w 292270"/>
                <a:gd name="connsiteY78" fmla="*/ 91970 h 336550"/>
                <a:gd name="connsiteX79" fmla="*/ 184010 w 292270"/>
                <a:gd name="connsiteY79" fmla="*/ 101601 h 336550"/>
                <a:gd name="connsiteX80" fmla="*/ 188092 w 292270"/>
                <a:gd name="connsiteY80" fmla="*/ 90594 h 336550"/>
                <a:gd name="connsiteX81" fmla="*/ 184010 w 292270"/>
                <a:gd name="connsiteY81" fmla="*/ 80963 h 336550"/>
                <a:gd name="connsiteX82" fmla="*/ 162011 w 292270"/>
                <a:gd name="connsiteY82" fmla="*/ 80963 h 336550"/>
                <a:gd name="connsiteX83" fmla="*/ 157929 w 292270"/>
                <a:gd name="connsiteY83" fmla="*/ 91970 h 336550"/>
                <a:gd name="connsiteX84" fmla="*/ 162011 w 292270"/>
                <a:gd name="connsiteY84" fmla="*/ 101601 h 336550"/>
                <a:gd name="connsiteX85" fmla="*/ 167454 w 292270"/>
                <a:gd name="connsiteY85" fmla="*/ 90594 h 336550"/>
                <a:gd name="connsiteX86" fmla="*/ 162011 w 292270"/>
                <a:gd name="connsiteY86" fmla="*/ 80963 h 336550"/>
                <a:gd name="connsiteX87" fmla="*/ 76173 w 292270"/>
                <a:gd name="connsiteY87" fmla="*/ 80963 h 336550"/>
                <a:gd name="connsiteX88" fmla="*/ 72204 w 292270"/>
                <a:gd name="connsiteY88" fmla="*/ 91970 h 336550"/>
                <a:gd name="connsiteX89" fmla="*/ 76173 w 292270"/>
                <a:gd name="connsiteY89" fmla="*/ 101601 h 336550"/>
                <a:gd name="connsiteX90" fmla="*/ 80142 w 292270"/>
                <a:gd name="connsiteY90" fmla="*/ 90594 h 336550"/>
                <a:gd name="connsiteX91" fmla="*/ 76173 w 292270"/>
                <a:gd name="connsiteY91" fmla="*/ 80963 h 336550"/>
                <a:gd name="connsiteX92" fmla="*/ 225310 w 292270"/>
                <a:gd name="connsiteY92" fmla="*/ 76200 h 336550"/>
                <a:gd name="connsiteX93" fmla="*/ 226721 w 292270"/>
                <a:gd name="connsiteY93" fmla="*/ 76200 h 336550"/>
                <a:gd name="connsiteX94" fmla="*/ 229543 w 292270"/>
                <a:gd name="connsiteY94" fmla="*/ 76200 h 336550"/>
                <a:gd name="connsiteX95" fmla="*/ 230954 w 292270"/>
                <a:gd name="connsiteY95" fmla="*/ 77511 h 336550"/>
                <a:gd name="connsiteX96" fmla="*/ 230954 w 292270"/>
                <a:gd name="connsiteY96" fmla="*/ 105052 h 336550"/>
                <a:gd name="connsiteX97" fmla="*/ 229543 w 292270"/>
                <a:gd name="connsiteY97" fmla="*/ 106363 h 336550"/>
                <a:gd name="connsiteX98" fmla="*/ 225310 w 292270"/>
                <a:gd name="connsiteY98" fmla="*/ 106363 h 336550"/>
                <a:gd name="connsiteX99" fmla="*/ 225310 w 292270"/>
                <a:gd name="connsiteY99" fmla="*/ 105052 h 336550"/>
                <a:gd name="connsiteX100" fmla="*/ 225310 w 292270"/>
                <a:gd name="connsiteY100" fmla="*/ 82757 h 336550"/>
                <a:gd name="connsiteX101" fmla="*/ 221076 w 292270"/>
                <a:gd name="connsiteY101" fmla="*/ 84069 h 336550"/>
                <a:gd name="connsiteX102" fmla="*/ 219665 w 292270"/>
                <a:gd name="connsiteY102" fmla="*/ 84069 h 336550"/>
                <a:gd name="connsiteX103" fmla="*/ 219665 w 292270"/>
                <a:gd name="connsiteY103" fmla="*/ 81446 h 336550"/>
                <a:gd name="connsiteX104" fmla="*/ 219665 w 292270"/>
                <a:gd name="connsiteY104" fmla="*/ 80134 h 336550"/>
                <a:gd name="connsiteX105" fmla="*/ 225310 w 292270"/>
                <a:gd name="connsiteY105" fmla="*/ 76200 h 336550"/>
                <a:gd name="connsiteX106" fmla="*/ 205555 w 292270"/>
                <a:gd name="connsiteY106" fmla="*/ 76200 h 336550"/>
                <a:gd name="connsiteX107" fmla="*/ 216667 w 292270"/>
                <a:gd name="connsiteY107" fmla="*/ 90626 h 336550"/>
                <a:gd name="connsiteX108" fmla="*/ 205555 w 292270"/>
                <a:gd name="connsiteY108" fmla="*/ 106363 h 336550"/>
                <a:gd name="connsiteX109" fmla="*/ 194442 w 292270"/>
                <a:gd name="connsiteY109" fmla="*/ 91937 h 336550"/>
                <a:gd name="connsiteX110" fmla="*/ 205555 w 292270"/>
                <a:gd name="connsiteY110" fmla="*/ 76200 h 336550"/>
                <a:gd name="connsiteX111" fmla="*/ 183964 w 292270"/>
                <a:gd name="connsiteY111" fmla="*/ 76200 h 336550"/>
                <a:gd name="connsiteX112" fmla="*/ 192854 w 292270"/>
                <a:gd name="connsiteY112" fmla="*/ 90626 h 336550"/>
                <a:gd name="connsiteX113" fmla="*/ 182694 w 292270"/>
                <a:gd name="connsiteY113" fmla="*/ 106363 h 336550"/>
                <a:gd name="connsiteX114" fmla="*/ 173804 w 292270"/>
                <a:gd name="connsiteY114" fmla="*/ 91937 h 336550"/>
                <a:gd name="connsiteX115" fmla="*/ 183964 w 292270"/>
                <a:gd name="connsiteY115" fmla="*/ 76200 h 336550"/>
                <a:gd name="connsiteX116" fmla="*/ 161898 w 292270"/>
                <a:gd name="connsiteY116" fmla="*/ 76200 h 336550"/>
                <a:gd name="connsiteX117" fmla="*/ 172217 w 292270"/>
                <a:gd name="connsiteY117" fmla="*/ 90626 h 336550"/>
                <a:gd name="connsiteX118" fmla="*/ 161898 w 292270"/>
                <a:gd name="connsiteY118" fmla="*/ 106363 h 336550"/>
                <a:gd name="connsiteX119" fmla="*/ 151579 w 292270"/>
                <a:gd name="connsiteY119" fmla="*/ 91937 h 336550"/>
                <a:gd name="connsiteX120" fmla="*/ 161898 w 292270"/>
                <a:gd name="connsiteY120" fmla="*/ 76200 h 336550"/>
                <a:gd name="connsiteX121" fmla="*/ 139584 w 292270"/>
                <a:gd name="connsiteY121" fmla="*/ 76200 h 336550"/>
                <a:gd name="connsiteX122" fmla="*/ 140996 w 292270"/>
                <a:gd name="connsiteY122" fmla="*/ 76200 h 336550"/>
                <a:gd name="connsiteX123" fmla="*/ 143818 w 292270"/>
                <a:gd name="connsiteY123" fmla="*/ 76200 h 336550"/>
                <a:gd name="connsiteX124" fmla="*/ 145229 w 292270"/>
                <a:gd name="connsiteY124" fmla="*/ 77511 h 336550"/>
                <a:gd name="connsiteX125" fmla="*/ 145229 w 292270"/>
                <a:gd name="connsiteY125" fmla="*/ 105052 h 336550"/>
                <a:gd name="connsiteX126" fmla="*/ 143818 w 292270"/>
                <a:gd name="connsiteY126" fmla="*/ 106363 h 336550"/>
                <a:gd name="connsiteX127" fmla="*/ 139584 w 292270"/>
                <a:gd name="connsiteY127" fmla="*/ 106363 h 336550"/>
                <a:gd name="connsiteX128" fmla="*/ 139584 w 292270"/>
                <a:gd name="connsiteY128" fmla="*/ 105052 h 336550"/>
                <a:gd name="connsiteX129" fmla="*/ 139584 w 292270"/>
                <a:gd name="connsiteY129" fmla="*/ 82757 h 336550"/>
                <a:gd name="connsiteX130" fmla="*/ 135351 w 292270"/>
                <a:gd name="connsiteY130" fmla="*/ 84069 h 336550"/>
                <a:gd name="connsiteX131" fmla="*/ 133940 w 292270"/>
                <a:gd name="connsiteY131" fmla="*/ 84069 h 336550"/>
                <a:gd name="connsiteX132" fmla="*/ 132529 w 292270"/>
                <a:gd name="connsiteY132" fmla="*/ 81446 h 336550"/>
                <a:gd name="connsiteX133" fmla="*/ 133940 w 292270"/>
                <a:gd name="connsiteY133" fmla="*/ 80134 h 336550"/>
                <a:gd name="connsiteX134" fmla="*/ 139584 w 292270"/>
                <a:gd name="connsiteY134" fmla="*/ 76200 h 336550"/>
                <a:gd name="connsiteX135" fmla="*/ 118837 w 292270"/>
                <a:gd name="connsiteY135" fmla="*/ 76200 h 336550"/>
                <a:gd name="connsiteX136" fmla="*/ 123005 w 292270"/>
                <a:gd name="connsiteY136" fmla="*/ 76200 h 336550"/>
                <a:gd name="connsiteX137" fmla="*/ 123005 w 292270"/>
                <a:gd name="connsiteY137" fmla="*/ 77511 h 336550"/>
                <a:gd name="connsiteX138" fmla="*/ 123005 w 292270"/>
                <a:gd name="connsiteY138" fmla="*/ 105052 h 336550"/>
                <a:gd name="connsiteX139" fmla="*/ 123005 w 292270"/>
                <a:gd name="connsiteY139" fmla="*/ 106363 h 336550"/>
                <a:gd name="connsiteX140" fmla="*/ 118837 w 292270"/>
                <a:gd name="connsiteY140" fmla="*/ 106363 h 336550"/>
                <a:gd name="connsiteX141" fmla="*/ 117448 w 292270"/>
                <a:gd name="connsiteY141" fmla="*/ 105052 h 336550"/>
                <a:gd name="connsiteX142" fmla="*/ 117448 w 292270"/>
                <a:gd name="connsiteY142" fmla="*/ 82757 h 336550"/>
                <a:gd name="connsiteX143" fmla="*/ 114670 w 292270"/>
                <a:gd name="connsiteY143" fmla="*/ 84069 h 336550"/>
                <a:gd name="connsiteX144" fmla="*/ 113281 w 292270"/>
                <a:gd name="connsiteY144" fmla="*/ 84069 h 336550"/>
                <a:gd name="connsiteX145" fmla="*/ 111892 w 292270"/>
                <a:gd name="connsiteY145" fmla="*/ 81446 h 336550"/>
                <a:gd name="connsiteX146" fmla="*/ 111892 w 292270"/>
                <a:gd name="connsiteY146" fmla="*/ 80134 h 336550"/>
                <a:gd name="connsiteX147" fmla="*/ 118837 w 292270"/>
                <a:gd name="connsiteY147" fmla="*/ 76200 h 336550"/>
                <a:gd name="connsiteX148" fmla="*/ 97207 w 292270"/>
                <a:gd name="connsiteY148" fmla="*/ 76200 h 336550"/>
                <a:gd name="connsiteX149" fmla="*/ 99588 w 292270"/>
                <a:gd name="connsiteY149" fmla="*/ 76200 h 336550"/>
                <a:gd name="connsiteX150" fmla="*/ 100779 w 292270"/>
                <a:gd name="connsiteY150" fmla="*/ 77511 h 336550"/>
                <a:gd name="connsiteX151" fmla="*/ 100779 w 292270"/>
                <a:gd name="connsiteY151" fmla="*/ 105052 h 336550"/>
                <a:gd name="connsiteX152" fmla="*/ 99588 w 292270"/>
                <a:gd name="connsiteY152" fmla="*/ 106363 h 336550"/>
                <a:gd name="connsiteX153" fmla="*/ 97207 w 292270"/>
                <a:gd name="connsiteY153" fmla="*/ 106363 h 336550"/>
                <a:gd name="connsiteX154" fmla="*/ 96016 w 292270"/>
                <a:gd name="connsiteY154" fmla="*/ 105052 h 336550"/>
                <a:gd name="connsiteX155" fmla="*/ 96016 w 292270"/>
                <a:gd name="connsiteY155" fmla="*/ 82757 h 336550"/>
                <a:gd name="connsiteX156" fmla="*/ 92444 w 292270"/>
                <a:gd name="connsiteY156" fmla="*/ 84069 h 336550"/>
                <a:gd name="connsiteX157" fmla="*/ 91254 w 292270"/>
                <a:gd name="connsiteY157" fmla="*/ 84069 h 336550"/>
                <a:gd name="connsiteX158" fmla="*/ 91254 w 292270"/>
                <a:gd name="connsiteY158" fmla="*/ 81446 h 336550"/>
                <a:gd name="connsiteX159" fmla="*/ 91254 w 292270"/>
                <a:gd name="connsiteY159" fmla="*/ 80134 h 336550"/>
                <a:gd name="connsiteX160" fmla="*/ 97207 w 292270"/>
                <a:gd name="connsiteY160" fmla="*/ 76200 h 336550"/>
                <a:gd name="connsiteX161" fmla="*/ 201926 w 292270"/>
                <a:gd name="connsiteY161" fmla="*/ 36513 h 336550"/>
                <a:gd name="connsiteX162" fmla="*/ 200792 w 292270"/>
                <a:gd name="connsiteY162" fmla="*/ 40409 h 336550"/>
                <a:gd name="connsiteX163" fmla="*/ 205328 w 292270"/>
                <a:gd name="connsiteY163" fmla="*/ 50801 h 336550"/>
                <a:gd name="connsiteX164" fmla="*/ 208730 w 292270"/>
                <a:gd name="connsiteY164" fmla="*/ 40409 h 336550"/>
                <a:gd name="connsiteX165" fmla="*/ 208730 w 292270"/>
                <a:gd name="connsiteY165" fmla="*/ 39111 h 336550"/>
                <a:gd name="connsiteX166" fmla="*/ 201926 w 292270"/>
                <a:gd name="connsiteY166" fmla="*/ 36513 h 336550"/>
                <a:gd name="connsiteX167" fmla="*/ 123005 w 292270"/>
                <a:gd name="connsiteY167" fmla="*/ 34925 h 336550"/>
                <a:gd name="connsiteX168" fmla="*/ 116201 w 292270"/>
                <a:gd name="connsiteY168" fmla="*/ 37571 h 336550"/>
                <a:gd name="connsiteX169" fmla="*/ 115067 w 292270"/>
                <a:gd name="connsiteY169" fmla="*/ 38894 h 336550"/>
                <a:gd name="connsiteX170" fmla="*/ 115067 w 292270"/>
                <a:gd name="connsiteY170" fmla="*/ 40216 h 336550"/>
                <a:gd name="connsiteX171" fmla="*/ 119603 w 292270"/>
                <a:gd name="connsiteY171" fmla="*/ 50800 h 336550"/>
                <a:gd name="connsiteX172" fmla="*/ 123005 w 292270"/>
                <a:gd name="connsiteY172" fmla="*/ 40216 h 336550"/>
                <a:gd name="connsiteX173" fmla="*/ 123005 w 292270"/>
                <a:gd name="connsiteY173" fmla="*/ 34925 h 336550"/>
                <a:gd name="connsiteX174" fmla="*/ 162011 w 292270"/>
                <a:gd name="connsiteY174" fmla="*/ 31750 h 336550"/>
                <a:gd name="connsiteX175" fmla="*/ 157929 w 292270"/>
                <a:gd name="connsiteY175" fmla="*/ 40640 h 336550"/>
                <a:gd name="connsiteX176" fmla="*/ 162011 w 292270"/>
                <a:gd name="connsiteY176" fmla="*/ 50800 h 336550"/>
                <a:gd name="connsiteX177" fmla="*/ 167454 w 292270"/>
                <a:gd name="connsiteY177" fmla="*/ 40640 h 336550"/>
                <a:gd name="connsiteX178" fmla="*/ 162011 w 292270"/>
                <a:gd name="connsiteY178" fmla="*/ 31750 h 336550"/>
                <a:gd name="connsiteX179" fmla="*/ 144703 w 292270"/>
                <a:gd name="connsiteY179" fmla="*/ 28575 h 336550"/>
                <a:gd name="connsiteX180" fmla="*/ 144703 w 292270"/>
                <a:gd name="connsiteY180" fmla="*/ 55075 h 336550"/>
                <a:gd name="connsiteX181" fmla="*/ 143389 w 292270"/>
                <a:gd name="connsiteY181" fmla="*/ 55075 h 336550"/>
                <a:gd name="connsiteX182" fmla="*/ 139447 w 292270"/>
                <a:gd name="connsiteY182" fmla="*/ 55075 h 336550"/>
                <a:gd name="connsiteX183" fmla="*/ 139447 w 292270"/>
                <a:gd name="connsiteY183" fmla="*/ 32550 h 336550"/>
                <a:gd name="connsiteX184" fmla="*/ 135504 w 292270"/>
                <a:gd name="connsiteY184" fmla="*/ 33875 h 336550"/>
                <a:gd name="connsiteX185" fmla="*/ 134190 w 292270"/>
                <a:gd name="connsiteY185" fmla="*/ 33875 h 336550"/>
                <a:gd name="connsiteX186" fmla="*/ 132876 w 292270"/>
                <a:gd name="connsiteY186" fmla="*/ 31225 h 336550"/>
                <a:gd name="connsiteX187" fmla="*/ 127619 w 292270"/>
                <a:gd name="connsiteY187" fmla="*/ 32550 h 336550"/>
                <a:gd name="connsiteX188" fmla="*/ 128934 w 292270"/>
                <a:gd name="connsiteY188" fmla="*/ 40500 h 336550"/>
                <a:gd name="connsiteX189" fmla="*/ 118420 w 292270"/>
                <a:gd name="connsiteY189" fmla="*/ 56400 h 336550"/>
                <a:gd name="connsiteX190" fmla="*/ 109221 w 292270"/>
                <a:gd name="connsiteY190" fmla="*/ 41825 h 336550"/>
                <a:gd name="connsiteX191" fmla="*/ 101336 w 292270"/>
                <a:gd name="connsiteY191" fmla="*/ 47125 h 336550"/>
                <a:gd name="connsiteX192" fmla="*/ 101336 w 292270"/>
                <a:gd name="connsiteY192" fmla="*/ 55075 h 336550"/>
                <a:gd name="connsiteX193" fmla="*/ 100022 w 292270"/>
                <a:gd name="connsiteY193" fmla="*/ 55075 h 336550"/>
                <a:gd name="connsiteX194" fmla="*/ 97394 w 292270"/>
                <a:gd name="connsiteY194" fmla="*/ 55075 h 336550"/>
                <a:gd name="connsiteX195" fmla="*/ 96080 w 292270"/>
                <a:gd name="connsiteY195" fmla="*/ 55075 h 336550"/>
                <a:gd name="connsiteX196" fmla="*/ 96080 w 292270"/>
                <a:gd name="connsiteY196" fmla="*/ 49775 h 336550"/>
                <a:gd name="connsiteX197" fmla="*/ 72425 w 292270"/>
                <a:gd name="connsiteY197" fmla="*/ 77600 h 336550"/>
                <a:gd name="connsiteX198" fmla="*/ 76367 w 292270"/>
                <a:gd name="connsiteY198" fmla="*/ 76275 h 336550"/>
                <a:gd name="connsiteX199" fmla="*/ 86880 w 292270"/>
                <a:gd name="connsiteY199" fmla="*/ 90850 h 336550"/>
                <a:gd name="connsiteX200" fmla="*/ 76367 w 292270"/>
                <a:gd name="connsiteY200" fmla="*/ 106750 h 336550"/>
                <a:gd name="connsiteX201" fmla="*/ 67168 w 292270"/>
                <a:gd name="connsiteY201" fmla="*/ 97475 h 336550"/>
                <a:gd name="connsiteX202" fmla="*/ 75053 w 292270"/>
                <a:gd name="connsiteY202" fmla="*/ 127950 h 336550"/>
                <a:gd name="connsiteX203" fmla="*/ 76367 w 292270"/>
                <a:gd name="connsiteY203" fmla="*/ 127950 h 336550"/>
                <a:gd name="connsiteX204" fmla="*/ 78995 w 292270"/>
                <a:gd name="connsiteY204" fmla="*/ 127950 h 336550"/>
                <a:gd name="connsiteX205" fmla="*/ 80310 w 292270"/>
                <a:gd name="connsiteY205" fmla="*/ 127950 h 336550"/>
                <a:gd name="connsiteX206" fmla="*/ 80310 w 292270"/>
                <a:gd name="connsiteY206" fmla="*/ 133250 h 336550"/>
                <a:gd name="connsiteX207" fmla="*/ 88195 w 292270"/>
                <a:gd name="connsiteY207" fmla="*/ 135900 h 336550"/>
                <a:gd name="connsiteX208" fmla="*/ 97394 w 292270"/>
                <a:gd name="connsiteY208" fmla="*/ 126625 h 336550"/>
                <a:gd name="connsiteX209" fmla="*/ 107907 w 292270"/>
                <a:gd name="connsiteY209" fmla="*/ 135900 h 336550"/>
                <a:gd name="connsiteX210" fmla="*/ 114478 w 292270"/>
                <a:gd name="connsiteY210" fmla="*/ 145175 h 336550"/>
                <a:gd name="connsiteX211" fmla="*/ 117106 w 292270"/>
                <a:gd name="connsiteY211" fmla="*/ 151800 h 336550"/>
                <a:gd name="connsiteX212" fmla="*/ 117106 w 292270"/>
                <a:gd name="connsiteY212" fmla="*/ 133250 h 336550"/>
                <a:gd name="connsiteX213" fmla="*/ 114478 w 292270"/>
                <a:gd name="connsiteY213" fmla="*/ 134575 h 336550"/>
                <a:gd name="connsiteX214" fmla="*/ 113164 w 292270"/>
                <a:gd name="connsiteY214" fmla="*/ 135900 h 336550"/>
                <a:gd name="connsiteX215" fmla="*/ 113164 w 292270"/>
                <a:gd name="connsiteY215" fmla="*/ 134575 h 336550"/>
                <a:gd name="connsiteX216" fmla="*/ 111849 w 292270"/>
                <a:gd name="connsiteY216" fmla="*/ 131925 h 336550"/>
                <a:gd name="connsiteX217" fmla="*/ 111849 w 292270"/>
                <a:gd name="connsiteY217" fmla="*/ 130600 h 336550"/>
                <a:gd name="connsiteX218" fmla="*/ 118420 w 292270"/>
                <a:gd name="connsiteY218" fmla="*/ 127950 h 336550"/>
                <a:gd name="connsiteX219" fmla="*/ 122363 w 292270"/>
                <a:gd name="connsiteY219" fmla="*/ 127950 h 336550"/>
                <a:gd name="connsiteX220" fmla="*/ 122363 w 292270"/>
                <a:gd name="connsiteY220" fmla="*/ 155775 h 336550"/>
                <a:gd name="connsiteX221" fmla="*/ 122363 w 292270"/>
                <a:gd name="connsiteY221" fmla="*/ 157100 h 336550"/>
                <a:gd name="connsiteX222" fmla="*/ 121049 w 292270"/>
                <a:gd name="connsiteY222" fmla="*/ 157100 h 336550"/>
                <a:gd name="connsiteX223" fmla="*/ 135504 w 292270"/>
                <a:gd name="connsiteY223" fmla="*/ 162400 h 336550"/>
                <a:gd name="connsiteX224" fmla="*/ 161787 w 292270"/>
                <a:gd name="connsiteY224" fmla="*/ 159750 h 336550"/>
                <a:gd name="connsiteX225" fmla="*/ 181500 w 292270"/>
                <a:gd name="connsiteY225" fmla="*/ 191550 h 336550"/>
                <a:gd name="connsiteX226" fmla="*/ 181500 w 292270"/>
                <a:gd name="connsiteY226" fmla="*/ 183600 h 336550"/>
                <a:gd name="connsiteX227" fmla="*/ 178872 w 292270"/>
                <a:gd name="connsiteY227" fmla="*/ 186250 h 336550"/>
                <a:gd name="connsiteX228" fmla="*/ 177557 w 292270"/>
                <a:gd name="connsiteY228" fmla="*/ 186250 h 336550"/>
                <a:gd name="connsiteX229" fmla="*/ 176243 w 292270"/>
                <a:gd name="connsiteY229" fmla="*/ 184925 h 336550"/>
                <a:gd name="connsiteX230" fmla="*/ 176243 w 292270"/>
                <a:gd name="connsiteY230" fmla="*/ 182275 h 336550"/>
                <a:gd name="connsiteX231" fmla="*/ 176243 w 292270"/>
                <a:gd name="connsiteY231" fmla="*/ 180950 h 336550"/>
                <a:gd name="connsiteX232" fmla="*/ 182814 w 292270"/>
                <a:gd name="connsiteY232" fmla="*/ 178300 h 336550"/>
                <a:gd name="connsiteX233" fmla="*/ 186756 w 292270"/>
                <a:gd name="connsiteY233" fmla="*/ 178300 h 336550"/>
                <a:gd name="connsiteX234" fmla="*/ 186756 w 292270"/>
                <a:gd name="connsiteY234" fmla="*/ 194200 h 336550"/>
                <a:gd name="connsiteX235" fmla="*/ 199898 w 292270"/>
                <a:gd name="connsiteY235" fmla="*/ 186250 h 336550"/>
                <a:gd name="connsiteX236" fmla="*/ 198584 w 292270"/>
                <a:gd name="connsiteY236" fmla="*/ 186250 h 336550"/>
                <a:gd name="connsiteX237" fmla="*/ 198584 w 292270"/>
                <a:gd name="connsiteY237" fmla="*/ 184925 h 336550"/>
                <a:gd name="connsiteX238" fmla="*/ 197270 w 292270"/>
                <a:gd name="connsiteY238" fmla="*/ 182275 h 336550"/>
                <a:gd name="connsiteX239" fmla="*/ 198584 w 292270"/>
                <a:gd name="connsiteY239" fmla="*/ 180950 h 336550"/>
                <a:gd name="connsiteX240" fmla="*/ 199898 w 292270"/>
                <a:gd name="connsiteY240" fmla="*/ 180950 h 336550"/>
                <a:gd name="connsiteX241" fmla="*/ 199898 w 292270"/>
                <a:gd name="connsiteY241" fmla="*/ 166375 h 336550"/>
                <a:gd name="connsiteX242" fmla="*/ 234066 w 292270"/>
                <a:gd name="connsiteY242" fmla="*/ 161075 h 336550"/>
                <a:gd name="connsiteX243" fmla="*/ 241951 w 292270"/>
                <a:gd name="connsiteY243" fmla="*/ 146500 h 336550"/>
                <a:gd name="connsiteX244" fmla="*/ 245894 w 292270"/>
                <a:gd name="connsiteY244" fmla="*/ 143850 h 336550"/>
                <a:gd name="connsiteX245" fmla="*/ 245894 w 292270"/>
                <a:gd name="connsiteY245" fmla="*/ 133250 h 336550"/>
                <a:gd name="connsiteX246" fmla="*/ 241951 w 292270"/>
                <a:gd name="connsiteY246" fmla="*/ 134575 h 336550"/>
                <a:gd name="connsiteX247" fmla="*/ 241951 w 292270"/>
                <a:gd name="connsiteY247" fmla="*/ 135900 h 336550"/>
                <a:gd name="connsiteX248" fmla="*/ 240637 w 292270"/>
                <a:gd name="connsiteY248" fmla="*/ 134575 h 336550"/>
                <a:gd name="connsiteX249" fmla="*/ 240637 w 292270"/>
                <a:gd name="connsiteY249" fmla="*/ 131925 h 336550"/>
                <a:gd name="connsiteX250" fmla="*/ 240637 w 292270"/>
                <a:gd name="connsiteY250" fmla="*/ 130600 h 336550"/>
                <a:gd name="connsiteX251" fmla="*/ 247208 w 292270"/>
                <a:gd name="connsiteY251" fmla="*/ 127950 h 336550"/>
                <a:gd name="connsiteX252" fmla="*/ 249836 w 292270"/>
                <a:gd name="connsiteY252" fmla="*/ 127950 h 336550"/>
                <a:gd name="connsiteX253" fmla="*/ 251151 w 292270"/>
                <a:gd name="connsiteY253" fmla="*/ 127950 h 336550"/>
                <a:gd name="connsiteX254" fmla="*/ 251151 w 292270"/>
                <a:gd name="connsiteY254" fmla="*/ 143850 h 336550"/>
                <a:gd name="connsiteX255" fmla="*/ 252465 w 292270"/>
                <a:gd name="connsiteY255" fmla="*/ 143850 h 336550"/>
                <a:gd name="connsiteX256" fmla="*/ 257721 w 292270"/>
                <a:gd name="connsiteY256" fmla="*/ 94825 h 336550"/>
                <a:gd name="connsiteX257" fmla="*/ 247208 w 292270"/>
                <a:gd name="connsiteY257" fmla="*/ 106750 h 336550"/>
                <a:gd name="connsiteX258" fmla="*/ 238009 w 292270"/>
                <a:gd name="connsiteY258" fmla="*/ 92175 h 336550"/>
                <a:gd name="connsiteX259" fmla="*/ 248522 w 292270"/>
                <a:gd name="connsiteY259" fmla="*/ 76275 h 336550"/>
                <a:gd name="connsiteX260" fmla="*/ 249836 w 292270"/>
                <a:gd name="connsiteY260" fmla="*/ 76275 h 336550"/>
                <a:gd name="connsiteX261" fmla="*/ 230124 w 292270"/>
                <a:gd name="connsiteY261" fmla="*/ 52425 h 336550"/>
                <a:gd name="connsiteX262" fmla="*/ 230124 w 292270"/>
                <a:gd name="connsiteY262" fmla="*/ 55075 h 336550"/>
                <a:gd name="connsiteX263" fmla="*/ 228810 w 292270"/>
                <a:gd name="connsiteY263" fmla="*/ 55075 h 336550"/>
                <a:gd name="connsiteX264" fmla="*/ 224867 w 292270"/>
                <a:gd name="connsiteY264" fmla="*/ 55075 h 336550"/>
                <a:gd name="connsiteX265" fmla="*/ 224867 w 292270"/>
                <a:gd name="connsiteY265" fmla="*/ 48450 h 336550"/>
                <a:gd name="connsiteX266" fmla="*/ 215668 w 292270"/>
                <a:gd name="connsiteY266" fmla="*/ 43150 h 336550"/>
                <a:gd name="connsiteX267" fmla="*/ 205155 w 292270"/>
                <a:gd name="connsiteY267" fmla="*/ 56400 h 336550"/>
                <a:gd name="connsiteX268" fmla="*/ 194641 w 292270"/>
                <a:gd name="connsiteY268" fmla="*/ 40500 h 336550"/>
                <a:gd name="connsiteX269" fmla="*/ 195956 w 292270"/>
                <a:gd name="connsiteY269" fmla="*/ 33875 h 336550"/>
                <a:gd name="connsiteX270" fmla="*/ 186756 w 292270"/>
                <a:gd name="connsiteY270" fmla="*/ 31225 h 336550"/>
                <a:gd name="connsiteX271" fmla="*/ 186756 w 292270"/>
                <a:gd name="connsiteY271" fmla="*/ 55075 h 336550"/>
                <a:gd name="connsiteX272" fmla="*/ 182814 w 292270"/>
                <a:gd name="connsiteY272" fmla="*/ 55075 h 336550"/>
                <a:gd name="connsiteX273" fmla="*/ 181500 w 292270"/>
                <a:gd name="connsiteY273" fmla="*/ 55075 h 336550"/>
                <a:gd name="connsiteX274" fmla="*/ 181500 w 292270"/>
                <a:gd name="connsiteY274" fmla="*/ 32550 h 336550"/>
                <a:gd name="connsiteX275" fmla="*/ 178872 w 292270"/>
                <a:gd name="connsiteY275" fmla="*/ 33875 h 336550"/>
                <a:gd name="connsiteX276" fmla="*/ 177557 w 292270"/>
                <a:gd name="connsiteY276" fmla="*/ 33875 h 336550"/>
                <a:gd name="connsiteX277" fmla="*/ 176243 w 292270"/>
                <a:gd name="connsiteY277" fmla="*/ 33875 h 336550"/>
                <a:gd name="connsiteX278" fmla="*/ 176243 w 292270"/>
                <a:gd name="connsiteY278" fmla="*/ 31225 h 336550"/>
                <a:gd name="connsiteX279" fmla="*/ 176243 w 292270"/>
                <a:gd name="connsiteY279" fmla="*/ 29900 h 336550"/>
                <a:gd name="connsiteX280" fmla="*/ 177557 w 292270"/>
                <a:gd name="connsiteY280" fmla="*/ 29900 h 336550"/>
                <a:gd name="connsiteX281" fmla="*/ 168358 w 292270"/>
                <a:gd name="connsiteY281" fmla="*/ 28575 h 336550"/>
                <a:gd name="connsiteX282" fmla="*/ 172301 w 292270"/>
                <a:gd name="connsiteY282" fmla="*/ 40500 h 336550"/>
                <a:gd name="connsiteX283" fmla="*/ 161787 w 292270"/>
                <a:gd name="connsiteY283" fmla="*/ 56400 h 336550"/>
                <a:gd name="connsiteX284" fmla="*/ 151274 w 292270"/>
                <a:gd name="connsiteY284" fmla="*/ 40500 h 336550"/>
                <a:gd name="connsiteX285" fmla="*/ 156531 w 292270"/>
                <a:gd name="connsiteY285" fmla="*/ 28575 h 336550"/>
                <a:gd name="connsiteX286" fmla="*/ 144703 w 292270"/>
                <a:gd name="connsiteY286" fmla="*/ 28575 h 336550"/>
                <a:gd name="connsiteX287" fmla="*/ 164533 w 292270"/>
                <a:gd name="connsiteY287" fmla="*/ 0 h 336550"/>
                <a:gd name="connsiteX288" fmla="*/ 266895 w 292270"/>
                <a:gd name="connsiteY288" fmla="*/ 48642 h 336550"/>
                <a:gd name="connsiteX289" fmla="*/ 291829 w 292270"/>
                <a:gd name="connsiteY289" fmla="*/ 130150 h 336550"/>
                <a:gd name="connsiteX290" fmla="*/ 269520 w 292270"/>
                <a:gd name="connsiteY290" fmla="*/ 206400 h 336550"/>
                <a:gd name="connsiteX291" fmla="*/ 257709 w 292270"/>
                <a:gd name="connsiteY291" fmla="*/ 324718 h 336550"/>
                <a:gd name="connsiteX292" fmla="*/ 256396 w 292270"/>
                <a:gd name="connsiteY292" fmla="*/ 332606 h 336550"/>
                <a:gd name="connsiteX293" fmla="*/ 249835 w 292270"/>
                <a:gd name="connsiteY293" fmla="*/ 336550 h 336550"/>
                <a:gd name="connsiteX294" fmla="*/ 105478 w 292270"/>
                <a:gd name="connsiteY294" fmla="*/ 336550 h 336550"/>
                <a:gd name="connsiteX295" fmla="*/ 97604 w 292270"/>
                <a:gd name="connsiteY295" fmla="*/ 331292 h 336550"/>
                <a:gd name="connsiteX296" fmla="*/ 96292 w 292270"/>
                <a:gd name="connsiteY296" fmla="*/ 315516 h 336550"/>
                <a:gd name="connsiteX297" fmla="*/ 96292 w 292270"/>
                <a:gd name="connsiteY297" fmla="*/ 312887 h 336550"/>
                <a:gd name="connsiteX298" fmla="*/ 71357 w 292270"/>
                <a:gd name="connsiteY298" fmla="*/ 294481 h 336550"/>
                <a:gd name="connsiteX299" fmla="*/ 31987 w 292270"/>
                <a:gd name="connsiteY299" fmla="*/ 278706 h 336550"/>
                <a:gd name="connsiteX300" fmla="*/ 25426 w 292270"/>
                <a:gd name="connsiteY300" fmla="*/ 236637 h 336550"/>
                <a:gd name="connsiteX301" fmla="*/ 21489 w 292270"/>
                <a:gd name="connsiteY301" fmla="*/ 209029 h 336550"/>
                <a:gd name="connsiteX302" fmla="*/ 16239 w 292270"/>
                <a:gd name="connsiteY302" fmla="*/ 205085 h 336550"/>
                <a:gd name="connsiteX303" fmla="*/ 491 w 292270"/>
                <a:gd name="connsiteY303" fmla="*/ 191939 h 336550"/>
                <a:gd name="connsiteX304" fmla="*/ 4428 w 292270"/>
                <a:gd name="connsiteY304" fmla="*/ 177478 h 336550"/>
                <a:gd name="connsiteX305" fmla="*/ 24113 w 292270"/>
                <a:gd name="connsiteY305" fmla="*/ 126206 h 336550"/>
                <a:gd name="connsiteX306" fmla="*/ 29363 w 292270"/>
                <a:gd name="connsiteY306" fmla="*/ 97284 h 336550"/>
                <a:gd name="connsiteX307" fmla="*/ 81856 w 292270"/>
                <a:gd name="connsiteY307" fmla="*/ 26293 h 336550"/>
                <a:gd name="connsiteX308" fmla="*/ 164533 w 292270"/>
                <a:gd name="connsiteY30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292270" h="336550">
                  <a:moveTo>
                    <a:pt x="184010" y="131763"/>
                  </a:moveTo>
                  <a:cubicBezTo>
                    <a:pt x="179928" y="131763"/>
                    <a:pt x="178567" y="135573"/>
                    <a:pt x="178567" y="141923"/>
                  </a:cubicBezTo>
                  <a:cubicBezTo>
                    <a:pt x="178567" y="147003"/>
                    <a:pt x="179928" y="150813"/>
                    <a:pt x="184010" y="150813"/>
                  </a:cubicBezTo>
                  <a:cubicBezTo>
                    <a:pt x="188092" y="150813"/>
                    <a:pt x="188092" y="144463"/>
                    <a:pt x="188092" y="141923"/>
                  </a:cubicBezTo>
                  <a:cubicBezTo>
                    <a:pt x="188092" y="138113"/>
                    <a:pt x="188092" y="131763"/>
                    <a:pt x="184010" y="131763"/>
                  </a:cubicBezTo>
                  <a:close/>
                  <a:moveTo>
                    <a:pt x="141147" y="131763"/>
                  </a:moveTo>
                  <a:cubicBezTo>
                    <a:pt x="138425" y="131763"/>
                    <a:pt x="135704" y="135573"/>
                    <a:pt x="135704" y="141923"/>
                  </a:cubicBezTo>
                  <a:cubicBezTo>
                    <a:pt x="135704" y="147003"/>
                    <a:pt x="138425" y="150813"/>
                    <a:pt x="141147" y="150813"/>
                  </a:cubicBezTo>
                  <a:cubicBezTo>
                    <a:pt x="145229" y="150813"/>
                    <a:pt x="145229" y="144463"/>
                    <a:pt x="145229" y="141923"/>
                  </a:cubicBezTo>
                  <a:cubicBezTo>
                    <a:pt x="145229" y="138113"/>
                    <a:pt x="145229" y="131763"/>
                    <a:pt x="141147" y="131763"/>
                  </a:cubicBezTo>
                  <a:close/>
                  <a:moveTo>
                    <a:pt x="96811" y="131763"/>
                  </a:moveTo>
                  <a:cubicBezTo>
                    <a:pt x="95488" y="131763"/>
                    <a:pt x="94165" y="132822"/>
                    <a:pt x="92842" y="134938"/>
                  </a:cubicBezTo>
                  <a:cubicBezTo>
                    <a:pt x="95488" y="134938"/>
                    <a:pt x="98134" y="134938"/>
                    <a:pt x="100780" y="134938"/>
                  </a:cubicBezTo>
                  <a:cubicBezTo>
                    <a:pt x="100780" y="132822"/>
                    <a:pt x="99457" y="131763"/>
                    <a:pt x="96811" y="131763"/>
                  </a:cubicBezTo>
                  <a:close/>
                  <a:moveTo>
                    <a:pt x="225310" y="127000"/>
                  </a:moveTo>
                  <a:cubicBezTo>
                    <a:pt x="226721" y="127000"/>
                    <a:pt x="226721" y="127000"/>
                    <a:pt x="226721" y="127000"/>
                  </a:cubicBezTo>
                  <a:cubicBezTo>
                    <a:pt x="226721" y="127000"/>
                    <a:pt x="226721" y="127000"/>
                    <a:pt x="229543" y="127000"/>
                  </a:cubicBezTo>
                  <a:cubicBezTo>
                    <a:pt x="230954" y="127000"/>
                    <a:pt x="230954" y="127000"/>
                    <a:pt x="230954" y="127000"/>
                  </a:cubicBezTo>
                  <a:cubicBezTo>
                    <a:pt x="230954" y="127000"/>
                    <a:pt x="230954" y="127000"/>
                    <a:pt x="230954" y="155792"/>
                  </a:cubicBezTo>
                  <a:cubicBezTo>
                    <a:pt x="230954" y="155792"/>
                    <a:pt x="230954" y="157163"/>
                    <a:pt x="229543" y="157163"/>
                  </a:cubicBezTo>
                  <a:cubicBezTo>
                    <a:pt x="229543" y="157163"/>
                    <a:pt x="229543" y="157163"/>
                    <a:pt x="225310" y="157163"/>
                  </a:cubicBezTo>
                  <a:cubicBezTo>
                    <a:pt x="225310" y="157163"/>
                    <a:pt x="225310" y="155792"/>
                    <a:pt x="225310" y="155792"/>
                  </a:cubicBezTo>
                  <a:cubicBezTo>
                    <a:pt x="225310" y="155792"/>
                    <a:pt x="225310" y="155792"/>
                    <a:pt x="225310" y="132484"/>
                  </a:cubicBezTo>
                  <a:cubicBezTo>
                    <a:pt x="225310" y="132484"/>
                    <a:pt x="225310" y="132484"/>
                    <a:pt x="221076" y="133855"/>
                  </a:cubicBezTo>
                  <a:cubicBezTo>
                    <a:pt x="221076" y="135227"/>
                    <a:pt x="221076" y="135227"/>
                    <a:pt x="221076" y="135227"/>
                  </a:cubicBezTo>
                  <a:cubicBezTo>
                    <a:pt x="219665" y="133855"/>
                    <a:pt x="219665" y="133855"/>
                    <a:pt x="219665" y="133855"/>
                  </a:cubicBezTo>
                  <a:cubicBezTo>
                    <a:pt x="219665" y="133855"/>
                    <a:pt x="219665" y="133855"/>
                    <a:pt x="219665" y="131113"/>
                  </a:cubicBezTo>
                  <a:cubicBezTo>
                    <a:pt x="218254" y="131113"/>
                    <a:pt x="219665" y="129742"/>
                    <a:pt x="219665" y="129742"/>
                  </a:cubicBezTo>
                  <a:cubicBezTo>
                    <a:pt x="219665" y="129742"/>
                    <a:pt x="219665" y="129742"/>
                    <a:pt x="225310" y="127000"/>
                  </a:cubicBezTo>
                  <a:close/>
                  <a:moveTo>
                    <a:pt x="203791" y="127000"/>
                  </a:moveTo>
                  <a:cubicBezTo>
                    <a:pt x="203791" y="127000"/>
                    <a:pt x="203791" y="127000"/>
                    <a:pt x="207495" y="127000"/>
                  </a:cubicBezTo>
                  <a:cubicBezTo>
                    <a:pt x="207495" y="127000"/>
                    <a:pt x="208730" y="127000"/>
                    <a:pt x="208730" y="127000"/>
                  </a:cubicBezTo>
                  <a:cubicBezTo>
                    <a:pt x="208730" y="127000"/>
                    <a:pt x="208730" y="127000"/>
                    <a:pt x="208730" y="155792"/>
                  </a:cubicBezTo>
                  <a:cubicBezTo>
                    <a:pt x="208730" y="155792"/>
                    <a:pt x="207495" y="157163"/>
                    <a:pt x="207495" y="157163"/>
                  </a:cubicBezTo>
                  <a:cubicBezTo>
                    <a:pt x="207495" y="157163"/>
                    <a:pt x="207495" y="157163"/>
                    <a:pt x="203791" y="157163"/>
                  </a:cubicBezTo>
                  <a:cubicBezTo>
                    <a:pt x="203791" y="157163"/>
                    <a:pt x="202556" y="155792"/>
                    <a:pt x="202556" y="155792"/>
                  </a:cubicBezTo>
                  <a:cubicBezTo>
                    <a:pt x="202556" y="155792"/>
                    <a:pt x="202556" y="155792"/>
                    <a:pt x="202556" y="132484"/>
                  </a:cubicBezTo>
                  <a:cubicBezTo>
                    <a:pt x="202556" y="132484"/>
                    <a:pt x="202556" y="132484"/>
                    <a:pt x="200086" y="133855"/>
                  </a:cubicBezTo>
                  <a:cubicBezTo>
                    <a:pt x="200086" y="135227"/>
                    <a:pt x="198852" y="135227"/>
                    <a:pt x="198852" y="135227"/>
                  </a:cubicBezTo>
                  <a:cubicBezTo>
                    <a:pt x="198852" y="133855"/>
                    <a:pt x="198852" y="133855"/>
                    <a:pt x="198852" y="133855"/>
                  </a:cubicBezTo>
                  <a:cubicBezTo>
                    <a:pt x="198852" y="133855"/>
                    <a:pt x="198852" y="133855"/>
                    <a:pt x="197617" y="131113"/>
                  </a:cubicBezTo>
                  <a:cubicBezTo>
                    <a:pt x="197617" y="131113"/>
                    <a:pt x="197617" y="129742"/>
                    <a:pt x="198852" y="129742"/>
                  </a:cubicBezTo>
                  <a:cubicBezTo>
                    <a:pt x="198852" y="129742"/>
                    <a:pt x="198852" y="129742"/>
                    <a:pt x="203791" y="127000"/>
                  </a:cubicBezTo>
                  <a:close/>
                  <a:moveTo>
                    <a:pt x="183964" y="127000"/>
                  </a:moveTo>
                  <a:cubicBezTo>
                    <a:pt x="189044" y="127000"/>
                    <a:pt x="192854" y="132246"/>
                    <a:pt x="192854" y="141426"/>
                  </a:cubicBezTo>
                  <a:cubicBezTo>
                    <a:pt x="192854" y="151918"/>
                    <a:pt x="189044" y="157163"/>
                    <a:pt x="182694" y="157163"/>
                  </a:cubicBezTo>
                  <a:cubicBezTo>
                    <a:pt x="177614" y="157163"/>
                    <a:pt x="173804" y="151918"/>
                    <a:pt x="173804" y="142737"/>
                  </a:cubicBezTo>
                  <a:cubicBezTo>
                    <a:pt x="173804" y="133557"/>
                    <a:pt x="177614" y="127000"/>
                    <a:pt x="183964" y="127000"/>
                  </a:cubicBezTo>
                  <a:close/>
                  <a:moveTo>
                    <a:pt x="161699" y="127000"/>
                  </a:moveTo>
                  <a:cubicBezTo>
                    <a:pt x="161699" y="127000"/>
                    <a:pt x="161699" y="127000"/>
                    <a:pt x="164478" y="127000"/>
                  </a:cubicBezTo>
                  <a:cubicBezTo>
                    <a:pt x="165867" y="127000"/>
                    <a:pt x="165867" y="127000"/>
                    <a:pt x="165867" y="127000"/>
                  </a:cubicBezTo>
                  <a:cubicBezTo>
                    <a:pt x="165867" y="127000"/>
                    <a:pt x="165867" y="127000"/>
                    <a:pt x="165867" y="155792"/>
                  </a:cubicBezTo>
                  <a:cubicBezTo>
                    <a:pt x="165867" y="155792"/>
                    <a:pt x="165867" y="157163"/>
                    <a:pt x="164478" y="157163"/>
                  </a:cubicBezTo>
                  <a:cubicBezTo>
                    <a:pt x="164478" y="157163"/>
                    <a:pt x="164478" y="157163"/>
                    <a:pt x="161699" y="157163"/>
                  </a:cubicBezTo>
                  <a:cubicBezTo>
                    <a:pt x="160310" y="157163"/>
                    <a:pt x="160310" y="155792"/>
                    <a:pt x="160310" y="155792"/>
                  </a:cubicBezTo>
                  <a:cubicBezTo>
                    <a:pt x="160310" y="155792"/>
                    <a:pt x="160310" y="155792"/>
                    <a:pt x="160310" y="132484"/>
                  </a:cubicBezTo>
                  <a:cubicBezTo>
                    <a:pt x="160310" y="132484"/>
                    <a:pt x="160310" y="132484"/>
                    <a:pt x="156143" y="133855"/>
                  </a:cubicBezTo>
                  <a:cubicBezTo>
                    <a:pt x="156143" y="135227"/>
                    <a:pt x="156143" y="135227"/>
                    <a:pt x="156143" y="135227"/>
                  </a:cubicBezTo>
                  <a:cubicBezTo>
                    <a:pt x="154754" y="133855"/>
                    <a:pt x="154754" y="133855"/>
                    <a:pt x="154754" y="133855"/>
                  </a:cubicBezTo>
                  <a:cubicBezTo>
                    <a:pt x="154754" y="133855"/>
                    <a:pt x="154754" y="133855"/>
                    <a:pt x="154754" y="131113"/>
                  </a:cubicBezTo>
                  <a:cubicBezTo>
                    <a:pt x="154754" y="131113"/>
                    <a:pt x="154754" y="129742"/>
                    <a:pt x="154754" y="129742"/>
                  </a:cubicBezTo>
                  <a:cubicBezTo>
                    <a:pt x="154754" y="129742"/>
                    <a:pt x="154754" y="129742"/>
                    <a:pt x="161699" y="127000"/>
                  </a:cubicBezTo>
                  <a:close/>
                  <a:moveTo>
                    <a:pt x="141261" y="127000"/>
                  </a:moveTo>
                  <a:cubicBezTo>
                    <a:pt x="147710" y="127000"/>
                    <a:pt x="151580" y="132246"/>
                    <a:pt x="151580" y="141426"/>
                  </a:cubicBezTo>
                  <a:cubicBezTo>
                    <a:pt x="151580" y="151918"/>
                    <a:pt x="147710" y="157163"/>
                    <a:pt x="141261" y="157163"/>
                  </a:cubicBezTo>
                  <a:cubicBezTo>
                    <a:pt x="134811" y="157163"/>
                    <a:pt x="130942" y="151918"/>
                    <a:pt x="130942" y="142737"/>
                  </a:cubicBezTo>
                  <a:cubicBezTo>
                    <a:pt x="130942" y="133557"/>
                    <a:pt x="134811" y="127000"/>
                    <a:pt x="141261" y="127000"/>
                  </a:cubicBezTo>
                  <a:close/>
                  <a:moveTo>
                    <a:pt x="247736" y="80963"/>
                  </a:moveTo>
                  <a:cubicBezTo>
                    <a:pt x="245015" y="80963"/>
                    <a:pt x="243654" y="85091"/>
                    <a:pt x="243654" y="91970"/>
                  </a:cubicBezTo>
                  <a:cubicBezTo>
                    <a:pt x="243654" y="97474"/>
                    <a:pt x="245015" y="101601"/>
                    <a:pt x="247736" y="101601"/>
                  </a:cubicBezTo>
                  <a:cubicBezTo>
                    <a:pt x="251818" y="101601"/>
                    <a:pt x="253179" y="94722"/>
                    <a:pt x="253179" y="90594"/>
                  </a:cubicBezTo>
                  <a:cubicBezTo>
                    <a:pt x="253179" y="87843"/>
                    <a:pt x="251818" y="80963"/>
                    <a:pt x="247736" y="80963"/>
                  </a:cubicBezTo>
                  <a:close/>
                  <a:moveTo>
                    <a:pt x="205328" y="80963"/>
                  </a:moveTo>
                  <a:cubicBezTo>
                    <a:pt x="203060" y="80963"/>
                    <a:pt x="200792" y="85091"/>
                    <a:pt x="200792" y="91970"/>
                  </a:cubicBezTo>
                  <a:cubicBezTo>
                    <a:pt x="200792" y="97474"/>
                    <a:pt x="203060" y="101601"/>
                    <a:pt x="205328" y="101601"/>
                  </a:cubicBezTo>
                  <a:cubicBezTo>
                    <a:pt x="208730" y="101601"/>
                    <a:pt x="208730" y="94722"/>
                    <a:pt x="208730" y="90594"/>
                  </a:cubicBezTo>
                  <a:cubicBezTo>
                    <a:pt x="208730" y="87843"/>
                    <a:pt x="208730" y="80963"/>
                    <a:pt x="205328" y="80963"/>
                  </a:cubicBezTo>
                  <a:close/>
                  <a:moveTo>
                    <a:pt x="184010" y="80963"/>
                  </a:moveTo>
                  <a:cubicBezTo>
                    <a:pt x="179928" y="80963"/>
                    <a:pt x="178567" y="85091"/>
                    <a:pt x="178567" y="91970"/>
                  </a:cubicBezTo>
                  <a:cubicBezTo>
                    <a:pt x="178567" y="97474"/>
                    <a:pt x="179928" y="101601"/>
                    <a:pt x="184010" y="101601"/>
                  </a:cubicBezTo>
                  <a:cubicBezTo>
                    <a:pt x="188092" y="101601"/>
                    <a:pt x="188092" y="94722"/>
                    <a:pt x="188092" y="90594"/>
                  </a:cubicBezTo>
                  <a:cubicBezTo>
                    <a:pt x="188092" y="87843"/>
                    <a:pt x="188092" y="80963"/>
                    <a:pt x="184010" y="80963"/>
                  </a:cubicBezTo>
                  <a:close/>
                  <a:moveTo>
                    <a:pt x="162011" y="80963"/>
                  </a:moveTo>
                  <a:cubicBezTo>
                    <a:pt x="159290" y="80963"/>
                    <a:pt x="157929" y="85091"/>
                    <a:pt x="157929" y="91970"/>
                  </a:cubicBezTo>
                  <a:cubicBezTo>
                    <a:pt x="157929" y="97474"/>
                    <a:pt x="159290" y="101601"/>
                    <a:pt x="162011" y="101601"/>
                  </a:cubicBezTo>
                  <a:cubicBezTo>
                    <a:pt x="166093" y="101601"/>
                    <a:pt x="167454" y="94722"/>
                    <a:pt x="167454" y="90594"/>
                  </a:cubicBezTo>
                  <a:cubicBezTo>
                    <a:pt x="167454" y="87843"/>
                    <a:pt x="166093" y="80963"/>
                    <a:pt x="162011" y="80963"/>
                  </a:cubicBezTo>
                  <a:close/>
                  <a:moveTo>
                    <a:pt x="76173" y="80963"/>
                  </a:moveTo>
                  <a:cubicBezTo>
                    <a:pt x="73527" y="80963"/>
                    <a:pt x="72204" y="85091"/>
                    <a:pt x="72204" y="91970"/>
                  </a:cubicBezTo>
                  <a:cubicBezTo>
                    <a:pt x="72204" y="97474"/>
                    <a:pt x="73527" y="101601"/>
                    <a:pt x="76173" y="101601"/>
                  </a:cubicBezTo>
                  <a:cubicBezTo>
                    <a:pt x="80142" y="101601"/>
                    <a:pt x="80142" y="94722"/>
                    <a:pt x="80142" y="90594"/>
                  </a:cubicBezTo>
                  <a:cubicBezTo>
                    <a:pt x="80142" y="87843"/>
                    <a:pt x="80142" y="80963"/>
                    <a:pt x="76173" y="80963"/>
                  </a:cubicBezTo>
                  <a:close/>
                  <a:moveTo>
                    <a:pt x="225310" y="76200"/>
                  </a:moveTo>
                  <a:cubicBezTo>
                    <a:pt x="226721" y="76200"/>
                    <a:pt x="226721" y="76200"/>
                    <a:pt x="226721" y="76200"/>
                  </a:cubicBezTo>
                  <a:cubicBezTo>
                    <a:pt x="226721" y="76200"/>
                    <a:pt x="226721" y="76200"/>
                    <a:pt x="229543" y="76200"/>
                  </a:cubicBezTo>
                  <a:cubicBezTo>
                    <a:pt x="230954" y="76200"/>
                    <a:pt x="230954" y="77511"/>
                    <a:pt x="230954" y="77511"/>
                  </a:cubicBezTo>
                  <a:cubicBezTo>
                    <a:pt x="230954" y="77511"/>
                    <a:pt x="230954" y="77511"/>
                    <a:pt x="230954" y="105052"/>
                  </a:cubicBezTo>
                  <a:cubicBezTo>
                    <a:pt x="230954" y="105052"/>
                    <a:pt x="230954" y="106363"/>
                    <a:pt x="229543" y="106363"/>
                  </a:cubicBezTo>
                  <a:cubicBezTo>
                    <a:pt x="229543" y="106363"/>
                    <a:pt x="229543" y="106363"/>
                    <a:pt x="225310" y="106363"/>
                  </a:cubicBezTo>
                  <a:cubicBezTo>
                    <a:pt x="225310" y="106363"/>
                    <a:pt x="225310" y="105052"/>
                    <a:pt x="225310" y="105052"/>
                  </a:cubicBezTo>
                  <a:cubicBezTo>
                    <a:pt x="225310" y="105052"/>
                    <a:pt x="225310" y="105052"/>
                    <a:pt x="225310" y="82757"/>
                  </a:cubicBezTo>
                  <a:cubicBezTo>
                    <a:pt x="225310" y="82757"/>
                    <a:pt x="225310" y="82757"/>
                    <a:pt x="221076" y="84069"/>
                  </a:cubicBezTo>
                  <a:cubicBezTo>
                    <a:pt x="219665" y="84069"/>
                    <a:pt x="219665" y="84069"/>
                    <a:pt x="219665" y="84069"/>
                  </a:cubicBezTo>
                  <a:cubicBezTo>
                    <a:pt x="219665" y="84069"/>
                    <a:pt x="219665" y="84069"/>
                    <a:pt x="219665" y="81446"/>
                  </a:cubicBezTo>
                  <a:cubicBezTo>
                    <a:pt x="218254" y="80134"/>
                    <a:pt x="219665" y="80134"/>
                    <a:pt x="219665" y="80134"/>
                  </a:cubicBezTo>
                  <a:cubicBezTo>
                    <a:pt x="219665" y="80134"/>
                    <a:pt x="219665" y="80134"/>
                    <a:pt x="225310" y="76200"/>
                  </a:cubicBezTo>
                  <a:close/>
                  <a:moveTo>
                    <a:pt x="205555" y="76200"/>
                  </a:moveTo>
                  <a:cubicBezTo>
                    <a:pt x="212500" y="76200"/>
                    <a:pt x="216667" y="81446"/>
                    <a:pt x="216667" y="90626"/>
                  </a:cubicBezTo>
                  <a:cubicBezTo>
                    <a:pt x="216667" y="101118"/>
                    <a:pt x="212500" y="106363"/>
                    <a:pt x="205555" y="106363"/>
                  </a:cubicBezTo>
                  <a:cubicBezTo>
                    <a:pt x="198609" y="106363"/>
                    <a:pt x="194442" y="101118"/>
                    <a:pt x="194442" y="91937"/>
                  </a:cubicBezTo>
                  <a:cubicBezTo>
                    <a:pt x="194442" y="81446"/>
                    <a:pt x="198609" y="76200"/>
                    <a:pt x="205555" y="76200"/>
                  </a:cubicBezTo>
                  <a:close/>
                  <a:moveTo>
                    <a:pt x="183964" y="76200"/>
                  </a:moveTo>
                  <a:cubicBezTo>
                    <a:pt x="189044" y="76200"/>
                    <a:pt x="192854" y="81446"/>
                    <a:pt x="192854" y="90626"/>
                  </a:cubicBezTo>
                  <a:cubicBezTo>
                    <a:pt x="192854" y="101118"/>
                    <a:pt x="189044" y="106363"/>
                    <a:pt x="182694" y="106363"/>
                  </a:cubicBezTo>
                  <a:cubicBezTo>
                    <a:pt x="177614" y="106363"/>
                    <a:pt x="173804" y="101118"/>
                    <a:pt x="173804" y="91937"/>
                  </a:cubicBezTo>
                  <a:cubicBezTo>
                    <a:pt x="173804" y="81446"/>
                    <a:pt x="177614" y="76200"/>
                    <a:pt x="183964" y="76200"/>
                  </a:cubicBezTo>
                  <a:close/>
                  <a:moveTo>
                    <a:pt x="161898" y="76200"/>
                  </a:moveTo>
                  <a:cubicBezTo>
                    <a:pt x="168347" y="76200"/>
                    <a:pt x="172217" y="81446"/>
                    <a:pt x="172217" y="90626"/>
                  </a:cubicBezTo>
                  <a:cubicBezTo>
                    <a:pt x="172217" y="101118"/>
                    <a:pt x="168347" y="106363"/>
                    <a:pt x="161898" y="106363"/>
                  </a:cubicBezTo>
                  <a:cubicBezTo>
                    <a:pt x="155448" y="106363"/>
                    <a:pt x="152869" y="101118"/>
                    <a:pt x="151579" y="91937"/>
                  </a:cubicBezTo>
                  <a:cubicBezTo>
                    <a:pt x="151579" y="81446"/>
                    <a:pt x="156738" y="76200"/>
                    <a:pt x="161898" y="76200"/>
                  </a:cubicBezTo>
                  <a:close/>
                  <a:moveTo>
                    <a:pt x="139584" y="76200"/>
                  </a:moveTo>
                  <a:cubicBezTo>
                    <a:pt x="139584" y="76200"/>
                    <a:pt x="139584" y="76200"/>
                    <a:pt x="140996" y="76200"/>
                  </a:cubicBezTo>
                  <a:cubicBezTo>
                    <a:pt x="140996" y="76200"/>
                    <a:pt x="140996" y="76200"/>
                    <a:pt x="143818" y="76200"/>
                  </a:cubicBezTo>
                  <a:cubicBezTo>
                    <a:pt x="143818" y="76200"/>
                    <a:pt x="145229" y="77511"/>
                    <a:pt x="145229" y="77511"/>
                  </a:cubicBezTo>
                  <a:cubicBezTo>
                    <a:pt x="145229" y="77511"/>
                    <a:pt x="145229" y="77511"/>
                    <a:pt x="145229" y="105052"/>
                  </a:cubicBezTo>
                  <a:cubicBezTo>
                    <a:pt x="145229" y="105052"/>
                    <a:pt x="143818" y="106363"/>
                    <a:pt x="143818" y="106363"/>
                  </a:cubicBezTo>
                  <a:cubicBezTo>
                    <a:pt x="143818" y="106363"/>
                    <a:pt x="143818" y="106363"/>
                    <a:pt x="139584" y="106363"/>
                  </a:cubicBezTo>
                  <a:cubicBezTo>
                    <a:pt x="139584" y="106363"/>
                    <a:pt x="139584" y="105052"/>
                    <a:pt x="139584" y="105052"/>
                  </a:cubicBezTo>
                  <a:cubicBezTo>
                    <a:pt x="139584" y="105052"/>
                    <a:pt x="139584" y="105052"/>
                    <a:pt x="139584" y="82757"/>
                  </a:cubicBezTo>
                  <a:cubicBezTo>
                    <a:pt x="139584" y="82757"/>
                    <a:pt x="139584" y="82757"/>
                    <a:pt x="135351" y="84069"/>
                  </a:cubicBezTo>
                  <a:cubicBezTo>
                    <a:pt x="135351" y="84069"/>
                    <a:pt x="135351" y="84069"/>
                    <a:pt x="133940" y="84069"/>
                  </a:cubicBezTo>
                  <a:lnTo>
                    <a:pt x="132529" y="81446"/>
                  </a:lnTo>
                  <a:cubicBezTo>
                    <a:pt x="132529" y="80134"/>
                    <a:pt x="132529" y="80134"/>
                    <a:pt x="133940" y="80134"/>
                  </a:cubicBezTo>
                  <a:cubicBezTo>
                    <a:pt x="133940" y="80134"/>
                    <a:pt x="133940" y="80134"/>
                    <a:pt x="139584" y="76200"/>
                  </a:cubicBezTo>
                  <a:close/>
                  <a:moveTo>
                    <a:pt x="118837" y="76200"/>
                  </a:moveTo>
                  <a:cubicBezTo>
                    <a:pt x="118837" y="76200"/>
                    <a:pt x="118837" y="76200"/>
                    <a:pt x="123005" y="76200"/>
                  </a:cubicBezTo>
                  <a:cubicBezTo>
                    <a:pt x="123005" y="76200"/>
                    <a:pt x="123005" y="77511"/>
                    <a:pt x="123005" y="77511"/>
                  </a:cubicBezTo>
                  <a:cubicBezTo>
                    <a:pt x="123005" y="77511"/>
                    <a:pt x="123005" y="77511"/>
                    <a:pt x="123005" y="105052"/>
                  </a:cubicBezTo>
                  <a:cubicBezTo>
                    <a:pt x="123005" y="105052"/>
                    <a:pt x="123005" y="106363"/>
                    <a:pt x="123005" y="106363"/>
                  </a:cubicBezTo>
                  <a:cubicBezTo>
                    <a:pt x="123005" y="106363"/>
                    <a:pt x="123005" y="106363"/>
                    <a:pt x="118837" y="106363"/>
                  </a:cubicBezTo>
                  <a:cubicBezTo>
                    <a:pt x="118837" y="106363"/>
                    <a:pt x="117448" y="105052"/>
                    <a:pt x="117448" y="105052"/>
                  </a:cubicBezTo>
                  <a:cubicBezTo>
                    <a:pt x="117448" y="105052"/>
                    <a:pt x="117448" y="105052"/>
                    <a:pt x="117448" y="82757"/>
                  </a:cubicBezTo>
                  <a:cubicBezTo>
                    <a:pt x="117448" y="82757"/>
                    <a:pt x="117448" y="82757"/>
                    <a:pt x="114670" y="84069"/>
                  </a:cubicBezTo>
                  <a:cubicBezTo>
                    <a:pt x="113281" y="84069"/>
                    <a:pt x="113281" y="84069"/>
                    <a:pt x="113281" y="84069"/>
                  </a:cubicBezTo>
                  <a:cubicBezTo>
                    <a:pt x="113281" y="84069"/>
                    <a:pt x="113281" y="84069"/>
                    <a:pt x="111892" y="81446"/>
                  </a:cubicBezTo>
                  <a:cubicBezTo>
                    <a:pt x="111892" y="80134"/>
                    <a:pt x="111892" y="80134"/>
                    <a:pt x="111892" y="80134"/>
                  </a:cubicBezTo>
                  <a:cubicBezTo>
                    <a:pt x="111892" y="80134"/>
                    <a:pt x="111892" y="80134"/>
                    <a:pt x="118837" y="76200"/>
                  </a:cubicBezTo>
                  <a:close/>
                  <a:moveTo>
                    <a:pt x="97207" y="76200"/>
                  </a:moveTo>
                  <a:cubicBezTo>
                    <a:pt x="97207" y="76200"/>
                    <a:pt x="97207" y="76200"/>
                    <a:pt x="99588" y="76200"/>
                  </a:cubicBezTo>
                  <a:cubicBezTo>
                    <a:pt x="100779" y="76200"/>
                    <a:pt x="100779" y="77511"/>
                    <a:pt x="100779" y="77511"/>
                  </a:cubicBezTo>
                  <a:cubicBezTo>
                    <a:pt x="100779" y="77511"/>
                    <a:pt x="100779" y="77511"/>
                    <a:pt x="100779" y="105052"/>
                  </a:cubicBezTo>
                  <a:cubicBezTo>
                    <a:pt x="100779" y="105052"/>
                    <a:pt x="100779" y="106363"/>
                    <a:pt x="99588" y="106363"/>
                  </a:cubicBezTo>
                  <a:cubicBezTo>
                    <a:pt x="99588" y="106363"/>
                    <a:pt x="99588" y="106363"/>
                    <a:pt x="97207" y="106363"/>
                  </a:cubicBezTo>
                  <a:cubicBezTo>
                    <a:pt x="96016" y="106363"/>
                    <a:pt x="96016" y="105052"/>
                    <a:pt x="96016" y="105052"/>
                  </a:cubicBezTo>
                  <a:cubicBezTo>
                    <a:pt x="96016" y="105052"/>
                    <a:pt x="96016" y="105052"/>
                    <a:pt x="96016" y="82757"/>
                  </a:cubicBezTo>
                  <a:cubicBezTo>
                    <a:pt x="96016" y="82757"/>
                    <a:pt x="96016" y="82757"/>
                    <a:pt x="92444" y="84069"/>
                  </a:cubicBezTo>
                  <a:cubicBezTo>
                    <a:pt x="91254" y="84069"/>
                    <a:pt x="91254" y="84069"/>
                    <a:pt x="91254" y="84069"/>
                  </a:cubicBezTo>
                  <a:cubicBezTo>
                    <a:pt x="91254" y="84069"/>
                    <a:pt x="91254" y="84069"/>
                    <a:pt x="91254" y="81446"/>
                  </a:cubicBezTo>
                  <a:cubicBezTo>
                    <a:pt x="91254" y="80134"/>
                    <a:pt x="91254" y="80134"/>
                    <a:pt x="91254" y="80134"/>
                  </a:cubicBezTo>
                  <a:cubicBezTo>
                    <a:pt x="91254" y="80134"/>
                    <a:pt x="91254" y="80134"/>
                    <a:pt x="97207" y="76200"/>
                  </a:cubicBezTo>
                  <a:close/>
                  <a:moveTo>
                    <a:pt x="201926" y="36513"/>
                  </a:moveTo>
                  <a:cubicBezTo>
                    <a:pt x="200792" y="37812"/>
                    <a:pt x="200792" y="39111"/>
                    <a:pt x="200792" y="40409"/>
                  </a:cubicBezTo>
                  <a:cubicBezTo>
                    <a:pt x="200792" y="46904"/>
                    <a:pt x="203060" y="50801"/>
                    <a:pt x="205328" y="50801"/>
                  </a:cubicBezTo>
                  <a:cubicBezTo>
                    <a:pt x="208730" y="50801"/>
                    <a:pt x="208730" y="44306"/>
                    <a:pt x="208730" y="40409"/>
                  </a:cubicBezTo>
                  <a:cubicBezTo>
                    <a:pt x="208730" y="40409"/>
                    <a:pt x="208730" y="40409"/>
                    <a:pt x="208730" y="39111"/>
                  </a:cubicBezTo>
                  <a:cubicBezTo>
                    <a:pt x="206462" y="37812"/>
                    <a:pt x="204194" y="36513"/>
                    <a:pt x="201926" y="36513"/>
                  </a:cubicBezTo>
                  <a:close/>
                  <a:moveTo>
                    <a:pt x="123005" y="34925"/>
                  </a:moveTo>
                  <a:cubicBezTo>
                    <a:pt x="120737" y="34925"/>
                    <a:pt x="118469" y="36248"/>
                    <a:pt x="116201" y="37571"/>
                  </a:cubicBezTo>
                  <a:cubicBezTo>
                    <a:pt x="116201" y="38894"/>
                    <a:pt x="115067" y="38894"/>
                    <a:pt x="115067" y="38894"/>
                  </a:cubicBezTo>
                  <a:cubicBezTo>
                    <a:pt x="115067" y="38894"/>
                    <a:pt x="115067" y="40216"/>
                    <a:pt x="115067" y="40216"/>
                  </a:cubicBezTo>
                  <a:cubicBezTo>
                    <a:pt x="115067" y="46831"/>
                    <a:pt x="116201" y="50800"/>
                    <a:pt x="119603" y="50800"/>
                  </a:cubicBezTo>
                  <a:cubicBezTo>
                    <a:pt x="123005" y="50800"/>
                    <a:pt x="123005" y="44185"/>
                    <a:pt x="123005" y="40216"/>
                  </a:cubicBezTo>
                  <a:cubicBezTo>
                    <a:pt x="123005" y="38894"/>
                    <a:pt x="123005" y="36248"/>
                    <a:pt x="123005" y="34925"/>
                  </a:cubicBezTo>
                  <a:close/>
                  <a:moveTo>
                    <a:pt x="162011" y="31750"/>
                  </a:moveTo>
                  <a:cubicBezTo>
                    <a:pt x="159290" y="31750"/>
                    <a:pt x="157929" y="35560"/>
                    <a:pt x="157929" y="40640"/>
                  </a:cubicBezTo>
                  <a:cubicBezTo>
                    <a:pt x="157929" y="46990"/>
                    <a:pt x="159290" y="50800"/>
                    <a:pt x="162011" y="50800"/>
                  </a:cubicBezTo>
                  <a:cubicBezTo>
                    <a:pt x="166093" y="50800"/>
                    <a:pt x="167454" y="44450"/>
                    <a:pt x="167454" y="40640"/>
                  </a:cubicBezTo>
                  <a:cubicBezTo>
                    <a:pt x="167454" y="36830"/>
                    <a:pt x="166093" y="31750"/>
                    <a:pt x="162011" y="31750"/>
                  </a:cubicBezTo>
                  <a:close/>
                  <a:moveTo>
                    <a:pt x="144703" y="28575"/>
                  </a:moveTo>
                  <a:cubicBezTo>
                    <a:pt x="144703" y="28575"/>
                    <a:pt x="144703" y="28575"/>
                    <a:pt x="144703" y="55075"/>
                  </a:cubicBezTo>
                  <a:cubicBezTo>
                    <a:pt x="144703" y="55075"/>
                    <a:pt x="143389" y="55075"/>
                    <a:pt x="143389" y="55075"/>
                  </a:cubicBezTo>
                  <a:cubicBezTo>
                    <a:pt x="143389" y="55075"/>
                    <a:pt x="143389" y="55075"/>
                    <a:pt x="139447" y="55075"/>
                  </a:cubicBezTo>
                  <a:cubicBezTo>
                    <a:pt x="139447" y="55075"/>
                    <a:pt x="139447" y="55075"/>
                    <a:pt x="139447" y="32550"/>
                  </a:cubicBezTo>
                  <a:cubicBezTo>
                    <a:pt x="139447" y="32550"/>
                    <a:pt x="139447" y="32550"/>
                    <a:pt x="135504" y="33875"/>
                  </a:cubicBezTo>
                  <a:cubicBezTo>
                    <a:pt x="135504" y="33875"/>
                    <a:pt x="135504" y="33875"/>
                    <a:pt x="134190" y="33875"/>
                  </a:cubicBezTo>
                  <a:cubicBezTo>
                    <a:pt x="134190" y="33875"/>
                    <a:pt x="134190" y="33875"/>
                    <a:pt x="132876" y="31225"/>
                  </a:cubicBezTo>
                  <a:cubicBezTo>
                    <a:pt x="131562" y="31225"/>
                    <a:pt x="130248" y="32550"/>
                    <a:pt x="127619" y="32550"/>
                  </a:cubicBezTo>
                  <a:cubicBezTo>
                    <a:pt x="128934" y="35200"/>
                    <a:pt x="128934" y="37850"/>
                    <a:pt x="128934" y="40500"/>
                  </a:cubicBezTo>
                  <a:cubicBezTo>
                    <a:pt x="128934" y="51100"/>
                    <a:pt x="124991" y="56400"/>
                    <a:pt x="118420" y="56400"/>
                  </a:cubicBezTo>
                  <a:cubicBezTo>
                    <a:pt x="113164" y="56400"/>
                    <a:pt x="109221" y="51100"/>
                    <a:pt x="109221" y="41825"/>
                  </a:cubicBezTo>
                  <a:cubicBezTo>
                    <a:pt x="106593" y="43150"/>
                    <a:pt x="103964" y="44475"/>
                    <a:pt x="101336" y="47125"/>
                  </a:cubicBezTo>
                  <a:cubicBezTo>
                    <a:pt x="101336" y="47125"/>
                    <a:pt x="101336" y="47125"/>
                    <a:pt x="101336" y="55075"/>
                  </a:cubicBezTo>
                  <a:cubicBezTo>
                    <a:pt x="101336" y="55075"/>
                    <a:pt x="101336" y="55075"/>
                    <a:pt x="100022" y="55075"/>
                  </a:cubicBezTo>
                  <a:cubicBezTo>
                    <a:pt x="100022" y="55075"/>
                    <a:pt x="100022" y="55075"/>
                    <a:pt x="97394" y="55075"/>
                  </a:cubicBezTo>
                  <a:cubicBezTo>
                    <a:pt x="96080" y="55075"/>
                    <a:pt x="96080" y="55075"/>
                    <a:pt x="96080" y="55075"/>
                  </a:cubicBezTo>
                  <a:cubicBezTo>
                    <a:pt x="96080" y="55075"/>
                    <a:pt x="96080" y="55075"/>
                    <a:pt x="96080" y="49775"/>
                  </a:cubicBezTo>
                  <a:cubicBezTo>
                    <a:pt x="85566" y="57725"/>
                    <a:pt x="77681" y="65675"/>
                    <a:pt x="72425" y="77600"/>
                  </a:cubicBezTo>
                  <a:cubicBezTo>
                    <a:pt x="73739" y="76275"/>
                    <a:pt x="75053" y="76275"/>
                    <a:pt x="76367" y="76275"/>
                  </a:cubicBezTo>
                  <a:cubicBezTo>
                    <a:pt x="82938" y="76275"/>
                    <a:pt x="86880" y="81575"/>
                    <a:pt x="86880" y="90850"/>
                  </a:cubicBezTo>
                  <a:cubicBezTo>
                    <a:pt x="86880" y="101450"/>
                    <a:pt x="82938" y="106750"/>
                    <a:pt x="76367" y="106750"/>
                  </a:cubicBezTo>
                  <a:cubicBezTo>
                    <a:pt x="71111" y="106750"/>
                    <a:pt x="68482" y="102775"/>
                    <a:pt x="67168" y="97475"/>
                  </a:cubicBezTo>
                  <a:cubicBezTo>
                    <a:pt x="65854" y="106750"/>
                    <a:pt x="69796" y="120000"/>
                    <a:pt x="75053" y="127950"/>
                  </a:cubicBezTo>
                  <a:cubicBezTo>
                    <a:pt x="75053" y="127950"/>
                    <a:pt x="76367" y="127950"/>
                    <a:pt x="76367" y="127950"/>
                  </a:cubicBezTo>
                  <a:cubicBezTo>
                    <a:pt x="76367" y="127950"/>
                    <a:pt x="76367" y="127950"/>
                    <a:pt x="78995" y="127950"/>
                  </a:cubicBezTo>
                  <a:cubicBezTo>
                    <a:pt x="78995" y="127950"/>
                    <a:pt x="80310" y="127950"/>
                    <a:pt x="80310" y="127950"/>
                  </a:cubicBezTo>
                  <a:cubicBezTo>
                    <a:pt x="80310" y="127950"/>
                    <a:pt x="80310" y="127950"/>
                    <a:pt x="80310" y="133250"/>
                  </a:cubicBezTo>
                  <a:cubicBezTo>
                    <a:pt x="82938" y="134575"/>
                    <a:pt x="85566" y="135900"/>
                    <a:pt x="88195" y="135900"/>
                  </a:cubicBezTo>
                  <a:cubicBezTo>
                    <a:pt x="89509" y="130600"/>
                    <a:pt x="93451" y="126625"/>
                    <a:pt x="97394" y="126625"/>
                  </a:cubicBezTo>
                  <a:cubicBezTo>
                    <a:pt x="102650" y="126625"/>
                    <a:pt x="106593" y="130600"/>
                    <a:pt x="107907" y="135900"/>
                  </a:cubicBezTo>
                  <a:cubicBezTo>
                    <a:pt x="110535" y="137225"/>
                    <a:pt x="113164" y="138550"/>
                    <a:pt x="114478" y="145175"/>
                  </a:cubicBezTo>
                  <a:cubicBezTo>
                    <a:pt x="115792" y="147825"/>
                    <a:pt x="115792" y="150475"/>
                    <a:pt x="117106" y="151800"/>
                  </a:cubicBezTo>
                  <a:cubicBezTo>
                    <a:pt x="117106" y="151800"/>
                    <a:pt x="117106" y="151800"/>
                    <a:pt x="117106" y="133250"/>
                  </a:cubicBezTo>
                  <a:cubicBezTo>
                    <a:pt x="117106" y="133250"/>
                    <a:pt x="117106" y="133250"/>
                    <a:pt x="114478" y="134575"/>
                  </a:cubicBezTo>
                  <a:cubicBezTo>
                    <a:pt x="113164" y="135900"/>
                    <a:pt x="113164" y="135900"/>
                    <a:pt x="113164" y="135900"/>
                  </a:cubicBezTo>
                  <a:cubicBezTo>
                    <a:pt x="113164" y="134575"/>
                    <a:pt x="113164" y="134575"/>
                    <a:pt x="113164" y="134575"/>
                  </a:cubicBezTo>
                  <a:cubicBezTo>
                    <a:pt x="113164" y="134575"/>
                    <a:pt x="113164" y="134575"/>
                    <a:pt x="111849" y="131925"/>
                  </a:cubicBezTo>
                  <a:cubicBezTo>
                    <a:pt x="111849" y="131925"/>
                    <a:pt x="111849" y="130600"/>
                    <a:pt x="111849" y="130600"/>
                  </a:cubicBezTo>
                  <a:cubicBezTo>
                    <a:pt x="111849" y="130600"/>
                    <a:pt x="111849" y="130600"/>
                    <a:pt x="118420" y="127950"/>
                  </a:cubicBezTo>
                  <a:cubicBezTo>
                    <a:pt x="118420" y="127950"/>
                    <a:pt x="118420" y="127950"/>
                    <a:pt x="122363" y="127950"/>
                  </a:cubicBezTo>
                  <a:cubicBezTo>
                    <a:pt x="122363" y="127950"/>
                    <a:pt x="122363" y="127950"/>
                    <a:pt x="122363" y="155775"/>
                  </a:cubicBezTo>
                  <a:cubicBezTo>
                    <a:pt x="122363" y="155775"/>
                    <a:pt x="122363" y="157100"/>
                    <a:pt x="122363" y="157100"/>
                  </a:cubicBezTo>
                  <a:cubicBezTo>
                    <a:pt x="122363" y="157100"/>
                    <a:pt x="122363" y="157100"/>
                    <a:pt x="121049" y="157100"/>
                  </a:cubicBezTo>
                  <a:cubicBezTo>
                    <a:pt x="123677" y="159750"/>
                    <a:pt x="128934" y="161075"/>
                    <a:pt x="135504" y="162400"/>
                  </a:cubicBezTo>
                  <a:cubicBezTo>
                    <a:pt x="144703" y="165050"/>
                    <a:pt x="159159" y="151800"/>
                    <a:pt x="161787" y="159750"/>
                  </a:cubicBezTo>
                  <a:cubicBezTo>
                    <a:pt x="164416" y="175650"/>
                    <a:pt x="173615" y="186250"/>
                    <a:pt x="181500" y="191550"/>
                  </a:cubicBezTo>
                  <a:cubicBezTo>
                    <a:pt x="181500" y="191550"/>
                    <a:pt x="181500" y="191550"/>
                    <a:pt x="181500" y="183600"/>
                  </a:cubicBezTo>
                  <a:cubicBezTo>
                    <a:pt x="181500" y="183600"/>
                    <a:pt x="181500" y="183600"/>
                    <a:pt x="178872" y="186250"/>
                  </a:cubicBezTo>
                  <a:cubicBezTo>
                    <a:pt x="177557" y="186250"/>
                    <a:pt x="177557" y="186250"/>
                    <a:pt x="177557" y="186250"/>
                  </a:cubicBezTo>
                  <a:cubicBezTo>
                    <a:pt x="177557" y="186250"/>
                    <a:pt x="177557" y="184925"/>
                    <a:pt x="176243" y="184925"/>
                  </a:cubicBezTo>
                  <a:cubicBezTo>
                    <a:pt x="176243" y="184925"/>
                    <a:pt x="176243" y="184925"/>
                    <a:pt x="176243" y="182275"/>
                  </a:cubicBezTo>
                  <a:cubicBezTo>
                    <a:pt x="176243" y="182275"/>
                    <a:pt x="176243" y="180950"/>
                    <a:pt x="176243" y="180950"/>
                  </a:cubicBezTo>
                  <a:cubicBezTo>
                    <a:pt x="176243" y="180950"/>
                    <a:pt x="176243" y="180950"/>
                    <a:pt x="182814" y="178300"/>
                  </a:cubicBezTo>
                  <a:cubicBezTo>
                    <a:pt x="182814" y="178300"/>
                    <a:pt x="182814" y="178300"/>
                    <a:pt x="186756" y="178300"/>
                  </a:cubicBezTo>
                  <a:cubicBezTo>
                    <a:pt x="186756" y="178300"/>
                    <a:pt x="186756" y="178300"/>
                    <a:pt x="186756" y="194200"/>
                  </a:cubicBezTo>
                  <a:cubicBezTo>
                    <a:pt x="194641" y="196850"/>
                    <a:pt x="201213" y="194200"/>
                    <a:pt x="199898" y="186250"/>
                  </a:cubicBezTo>
                  <a:cubicBezTo>
                    <a:pt x="199898" y="186250"/>
                    <a:pt x="198584" y="186250"/>
                    <a:pt x="198584" y="186250"/>
                  </a:cubicBezTo>
                  <a:cubicBezTo>
                    <a:pt x="198584" y="186250"/>
                    <a:pt x="198584" y="184925"/>
                    <a:pt x="198584" y="184925"/>
                  </a:cubicBezTo>
                  <a:cubicBezTo>
                    <a:pt x="198584" y="184925"/>
                    <a:pt x="198584" y="184925"/>
                    <a:pt x="197270" y="182275"/>
                  </a:cubicBezTo>
                  <a:cubicBezTo>
                    <a:pt x="197270" y="182275"/>
                    <a:pt x="197270" y="180950"/>
                    <a:pt x="198584" y="180950"/>
                  </a:cubicBezTo>
                  <a:cubicBezTo>
                    <a:pt x="198584" y="180950"/>
                    <a:pt x="198584" y="180950"/>
                    <a:pt x="199898" y="180950"/>
                  </a:cubicBezTo>
                  <a:cubicBezTo>
                    <a:pt x="198584" y="167700"/>
                    <a:pt x="199898" y="166375"/>
                    <a:pt x="199898" y="166375"/>
                  </a:cubicBezTo>
                  <a:cubicBezTo>
                    <a:pt x="199898" y="166375"/>
                    <a:pt x="226182" y="169025"/>
                    <a:pt x="234066" y="161075"/>
                  </a:cubicBezTo>
                  <a:cubicBezTo>
                    <a:pt x="238009" y="157100"/>
                    <a:pt x="240637" y="151800"/>
                    <a:pt x="241951" y="146500"/>
                  </a:cubicBezTo>
                  <a:cubicBezTo>
                    <a:pt x="243266" y="145175"/>
                    <a:pt x="244580" y="143850"/>
                    <a:pt x="245894" y="143850"/>
                  </a:cubicBezTo>
                  <a:cubicBezTo>
                    <a:pt x="245894" y="143850"/>
                    <a:pt x="245894" y="143850"/>
                    <a:pt x="245894" y="133250"/>
                  </a:cubicBezTo>
                  <a:cubicBezTo>
                    <a:pt x="245894" y="133250"/>
                    <a:pt x="245894" y="133250"/>
                    <a:pt x="241951" y="134575"/>
                  </a:cubicBezTo>
                  <a:cubicBezTo>
                    <a:pt x="241951" y="135900"/>
                    <a:pt x="241951" y="135900"/>
                    <a:pt x="241951" y="135900"/>
                  </a:cubicBezTo>
                  <a:cubicBezTo>
                    <a:pt x="241951" y="134575"/>
                    <a:pt x="240637" y="134575"/>
                    <a:pt x="240637" y="134575"/>
                  </a:cubicBezTo>
                  <a:cubicBezTo>
                    <a:pt x="240637" y="134575"/>
                    <a:pt x="240637" y="134575"/>
                    <a:pt x="240637" y="131925"/>
                  </a:cubicBezTo>
                  <a:cubicBezTo>
                    <a:pt x="240637" y="131925"/>
                    <a:pt x="240637" y="130600"/>
                    <a:pt x="240637" y="130600"/>
                  </a:cubicBezTo>
                  <a:cubicBezTo>
                    <a:pt x="240637" y="130600"/>
                    <a:pt x="240637" y="130600"/>
                    <a:pt x="247208" y="127950"/>
                  </a:cubicBezTo>
                  <a:cubicBezTo>
                    <a:pt x="247208" y="127950"/>
                    <a:pt x="247208" y="127950"/>
                    <a:pt x="249836" y="127950"/>
                  </a:cubicBezTo>
                  <a:cubicBezTo>
                    <a:pt x="251151" y="127950"/>
                    <a:pt x="251151" y="127950"/>
                    <a:pt x="251151" y="127950"/>
                  </a:cubicBezTo>
                  <a:cubicBezTo>
                    <a:pt x="251151" y="127950"/>
                    <a:pt x="251151" y="127950"/>
                    <a:pt x="251151" y="143850"/>
                  </a:cubicBezTo>
                  <a:cubicBezTo>
                    <a:pt x="251151" y="143850"/>
                    <a:pt x="252465" y="143850"/>
                    <a:pt x="252465" y="143850"/>
                  </a:cubicBezTo>
                  <a:cubicBezTo>
                    <a:pt x="264292" y="137225"/>
                    <a:pt x="262978" y="113375"/>
                    <a:pt x="257721" y="94825"/>
                  </a:cubicBezTo>
                  <a:cubicBezTo>
                    <a:pt x="256407" y="102775"/>
                    <a:pt x="253779" y="106750"/>
                    <a:pt x="247208" y="106750"/>
                  </a:cubicBezTo>
                  <a:cubicBezTo>
                    <a:pt x="241951" y="106750"/>
                    <a:pt x="238009" y="101450"/>
                    <a:pt x="238009" y="92175"/>
                  </a:cubicBezTo>
                  <a:cubicBezTo>
                    <a:pt x="238009" y="81575"/>
                    <a:pt x="241951" y="76275"/>
                    <a:pt x="248522" y="76275"/>
                  </a:cubicBezTo>
                  <a:cubicBezTo>
                    <a:pt x="248522" y="76275"/>
                    <a:pt x="249836" y="76275"/>
                    <a:pt x="249836" y="76275"/>
                  </a:cubicBezTo>
                  <a:cubicBezTo>
                    <a:pt x="244580" y="67000"/>
                    <a:pt x="238009" y="59050"/>
                    <a:pt x="230124" y="52425"/>
                  </a:cubicBezTo>
                  <a:cubicBezTo>
                    <a:pt x="230124" y="52425"/>
                    <a:pt x="230124" y="52425"/>
                    <a:pt x="230124" y="55075"/>
                  </a:cubicBezTo>
                  <a:cubicBezTo>
                    <a:pt x="230124" y="55075"/>
                    <a:pt x="230124" y="55075"/>
                    <a:pt x="228810" y="55075"/>
                  </a:cubicBezTo>
                  <a:cubicBezTo>
                    <a:pt x="228810" y="55075"/>
                    <a:pt x="228810" y="55075"/>
                    <a:pt x="224867" y="55075"/>
                  </a:cubicBezTo>
                  <a:cubicBezTo>
                    <a:pt x="224867" y="55075"/>
                    <a:pt x="224867" y="55075"/>
                    <a:pt x="224867" y="48450"/>
                  </a:cubicBezTo>
                  <a:cubicBezTo>
                    <a:pt x="220925" y="47125"/>
                    <a:pt x="218297" y="44475"/>
                    <a:pt x="215668" y="43150"/>
                  </a:cubicBezTo>
                  <a:cubicBezTo>
                    <a:pt x="214354" y="51100"/>
                    <a:pt x="210412" y="56400"/>
                    <a:pt x="205155" y="56400"/>
                  </a:cubicBezTo>
                  <a:cubicBezTo>
                    <a:pt x="198584" y="56400"/>
                    <a:pt x="194641" y="49775"/>
                    <a:pt x="194641" y="40500"/>
                  </a:cubicBezTo>
                  <a:cubicBezTo>
                    <a:pt x="194641" y="37850"/>
                    <a:pt x="194641" y="36525"/>
                    <a:pt x="195956" y="33875"/>
                  </a:cubicBezTo>
                  <a:cubicBezTo>
                    <a:pt x="193327" y="32550"/>
                    <a:pt x="189385" y="32550"/>
                    <a:pt x="186756" y="31225"/>
                  </a:cubicBezTo>
                  <a:cubicBezTo>
                    <a:pt x="186756" y="31225"/>
                    <a:pt x="186756" y="31225"/>
                    <a:pt x="186756" y="55075"/>
                  </a:cubicBezTo>
                  <a:cubicBezTo>
                    <a:pt x="186756" y="55075"/>
                    <a:pt x="186756" y="55075"/>
                    <a:pt x="182814" y="55075"/>
                  </a:cubicBezTo>
                  <a:cubicBezTo>
                    <a:pt x="181500" y="55075"/>
                    <a:pt x="181500" y="55075"/>
                    <a:pt x="181500" y="55075"/>
                  </a:cubicBezTo>
                  <a:cubicBezTo>
                    <a:pt x="181500" y="55075"/>
                    <a:pt x="181500" y="55075"/>
                    <a:pt x="181500" y="32550"/>
                  </a:cubicBezTo>
                  <a:cubicBezTo>
                    <a:pt x="181500" y="32550"/>
                    <a:pt x="181500" y="32550"/>
                    <a:pt x="178872" y="33875"/>
                  </a:cubicBezTo>
                  <a:cubicBezTo>
                    <a:pt x="177557" y="33875"/>
                    <a:pt x="177557" y="33875"/>
                    <a:pt x="177557" y="33875"/>
                  </a:cubicBezTo>
                  <a:cubicBezTo>
                    <a:pt x="177557" y="33875"/>
                    <a:pt x="177557" y="33875"/>
                    <a:pt x="176243" y="33875"/>
                  </a:cubicBezTo>
                  <a:cubicBezTo>
                    <a:pt x="176243" y="33875"/>
                    <a:pt x="176243" y="33875"/>
                    <a:pt x="176243" y="31225"/>
                  </a:cubicBezTo>
                  <a:cubicBezTo>
                    <a:pt x="176243" y="29900"/>
                    <a:pt x="176243" y="29900"/>
                    <a:pt x="176243" y="29900"/>
                  </a:cubicBezTo>
                  <a:cubicBezTo>
                    <a:pt x="176243" y="29900"/>
                    <a:pt x="176243" y="29900"/>
                    <a:pt x="177557" y="29900"/>
                  </a:cubicBezTo>
                  <a:cubicBezTo>
                    <a:pt x="173615" y="28575"/>
                    <a:pt x="170987" y="28575"/>
                    <a:pt x="168358" y="28575"/>
                  </a:cubicBezTo>
                  <a:cubicBezTo>
                    <a:pt x="170987" y="31225"/>
                    <a:pt x="172301" y="35200"/>
                    <a:pt x="172301" y="40500"/>
                  </a:cubicBezTo>
                  <a:cubicBezTo>
                    <a:pt x="172301" y="51100"/>
                    <a:pt x="168358" y="56400"/>
                    <a:pt x="161787" y="56400"/>
                  </a:cubicBezTo>
                  <a:cubicBezTo>
                    <a:pt x="155217" y="56400"/>
                    <a:pt x="152588" y="49775"/>
                    <a:pt x="151274" y="40500"/>
                  </a:cubicBezTo>
                  <a:cubicBezTo>
                    <a:pt x="151274" y="35200"/>
                    <a:pt x="153903" y="29900"/>
                    <a:pt x="156531" y="28575"/>
                  </a:cubicBezTo>
                  <a:cubicBezTo>
                    <a:pt x="152588" y="28575"/>
                    <a:pt x="148646" y="28575"/>
                    <a:pt x="144703" y="28575"/>
                  </a:cubicBezTo>
                  <a:close/>
                  <a:moveTo>
                    <a:pt x="164533" y="0"/>
                  </a:moveTo>
                  <a:cubicBezTo>
                    <a:pt x="205215" y="0"/>
                    <a:pt x="240648" y="17090"/>
                    <a:pt x="266895" y="48642"/>
                  </a:cubicBezTo>
                  <a:cubicBezTo>
                    <a:pt x="285268" y="72305"/>
                    <a:pt x="294454" y="99914"/>
                    <a:pt x="291829" y="130150"/>
                  </a:cubicBezTo>
                  <a:cubicBezTo>
                    <a:pt x="289205" y="155129"/>
                    <a:pt x="278706" y="181422"/>
                    <a:pt x="269520" y="206400"/>
                  </a:cubicBezTo>
                  <a:cubicBezTo>
                    <a:pt x="253772" y="247154"/>
                    <a:pt x="239336" y="286594"/>
                    <a:pt x="257709" y="324718"/>
                  </a:cubicBezTo>
                  <a:cubicBezTo>
                    <a:pt x="257709" y="327348"/>
                    <a:pt x="257709" y="329977"/>
                    <a:pt x="256396" y="332606"/>
                  </a:cubicBezTo>
                  <a:cubicBezTo>
                    <a:pt x="255084" y="335236"/>
                    <a:pt x="252459" y="336550"/>
                    <a:pt x="249835" y="336550"/>
                  </a:cubicBezTo>
                  <a:cubicBezTo>
                    <a:pt x="249835" y="336550"/>
                    <a:pt x="249835" y="336550"/>
                    <a:pt x="105478" y="336550"/>
                  </a:cubicBezTo>
                  <a:cubicBezTo>
                    <a:pt x="101541" y="336550"/>
                    <a:pt x="98916" y="333921"/>
                    <a:pt x="97604" y="331292"/>
                  </a:cubicBezTo>
                  <a:cubicBezTo>
                    <a:pt x="96292" y="328662"/>
                    <a:pt x="96292" y="327348"/>
                    <a:pt x="96292" y="315516"/>
                  </a:cubicBezTo>
                  <a:cubicBezTo>
                    <a:pt x="96292" y="314201"/>
                    <a:pt x="96292" y="312887"/>
                    <a:pt x="96292" y="312887"/>
                  </a:cubicBezTo>
                  <a:cubicBezTo>
                    <a:pt x="94979" y="294481"/>
                    <a:pt x="87105" y="294481"/>
                    <a:pt x="71357" y="294481"/>
                  </a:cubicBezTo>
                  <a:cubicBezTo>
                    <a:pt x="58234" y="294481"/>
                    <a:pt x="42486" y="294481"/>
                    <a:pt x="31987" y="278706"/>
                  </a:cubicBezTo>
                  <a:cubicBezTo>
                    <a:pt x="24113" y="266874"/>
                    <a:pt x="24113" y="251098"/>
                    <a:pt x="25426" y="236637"/>
                  </a:cubicBezTo>
                  <a:cubicBezTo>
                    <a:pt x="25426" y="224805"/>
                    <a:pt x="25426" y="212973"/>
                    <a:pt x="21489" y="209029"/>
                  </a:cubicBezTo>
                  <a:cubicBezTo>
                    <a:pt x="21489" y="207715"/>
                    <a:pt x="17552" y="206400"/>
                    <a:pt x="16239" y="205085"/>
                  </a:cubicBezTo>
                  <a:cubicBezTo>
                    <a:pt x="10990" y="202456"/>
                    <a:pt x="3116" y="199827"/>
                    <a:pt x="491" y="191939"/>
                  </a:cubicBezTo>
                  <a:cubicBezTo>
                    <a:pt x="-821" y="187995"/>
                    <a:pt x="491" y="182736"/>
                    <a:pt x="4428" y="177478"/>
                  </a:cubicBezTo>
                  <a:cubicBezTo>
                    <a:pt x="17552" y="156443"/>
                    <a:pt x="20176" y="144612"/>
                    <a:pt x="24113" y="126206"/>
                  </a:cubicBezTo>
                  <a:cubicBezTo>
                    <a:pt x="25426" y="118319"/>
                    <a:pt x="26738" y="109116"/>
                    <a:pt x="29363" y="97284"/>
                  </a:cubicBezTo>
                  <a:cubicBezTo>
                    <a:pt x="38549" y="68361"/>
                    <a:pt x="55609" y="43383"/>
                    <a:pt x="81856" y="26293"/>
                  </a:cubicBezTo>
                  <a:cubicBezTo>
                    <a:pt x="105478" y="9202"/>
                    <a:pt x="135662" y="0"/>
                    <a:pt x="1645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TextBox 19"/>
            <p:cNvSpPr txBox="1"/>
            <p:nvPr/>
          </p:nvSpPr>
          <p:spPr>
            <a:xfrm>
              <a:off x="8749096" y="3294761"/>
              <a:ext cx="244443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en-US" altLang="zh-CN" sz="4000" b="1" dirty="0">
                  <a:solidFill>
                    <a:srgbClr val="3F3C5F"/>
                  </a:solidFill>
                  <a:latin typeface="+mj-lt"/>
                </a:rPr>
                <a:t>92%</a:t>
              </a:r>
              <a:endParaRPr lang="en-US" sz="4000" b="1" dirty="0">
                <a:solidFill>
                  <a:srgbClr val="3F3C5F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6064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95325" y="4688114"/>
            <a:ext cx="1001485" cy="1001485"/>
          </a:xfrm>
          <a:prstGeom prst="rect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920308" y="4688114"/>
            <a:ext cx="1001485" cy="1001485"/>
          </a:xfrm>
          <a:prstGeom prst="rect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145291" y="4688114"/>
            <a:ext cx="1001485" cy="1001485"/>
          </a:xfrm>
          <a:prstGeom prst="rect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370274" y="4688114"/>
            <a:ext cx="1001485" cy="1001485"/>
          </a:xfrm>
          <a:prstGeom prst="rect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595257" y="4688114"/>
            <a:ext cx="1001485" cy="1001485"/>
          </a:xfrm>
          <a:prstGeom prst="rect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820240" y="4688114"/>
            <a:ext cx="1001485" cy="1001485"/>
          </a:xfrm>
          <a:prstGeom prst="rect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045223" y="4688114"/>
            <a:ext cx="1001485" cy="1001485"/>
          </a:xfrm>
          <a:prstGeom prst="rect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270206" y="4688114"/>
            <a:ext cx="1001485" cy="1001485"/>
          </a:xfrm>
          <a:prstGeom prst="rect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495190" y="4688114"/>
            <a:ext cx="1001485" cy="1001485"/>
          </a:xfrm>
          <a:prstGeom prst="rect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11"/>
          <p:cNvSpPr/>
          <p:nvPr/>
        </p:nvSpPr>
        <p:spPr>
          <a:xfrm>
            <a:off x="1006617" y="4833256"/>
            <a:ext cx="378901" cy="449946"/>
          </a:xfrm>
          <a:custGeom>
            <a:avLst/>
            <a:gdLst>
              <a:gd name="T0" fmla="*/ 149 w 216"/>
              <a:gd name="T1" fmla="*/ 112 h 256"/>
              <a:gd name="T2" fmla="*/ 196 w 216"/>
              <a:gd name="T3" fmla="*/ 112 h 256"/>
              <a:gd name="T4" fmla="*/ 196 w 216"/>
              <a:gd name="T5" fmla="*/ 140 h 256"/>
              <a:gd name="T6" fmla="*/ 134 w 216"/>
              <a:gd name="T7" fmla="*/ 140 h 256"/>
              <a:gd name="T8" fmla="*/ 134 w 216"/>
              <a:gd name="T9" fmla="*/ 165 h 256"/>
              <a:gd name="T10" fmla="*/ 196 w 216"/>
              <a:gd name="T11" fmla="*/ 165 h 256"/>
              <a:gd name="T12" fmla="*/ 196 w 216"/>
              <a:gd name="T13" fmla="*/ 193 h 256"/>
              <a:gd name="T14" fmla="*/ 134 w 216"/>
              <a:gd name="T15" fmla="*/ 193 h 256"/>
              <a:gd name="T16" fmla="*/ 134 w 216"/>
              <a:gd name="T17" fmla="*/ 256 h 256"/>
              <a:gd name="T18" fmla="*/ 78 w 216"/>
              <a:gd name="T19" fmla="*/ 256 h 256"/>
              <a:gd name="T20" fmla="*/ 78 w 216"/>
              <a:gd name="T21" fmla="*/ 193 h 256"/>
              <a:gd name="T22" fmla="*/ 17 w 216"/>
              <a:gd name="T23" fmla="*/ 193 h 256"/>
              <a:gd name="T24" fmla="*/ 17 w 216"/>
              <a:gd name="T25" fmla="*/ 165 h 256"/>
              <a:gd name="T26" fmla="*/ 78 w 216"/>
              <a:gd name="T27" fmla="*/ 165 h 256"/>
              <a:gd name="T28" fmla="*/ 78 w 216"/>
              <a:gd name="T29" fmla="*/ 140 h 256"/>
              <a:gd name="T30" fmla="*/ 17 w 216"/>
              <a:gd name="T31" fmla="*/ 140 h 256"/>
              <a:gd name="T32" fmla="*/ 17 w 216"/>
              <a:gd name="T33" fmla="*/ 112 h 256"/>
              <a:gd name="T34" fmla="*/ 64 w 216"/>
              <a:gd name="T35" fmla="*/ 112 h 256"/>
              <a:gd name="T36" fmla="*/ 0 w 216"/>
              <a:gd name="T37" fmla="*/ 0 h 256"/>
              <a:gd name="T38" fmla="*/ 64 w 216"/>
              <a:gd name="T39" fmla="*/ 0 h 256"/>
              <a:gd name="T40" fmla="*/ 91 w 216"/>
              <a:gd name="T41" fmla="*/ 63 h 256"/>
              <a:gd name="T42" fmla="*/ 108 w 216"/>
              <a:gd name="T43" fmla="*/ 106 h 256"/>
              <a:gd name="T44" fmla="*/ 109 w 216"/>
              <a:gd name="T45" fmla="*/ 106 h 256"/>
              <a:gd name="T46" fmla="*/ 126 w 216"/>
              <a:gd name="T47" fmla="*/ 63 h 256"/>
              <a:gd name="T48" fmla="*/ 153 w 216"/>
              <a:gd name="T49" fmla="*/ 0 h 256"/>
              <a:gd name="T50" fmla="*/ 216 w 216"/>
              <a:gd name="T51" fmla="*/ 0 h 256"/>
              <a:gd name="T52" fmla="*/ 149 w 216"/>
              <a:gd name="T53" fmla="*/ 11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16" h="256">
                <a:moveTo>
                  <a:pt x="149" y="112"/>
                </a:moveTo>
                <a:cubicBezTo>
                  <a:pt x="196" y="112"/>
                  <a:pt x="196" y="112"/>
                  <a:pt x="196" y="112"/>
                </a:cubicBezTo>
                <a:cubicBezTo>
                  <a:pt x="196" y="140"/>
                  <a:pt x="196" y="140"/>
                  <a:pt x="196" y="140"/>
                </a:cubicBezTo>
                <a:cubicBezTo>
                  <a:pt x="134" y="140"/>
                  <a:pt x="134" y="140"/>
                  <a:pt x="134" y="140"/>
                </a:cubicBezTo>
                <a:cubicBezTo>
                  <a:pt x="134" y="165"/>
                  <a:pt x="134" y="165"/>
                  <a:pt x="134" y="165"/>
                </a:cubicBezTo>
                <a:cubicBezTo>
                  <a:pt x="196" y="165"/>
                  <a:pt x="196" y="165"/>
                  <a:pt x="196" y="165"/>
                </a:cubicBezTo>
                <a:cubicBezTo>
                  <a:pt x="196" y="193"/>
                  <a:pt x="196" y="193"/>
                  <a:pt x="196" y="193"/>
                </a:cubicBezTo>
                <a:cubicBezTo>
                  <a:pt x="134" y="193"/>
                  <a:pt x="134" y="193"/>
                  <a:pt x="134" y="193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78" y="256"/>
                  <a:pt x="78" y="256"/>
                  <a:pt x="78" y="256"/>
                </a:cubicBezTo>
                <a:cubicBezTo>
                  <a:pt x="78" y="193"/>
                  <a:pt x="78" y="193"/>
                  <a:pt x="78" y="193"/>
                </a:cubicBezTo>
                <a:cubicBezTo>
                  <a:pt x="17" y="193"/>
                  <a:pt x="17" y="193"/>
                  <a:pt x="17" y="193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78" y="165"/>
                  <a:pt x="78" y="165"/>
                  <a:pt x="78" y="165"/>
                </a:cubicBezTo>
                <a:cubicBezTo>
                  <a:pt x="78" y="140"/>
                  <a:pt x="78" y="140"/>
                  <a:pt x="78" y="140"/>
                </a:cubicBezTo>
                <a:cubicBezTo>
                  <a:pt x="17" y="140"/>
                  <a:pt x="17" y="140"/>
                  <a:pt x="17" y="140"/>
                </a:cubicBezTo>
                <a:cubicBezTo>
                  <a:pt x="17" y="112"/>
                  <a:pt x="17" y="112"/>
                  <a:pt x="17" y="112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0" y="0"/>
                  <a:pt x="0" y="0"/>
                  <a:pt x="0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91" y="63"/>
                  <a:pt x="91" y="63"/>
                  <a:pt x="91" y="63"/>
                </a:cubicBezTo>
                <a:cubicBezTo>
                  <a:pt x="98" y="79"/>
                  <a:pt x="103" y="92"/>
                  <a:pt x="108" y="106"/>
                </a:cubicBezTo>
                <a:cubicBezTo>
                  <a:pt x="109" y="106"/>
                  <a:pt x="109" y="106"/>
                  <a:pt x="109" y="106"/>
                </a:cubicBezTo>
                <a:cubicBezTo>
                  <a:pt x="114" y="93"/>
                  <a:pt x="119" y="78"/>
                  <a:pt x="126" y="63"/>
                </a:cubicBezTo>
                <a:cubicBezTo>
                  <a:pt x="153" y="0"/>
                  <a:pt x="153" y="0"/>
                  <a:pt x="153" y="0"/>
                </a:cubicBezTo>
                <a:cubicBezTo>
                  <a:pt x="216" y="0"/>
                  <a:pt x="216" y="0"/>
                  <a:pt x="216" y="0"/>
                </a:cubicBezTo>
                <a:lnTo>
                  <a:pt x="149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椭圆 12"/>
          <p:cNvSpPr/>
          <p:nvPr/>
        </p:nvSpPr>
        <p:spPr>
          <a:xfrm>
            <a:off x="2210865" y="4833256"/>
            <a:ext cx="420372" cy="449946"/>
          </a:xfrm>
          <a:custGeom>
            <a:avLst/>
            <a:gdLst>
              <a:gd name="connsiteX0" fmla="*/ 270013 w 315913"/>
              <a:gd name="connsiteY0" fmla="*/ 244475 h 338138"/>
              <a:gd name="connsiteX1" fmla="*/ 315913 w 315913"/>
              <a:gd name="connsiteY1" fmla="*/ 290647 h 338138"/>
              <a:gd name="connsiteX2" fmla="*/ 315913 w 315913"/>
              <a:gd name="connsiteY2" fmla="*/ 331542 h 338138"/>
              <a:gd name="connsiteX3" fmla="*/ 313290 w 315913"/>
              <a:gd name="connsiteY3" fmla="*/ 335500 h 338138"/>
              <a:gd name="connsiteX4" fmla="*/ 309356 w 315913"/>
              <a:gd name="connsiteY4" fmla="*/ 338138 h 338138"/>
              <a:gd name="connsiteX5" fmla="*/ 231982 w 315913"/>
              <a:gd name="connsiteY5" fmla="*/ 338138 h 338138"/>
              <a:gd name="connsiteX6" fmla="*/ 225425 w 315913"/>
              <a:gd name="connsiteY6" fmla="*/ 331542 h 338138"/>
              <a:gd name="connsiteX7" fmla="*/ 225425 w 315913"/>
              <a:gd name="connsiteY7" fmla="*/ 290647 h 338138"/>
              <a:gd name="connsiteX8" fmla="*/ 270013 w 315913"/>
              <a:gd name="connsiteY8" fmla="*/ 244475 h 338138"/>
              <a:gd name="connsiteX9" fmla="*/ 157956 w 315913"/>
              <a:gd name="connsiteY9" fmla="*/ 244475 h 338138"/>
              <a:gd name="connsiteX10" fmla="*/ 203200 w 315913"/>
              <a:gd name="connsiteY10" fmla="*/ 290647 h 338138"/>
              <a:gd name="connsiteX11" fmla="*/ 203200 w 315913"/>
              <a:gd name="connsiteY11" fmla="*/ 331542 h 338138"/>
              <a:gd name="connsiteX12" fmla="*/ 201869 w 315913"/>
              <a:gd name="connsiteY12" fmla="*/ 335500 h 338138"/>
              <a:gd name="connsiteX13" fmla="*/ 196546 w 315913"/>
              <a:gd name="connsiteY13" fmla="*/ 338138 h 338138"/>
              <a:gd name="connsiteX14" fmla="*/ 119365 w 315913"/>
              <a:gd name="connsiteY14" fmla="*/ 338138 h 338138"/>
              <a:gd name="connsiteX15" fmla="*/ 112712 w 315913"/>
              <a:gd name="connsiteY15" fmla="*/ 331542 h 338138"/>
              <a:gd name="connsiteX16" fmla="*/ 112712 w 315913"/>
              <a:gd name="connsiteY16" fmla="*/ 290647 h 338138"/>
              <a:gd name="connsiteX17" fmla="*/ 157956 w 315913"/>
              <a:gd name="connsiteY17" fmla="*/ 244475 h 338138"/>
              <a:gd name="connsiteX18" fmla="*/ 45900 w 315913"/>
              <a:gd name="connsiteY18" fmla="*/ 244475 h 338138"/>
              <a:gd name="connsiteX19" fmla="*/ 90488 w 315913"/>
              <a:gd name="connsiteY19" fmla="*/ 290647 h 338138"/>
              <a:gd name="connsiteX20" fmla="*/ 90488 w 315913"/>
              <a:gd name="connsiteY20" fmla="*/ 331542 h 338138"/>
              <a:gd name="connsiteX21" fmla="*/ 89176 w 315913"/>
              <a:gd name="connsiteY21" fmla="*/ 335500 h 338138"/>
              <a:gd name="connsiteX22" fmla="*/ 83931 w 315913"/>
              <a:gd name="connsiteY22" fmla="*/ 338138 h 338138"/>
              <a:gd name="connsiteX23" fmla="*/ 6557 w 315913"/>
              <a:gd name="connsiteY23" fmla="*/ 338138 h 338138"/>
              <a:gd name="connsiteX24" fmla="*/ 0 w 315913"/>
              <a:gd name="connsiteY24" fmla="*/ 331542 h 338138"/>
              <a:gd name="connsiteX25" fmla="*/ 0 w 315913"/>
              <a:gd name="connsiteY25" fmla="*/ 290647 h 338138"/>
              <a:gd name="connsiteX26" fmla="*/ 45900 w 315913"/>
              <a:gd name="connsiteY26" fmla="*/ 244475 h 338138"/>
              <a:gd name="connsiteX27" fmla="*/ 271463 w 315913"/>
              <a:gd name="connsiteY27" fmla="*/ 180975 h 338138"/>
              <a:gd name="connsiteX28" fmla="*/ 301625 w 315913"/>
              <a:gd name="connsiteY28" fmla="*/ 211138 h 338138"/>
              <a:gd name="connsiteX29" fmla="*/ 271463 w 315913"/>
              <a:gd name="connsiteY29" fmla="*/ 241300 h 338138"/>
              <a:gd name="connsiteX30" fmla="*/ 241300 w 315913"/>
              <a:gd name="connsiteY30" fmla="*/ 211138 h 338138"/>
              <a:gd name="connsiteX31" fmla="*/ 271463 w 315913"/>
              <a:gd name="connsiteY31" fmla="*/ 180975 h 338138"/>
              <a:gd name="connsiteX32" fmla="*/ 159420 w 315913"/>
              <a:gd name="connsiteY32" fmla="*/ 180975 h 338138"/>
              <a:gd name="connsiteX33" fmla="*/ 188912 w 315913"/>
              <a:gd name="connsiteY33" fmla="*/ 211138 h 338138"/>
              <a:gd name="connsiteX34" fmla="*/ 159420 w 315913"/>
              <a:gd name="connsiteY34" fmla="*/ 241300 h 338138"/>
              <a:gd name="connsiteX35" fmla="*/ 128587 w 315913"/>
              <a:gd name="connsiteY35" fmla="*/ 211138 h 338138"/>
              <a:gd name="connsiteX36" fmla="*/ 159420 w 315913"/>
              <a:gd name="connsiteY36" fmla="*/ 180975 h 338138"/>
              <a:gd name="connsiteX37" fmla="*/ 46038 w 315913"/>
              <a:gd name="connsiteY37" fmla="*/ 180975 h 338138"/>
              <a:gd name="connsiteX38" fmla="*/ 76201 w 315913"/>
              <a:gd name="connsiteY38" fmla="*/ 211138 h 338138"/>
              <a:gd name="connsiteX39" fmla="*/ 46038 w 315913"/>
              <a:gd name="connsiteY39" fmla="*/ 241301 h 338138"/>
              <a:gd name="connsiteX40" fmla="*/ 15875 w 315913"/>
              <a:gd name="connsiteY40" fmla="*/ 211138 h 338138"/>
              <a:gd name="connsiteX41" fmla="*/ 46038 w 315913"/>
              <a:gd name="connsiteY41" fmla="*/ 180975 h 338138"/>
              <a:gd name="connsiteX42" fmla="*/ 270005 w 315913"/>
              <a:gd name="connsiteY42" fmla="*/ 77788 h 338138"/>
              <a:gd name="connsiteX43" fmla="*/ 238125 w 315913"/>
              <a:gd name="connsiteY43" fmla="*/ 109792 h 338138"/>
              <a:gd name="connsiteX44" fmla="*/ 238125 w 315913"/>
              <a:gd name="connsiteY44" fmla="*/ 144463 h 338138"/>
              <a:gd name="connsiteX45" fmla="*/ 303213 w 315913"/>
              <a:gd name="connsiteY45" fmla="*/ 144463 h 338138"/>
              <a:gd name="connsiteX46" fmla="*/ 303213 w 315913"/>
              <a:gd name="connsiteY46" fmla="*/ 109792 h 338138"/>
              <a:gd name="connsiteX47" fmla="*/ 270005 w 315913"/>
              <a:gd name="connsiteY47" fmla="*/ 77788 h 338138"/>
              <a:gd name="connsiteX48" fmla="*/ 270013 w 315913"/>
              <a:gd name="connsiteY48" fmla="*/ 65088 h 338138"/>
              <a:gd name="connsiteX49" fmla="*/ 315913 w 315913"/>
              <a:gd name="connsiteY49" fmla="*/ 109941 h 338138"/>
              <a:gd name="connsiteX50" fmla="*/ 315913 w 315913"/>
              <a:gd name="connsiteY50" fmla="*/ 150836 h 338138"/>
              <a:gd name="connsiteX51" fmla="*/ 313290 w 315913"/>
              <a:gd name="connsiteY51" fmla="*/ 156113 h 338138"/>
              <a:gd name="connsiteX52" fmla="*/ 309356 w 315913"/>
              <a:gd name="connsiteY52" fmla="*/ 158751 h 338138"/>
              <a:gd name="connsiteX53" fmla="*/ 231982 w 315913"/>
              <a:gd name="connsiteY53" fmla="*/ 158751 h 338138"/>
              <a:gd name="connsiteX54" fmla="*/ 225425 w 315913"/>
              <a:gd name="connsiteY54" fmla="*/ 150836 h 338138"/>
              <a:gd name="connsiteX55" fmla="*/ 225425 w 315913"/>
              <a:gd name="connsiteY55" fmla="*/ 109941 h 338138"/>
              <a:gd name="connsiteX56" fmla="*/ 270013 w 315913"/>
              <a:gd name="connsiteY56" fmla="*/ 65088 h 338138"/>
              <a:gd name="connsiteX57" fmla="*/ 157956 w 315913"/>
              <a:gd name="connsiteY57" fmla="*/ 65088 h 338138"/>
              <a:gd name="connsiteX58" fmla="*/ 203200 w 315913"/>
              <a:gd name="connsiteY58" fmla="*/ 109941 h 338138"/>
              <a:gd name="connsiteX59" fmla="*/ 203200 w 315913"/>
              <a:gd name="connsiteY59" fmla="*/ 150836 h 338138"/>
              <a:gd name="connsiteX60" fmla="*/ 201869 w 315913"/>
              <a:gd name="connsiteY60" fmla="*/ 156113 h 338138"/>
              <a:gd name="connsiteX61" fmla="*/ 196546 w 315913"/>
              <a:gd name="connsiteY61" fmla="*/ 158751 h 338138"/>
              <a:gd name="connsiteX62" fmla="*/ 119365 w 315913"/>
              <a:gd name="connsiteY62" fmla="*/ 158751 h 338138"/>
              <a:gd name="connsiteX63" fmla="*/ 112712 w 315913"/>
              <a:gd name="connsiteY63" fmla="*/ 150836 h 338138"/>
              <a:gd name="connsiteX64" fmla="*/ 112712 w 315913"/>
              <a:gd name="connsiteY64" fmla="*/ 109941 h 338138"/>
              <a:gd name="connsiteX65" fmla="*/ 157956 w 315913"/>
              <a:gd name="connsiteY65" fmla="*/ 65088 h 338138"/>
              <a:gd name="connsiteX66" fmla="*/ 45900 w 315913"/>
              <a:gd name="connsiteY66" fmla="*/ 65088 h 338138"/>
              <a:gd name="connsiteX67" fmla="*/ 90488 w 315913"/>
              <a:gd name="connsiteY67" fmla="*/ 109941 h 338138"/>
              <a:gd name="connsiteX68" fmla="*/ 90488 w 315913"/>
              <a:gd name="connsiteY68" fmla="*/ 150836 h 338138"/>
              <a:gd name="connsiteX69" fmla="*/ 89176 w 315913"/>
              <a:gd name="connsiteY69" fmla="*/ 156113 h 338138"/>
              <a:gd name="connsiteX70" fmla="*/ 83931 w 315913"/>
              <a:gd name="connsiteY70" fmla="*/ 158751 h 338138"/>
              <a:gd name="connsiteX71" fmla="*/ 6557 w 315913"/>
              <a:gd name="connsiteY71" fmla="*/ 158751 h 338138"/>
              <a:gd name="connsiteX72" fmla="*/ 0 w 315913"/>
              <a:gd name="connsiteY72" fmla="*/ 150836 h 338138"/>
              <a:gd name="connsiteX73" fmla="*/ 0 w 315913"/>
              <a:gd name="connsiteY73" fmla="*/ 109941 h 338138"/>
              <a:gd name="connsiteX74" fmla="*/ 45900 w 315913"/>
              <a:gd name="connsiteY74" fmla="*/ 65088 h 338138"/>
              <a:gd name="connsiteX75" fmla="*/ 270669 w 315913"/>
              <a:gd name="connsiteY75" fmla="*/ 14288 h 338138"/>
              <a:gd name="connsiteX76" fmla="*/ 254000 w 315913"/>
              <a:gd name="connsiteY76" fmla="*/ 30957 h 338138"/>
              <a:gd name="connsiteX77" fmla="*/ 270669 w 315913"/>
              <a:gd name="connsiteY77" fmla="*/ 47626 h 338138"/>
              <a:gd name="connsiteX78" fmla="*/ 287338 w 315913"/>
              <a:gd name="connsiteY78" fmla="*/ 30957 h 338138"/>
              <a:gd name="connsiteX79" fmla="*/ 270669 w 315913"/>
              <a:gd name="connsiteY79" fmla="*/ 14288 h 338138"/>
              <a:gd name="connsiteX80" fmla="*/ 271463 w 315913"/>
              <a:gd name="connsiteY80" fmla="*/ 0 h 338138"/>
              <a:gd name="connsiteX81" fmla="*/ 301625 w 315913"/>
              <a:gd name="connsiteY81" fmla="*/ 30957 h 338138"/>
              <a:gd name="connsiteX82" fmla="*/ 271463 w 315913"/>
              <a:gd name="connsiteY82" fmla="*/ 61913 h 338138"/>
              <a:gd name="connsiteX83" fmla="*/ 241300 w 315913"/>
              <a:gd name="connsiteY83" fmla="*/ 30957 h 338138"/>
              <a:gd name="connsiteX84" fmla="*/ 271463 w 315913"/>
              <a:gd name="connsiteY84" fmla="*/ 0 h 338138"/>
              <a:gd name="connsiteX85" fmla="*/ 159420 w 315913"/>
              <a:gd name="connsiteY85" fmla="*/ 0 h 338138"/>
              <a:gd name="connsiteX86" fmla="*/ 188912 w 315913"/>
              <a:gd name="connsiteY86" fmla="*/ 30957 h 338138"/>
              <a:gd name="connsiteX87" fmla="*/ 159420 w 315913"/>
              <a:gd name="connsiteY87" fmla="*/ 61913 h 338138"/>
              <a:gd name="connsiteX88" fmla="*/ 128587 w 315913"/>
              <a:gd name="connsiteY88" fmla="*/ 30957 h 338138"/>
              <a:gd name="connsiteX89" fmla="*/ 159420 w 315913"/>
              <a:gd name="connsiteY89" fmla="*/ 0 h 338138"/>
              <a:gd name="connsiteX90" fmla="*/ 46037 w 315913"/>
              <a:gd name="connsiteY90" fmla="*/ 0 h 338138"/>
              <a:gd name="connsiteX91" fmla="*/ 76200 w 315913"/>
              <a:gd name="connsiteY91" fmla="*/ 30957 h 338138"/>
              <a:gd name="connsiteX92" fmla="*/ 46037 w 315913"/>
              <a:gd name="connsiteY92" fmla="*/ 61913 h 338138"/>
              <a:gd name="connsiteX93" fmla="*/ 15875 w 315913"/>
              <a:gd name="connsiteY93" fmla="*/ 30957 h 338138"/>
              <a:gd name="connsiteX94" fmla="*/ 46037 w 315913"/>
              <a:gd name="connsiteY9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5913" h="338138">
                <a:moveTo>
                  <a:pt x="270013" y="244475"/>
                </a:moveTo>
                <a:cubicBezTo>
                  <a:pt x="294930" y="244475"/>
                  <a:pt x="315913" y="265582"/>
                  <a:pt x="315913" y="290647"/>
                </a:cubicBezTo>
                <a:cubicBezTo>
                  <a:pt x="315913" y="290647"/>
                  <a:pt x="315913" y="290647"/>
                  <a:pt x="315913" y="331542"/>
                </a:cubicBezTo>
                <a:cubicBezTo>
                  <a:pt x="315913" y="332861"/>
                  <a:pt x="314602" y="335500"/>
                  <a:pt x="313290" y="335500"/>
                </a:cubicBezTo>
                <a:cubicBezTo>
                  <a:pt x="313290" y="336819"/>
                  <a:pt x="310667" y="338138"/>
                  <a:pt x="309356" y="338138"/>
                </a:cubicBezTo>
                <a:cubicBezTo>
                  <a:pt x="309356" y="338138"/>
                  <a:pt x="309356" y="338138"/>
                  <a:pt x="231982" y="338138"/>
                </a:cubicBezTo>
                <a:cubicBezTo>
                  <a:pt x="228048" y="338138"/>
                  <a:pt x="225425" y="335500"/>
                  <a:pt x="225425" y="331542"/>
                </a:cubicBezTo>
                <a:cubicBezTo>
                  <a:pt x="225425" y="331542"/>
                  <a:pt x="225425" y="331542"/>
                  <a:pt x="225425" y="290647"/>
                </a:cubicBezTo>
                <a:cubicBezTo>
                  <a:pt x="225425" y="265582"/>
                  <a:pt x="246408" y="244475"/>
                  <a:pt x="270013" y="244475"/>
                </a:cubicBezTo>
                <a:close/>
                <a:moveTo>
                  <a:pt x="157956" y="244475"/>
                </a:moveTo>
                <a:cubicBezTo>
                  <a:pt x="183239" y="244475"/>
                  <a:pt x="203200" y="265582"/>
                  <a:pt x="203200" y="290647"/>
                </a:cubicBezTo>
                <a:cubicBezTo>
                  <a:pt x="203200" y="290647"/>
                  <a:pt x="203200" y="290647"/>
                  <a:pt x="203200" y="331542"/>
                </a:cubicBezTo>
                <a:cubicBezTo>
                  <a:pt x="203200" y="332861"/>
                  <a:pt x="203200" y="335500"/>
                  <a:pt x="201869" y="335500"/>
                </a:cubicBezTo>
                <a:cubicBezTo>
                  <a:pt x="200538" y="336819"/>
                  <a:pt x="199208" y="338138"/>
                  <a:pt x="196546" y="338138"/>
                </a:cubicBezTo>
                <a:cubicBezTo>
                  <a:pt x="196546" y="338138"/>
                  <a:pt x="196546" y="338138"/>
                  <a:pt x="119365" y="338138"/>
                </a:cubicBezTo>
                <a:cubicBezTo>
                  <a:pt x="115373" y="338138"/>
                  <a:pt x="112712" y="335500"/>
                  <a:pt x="112712" y="331542"/>
                </a:cubicBezTo>
                <a:cubicBezTo>
                  <a:pt x="112712" y="331542"/>
                  <a:pt x="112712" y="331542"/>
                  <a:pt x="112712" y="290647"/>
                </a:cubicBezTo>
                <a:cubicBezTo>
                  <a:pt x="112712" y="265582"/>
                  <a:pt x="132672" y="244475"/>
                  <a:pt x="157956" y="244475"/>
                </a:cubicBezTo>
                <a:close/>
                <a:moveTo>
                  <a:pt x="45900" y="244475"/>
                </a:moveTo>
                <a:cubicBezTo>
                  <a:pt x="69505" y="244475"/>
                  <a:pt x="90488" y="265582"/>
                  <a:pt x="90488" y="290647"/>
                </a:cubicBezTo>
                <a:cubicBezTo>
                  <a:pt x="90488" y="290647"/>
                  <a:pt x="90488" y="290647"/>
                  <a:pt x="90488" y="331542"/>
                </a:cubicBezTo>
                <a:cubicBezTo>
                  <a:pt x="90488" y="332861"/>
                  <a:pt x="90488" y="335500"/>
                  <a:pt x="89176" y="335500"/>
                </a:cubicBezTo>
                <a:cubicBezTo>
                  <a:pt x="87865" y="336819"/>
                  <a:pt x="85242" y="338138"/>
                  <a:pt x="83931" y="338138"/>
                </a:cubicBezTo>
                <a:cubicBezTo>
                  <a:pt x="83931" y="338138"/>
                  <a:pt x="83931" y="338138"/>
                  <a:pt x="6557" y="338138"/>
                </a:cubicBezTo>
                <a:cubicBezTo>
                  <a:pt x="3934" y="338138"/>
                  <a:pt x="0" y="335500"/>
                  <a:pt x="0" y="331542"/>
                </a:cubicBezTo>
                <a:cubicBezTo>
                  <a:pt x="0" y="331542"/>
                  <a:pt x="0" y="331542"/>
                  <a:pt x="0" y="290647"/>
                </a:cubicBezTo>
                <a:cubicBezTo>
                  <a:pt x="0" y="265582"/>
                  <a:pt x="20983" y="244475"/>
                  <a:pt x="45900" y="244475"/>
                </a:cubicBezTo>
                <a:close/>
                <a:moveTo>
                  <a:pt x="271463" y="180975"/>
                </a:moveTo>
                <a:cubicBezTo>
                  <a:pt x="287200" y="180975"/>
                  <a:pt x="301625" y="194089"/>
                  <a:pt x="301625" y="211138"/>
                </a:cubicBezTo>
                <a:cubicBezTo>
                  <a:pt x="301625" y="228186"/>
                  <a:pt x="287200" y="241300"/>
                  <a:pt x="271463" y="241300"/>
                </a:cubicBezTo>
                <a:cubicBezTo>
                  <a:pt x="254414" y="241300"/>
                  <a:pt x="241300" y="228186"/>
                  <a:pt x="241300" y="211138"/>
                </a:cubicBezTo>
                <a:cubicBezTo>
                  <a:pt x="241300" y="194089"/>
                  <a:pt x="254414" y="180975"/>
                  <a:pt x="271463" y="180975"/>
                </a:cubicBezTo>
                <a:close/>
                <a:moveTo>
                  <a:pt x="159420" y="180975"/>
                </a:moveTo>
                <a:cubicBezTo>
                  <a:pt x="175506" y="180975"/>
                  <a:pt x="188912" y="194089"/>
                  <a:pt x="188912" y="211138"/>
                </a:cubicBezTo>
                <a:cubicBezTo>
                  <a:pt x="188912" y="228186"/>
                  <a:pt x="175506" y="241300"/>
                  <a:pt x="159420" y="241300"/>
                </a:cubicBezTo>
                <a:cubicBezTo>
                  <a:pt x="141992" y="241300"/>
                  <a:pt x="128587" y="228186"/>
                  <a:pt x="128587" y="211138"/>
                </a:cubicBezTo>
                <a:cubicBezTo>
                  <a:pt x="128587" y="194089"/>
                  <a:pt x="141992" y="180975"/>
                  <a:pt x="159420" y="180975"/>
                </a:cubicBezTo>
                <a:close/>
                <a:moveTo>
                  <a:pt x="46038" y="180975"/>
                </a:moveTo>
                <a:cubicBezTo>
                  <a:pt x="62697" y="180975"/>
                  <a:pt x="76201" y="194479"/>
                  <a:pt x="76201" y="211138"/>
                </a:cubicBezTo>
                <a:cubicBezTo>
                  <a:pt x="76201" y="227797"/>
                  <a:pt x="62697" y="241301"/>
                  <a:pt x="46038" y="241301"/>
                </a:cubicBezTo>
                <a:cubicBezTo>
                  <a:pt x="29379" y="241301"/>
                  <a:pt x="15875" y="227797"/>
                  <a:pt x="15875" y="211138"/>
                </a:cubicBezTo>
                <a:cubicBezTo>
                  <a:pt x="15875" y="194479"/>
                  <a:pt x="29379" y="180975"/>
                  <a:pt x="46038" y="180975"/>
                </a:cubicBezTo>
                <a:close/>
                <a:moveTo>
                  <a:pt x="270005" y="77788"/>
                </a:moveTo>
                <a:cubicBezTo>
                  <a:pt x="252736" y="77788"/>
                  <a:pt x="238125" y="92457"/>
                  <a:pt x="238125" y="109792"/>
                </a:cubicBezTo>
                <a:cubicBezTo>
                  <a:pt x="238125" y="109792"/>
                  <a:pt x="238125" y="109792"/>
                  <a:pt x="238125" y="144463"/>
                </a:cubicBezTo>
                <a:cubicBezTo>
                  <a:pt x="238125" y="144463"/>
                  <a:pt x="238125" y="144463"/>
                  <a:pt x="303213" y="144463"/>
                </a:cubicBezTo>
                <a:lnTo>
                  <a:pt x="303213" y="109792"/>
                </a:lnTo>
                <a:cubicBezTo>
                  <a:pt x="303213" y="92457"/>
                  <a:pt x="288602" y="77788"/>
                  <a:pt x="270005" y="77788"/>
                </a:cubicBezTo>
                <a:close/>
                <a:moveTo>
                  <a:pt x="270013" y="65088"/>
                </a:moveTo>
                <a:cubicBezTo>
                  <a:pt x="294930" y="65088"/>
                  <a:pt x="315913" y="84876"/>
                  <a:pt x="315913" y="109941"/>
                </a:cubicBezTo>
                <a:cubicBezTo>
                  <a:pt x="315913" y="109941"/>
                  <a:pt x="315913" y="109941"/>
                  <a:pt x="315913" y="150836"/>
                </a:cubicBezTo>
                <a:cubicBezTo>
                  <a:pt x="315913" y="153474"/>
                  <a:pt x="314602" y="154794"/>
                  <a:pt x="313290" y="156113"/>
                </a:cubicBezTo>
                <a:cubicBezTo>
                  <a:pt x="313290" y="157432"/>
                  <a:pt x="310667" y="158751"/>
                  <a:pt x="309356" y="158751"/>
                </a:cubicBezTo>
                <a:cubicBezTo>
                  <a:pt x="309356" y="158751"/>
                  <a:pt x="309356" y="158751"/>
                  <a:pt x="231982" y="158751"/>
                </a:cubicBezTo>
                <a:cubicBezTo>
                  <a:pt x="228048" y="158751"/>
                  <a:pt x="225425" y="154794"/>
                  <a:pt x="225425" y="150836"/>
                </a:cubicBezTo>
                <a:cubicBezTo>
                  <a:pt x="225425" y="150836"/>
                  <a:pt x="225425" y="150836"/>
                  <a:pt x="225425" y="109941"/>
                </a:cubicBezTo>
                <a:cubicBezTo>
                  <a:pt x="225425" y="84876"/>
                  <a:pt x="246408" y="65088"/>
                  <a:pt x="270013" y="65088"/>
                </a:cubicBezTo>
                <a:close/>
                <a:moveTo>
                  <a:pt x="157956" y="65088"/>
                </a:moveTo>
                <a:cubicBezTo>
                  <a:pt x="183239" y="65088"/>
                  <a:pt x="203200" y="84876"/>
                  <a:pt x="203200" y="109941"/>
                </a:cubicBezTo>
                <a:cubicBezTo>
                  <a:pt x="203200" y="109941"/>
                  <a:pt x="203200" y="109941"/>
                  <a:pt x="203200" y="150836"/>
                </a:cubicBezTo>
                <a:cubicBezTo>
                  <a:pt x="203200" y="153474"/>
                  <a:pt x="203200" y="154794"/>
                  <a:pt x="201869" y="156113"/>
                </a:cubicBezTo>
                <a:cubicBezTo>
                  <a:pt x="200538" y="157432"/>
                  <a:pt x="199208" y="158751"/>
                  <a:pt x="196546" y="158751"/>
                </a:cubicBezTo>
                <a:cubicBezTo>
                  <a:pt x="196546" y="158751"/>
                  <a:pt x="196546" y="158751"/>
                  <a:pt x="119365" y="158751"/>
                </a:cubicBezTo>
                <a:cubicBezTo>
                  <a:pt x="115373" y="158751"/>
                  <a:pt x="112712" y="154794"/>
                  <a:pt x="112712" y="150836"/>
                </a:cubicBezTo>
                <a:cubicBezTo>
                  <a:pt x="112712" y="150836"/>
                  <a:pt x="112712" y="150836"/>
                  <a:pt x="112712" y="109941"/>
                </a:cubicBezTo>
                <a:cubicBezTo>
                  <a:pt x="112712" y="84876"/>
                  <a:pt x="132672" y="65088"/>
                  <a:pt x="157956" y="65088"/>
                </a:cubicBezTo>
                <a:close/>
                <a:moveTo>
                  <a:pt x="45900" y="65088"/>
                </a:moveTo>
                <a:cubicBezTo>
                  <a:pt x="69505" y="65088"/>
                  <a:pt x="90488" y="84876"/>
                  <a:pt x="90488" y="109941"/>
                </a:cubicBezTo>
                <a:cubicBezTo>
                  <a:pt x="90488" y="109941"/>
                  <a:pt x="90488" y="109941"/>
                  <a:pt x="90488" y="150836"/>
                </a:cubicBezTo>
                <a:cubicBezTo>
                  <a:pt x="90488" y="153474"/>
                  <a:pt x="90488" y="154794"/>
                  <a:pt x="89176" y="156113"/>
                </a:cubicBezTo>
                <a:cubicBezTo>
                  <a:pt x="87865" y="157432"/>
                  <a:pt x="85242" y="158751"/>
                  <a:pt x="83931" y="158751"/>
                </a:cubicBezTo>
                <a:cubicBezTo>
                  <a:pt x="83931" y="158751"/>
                  <a:pt x="83931" y="158751"/>
                  <a:pt x="6557" y="158751"/>
                </a:cubicBezTo>
                <a:cubicBezTo>
                  <a:pt x="3934" y="158751"/>
                  <a:pt x="0" y="154794"/>
                  <a:pt x="0" y="150836"/>
                </a:cubicBezTo>
                <a:cubicBezTo>
                  <a:pt x="0" y="150836"/>
                  <a:pt x="0" y="150836"/>
                  <a:pt x="0" y="109941"/>
                </a:cubicBezTo>
                <a:cubicBezTo>
                  <a:pt x="0" y="84876"/>
                  <a:pt x="20983" y="65088"/>
                  <a:pt x="45900" y="65088"/>
                </a:cubicBezTo>
                <a:close/>
                <a:moveTo>
                  <a:pt x="270669" y="14288"/>
                </a:moveTo>
                <a:cubicBezTo>
                  <a:pt x="261463" y="14288"/>
                  <a:pt x="254000" y="21751"/>
                  <a:pt x="254000" y="30957"/>
                </a:cubicBezTo>
                <a:cubicBezTo>
                  <a:pt x="254000" y="40163"/>
                  <a:pt x="261463" y="47626"/>
                  <a:pt x="270669" y="47626"/>
                </a:cubicBezTo>
                <a:cubicBezTo>
                  <a:pt x="279875" y="47626"/>
                  <a:pt x="287338" y="40163"/>
                  <a:pt x="287338" y="30957"/>
                </a:cubicBezTo>
                <a:cubicBezTo>
                  <a:pt x="287338" y="21751"/>
                  <a:pt x="279875" y="14288"/>
                  <a:pt x="270669" y="14288"/>
                </a:cubicBezTo>
                <a:close/>
                <a:moveTo>
                  <a:pt x="271463" y="0"/>
                </a:moveTo>
                <a:cubicBezTo>
                  <a:pt x="287200" y="0"/>
                  <a:pt x="301625" y="13459"/>
                  <a:pt x="301625" y="30957"/>
                </a:cubicBezTo>
                <a:cubicBezTo>
                  <a:pt x="301625" y="48454"/>
                  <a:pt x="287200" y="61913"/>
                  <a:pt x="271463" y="61913"/>
                </a:cubicBezTo>
                <a:cubicBezTo>
                  <a:pt x="254414" y="61913"/>
                  <a:pt x="241300" y="48454"/>
                  <a:pt x="241300" y="30957"/>
                </a:cubicBezTo>
                <a:cubicBezTo>
                  <a:pt x="241300" y="13459"/>
                  <a:pt x="254414" y="0"/>
                  <a:pt x="271463" y="0"/>
                </a:cubicBezTo>
                <a:close/>
                <a:moveTo>
                  <a:pt x="159420" y="0"/>
                </a:moveTo>
                <a:cubicBezTo>
                  <a:pt x="175506" y="0"/>
                  <a:pt x="188912" y="13459"/>
                  <a:pt x="188912" y="30957"/>
                </a:cubicBezTo>
                <a:cubicBezTo>
                  <a:pt x="188912" y="48454"/>
                  <a:pt x="175506" y="61913"/>
                  <a:pt x="159420" y="61913"/>
                </a:cubicBezTo>
                <a:cubicBezTo>
                  <a:pt x="141992" y="61913"/>
                  <a:pt x="128587" y="48454"/>
                  <a:pt x="128587" y="30957"/>
                </a:cubicBezTo>
                <a:cubicBezTo>
                  <a:pt x="128587" y="13459"/>
                  <a:pt x="141992" y="0"/>
                  <a:pt x="159420" y="0"/>
                </a:cubicBezTo>
                <a:close/>
                <a:moveTo>
                  <a:pt x="46037" y="0"/>
                </a:moveTo>
                <a:cubicBezTo>
                  <a:pt x="63086" y="0"/>
                  <a:pt x="76200" y="13459"/>
                  <a:pt x="76200" y="30957"/>
                </a:cubicBezTo>
                <a:cubicBezTo>
                  <a:pt x="76200" y="48454"/>
                  <a:pt x="63086" y="61913"/>
                  <a:pt x="46037" y="61913"/>
                </a:cubicBezTo>
                <a:cubicBezTo>
                  <a:pt x="28989" y="61913"/>
                  <a:pt x="15875" y="48454"/>
                  <a:pt x="15875" y="30957"/>
                </a:cubicBezTo>
                <a:cubicBezTo>
                  <a:pt x="15875" y="13459"/>
                  <a:pt x="28989" y="0"/>
                  <a:pt x="4603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椭圆 13"/>
          <p:cNvSpPr/>
          <p:nvPr/>
        </p:nvSpPr>
        <p:spPr>
          <a:xfrm>
            <a:off x="3421061" y="4833257"/>
            <a:ext cx="449946" cy="449944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椭圆 14"/>
          <p:cNvSpPr/>
          <p:nvPr/>
        </p:nvSpPr>
        <p:spPr>
          <a:xfrm>
            <a:off x="4682597" y="4833256"/>
            <a:ext cx="376840" cy="449946"/>
          </a:xfrm>
          <a:custGeom>
            <a:avLst/>
            <a:gdLst>
              <a:gd name="connsiteX0" fmla="*/ 206816 w 281869"/>
              <a:gd name="connsiteY0" fmla="*/ 79120 h 336550"/>
              <a:gd name="connsiteX1" fmla="*/ 201524 w 281869"/>
              <a:gd name="connsiteY1" fmla="*/ 85782 h 336550"/>
              <a:gd name="connsiteX2" fmla="*/ 201524 w 281869"/>
              <a:gd name="connsiteY2" fmla="*/ 92444 h 336550"/>
              <a:gd name="connsiteX3" fmla="*/ 205493 w 281869"/>
              <a:gd name="connsiteY3" fmla="*/ 96441 h 336550"/>
              <a:gd name="connsiteX4" fmla="*/ 198878 w 281869"/>
              <a:gd name="connsiteY4" fmla="*/ 133748 h 336550"/>
              <a:gd name="connsiteX5" fmla="*/ 198878 w 281869"/>
              <a:gd name="connsiteY5" fmla="*/ 137745 h 336550"/>
              <a:gd name="connsiteX6" fmla="*/ 206816 w 281869"/>
              <a:gd name="connsiteY6" fmla="*/ 149736 h 336550"/>
              <a:gd name="connsiteX7" fmla="*/ 213430 w 281869"/>
              <a:gd name="connsiteY7" fmla="*/ 149736 h 336550"/>
              <a:gd name="connsiteX8" fmla="*/ 221368 w 281869"/>
              <a:gd name="connsiteY8" fmla="*/ 137745 h 336550"/>
              <a:gd name="connsiteX9" fmla="*/ 221368 w 281869"/>
              <a:gd name="connsiteY9" fmla="*/ 133748 h 336550"/>
              <a:gd name="connsiteX10" fmla="*/ 214753 w 281869"/>
              <a:gd name="connsiteY10" fmla="*/ 96441 h 336550"/>
              <a:gd name="connsiteX11" fmla="*/ 220045 w 281869"/>
              <a:gd name="connsiteY11" fmla="*/ 92444 h 336550"/>
              <a:gd name="connsiteX12" fmla="*/ 220045 w 281869"/>
              <a:gd name="connsiteY12" fmla="*/ 85782 h 336550"/>
              <a:gd name="connsiteX13" fmla="*/ 213430 w 281869"/>
              <a:gd name="connsiteY13" fmla="*/ 79120 h 336550"/>
              <a:gd name="connsiteX14" fmla="*/ 206816 w 281869"/>
              <a:gd name="connsiteY14" fmla="*/ 79120 h 336550"/>
              <a:gd name="connsiteX15" fmla="*/ 68439 w 281869"/>
              <a:gd name="connsiteY15" fmla="*/ 79120 h 336550"/>
              <a:gd name="connsiteX16" fmla="*/ 61824 w 281869"/>
              <a:gd name="connsiteY16" fmla="*/ 85782 h 336550"/>
              <a:gd name="connsiteX17" fmla="*/ 61824 w 281869"/>
              <a:gd name="connsiteY17" fmla="*/ 92444 h 336550"/>
              <a:gd name="connsiteX18" fmla="*/ 67116 w 281869"/>
              <a:gd name="connsiteY18" fmla="*/ 96441 h 336550"/>
              <a:gd name="connsiteX19" fmla="*/ 60501 w 281869"/>
              <a:gd name="connsiteY19" fmla="*/ 133748 h 336550"/>
              <a:gd name="connsiteX20" fmla="*/ 60501 w 281869"/>
              <a:gd name="connsiteY20" fmla="*/ 137745 h 336550"/>
              <a:gd name="connsiteX21" fmla="*/ 68439 w 281869"/>
              <a:gd name="connsiteY21" fmla="*/ 149736 h 336550"/>
              <a:gd name="connsiteX22" fmla="*/ 75053 w 281869"/>
              <a:gd name="connsiteY22" fmla="*/ 149736 h 336550"/>
              <a:gd name="connsiteX23" fmla="*/ 82991 w 281869"/>
              <a:gd name="connsiteY23" fmla="*/ 137745 h 336550"/>
              <a:gd name="connsiteX24" fmla="*/ 82991 w 281869"/>
              <a:gd name="connsiteY24" fmla="*/ 133748 h 336550"/>
              <a:gd name="connsiteX25" fmla="*/ 76376 w 281869"/>
              <a:gd name="connsiteY25" fmla="*/ 96441 h 336550"/>
              <a:gd name="connsiteX26" fmla="*/ 80345 w 281869"/>
              <a:gd name="connsiteY26" fmla="*/ 92444 h 336550"/>
              <a:gd name="connsiteX27" fmla="*/ 80345 w 281869"/>
              <a:gd name="connsiteY27" fmla="*/ 85782 h 336550"/>
              <a:gd name="connsiteX28" fmla="*/ 75053 w 281869"/>
              <a:gd name="connsiteY28" fmla="*/ 79120 h 336550"/>
              <a:gd name="connsiteX29" fmla="*/ 68439 w 281869"/>
              <a:gd name="connsiteY29" fmla="*/ 79120 h 336550"/>
              <a:gd name="connsiteX30" fmla="*/ 21218 w 281869"/>
              <a:gd name="connsiteY30" fmla="*/ 69850 h 336550"/>
              <a:gd name="connsiteX31" fmla="*/ 121201 w 281869"/>
              <a:gd name="connsiteY31" fmla="*/ 69850 h 336550"/>
              <a:gd name="connsiteX32" fmla="*/ 135672 w 281869"/>
              <a:gd name="connsiteY32" fmla="*/ 83053 h 336550"/>
              <a:gd name="connsiteX33" fmla="*/ 140934 w 281869"/>
              <a:gd name="connsiteY33" fmla="*/ 113420 h 336550"/>
              <a:gd name="connsiteX34" fmla="*/ 146197 w 281869"/>
              <a:gd name="connsiteY34" fmla="*/ 83053 h 336550"/>
              <a:gd name="connsiteX35" fmla="*/ 160668 w 281869"/>
              <a:gd name="connsiteY35" fmla="*/ 69850 h 336550"/>
              <a:gd name="connsiteX36" fmla="*/ 260651 w 281869"/>
              <a:gd name="connsiteY36" fmla="*/ 69850 h 336550"/>
              <a:gd name="connsiteX37" fmla="*/ 275123 w 281869"/>
              <a:gd name="connsiteY37" fmla="*/ 83053 h 336550"/>
              <a:gd name="connsiteX38" fmla="*/ 281700 w 281869"/>
              <a:gd name="connsiteY38" fmla="*/ 196599 h 336550"/>
              <a:gd name="connsiteX39" fmla="*/ 269860 w 281869"/>
              <a:gd name="connsiteY39" fmla="*/ 211122 h 336550"/>
              <a:gd name="connsiteX40" fmla="*/ 254073 w 281869"/>
              <a:gd name="connsiteY40" fmla="*/ 199239 h 336550"/>
              <a:gd name="connsiteX41" fmla="*/ 250127 w 281869"/>
              <a:gd name="connsiteY41" fmla="*/ 125303 h 336550"/>
              <a:gd name="connsiteX42" fmla="*/ 248811 w 281869"/>
              <a:gd name="connsiteY42" fmla="*/ 319386 h 336550"/>
              <a:gd name="connsiteX43" fmla="*/ 231709 w 281869"/>
              <a:gd name="connsiteY43" fmla="*/ 336550 h 336550"/>
              <a:gd name="connsiteX44" fmla="*/ 215922 w 281869"/>
              <a:gd name="connsiteY44" fmla="*/ 319386 h 336550"/>
              <a:gd name="connsiteX45" fmla="*/ 215922 w 281869"/>
              <a:gd name="connsiteY45" fmla="*/ 213762 h 336550"/>
              <a:gd name="connsiteX46" fmla="*/ 210660 w 281869"/>
              <a:gd name="connsiteY46" fmla="*/ 208481 h 336550"/>
              <a:gd name="connsiteX47" fmla="*/ 204082 w 281869"/>
              <a:gd name="connsiteY47" fmla="*/ 213762 h 336550"/>
              <a:gd name="connsiteX48" fmla="*/ 204082 w 281869"/>
              <a:gd name="connsiteY48" fmla="*/ 319386 h 336550"/>
              <a:gd name="connsiteX49" fmla="*/ 186979 w 281869"/>
              <a:gd name="connsiteY49" fmla="*/ 336550 h 336550"/>
              <a:gd name="connsiteX50" fmla="*/ 171193 w 281869"/>
              <a:gd name="connsiteY50" fmla="*/ 319386 h 336550"/>
              <a:gd name="connsiteX51" fmla="*/ 171193 w 281869"/>
              <a:gd name="connsiteY51" fmla="*/ 121342 h 336550"/>
              <a:gd name="connsiteX52" fmla="*/ 155406 w 281869"/>
              <a:gd name="connsiteY52" fmla="*/ 199239 h 336550"/>
              <a:gd name="connsiteX53" fmla="*/ 140934 w 281869"/>
              <a:gd name="connsiteY53" fmla="*/ 211122 h 336550"/>
              <a:gd name="connsiteX54" fmla="*/ 126463 w 281869"/>
              <a:gd name="connsiteY54" fmla="*/ 199239 h 336550"/>
              <a:gd name="connsiteX55" fmla="*/ 110676 w 281869"/>
              <a:gd name="connsiteY55" fmla="*/ 125303 h 336550"/>
              <a:gd name="connsiteX56" fmla="*/ 110676 w 281869"/>
              <a:gd name="connsiteY56" fmla="*/ 319386 h 336550"/>
              <a:gd name="connsiteX57" fmla="*/ 93574 w 281869"/>
              <a:gd name="connsiteY57" fmla="*/ 336550 h 336550"/>
              <a:gd name="connsiteX58" fmla="*/ 77787 w 281869"/>
              <a:gd name="connsiteY58" fmla="*/ 319386 h 336550"/>
              <a:gd name="connsiteX59" fmla="*/ 77787 w 281869"/>
              <a:gd name="connsiteY59" fmla="*/ 213762 h 336550"/>
              <a:gd name="connsiteX60" fmla="*/ 71209 w 281869"/>
              <a:gd name="connsiteY60" fmla="*/ 208481 h 336550"/>
              <a:gd name="connsiteX61" fmla="*/ 65947 w 281869"/>
              <a:gd name="connsiteY61" fmla="*/ 213762 h 336550"/>
              <a:gd name="connsiteX62" fmla="*/ 65947 w 281869"/>
              <a:gd name="connsiteY62" fmla="*/ 319386 h 336550"/>
              <a:gd name="connsiteX63" fmla="*/ 48845 w 281869"/>
              <a:gd name="connsiteY63" fmla="*/ 336550 h 336550"/>
              <a:gd name="connsiteX64" fmla="*/ 33058 w 281869"/>
              <a:gd name="connsiteY64" fmla="*/ 319386 h 336550"/>
              <a:gd name="connsiteX65" fmla="*/ 33058 w 281869"/>
              <a:gd name="connsiteY65" fmla="*/ 121342 h 336550"/>
              <a:gd name="connsiteX66" fmla="*/ 27796 w 281869"/>
              <a:gd name="connsiteY66" fmla="*/ 199239 h 336550"/>
              <a:gd name="connsiteX67" fmla="*/ 12009 w 281869"/>
              <a:gd name="connsiteY67" fmla="*/ 211122 h 336550"/>
              <a:gd name="connsiteX68" fmla="*/ 169 w 281869"/>
              <a:gd name="connsiteY68" fmla="*/ 196599 h 336550"/>
              <a:gd name="connsiteX69" fmla="*/ 6746 w 281869"/>
              <a:gd name="connsiteY69" fmla="*/ 83053 h 336550"/>
              <a:gd name="connsiteX70" fmla="*/ 21218 w 281869"/>
              <a:gd name="connsiteY70" fmla="*/ 69850 h 336550"/>
              <a:gd name="connsiteX71" fmla="*/ 210785 w 281869"/>
              <a:gd name="connsiteY71" fmla="*/ 0 h 336550"/>
              <a:gd name="connsiteX72" fmla="*/ 241742 w 281869"/>
              <a:gd name="connsiteY72" fmla="*/ 30163 h 336550"/>
              <a:gd name="connsiteX73" fmla="*/ 210785 w 281869"/>
              <a:gd name="connsiteY73" fmla="*/ 60326 h 336550"/>
              <a:gd name="connsiteX74" fmla="*/ 179828 w 281869"/>
              <a:gd name="connsiteY74" fmla="*/ 30163 h 336550"/>
              <a:gd name="connsiteX75" fmla="*/ 210785 w 281869"/>
              <a:gd name="connsiteY75" fmla="*/ 0 h 336550"/>
              <a:gd name="connsiteX76" fmla="*/ 71085 w 281869"/>
              <a:gd name="connsiteY76" fmla="*/ 0 h 336550"/>
              <a:gd name="connsiteX77" fmla="*/ 102042 w 281869"/>
              <a:gd name="connsiteY77" fmla="*/ 30163 h 336550"/>
              <a:gd name="connsiteX78" fmla="*/ 71085 w 281869"/>
              <a:gd name="connsiteY78" fmla="*/ 60326 h 336550"/>
              <a:gd name="connsiteX79" fmla="*/ 40128 w 281869"/>
              <a:gd name="connsiteY79" fmla="*/ 30163 h 336550"/>
              <a:gd name="connsiteX80" fmla="*/ 71085 w 281869"/>
              <a:gd name="connsiteY80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281869" h="336550">
                <a:moveTo>
                  <a:pt x="206816" y="79120"/>
                </a:moveTo>
                <a:cubicBezTo>
                  <a:pt x="206816" y="79120"/>
                  <a:pt x="206816" y="79120"/>
                  <a:pt x="201524" y="85782"/>
                </a:cubicBezTo>
                <a:cubicBezTo>
                  <a:pt x="198878" y="88447"/>
                  <a:pt x="198878" y="89779"/>
                  <a:pt x="201524" y="92444"/>
                </a:cubicBezTo>
                <a:cubicBezTo>
                  <a:pt x="201524" y="92444"/>
                  <a:pt x="201524" y="92444"/>
                  <a:pt x="205493" y="96441"/>
                </a:cubicBezTo>
                <a:cubicBezTo>
                  <a:pt x="205493" y="96441"/>
                  <a:pt x="205493" y="96441"/>
                  <a:pt x="198878" y="133748"/>
                </a:cubicBezTo>
                <a:cubicBezTo>
                  <a:pt x="198878" y="135080"/>
                  <a:pt x="198878" y="136413"/>
                  <a:pt x="198878" y="137745"/>
                </a:cubicBezTo>
                <a:cubicBezTo>
                  <a:pt x="198878" y="137745"/>
                  <a:pt x="198878" y="137745"/>
                  <a:pt x="206816" y="149736"/>
                </a:cubicBezTo>
                <a:cubicBezTo>
                  <a:pt x="208139" y="152401"/>
                  <a:pt x="212107" y="152401"/>
                  <a:pt x="213430" y="149736"/>
                </a:cubicBezTo>
                <a:cubicBezTo>
                  <a:pt x="213430" y="149736"/>
                  <a:pt x="213430" y="149736"/>
                  <a:pt x="221368" y="137745"/>
                </a:cubicBezTo>
                <a:cubicBezTo>
                  <a:pt x="222691" y="136413"/>
                  <a:pt x="222691" y="135080"/>
                  <a:pt x="221368" y="133748"/>
                </a:cubicBezTo>
                <a:cubicBezTo>
                  <a:pt x="221368" y="133748"/>
                  <a:pt x="221368" y="133748"/>
                  <a:pt x="214753" y="96441"/>
                </a:cubicBezTo>
                <a:cubicBezTo>
                  <a:pt x="214753" y="96441"/>
                  <a:pt x="214753" y="96441"/>
                  <a:pt x="220045" y="92444"/>
                </a:cubicBezTo>
                <a:cubicBezTo>
                  <a:pt x="221368" y="89779"/>
                  <a:pt x="221368" y="88447"/>
                  <a:pt x="220045" y="85782"/>
                </a:cubicBezTo>
                <a:cubicBezTo>
                  <a:pt x="220045" y="85782"/>
                  <a:pt x="220045" y="85782"/>
                  <a:pt x="213430" y="79120"/>
                </a:cubicBezTo>
                <a:cubicBezTo>
                  <a:pt x="212107" y="77788"/>
                  <a:pt x="209462" y="77788"/>
                  <a:pt x="206816" y="79120"/>
                </a:cubicBezTo>
                <a:close/>
                <a:moveTo>
                  <a:pt x="68439" y="79120"/>
                </a:moveTo>
                <a:cubicBezTo>
                  <a:pt x="68439" y="79120"/>
                  <a:pt x="68439" y="79120"/>
                  <a:pt x="61824" y="85782"/>
                </a:cubicBezTo>
                <a:cubicBezTo>
                  <a:pt x="60501" y="88447"/>
                  <a:pt x="60501" y="89779"/>
                  <a:pt x="61824" y="92444"/>
                </a:cubicBezTo>
                <a:cubicBezTo>
                  <a:pt x="61824" y="92444"/>
                  <a:pt x="61824" y="92444"/>
                  <a:pt x="67116" y="96441"/>
                </a:cubicBezTo>
                <a:cubicBezTo>
                  <a:pt x="67116" y="96441"/>
                  <a:pt x="67116" y="96441"/>
                  <a:pt x="60501" y="133748"/>
                </a:cubicBezTo>
                <a:cubicBezTo>
                  <a:pt x="59178" y="135080"/>
                  <a:pt x="59178" y="136413"/>
                  <a:pt x="60501" y="137745"/>
                </a:cubicBezTo>
                <a:cubicBezTo>
                  <a:pt x="60501" y="137745"/>
                  <a:pt x="60501" y="137745"/>
                  <a:pt x="68439" y="149736"/>
                </a:cubicBezTo>
                <a:cubicBezTo>
                  <a:pt x="69762" y="152401"/>
                  <a:pt x="73730" y="152401"/>
                  <a:pt x="75053" y="149736"/>
                </a:cubicBezTo>
                <a:cubicBezTo>
                  <a:pt x="75053" y="149736"/>
                  <a:pt x="75053" y="149736"/>
                  <a:pt x="82991" y="137745"/>
                </a:cubicBezTo>
                <a:cubicBezTo>
                  <a:pt x="82991" y="136413"/>
                  <a:pt x="82991" y="135080"/>
                  <a:pt x="82991" y="133748"/>
                </a:cubicBezTo>
                <a:cubicBezTo>
                  <a:pt x="82991" y="133748"/>
                  <a:pt x="82991" y="133748"/>
                  <a:pt x="76376" y="96441"/>
                </a:cubicBezTo>
                <a:cubicBezTo>
                  <a:pt x="76376" y="96441"/>
                  <a:pt x="76376" y="96441"/>
                  <a:pt x="80345" y="92444"/>
                </a:cubicBezTo>
                <a:cubicBezTo>
                  <a:pt x="82991" y="89779"/>
                  <a:pt x="82991" y="88447"/>
                  <a:pt x="80345" y="85782"/>
                </a:cubicBezTo>
                <a:cubicBezTo>
                  <a:pt x="80345" y="85782"/>
                  <a:pt x="80345" y="85782"/>
                  <a:pt x="75053" y="79120"/>
                </a:cubicBezTo>
                <a:cubicBezTo>
                  <a:pt x="72407" y="77788"/>
                  <a:pt x="69762" y="77788"/>
                  <a:pt x="68439" y="79120"/>
                </a:cubicBezTo>
                <a:close/>
                <a:moveTo>
                  <a:pt x="21218" y="69850"/>
                </a:moveTo>
                <a:cubicBezTo>
                  <a:pt x="21218" y="69850"/>
                  <a:pt x="21218" y="69850"/>
                  <a:pt x="121201" y="69850"/>
                </a:cubicBezTo>
                <a:cubicBezTo>
                  <a:pt x="129094" y="69850"/>
                  <a:pt x="135672" y="76451"/>
                  <a:pt x="135672" y="83053"/>
                </a:cubicBezTo>
                <a:cubicBezTo>
                  <a:pt x="135672" y="83053"/>
                  <a:pt x="135672" y="83053"/>
                  <a:pt x="140934" y="113420"/>
                </a:cubicBezTo>
                <a:cubicBezTo>
                  <a:pt x="140934" y="113420"/>
                  <a:pt x="140934" y="113420"/>
                  <a:pt x="146197" y="83053"/>
                </a:cubicBezTo>
                <a:cubicBezTo>
                  <a:pt x="146197" y="76451"/>
                  <a:pt x="152775" y="69850"/>
                  <a:pt x="160668" y="69850"/>
                </a:cubicBezTo>
                <a:cubicBezTo>
                  <a:pt x="160668" y="69850"/>
                  <a:pt x="160668" y="69850"/>
                  <a:pt x="260651" y="69850"/>
                </a:cubicBezTo>
                <a:cubicBezTo>
                  <a:pt x="267229" y="69850"/>
                  <a:pt x="273807" y="76451"/>
                  <a:pt x="275123" y="83053"/>
                </a:cubicBezTo>
                <a:cubicBezTo>
                  <a:pt x="275123" y="83053"/>
                  <a:pt x="275123" y="83053"/>
                  <a:pt x="281700" y="196599"/>
                </a:cubicBezTo>
                <a:cubicBezTo>
                  <a:pt x="283016" y="204520"/>
                  <a:pt x="276438" y="211122"/>
                  <a:pt x="269860" y="211122"/>
                </a:cubicBezTo>
                <a:cubicBezTo>
                  <a:pt x="261967" y="212442"/>
                  <a:pt x="255389" y="205841"/>
                  <a:pt x="254073" y="199239"/>
                </a:cubicBezTo>
                <a:cubicBezTo>
                  <a:pt x="254073" y="199239"/>
                  <a:pt x="254073" y="199239"/>
                  <a:pt x="250127" y="125303"/>
                </a:cubicBezTo>
                <a:cubicBezTo>
                  <a:pt x="250127" y="125303"/>
                  <a:pt x="250127" y="125303"/>
                  <a:pt x="248811" y="319386"/>
                </a:cubicBezTo>
                <a:cubicBezTo>
                  <a:pt x="248811" y="329949"/>
                  <a:pt x="240918" y="336550"/>
                  <a:pt x="231709" y="336550"/>
                </a:cubicBezTo>
                <a:cubicBezTo>
                  <a:pt x="222500" y="336550"/>
                  <a:pt x="215922" y="328628"/>
                  <a:pt x="215922" y="319386"/>
                </a:cubicBezTo>
                <a:cubicBezTo>
                  <a:pt x="215922" y="319386"/>
                  <a:pt x="215922" y="319386"/>
                  <a:pt x="215922" y="213762"/>
                </a:cubicBezTo>
                <a:cubicBezTo>
                  <a:pt x="215922" y="211122"/>
                  <a:pt x="213291" y="208481"/>
                  <a:pt x="210660" y="208481"/>
                </a:cubicBezTo>
                <a:cubicBezTo>
                  <a:pt x="206713" y="208481"/>
                  <a:pt x="204082" y="211122"/>
                  <a:pt x="204082" y="213762"/>
                </a:cubicBezTo>
                <a:cubicBezTo>
                  <a:pt x="204082" y="213762"/>
                  <a:pt x="204082" y="213762"/>
                  <a:pt x="204082" y="319386"/>
                </a:cubicBezTo>
                <a:cubicBezTo>
                  <a:pt x="204082" y="329949"/>
                  <a:pt x="196188" y="336550"/>
                  <a:pt x="186979" y="336550"/>
                </a:cubicBezTo>
                <a:cubicBezTo>
                  <a:pt x="177770" y="336550"/>
                  <a:pt x="171193" y="328628"/>
                  <a:pt x="171193" y="319386"/>
                </a:cubicBezTo>
                <a:cubicBezTo>
                  <a:pt x="171193" y="319386"/>
                  <a:pt x="171193" y="319386"/>
                  <a:pt x="171193" y="121342"/>
                </a:cubicBezTo>
                <a:cubicBezTo>
                  <a:pt x="171193" y="121342"/>
                  <a:pt x="171193" y="121342"/>
                  <a:pt x="155406" y="199239"/>
                </a:cubicBezTo>
                <a:cubicBezTo>
                  <a:pt x="154090" y="205841"/>
                  <a:pt x="148828" y="212442"/>
                  <a:pt x="140934" y="211122"/>
                </a:cubicBezTo>
                <a:cubicBezTo>
                  <a:pt x="133041" y="212442"/>
                  <a:pt x="127779" y="205841"/>
                  <a:pt x="126463" y="199239"/>
                </a:cubicBezTo>
                <a:cubicBezTo>
                  <a:pt x="126463" y="199239"/>
                  <a:pt x="126463" y="199239"/>
                  <a:pt x="110676" y="125303"/>
                </a:cubicBezTo>
                <a:cubicBezTo>
                  <a:pt x="110676" y="125303"/>
                  <a:pt x="110676" y="125303"/>
                  <a:pt x="110676" y="319386"/>
                </a:cubicBezTo>
                <a:cubicBezTo>
                  <a:pt x="110676" y="329949"/>
                  <a:pt x="102783" y="336550"/>
                  <a:pt x="93574" y="336550"/>
                </a:cubicBezTo>
                <a:cubicBezTo>
                  <a:pt x="84365" y="336550"/>
                  <a:pt x="77787" y="328628"/>
                  <a:pt x="77787" y="319386"/>
                </a:cubicBezTo>
                <a:cubicBezTo>
                  <a:pt x="77787" y="319386"/>
                  <a:pt x="77787" y="319386"/>
                  <a:pt x="77787" y="213762"/>
                </a:cubicBezTo>
                <a:cubicBezTo>
                  <a:pt x="77787" y="211122"/>
                  <a:pt x="75156" y="208481"/>
                  <a:pt x="71209" y="208481"/>
                </a:cubicBezTo>
                <a:cubicBezTo>
                  <a:pt x="68578" y="208481"/>
                  <a:pt x="65947" y="211122"/>
                  <a:pt x="65947" y="213762"/>
                </a:cubicBezTo>
                <a:cubicBezTo>
                  <a:pt x="65947" y="213762"/>
                  <a:pt x="65947" y="213762"/>
                  <a:pt x="65947" y="319386"/>
                </a:cubicBezTo>
                <a:cubicBezTo>
                  <a:pt x="65947" y="329949"/>
                  <a:pt x="58054" y="336550"/>
                  <a:pt x="48845" y="336550"/>
                </a:cubicBezTo>
                <a:cubicBezTo>
                  <a:pt x="39636" y="336550"/>
                  <a:pt x="33058" y="328628"/>
                  <a:pt x="33058" y="319386"/>
                </a:cubicBezTo>
                <a:cubicBezTo>
                  <a:pt x="33058" y="319386"/>
                  <a:pt x="33058" y="319386"/>
                  <a:pt x="33058" y="121342"/>
                </a:cubicBezTo>
                <a:cubicBezTo>
                  <a:pt x="33058" y="121342"/>
                  <a:pt x="33058" y="121342"/>
                  <a:pt x="27796" y="199239"/>
                </a:cubicBezTo>
                <a:cubicBezTo>
                  <a:pt x="26480" y="205841"/>
                  <a:pt x="19902" y="212442"/>
                  <a:pt x="12009" y="211122"/>
                </a:cubicBezTo>
                <a:cubicBezTo>
                  <a:pt x="5431" y="211122"/>
                  <a:pt x="-1147" y="204520"/>
                  <a:pt x="169" y="196599"/>
                </a:cubicBezTo>
                <a:cubicBezTo>
                  <a:pt x="169" y="196599"/>
                  <a:pt x="169" y="196599"/>
                  <a:pt x="6746" y="83053"/>
                </a:cubicBezTo>
                <a:cubicBezTo>
                  <a:pt x="8062" y="76451"/>
                  <a:pt x="14640" y="69850"/>
                  <a:pt x="21218" y="69850"/>
                </a:cubicBezTo>
                <a:close/>
                <a:moveTo>
                  <a:pt x="210785" y="0"/>
                </a:moveTo>
                <a:cubicBezTo>
                  <a:pt x="227882" y="0"/>
                  <a:pt x="241742" y="13504"/>
                  <a:pt x="241742" y="30163"/>
                </a:cubicBezTo>
                <a:cubicBezTo>
                  <a:pt x="241742" y="46822"/>
                  <a:pt x="227882" y="60326"/>
                  <a:pt x="210785" y="60326"/>
                </a:cubicBezTo>
                <a:cubicBezTo>
                  <a:pt x="193688" y="60326"/>
                  <a:pt x="179828" y="46822"/>
                  <a:pt x="179828" y="30163"/>
                </a:cubicBezTo>
                <a:cubicBezTo>
                  <a:pt x="179828" y="13504"/>
                  <a:pt x="193688" y="0"/>
                  <a:pt x="210785" y="0"/>
                </a:cubicBezTo>
                <a:close/>
                <a:moveTo>
                  <a:pt x="71085" y="0"/>
                </a:moveTo>
                <a:cubicBezTo>
                  <a:pt x="88182" y="0"/>
                  <a:pt x="102042" y="13504"/>
                  <a:pt x="102042" y="30163"/>
                </a:cubicBezTo>
                <a:cubicBezTo>
                  <a:pt x="102042" y="46822"/>
                  <a:pt x="88182" y="60326"/>
                  <a:pt x="71085" y="60326"/>
                </a:cubicBezTo>
                <a:cubicBezTo>
                  <a:pt x="53988" y="60326"/>
                  <a:pt x="40128" y="46822"/>
                  <a:pt x="40128" y="30163"/>
                </a:cubicBezTo>
                <a:cubicBezTo>
                  <a:pt x="40128" y="13504"/>
                  <a:pt x="53988" y="0"/>
                  <a:pt x="710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椭圆 15"/>
          <p:cNvSpPr/>
          <p:nvPr/>
        </p:nvSpPr>
        <p:spPr>
          <a:xfrm>
            <a:off x="5900627" y="4833256"/>
            <a:ext cx="390746" cy="449946"/>
          </a:xfrm>
          <a:custGeom>
            <a:avLst/>
            <a:gdLst>
              <a:gd name="connsiteX0" fmla="*/ 184010 w 292270"/>
              <a:gd name="connsiteY0" fmla="*/ 131763 h 336550"/>
              <a:gd name="connsiteX1" fmla="*/ 178567 w 292270"/>
              <a:gd name="connsiteY1" fmla="*/ 141923 h 336550"/>
              <a:gd name="connsiteX2" fmla="*/ 184010 w 292270"/>
              <a:gd name="connsiteY2" fmla="*/ 150813 h 336550"/>
              <a:gd name="connsiteX3" fmla="*/ 188092 w 292270"/>
              <a:gd name="connsiteY3" fmla="*/ 141923 h 336550"/>
              <a:gd name="connsiteX4" fmla="*/ 184010 w 292270"/>
              <a:gd name="connsiteY4" fmla="*/ 131763 h 336550"/>
              <a:gd name="connsiteX5" fmla="*/ 141147 w 292270"/>
              <a:gd name="connsiteY5" fmla="*/ 131763 h 336550"/>
              <a:gd name="connsiteX6" fmla="*/ 135704 w 292270"/>
              <a:gd name="connsiteY6" fmla="*/ 141923 h 336550"/>
              <a:gd name="connsiteX7" fmla="*/ 141147 w 292270"/>
              <a:gd name="connsiteY7" fmla="*/ 150813 h 336550"/>
              <a:gd name="connsiteX8" fmla="*/ 145229 w 292270"/>
              <a:gd name="connsiteY8" fmla="*/ 141923 h 336550"/>
              <a:gd name="connsiteX9" fmla="*/ 141147 w 292270"/>
              <a:gd name="connsiteY9" fmla="*/ 131763 h 336550"/>
              <a:gd name="connsiteX10" fmla="*/ 96811 w 292270"/>
              <a:gd name="connsiteY10" fmla="*/ 131763 h 336550"/>
              <a:gd name="connsiteX11" fmla="*/ 92842 w 292270"/>
              <a:gd name="connsiteY11" fmla="*/ 134938 h 336550"/>
              <a:gd name="connsiteX12" fmla="*/ 100780 w 292270"/>
              <a:gd name="connsiteY12" fmla="*/ 134938 h 336550"/>
              <a:gd name="connsiteX13" fmla="*/ 96811 w 292270"/>
              <a:gd name="connsiteY13" fmla="*/ 131763 h 336550"/>
              <a:gd name="connsiteX14" fmla="*/ 225310 w 292270"/>
              <a:gd name="connsiteY14" fmla="*/ 127000 h 336550"/>
              <a:gd name="connsiteX15" fmla="*/ 226721 w 292270"/>
              <a:gd name="connsiteY15" fmla="*/ 127000 h 336550"/>
              <a:gd name="connsiteX16" fmla="*/ 229543 w 292270"/>
              <a:gd name="connsiteY16" fmla="*/ 127000 h 336550"/>
              <a:gd name="connsiteX17" fmla="*/ 230954 w 292270"/>
              <a:gd name="connsiteY17" fmla="*/ 127000 h 336550"/>
              <a:gd name="connsiteX18" fmla="*/ 230954 w 292270"/>
              <a:gd name="connsiteY18" fmla="*/ 155792 h 336550"/>
              <a:gd name="connsiteX19" fmla="*/ 229543 w 292270"/>
              <a:gd name="connsiteY19" fmla="*/ 157163 h 336550"/>
              <a:gd name="connsiteX20" fmla="*/ 225310 w 292270"/>
              <a:gd name="connsiteY20" fmla="*/ 157163 h 336550"/>
              <a:gd name="connsiteX21" fmla="*/ 225310 w 292270"/>
              <a:gd name="connsiteY21" fmla="*/ 155792 h 336550"/>
              <a:gd name="connsiteX22" fmla="*/ 225310 w 292270"/>
              <a:gd name="connsiteY22" fmla="*/ 132484 h 336550"/>
              <a:gd name="connsiteX23" fmla="*/ 221076 w 292270"/>
              <a:gd name="connsiteY23" fmla="*/ 133855 h 336550"/>
              <a:gd name="connsiteX24" fmla="*/ 221076 w 292270"/>
              <a:gd name="connsiteY24" fmla="*/ 135227 h 336550"/>
              <a:gd name="connsiteX25" fmla="*/ 219665 w 292270"/>
              <a:gd name="connsiteY25" fmla="*/ 133855 h 336550"/>
              <a:gd name="connsiteX26" fmla="*/ 219665 w 292270"/>
              <a:gd name="connsiteY26" fmla="*/ 131113 h 336550"/>
              <a:gd name="connsiteX27" fmla="*/ 219665 w 292270"/>
              <a:gd name="connsiteY27" fmla="*/ 129742 h 336550"/>
              <a:gd name="connsiteX28" fmla="*/ 225310 w 292270"/>
              <a:gd name="connsiteY28" fmla="*/ 127000 h 336550"/>
              <a:gd name="connsiteX29" fmla="*/ 203791 w 292270"/>
              <a:gd name="connsiteY29" fmla="*/ 127000 h 336550"/>
              <a:gd name="connsiteX30" fmla="*/ 207495 w 292270"/>
              <a:gd name="connsiteY30" fmla="*/ 127000 h 336550"/>
              <a:gd name="connsiteX31" fmla="*/ 208730 w 292270"/>
              <a:gd name="connsiteY31" fmla="*/ 127000 h 336550"/>
              <a:gd name="connsiteX32" fmla="*/ 208730 w 292270"/>
              <a:gd name="connsiteY32" fmla="*/ 155792 h 336550"/>
              <a:gd name="connsiteX33" fmla="*/ 207495 w 292270"/>
              <a:gd name="connsiteY33" fmla="*/ 157163 h 336550"/>
              <a:gd name="connsiteX34" fmla="*/ 203791 w 292270"/>
              <a:gd name="connsiteY34" fmla="*/ 157163 h 336550"/>
              <a:gd name="connsiteX35" fmla="*/ 202556 w 292270"/>
              <a:gd name="connsiteY35" fmla="*/ 155792 h 336550"/>
              <a:gd name="connsiteX36" fmla="*/ 202556 w 292270"/>
              <a:gd name="connsiteY36" fmla="*/ 132484 h 336550"/>
              <a:gd name="connsiteX37" fmla="*/ 200086 w 292270"/>
              <a:gd name="connsiteY37" fmla="*/ 133855 h 336550"/>
              <a:gd name="connsiteX38" fmla="*/ 198852 w 292270"/>
              <a:gd name="connsiteY38" fmla="*/ 135227 h 336550"/>
              <a:gd name="connsiteX39" fmla="*/ 198852 w 292270"/>
              <a:gd name="connsiteY39" fmla="*/ 133855 h 336550"/>
              <a:gd name="connsiteX40" fmla="*/ 197617 w 292270"/>
              <a:gd name="connsiteY40" fmla="*/ 131113 h 336550"/>
              <a:gd name="connsiteX41" fmla="*/ 198852 w 292270"/>
              <a:gd name="connsiteY41" fmla="*/ 129742 h 336550"/>
              <a:gd name="connsiteX42" fmla="*/ 203791 w 292270"/>
              <a:gd name="connsiteY42" fmla="*/ 127000 h 336550"/>
              <a:gd name="connsiteX43" fmla="*/ 183964 w 292270"/>
              <a:gd name="connsiteY43" fmla="*/ 127000 h 336550"/>
              <a:gd name="connsiteX44" fmla="*/ 192854 w 292270"/>
              <a:gd name="connsiteY44" fmla="*/ 141426 h 336550"/>
              <a:gd name="connsiteX45" fmla="*/ 182694 w 292270"/>
              <a:gd name="connsiteY45" fmla="*/ 157163 h 336550"/>
              <a:gd name="connsiteX46" fmla="*/ 173804 w 292270"/>
              <a:gd name="connsiteY46" fmla="*/ 142737 h 336550"/>
              <a:gd name="connsiteX47" fmla="*/ 183964 w 292270"/>
              <a:gd name="connsiteY47" fmla="*/ 127000 h 336550"/>
              <a:gd name="connsiteX48" fmla="*/ 161699 w 292270"/>
              <a:gd name="connsiteY48" fmla="*/ 127000 h 336550"/>
              <a:gd name="connsiteX49" fmla="*/ 164478 w 292270"/>
              <a:gd name="connsiteY49" fmla="*/ 127000 h 336550"/>
              <a:gd name="connsiteX50" fmla="*/ 165867 w 292270"/>
              <a:gd name="connsiteY50" fmla="*/ 127000 h 336550"/>
              <a:gd name="connsiteX51" fmla="*/ 165867 w 292270"/>
              <a:gd name="connsiteY51" fmla="*/ 155792 h 336550"/>
              <a:gd name="connsiteX52" fmla="*/ 164478 w 292270"/>
              <a:gd name="connsiteY52" fmla="*/ 157163 h 336550"/>
              <a:gd name="connsiteX53" fmla="*/ 161699 w 292270"/>
              <a:gd name="connsiteY53" fmla="*/ 157163 h 336550"/>
              <a:gd name="connsiteX54" fmla="*/ 160310 w 292270"/>
              <a:gd name="connsiteY54" fmla="*/ 155792 h 336550"/>
              <a:gd name="connsiteX55" fmla="*/ 160310 w 292270"/>
              <a:gd name="connsiteY55" fmla="*/ 132484 h 336550"/>
              <a:gd name="connsiteX56" fmla="*/ 156143 w 292270"/>
              <a:gd name="connsiteY56" fmla="*/ 133855 h 336550"/>
              <a:gd name="connsiteX57" fmla="*/ 156143 w 292270"/>
              <a:gd name="connsiteY57" fmla="*/ 135227 h 336550"/>
              <a:gd name="connsiteX58" fmla="*/ 154754 w 292270"/>
              <a:gd name="connsiteY58" fmla="*/ 133855 h 336550"/>
              <a:gd name="connsiteX59" fmla="*/ 154754 w 292270"/>
              <a:gd name="connsiteY59" fmla="*/ 131113 h 336550"/>
              <a:gd name="connsiteX60" fmla="*/ 154754 w 292270"/>
              <a:gd name="connsiteY60" fmla="*/ 129742 h 336550"/>
              <a:gd name="connsiteX61" fmla="*/ 161699 w 292270"/>
              <a:gd name="connsiteY61" fmla="*/ 127000 h 336550"/>
              <a:gd name="connsiteX62" fmla="*/ 141261 w 292270"/>
              <a:gd name="connsiteY62" fmla="*/ 127000 h 336550"/>
              <a:gd name="connsiteX63" fmla="*/ 151580 w 292270"/>
              <a:gd name="connsiteY63" fmla="*/ 141426 h 336550"/>
              <a:gd name="connsiteX64" fmla="*/ 141261 w 292270"/>
              <a:gd name="connsiteY64" fmla="*/ 157163 h 336550"/>
              <a:gd name="connsiteX65" fmla="*/ 130942 w 292270"/>
              <a:gd name="connsiteY65" fmla="*/ 142737 h 336550"/>
              <a:gd name="connsiteX66" fmla="*/ 141261 w 292270"/>
              <a:gd name="connsiteY66" fmla="*/ 127000 h 336550"/>
              <a:gd name="connsiteX67" fmla="*/ 247736 w 292270"/>
              <a:gd name="connsiteY67" fmla="*/ 80963 h 336550"/>
              <a:gd name="connsiteX68" fmla="*/ 243654 w 292270"/>
              <a:gd name="connsiteY68" fmla="*/ 91970 h 336550"/>
              <a:gd name="connsiteX69" fmla="*/ 247736 w 292270"/>
              <a:gd name="connsiteY69" fmla="*/ 101601 h 336550"/>
              <a:gd name="connsiteX70" fmla="*/ 253179 w 292270"/>
              <a:gd name="connsiteY70" fmla="*/ 90594 h 336550"/>
              <a:gd name="connsiteX71" fmla="*/ 247736 w 292270"/>
              <a:gd name="connsiteY71" fmla="*/ 80963 h 336550"/>
              <a:gd name="connsiteX72" fmla="*/ 205328 w 292270"/>
              <a:gd name="connsiteY72" fmla="*/ 80963 h 336550"/>
              <a:gd name="connsiteX73" fmla="*/ 200792 w 292270"/>
              <a:gd name="connsiteY73" fmla="*/ 91970 h 336550"/>
              <a:gd name="connsiteX74" fmla="*/ 205328 w 292270"/>
              <a:gd name="connsiteY74" fmla="*/ 101601 h 336550"/>
              <a:gd name="connsiteX75" fmla="*/ 208730 w 292270"/>
              <a:gd name="connsiteY75" fmla="*/ 90594 h 336550"/>
              <a:gd name="connsiteX76" fmla="*/ 205328 w 292270"/>
              <a:gd name="connsiteY76" fmla="*/ 80963 h 336550"/>
              <a:gd name="connsiteX77" fmla="*/ 184010 w 292270"/>
              <a:gd name="connsiteY77" fmla="*/ 80963 h 336550"/>
              <a:gd name="connsiteX78" fmla="*/ 178567 w 292270"/>
              <a:gd name="connsiteY78" fmla="*/ 91970 h 336550"/>
              <a:gd name="connsiteX79" fmla="*/ 184010 w 292270"/>
              <a:gd name="connsiteY79" fmla="*/ 101601 h 336550"/>
              <a:gd name="connsiteX80" fmla="*/ 188092 w 292270"/>
              <a:gd name="connsiteY80" fmla="*/ 90594 h 336550"/>
              <a:gd name="connsiteX81" fmla="*/ 184010 w 292270"/>
              <a:gd name="connsiteY81" fmla="*/ 80963 h 336550"/>
              <a:gd name="connsiteX82" fmla="*/ 162011 w 292270"/>
              <a:gd name="connsiteY82" fmla="*/ 80963 h 336550"/>
              <a:gd name="connsiteX83" fmla="*/ 157929 w 292270"/>
              <a:gd name="connsiteY83" fmla="*/ 91970 h 336550"/>
              <a:gd name="connsiteX84" fmla="*/ 162011 w 292270"/>
              <a:gd name="connsiteY84" fmla="*/ 101601 h 336550"/>
              <a:gd name="connsiteX85" fmla="*/ 167454 w 292270"/>
              <a:gd name="connsiteY85" fmla="*/ 90594 h 336550"/>
              <a:gd name="connsiteX86" fmla="*/ 162011 w 292270"/>
              <a:gd name="connsiteY86" fmla="*/ 80963 h 336550"/>
              <a:gd name="connsiteX87" fmla="*/ 76173 w 292270"/>
              <a:gd name="connsiteY87" fmla="*/ 80963 h 336550"/>
              <a:gd name="connsiteX88" fmla="*/ 72204 w 292270"/>
              <a:gd name="connsiteY88" fmla="*/ 91970 h 336550"/>
              <a:gd name="connsiteX89" fmla="*/ 76173 w 292270"/>
              <a:gd name="connsiteY89" fmla="*/ 101601 h 336550"/>
              <a:gd name="connsiteX90" fmla="*/ 80142 w 292270"/>
              <a:gd name="connsiteY90" fmla="*/ 90594 h 336550"/>
              <a:gd name="connsiteX91" fmla="*/ 76173 w 292270"/>
              <a:gd name="connsiteY91" fmla="*/ 80963 h 336550"/>
              <a:gd name="connsiteX92" fmla="*/ 225310 w 292270"/>
              <a:gd name="connsiteY92" fmla="*/ 76200 h 336550"/>
              <a:gd name="connsiteX93" fmla="*/ 226721 w 292270"/>
              <a:gd name="connsiteY93" fmla="*/ 76200 h 336550"/>
              <a:gd name="connsiteX94" fmla="*/ 229543 w 292270"/>
              <a:gd name="connsiteY94" fmla="*/ 76200 h 336550"/>
              <a:gd name="connsiteX95" fmla="*/ 230954 w 292270"/>
              <a:gd name="connsiteY95" fmla="*/ 77511 h 336550"/>
              <a:gd name="connsiteX96" fmla="*/ 230954 w 292270"/>
              <a:gd name="connsiteY96" fmla="*/ 105052 h 336550"/>
              <a:gd name="connsiteX97" fmla="*/ 229543 w 292270"/>
              <a:gd name="connsiteY97" fmla="*/ 106363 h 336550"/>
              <a:gd name="connsiteX98" fmla="*/ 225310 w 292270"/>
              <a:gd name="connsiteY98" fmla="*/ 106363 h 336550"/>
              <a:gd name="connsiteX99" fmla="*/ 225310 w 292270"/>
              <a:gd name="connsiteY99" fmla="*/ 105052 h 336550"/>
              <a:gd name="connsiteX100" fmla="*/ 225310 w 292270"/>
              <a:gd name="connsiteY100" fmla="*/ 82757 h 336550"/>
              <a:gd name="connsiteX101" fmla="*/ 221076 w 292270"/>
              <a:gd name="connsiteY101" fmla="*/ 84069 h 336550"/>
              <a:gd name="connsiteX102" fmla="*/ 219665 w 292270"/>
              <a:gd name="connsiteY102" fmla="*/ 84069 h 336550"/>
              <a:gd name="connsiteX103" fmla="*/ 219665 w 292270"/>
              <a:gd name="connsiteY103" fmla="*/ 81446 h 336550"/>
              <a:gd name="connsiteX104" fmla="*/ 219665 w 292270"/>
              <a:gd name="connsiteY104" fmla="*/ 80134 h 336550"/>
              <a:gd name="connsiteX105" fmla="*/ 225310 w 292270"/>
              <a:gd name="connsiteY105" fmla="*/ 76200 h 336550"/>
              <a:gd name="connsiteX106" fmla="*/ 205555 w 292270"/>
              <a:gd name="connsiteY106" fmla="*/ 76200 h 336550"/>
              <a:gd name="connsiteX107" fmla="*/ 216667 w 292270"/>
              <a:gd name="connsiteY107" fmla="*/ 90626 h 336550"/>
              <a:gd name="connsiteX108" fmla="*/ 205555 w 292270"/>
              <a:gd name="connsiteY108" fmla="*/ 106363 h 336550"/>
              <a:gd name="connsiteX109" fmla="*/ 194442 w 292270"/>
              <a:gd name="connsiteY109" fmla="*/ 91937 h 336550"/>
              <a:gd name="connsiteX110" fmla="*/ 205555 w 292270"/>
              <a:gd name="connsiteY110" fmla="*/ 76200 h 336550"/>
              <a:gd name="connsiteX111" fmla="*/ 183964 w 292270"/>
              <a:gd name="connsiteY111" fmla="*/ 76200 h 336550"/>
              <a:gd name="connsiteX112" fmla="*/ 192854 w 292270"/>
              <a:gd name="connsiteY112" fmla="*/ 90626 h 336550"/>
              <a:gd name="connsiteX113" fmla="*/ 182694 w 292270"/>
              <a:gd name="connsiteY113" fmla="*/ 106363 h 336550"/>
              <a:gd name="connsiteX114" fmla="*/ 173804 w 292270"/>
              <a:gd name="connsiteY114" fmla="*/ 91937 h 336550"/>
              <a:gd name="connsiteX115" fmla="*/ 183964 w 292270"/>
              <a:gd name="connsiteY115" fmla="*/ 76200 h 336550"/>
              <a:gd name="connsiteX116" fmla="*/ 161898 w 292270"/>
              <a:gd name="connsiteY116" fmla="*/ 76200 h 336550"/>
              <a:gd name="connsiteX117" fmla="*/ 172217 w 292270"/>
              <a:gd name="connsiteY117" fmla="*/ 90626 h 336550"/>
              <a:gd name="connsiteX118" fmla="*/ 161898 w 292270"/>
              <a:gd name="connsiteY118" fmla="*/ 106363 h 336550"/>
              <a:gd name="connsiteX119" fmla="*/ 151579 w 292270"/>
              <a:gd name="connsiteY119" fmla="*/ 91937 h 336550"/>
              <a:gd name="connsiteX120" fmla="*/ 161898 w 292270"/>
              <a:gd name="connsiteY120" fmla="*/ 76200 h 336550"/>
              <a:gd name="connsiteX121" fmla="*/ 139584 w 292270"/>
              <a:gd name="connsiteY121" fmla="*/ 76200 h 336550"/>
              <a:gd name="connsiteX122" fmla="*/ 140996 w 292270"/>
              <a:gd name="connsiteY122" fmla="*/ 76200 h 336550"/>
              <a:gd name="connsiteX123" fmla="*/ 143818 w 292270"/>
              <a:gd name="connsiteY123" fmla="*/ 76200 h 336550"/>
              <a:gd name="connsiteX124" fmla="*/ 145229 w 292270"/>
              <a:gd name="connsiteY124" fmla="*/ 77511 h 336550"/>
              <a:gd name="connsiteX125" fmla="*/ 145229 w 292270"/>
              <a:gd name="connsiteY125" fmla="*/ 105052 h 336550"/>
              <a:gd name="connsiteX126" fmla="*/ 143818 w 292270"/>
              <a:gd name="connsiteY126" fmla="*/ 106363 h 336550"/>
              <a:gd name="connsiteX127" fmla="*/ 139584 w 292270"/>
              <a:gd name="connsiteY127" fmla="*/ 106363 h 336550"/>
              <a:gd name="connsiteX128" fmla="*/ 139584 w 292270"/>
              <a:gd name="connsiteY128" fmla="*/ 105052 h 336550"/>
              <a:gd name="connsiteX129" fmla="*/ 139584 w 292270"/>
              <a:gd name="connsiteY129" fmla="*/ 82757 h 336550"/>
              <a:gd name="connsiteX130" fmla="*/ 135351 w 292270"/>
              <a:gd name="connsiteY130" fmla="*/ 84069 h 336550"/>
              <a:gd name="connsiteX131" fmla="*/ 133940 w 292270"/>
              <a:gd name="connsiteY131" fmla="*/ 84069 h 336550"/>
              <a:gd name="connsiteX132" fmla="*/ 132529 w 292270"/>
              <a:gd name="connsiteY132" fmla="*/ 81446 h 336550"/>
              <a:gd name="connsiteX133" fmla="*/ 133940 w 292270"/>
              <a:gd name="connsiteY133" fmla="*/ 80134 h 336550"/>
              <a:gd name="connsiteX134" fmla="*/ 139584 w 292270"/>
              <a:gd name="connsiteY134" fmla="*/ 76200 h 336550"/>
              <a:gd name="connsiteX135" fmla="*/ 118837 w 292270"/>
              <a:gd name="connsiteY135" fmla="*/ 76200 h 336550"/>
              <a:gd name="connsiteX136" fmla="*/ 123005 w 292270"/>
              <a:gd name="connsiteY136" fmla="*/ 76200 h 336550"/>
              <a:gd name="connsiteX137" fmla="*/ 123005 w 292270"/>
              <a:gd name="connsiteY137" fmla="*/ 77511 h 336550"/>
              <a:gd name="connsiteX138" fmla="*/ 123005 w 292270"/>
              <a:gd name="connsiteY138" fmla="*/ 105052 h 336550"/>
              <a:gd name="connsiteX139" fmla="*/ 123005 w 292270"/>
              <a:gd name="connsiteY139" fmla="*/ 106363 h 336550"/>
              <a:gd name="connsiteX140" fmla="*/ 118837 w 292270"/>
              <a:gd name="connsiteY140" fmla="*/ 106363 h 336550"/>
              <a:gd name="connsiteX141" fmla="*/ 117448 w 292270"/>
              <a:gd name="connsiteY141" fmla="*/ 105052 h 336550"/>
              <a:gd name="connsiteX142" fmla="*/ 117448 w 292270"/>
              <a:gd name="connsiteY142" fmla="*/ 82757 h 336550"/>
              <a:gd name="connsiteX143" fmla="*/ 114670 w 292270"/>
              <a:gd name="connsiteY143" fmla="*/ 84069 h 336550"/>
              <a:gd name="connsiteX144" fmla="*/ 113281 w 292270"/>
              <a:gd name="connsiteY144" fmla="*/ 84069 h 336550"/>
              <a:gd name="connsiteX145" fmla="*/ 111892 w 292270"/>
              <a:gd name="connsiteY145" fmla="*/ 81446 h 336550"/>
              <a:gd name="connsiteX146" fmla="*/ 111892 w 292270"/>
              <a:gd name="connsiteY146" fmla="*/ 80134 h 336550"/>
              <a:gd name="connsiteX147" fmla="*/ 118837 w 292270"/>
              <a:gd name="connsiteY147" fmla="*/ 76200 h 336550"/>
              <a:gd name="connsiteX148" fmla="*/ 97207 w 292270"/>
              <a:gd name="connsiteY148" fmla="*/ 76200 h 336550"/>
              <a:gd name="connsiteX149" fmla="*/ 99588 w 292270"/>
              <a:gd name="connsiteY149" fmla="*/ 76200 h 336550"/>
              <a:gd name="connsiteX150" fmla="*/ 100779 w 292270"/>
              <a:gd name="connsiteY150" fmla="*/ 77511 h 336550"/>
              <a:gd name="connsiteX151" fmla="*/ 100779 w 292270"/>
              <a:gd name="connsiteY151" fmla="*/ 105052 h 336550"/>
              <a:gd name="connsiteX152" fmla="*/ 99588 w 292270"/>
              <a:gd name="connsiteY152" fmla="*/ 106363 h 336550"/>
              <a:gd name="connsiteX153" fmla="*/ 97207 w 292270"/>
              <a:gd name="connsiteY153" fmla="*/ 106363 h 336550"/>
              <a:gd name="connsiteX154" fmla="*/ 96016 w 292270"/>
              <a:gd name="connsiteY154" fmla="*/ 105052 h 336550"/>
              <a:gd name="connsiteX155" fmla="*/ 96016 w 292270"/>
              <a:gd name="connsiteY155" fmla="*/ 82757 h 336550"/>
              <a:gd name="connsiteX156" fmla="*/ 92444 w 292270"/>
              <a:gd name="connsiteY156" fmla="*/ 84069 h 336550"/>
              <a:gd name="connsiteX157" fmla="*/ 91254 w 292270"/>
              <a:gd name="connsiteY157" fmla="*/ 84069 h 336550"/>
              <a:gd name="connsiteX158" fmla="*/ 91254 w 292270"/>
              <a:gd name="connsiteY158" fmla="*/ 81446 h 336550"/>
              <a:gd name="connsiteX159" fmla="*/ 91254 w 292270"/>
              <a:gd name="connsiteY159" fmla="*/ 80134 h 336550"/>
              <a:gd name="connsiteX160" fmla="*/ 97207 w 292270"/>
              <a:gd name="connsiteY160" fmla="*/ 76200 h 336550"/>
              <a:gd name="connsiteX161" fmla="*/ 201926 w 292270"/>
              <a:gd name="connsiteY161" fmla="*/ 36513 h 336550"/>
              <a:gd name="connsiteX162" fmla="*/ 200792 w 292270"/>
              <a:gd name="connsiteY162" fmla="*/ 40409 h 336550"/>
              <a:gd name="connsiteX163" fmla="*/ 205328 w 292270"/>
              <a:gd name="connsiteY163" fmla="*/ 50801 h 336550"/>
              <a:gd name="connsiteX164" fmla="*/ 208730 w 292270"/>
              <a:gd name="connsiteY164" fmla="*/ 40409 h 336550"/>
              <a:gd name="connsiteX165" fmla="*/ 208730 w 292270"/>
              <a:gd name="connsiteY165" fmla="*/ 39111 h 336550"/>
              <a:gd name="connsiteX166" fmla="*/ 201926 w 292270"/>
              <a:gd name="connsiteY166" fmla="*/ 36513 h 336550"/>
              <a:gd name="connsiteX167" fmla="*/ 123005 w 292270"/>
              <a:gd name="connsiteY167" fmla="*/ 34925 h 336550"/>
              <a:gd name="connsiteX168" fmla="*/ 116201 w 292270"/>
              <a:gd name="connsiteY168" fmla="*/ 37571 h 336550"/>
              <a:gd name="connsiteX169" fmla="*/ 115067 w 292270"/>
              <a:gd name="connsiteY169" fmla="*/ 38894 h 336550"/>
              <a:gd name="connsiteX170" fmla="*/ 115067 w 292270"/>
              <a:gd name="connsiteY170" fmla="*/ 40216 h 336550"/>
              <a:gd name="connsiteX171" fmla="*/ 119603 w 292270"/>
              <a:gd name="connsiteY171" fmla="*/ 50800 h 336550"/>
              <a:gd name="connsiteX172" fmla="*/ 123005 w 292270"/>
              <a:gd name="connsiteY172" fmla="*/ 40216 h 336550"/>
              <a:gd name="connsiteX173" fmla="*/ 123005 w 292270"/>
              <a:gd name="connsiteY173" fmla="*/ 34925 h 336550"/>
              <a:gd name="connsiteX174" fmla="*/ 162011 w 292270"/>
              <a:gd name="connsiteY174" fmla="*/ 31750 h 336550"/>
              <a:gd name="connsiteX175" fmla="*/ 157929 w 292270"/>
              <a:gd name="connsiteY175" fmla="*/ 40640 h 336550"/>
              <a:gd name="connsiteX176" fmla="*/ 162011 w 292270"/>
              <a:gd name="connsiteY176" fmla="*/ 50800 h 336550"/>
              <a:gd name="connsiteX177" fmla="*/ 167454 w 292270"/>
              <a:gd name="connsiteY177" fmla="*/ 40640 h 336550"/>
              <a:gd name="connsiteX178" fmla="*/ 162011 w 292270"/>
              <a:gd name="connsiteY178" fmla="*/ 31750 h 336550"/>
              <a:gd name="connsiteX179" fmla="*/ 144703 w 292270"/>
              <a:gd name="connsiteY179" fmla="*/ 28575 h 336550"/>
              <a:gd name="connsiteX180" fmla="*/ 144703 w 292270"/>
              <a:gd name="connsiteY180" fmla="*/ 55075 h 336550"/>
              <a:gd name="connsiteX181" fmla="*/ 143389 w 292270"/>
              <a:gd name="connsiteY181" fmla="*/ 55075 h 336550"/>
              <a:gd name="connsiteX182" fmla="*/ 139447 w 292270"/>
              <a:gd name="connsiteY182" fmla="*/ 55075 h 336550"/>
              <a:gd name="connsiteX183" fmla="*/ 139447 w 292270"/>
              <a:gd name="connsiteY183" fmla="*/ 32550 h 336550"/>
              <a:gd name="connsiteX184" fmla="*/ 135504 w 292270"/>
              <a:gd name="connsiteY184" fmla="*/ 33875 h 336550"/>
              <a:gd name="connsiteX185" fmla="*/ 134190 w 292270"/>
              <a:gd name="connsiteY185" fmla="*/ 33875 h 336550"/>
              <a:gd name="connsiteX186" fmla="*/ 132876 w 292270"/>
              <a:gd name="connsiteY186" fmla="*/ 31225 h 336550"/>
              <a:gd name="connsiteX187" fmla="*/ 127619 w 292270"/>
              <a:gd name="connsiteY187" fmla="*/ 32550 h 336550"/>
              <a:gd name="connsiteX188" fmla="*/ 128934 w 292270"/>
              <a:gd name="connsiteY188" fmla="*/ 40500 h 336550"/>
              <a:gd name="connsiteX189" fmla="*/ 118420 w 292270"/>
              <a:gd name="connsiteY189" fmla="*/ 56400 h 336550"/>
              <a:gd name="connsiteX190" fmla="*/ 109221 w 292270"/>
              <a:gd name="connsiteY190" fmla="*/ 41825 h 336550"/>
              <a:gd name="connsiteX191" fmla="*/ 101336 w 292270"/>
              <a:gd name="connsiteY191" fmla="*/ 47125 h 336550"/>
              <a:gd name="connsiteX192" fmla="*/ 101336 w 292270"/>
              <a:gd name="connsiteY192" fmla="*/ 55075 h 336550"/>
              <a:gd name="connsiteX193" fmla="*/ 100022 w 292270"/>
              <a:gd name="connsiteY193" fmla="*/ 55075 h 336550"/>
              <a:gd name="connsiteX194" fmla="*/ 97394 w 292270"/>
              <a:gd name="connsiteY194" fmla="*/ 55075 h 336550"/>
              <a:gd name="connsiteX195" fmla="*/ 96080 w 292270"/>
              <a:gd name="connsiteY195" fmla="*/ 55075 h 336550"/>
              <a:gd name="connsiteX196" fmla="*/ 96080 w 292270"/>
              <a:gd name="connsiteY196" fmla="*/ 49775 h 336550"/>
              <a:gd name="connsiteX197" fmla="*/ 72425 w 292270"/>
              <a:gd name="connsiteY197" fmla="*/ 77600 h 336550"/>
              <a:gd name="connsiteX198" fmla="*/ 76367 w 292270"/>
              <a:gd name="connsiteY198" fmla="*/ 76275 h 336550"/>
              <a:gd name="connsiteX199" fmla="*/ 86880 w 292270"/>
              <a:gd name="connsiteY199" fmla="*/ 90850 h 336550"/>
              <a:gd name="connsiteX200" fmla="*/ 76367 w 292270"/>
              <a:gd name="connsiteY200" fmla="*/ 106750 h 336550"/>
              <a:gd name="connsiteX201" fmla="*/ 67168 w 292270"/>
              <a:gd name="connsiteY201" fmla="*/ 97475 h 336550"/>
              <a:gd name="connsiteX202" fmla="*/ 75053 w 292270"/>
              <a:gd name="connsiteY202" fmla="*/ 127950 h 336550"/>
              <a:gd name="connsiteX203" fmla="*/ 76367 w 292270"/>
              <a:gd name="connsiteY203" fmla="*/ 127950 h 336550"/>
              <a:gd name="connsiteX204" fmla="*/ 78995 w 292270"/>
              <a:gd name="connsiteY204" fmla="*/ 127950 h 336550"/>
              <a:gd name="connsiteX205" fmla="*/ 80310 w 292270"/>
              <a:gd name="connsiteY205" fmla="*/ 127950 h 336550"/>
              <a:gd name="connsiteX206" fmla="*/ 80310 w 292270"/>
              <a:gd name="connsiteY206" fmla="*/ 133250 h 336550"/>
              <a:gd name="connsiteX207" fmla="*/ 88195 w 292270"/>
              <a:gd name="connsiteY207" fmla="*/ 135900 h 336550"/>
              <a:gd name="connsiteX208" fmla="*/ 97394 w 292270"/>
              <a:gd name="connsiteY208" fmla="*/ 126625 h 336550"/>
              <a:gd name="connsiteX209" fmla="*/ 107907 w 292270"/>
              <a:gd name="connsiteY209" fmla="*/ 135900 h 336550"/>
              <a:gd name="connsiteX210" fmla="*/ 114478 w 292270"/>
              <a:gd name="connsiteY210" fmla="*/ 145175 h 336550"/>
              <a:gd name="connsiteX211" fmla="*/ 117106 w 292270"/>
              <a:gd name="connsiteY211" fmla="*/ 151800 h 336550"/>
              <a:gd name="connsiteX212" fmla="*/ 117106 w 292270"/>
              <a:gd name="connsiteY212" fmla="*/ 133250 h 336550"/>
              <a:gd name="connsiteX213" fmla="*/ 114478 w 292270"/>
              <a:gd name="connsiteY213" fmla="*/ 134575 h 336550"/>
              <a:gd name="connsiteX214" fmla="*/ 113164 w 292270"/>
              <a:gd name="connsiteY214" fmla="*/ 135900 h 336550"/>
              <a:gd name="connsiteX215" fmla="*/ 113164 w 292270"/>
              <a:gd name="connsiteY215" fmla="*/ 134575 h 336550"/>
              <a:gd name="connsiteX216" fmla="*/ 111849 w 292270"/>
              <a:gd name="connsiteY216" fmla="*/ 131925 h 336550"/>
              <a:gd name="connsiteX217" fmla="*/ 111849 w 292270"/>
              <a:gd name="connsiteY217" fmla="*/ 130600 h 336550"/>
              <a:gd name="connsiteX218" fmla="*/ 118420 w 292270"/>
              <a:gd name="connsiteY218" fmla="*/ 127950 h 336550"/>
              <a:gd name="connsiteX219" fmla="*/ 122363 w 292270"/>
              <a:gd name="connsiteY219" fmla="*/ 127950 h 336550"/>
              <a:gd name="connsiteX220" fmla="*/ 122363 w 292270"/>
              <a:gd name="connsiteY220" fmla="*/ 155775 h 336550"/>
              <a:gd name="connsiteX221" fmla="*/ 122363 w 292270"/>
              <a:gd name="connsiteY221" fmla="*/ 157100 h 336550"/>
              <a:gd name="connsiteX222" fmla="*/ 121049 w 292270"/>
              <a:gd name="connsiteY222" fmla="*/ 157100 h 336550"/>
              <a:gd name="connsiteX223" fmla="*/ 135504 w 292270"/>
              <a:gd name="connsiteY223" fmla="*/ 162400 h 336550"/>
              <a:gd name="connsiteX224" fmla="*/ 161787 w 292270"/>
              <a:gd name="connsiteY224" fmla="*/ 159750 h 336550"/>
              <a:gd name="connsiteX225" fmla="*/ 181500 w 292270"/>
              <a:gd name="connsiteY225" fmla="*/ 191550 h 336550"/>
              <a:gd name="connsiteX226" fmla="*/ 181500 w 292270"/>
              <a:gd name="connsiteY226" fmla="*/ 183600 h 336550"/>
              <a:gd name="connsiteX227" fmla="*/ 178872 w 292270"/>
              <a:gd name="connsiteY227" fmla="*/ 186250 h 336550"/>
              <a:gd name="connsiteX228" fmla="*/ 177557 w 292270"/>
              <a:gd name="connsiteY228" fmla="*/ 186250 h 336550"/>
              <a:gd name="connsiteX229" fmla="*/ 176243 w 292270"/>
              <a:gd name="connsiteY229" fmla="*/ 184925 h 336550"/>
              <a:gd name="connsiteX230" fmla="*/ 176243 w 292270"/>
              <a:gd name="connsiteY230" fmla="*/ 182275 h 336550"/>
              <a:gd name="connsiteX231" fmla="*/ 176243 w 292270"/>
              <a:gd name="connsiteY231" fmla="*/ 180950 h 336550"/>
              <a:gd name="connsiteX232" fmla="*/ 182814 w 292270"/>
              <a:gd name="connsiteY232" fmla="*/ 178300 h 336550"/>
              <a:gd name="connsiteX233" fmla="*/ 186756 w 292270"/>
              <a:gd name="connsiteY233" fmla="*/ 178300 h 336550"/>
              <a:gd name="connsiteX234" fmla="*/ 186756 w 292270"/>
              <a:gd name="connsiteY234" fmla="*/ 194200 h 336550"/>
              <a:gd name="connsiteX235" fmla="*/ 199898 w 292270"/>
              <a:gd name="connsiteY235" fmla="*/ 186250 h 336550"/>
              <a:gd name="connsiteX236" fmla="*/ 198584 w 292270"/>
              <a:gd name="connsiteY236" fmla="*/ 186250 h 336550"/>
              <a:gd name="connsiteX237" fmla="*/ 198584 w 292270"/>
              <a:gd name="connsiteY237" fmla="*/ 184925 h 336550"/>
              <a:gd name="connsiteX238" fmla="*/ 197270 w 292270"/>
              <a:gd name="connsiteY238" fmla="*/ 182275 h 336550"/>
              <a:gd name="connsiteX239" fmla="*/ 198584 w 292270"/>
              <a:gd name="connsiteY239" fmla="*/ 180950 h 336550"/>
              <a:gd name="connsiteX240" fmla="*/ 199898 w 292270"/>
              <a:gd name="connsiteY240" fmla="*/ 180950 h 336550"/>
              <a:gd name="connsiteX241" fmla="*/ 199898 w 292270"/>
              <a:gd name="connsiteY241" fmla="*/ 166375 h 336550"/>
              <a:gd name="connsiteX242" fmla="*/ 234066 w 292270"/>
              <a:gd name="connsiteY242" fmla="*/ 161075 h 336550"/>
              <a:gd name="connsiteX243" fmla="*/ 241951 w 292270"/>
              <a:gd name="connsiteY243" fmla="*/ 146500 h 336550"/>
              <a:gd name="connsiteX244" fmla="*/ 245894 w 292270"/>
              <a:gd name="connsiteY244" fmla="*/ 143850 h 336550"/>
              <a:gd name="connsiteX245" fmla="*/ 245894 w 292270"/>
              <a:gd name="connsiteY245" fmla="*/ 133250 h 336550"/>
              <a:gd name="connsiteX246" fmla="*/ 241951 w 292270"/>
              <a:gd name="connsiteY246" fmla="*/ 134575 h 336550"/>
              <a:gd name="connsiteX247" fmla="*/ 241951 w 292270"/>
              <a:gd name="connsiteY247" fmla="*/ 135900 h 336550"/>
              <a:gd name="connsiteX248" fmla="*/ 240637 w 292270"/>
              <a:gd name="connsiteY248" fmla="*/ 134575 h 336550"/>
              <a:gd name="connsiteX249" fmla="*/ 240637 w 292270"/>
              <a:gd name="connsiteY249" fmla="*/ 131925 h 336550"/>
              <a:gd name="connsiteX250" fmla="*/ 240637 w 292270"/>
              <a:gd name="connsiteY250" fmla="*/ 130600 h 336550"/>
              <a:gd name="connsiteX251" fmla="*/ 247208 w 292270"/>
              <a:gd name="connsiteY251" fmla="*/ 127950 h 336550"/>
              <a:gd name="connsiteX252" fmla="*/ 249836 w 292270"/>
              <a:gd name="connsiteY252" fmla="*/ 127950 h 336550"/>
              <a:gd name="connsiteX253" fmla="*/ 251151 w 292270"/>
              <a:gd name="connsiteY253" fmla="*/ 127950 h 336550"/>
              <a:gd name="connsiteX254" fmla="*/ 251151 w 292270"/>
              <a:gd name="connsiteY254" fmla="*/ 143850 h 336550"/>
              <a:gd name="connsiteX255" fmla="*/ 252465 w 292270"/>
              <a:gd name="connsiteY255" fmla="*/ 143850 h 336550"/>
              <a:gd name="connsiteX256" fmla="*/ 257721 w 292270"/>
              <a:gd name="connsiteY256" fmla="*/ 94825 h 336550"/>
              <a:gd name="connsiteX257" fmla="*/ 247208 w 292270"/>
              <a:gd name="connsiteY257" fmla="*/ 106750 h 336550"/>
              <a:gd name="connsiteX258" fmla="*/ 238009 w 292270"/>
              <a:gd name="connsiteY258" fmla="*/ 92175 h 336550"/>
              <a:gd name="connsiteX259" fmla="*/ 248522 w 292270"/>
              <a:gd name="connsiteY259" fmla="*/ 76275 h 336550"/>
              <a:gd name="connsiteX260" fmla="*/ 249836 w 292270"/>
              <a:gd name="connsiteY260" fmla="*/ 76275 h 336550"/>
              <a:gd name="connsiteX261" fmla="*/ 230124 w 292270"/>
              <a:gd name="connsiteY261" fmla="*/ 52425 h 336550"/>
              <a:gd name="connsiteX262" fmla="*/ 230124 w 292270"/>
              <a:gd name="connsiteY262" fmla="*/ 55075 h 336550"/>
              <a:gd name="connsiteX263" fmla="*/ 228810 w 292270"/>
              <a:gd name="connsiteY263" fmla="*/ 55075 h 336550"/>
              <a:gd name="connsiteX264" fmla="*/ 224867 w 292270"/>
              <a:gd name="connsiteY264" fmla="*/ 55075 h 336550"/>
              <a:gd name="connsiteX265" fmla="*/ 224867 w 292270"/>
              <a:gd name="connsiteY265" fmla="*/ 48450 h 336550"/>
              <a:gd name="connsiteX266" fmla="*/ 215668 w 292270"/>
              <a:gd name="connsiteY266" fmla="*/ 43150 h 336550"/>
              <a:gd name="connsiteX267" fmla="*/ 205155 w 292270"/>
              <a:gd name="connsiteY267" fmla="*/ 56400 h 336550"/>
              <a:gd name="connsiteX268" fmla="*/ 194641 w 292270"/>
              <a:gd name="connsiteY268" fmla="*/ 40500 h 336550"/>
              <a:gd name="connsiteX269" fmla="*/ 195956 w 292270"/>
              <a:gd name="connsiteY269" fmla="*/ 33875 h 336550"/>
              <a:gd name="connsiteX270" fmla="*/ 186756 w 292270"/>
              <a:gd name="connsiteY270" fmla="*/ 31225 h 336550"/>
              <a:gd name="connsiteX271" fmla="*/ 186756 w 292270"/>
              <a:gd name="connsiteY271" fmla="*/ 55075 h 336550"/>
              <a:gd name="connsiteX272" fmla="*/ 182814 w 292270"/>
              <a:gd name="connsiteY272" fmla="*/ 55075 h 336550"/>
              <a:gd name="connsiteX273" fmla="*/ 181500 w 292270"/>
              <a:gd name="connsiteY273" fmla="*/ 55075 h 336550"/>
              <a:gd name="connsiteX274" fmla="*/ 181500 w 292270"/>
              <a:gd name="connsiteY274" fmla="*/ 32550 h 336550"/>
              <a:gd name="connsiteX275" fmla="*/ 178872 w 292270"/>
              <a:gd name="connsiteY275" fmla="*/ 33875 h 336550"/>
              <a:gd name="connsiteX276" fmla="*/ 177557 w 292270"/>
              <a:gd name="connsiteY276" fmla="*/ 33875 h 336550"/>
              <a:gd name="connsiteX277" fmla="*/ 176243 w 292270"/>
              <a:gd name="connsiteY277" fmla="*/ 33875 h 336550"/>
              <a:gd name="connsiteX278" fmla="*/ 176243 w 292270"/>
              <a:gd name="connsiteY278" fmla="*/ 31225 h 336550"/>
              <a:gd name="connsiteX279" fmla="*/ 176243 w 292270"/>
              <a:gd name="connsiteY279" fmla="*/ 29900 h 336550"/>
              <a:gd name="connsiteX280" fmla="*/ 177557 w 292270"/>
              <a:gd name="connsiteY280" fmla="*/ 29900 h 336550"/>
              <a:gd name="connsiteX281" fmla="*/ 168358 w 292270"/>
              <a:gd name="connsiteY281" fmla="*/ 28575 h 336550"/>
              <a:gd name="connsiteX282" fmla="*/ 172301 w 292270"/>
              <a:gd name="connsiteY282" fmla="*/ 40500 h 336550"/>
              <a:gd name="connsiteX283" fmla="*/ 161787 w 292270"/>
              <a:gd name="connsiteY283" fmla="*/ 56400 h 336550"/>
              <a:gd name="connsiteX284" fmla="*/ 151274 w 292270"/>
              <a:gd name="connsiteY284" fmla="*/ 40500 h 336550"/>
              <a:gd name="connsiteX285" fmla="*/ 156531 w 292270"/>
              <a:gd name="connsiteY285" fmla="*/ 28575 h 336550"/>
              <a:gd name="connsiteX286" fmla="*/ 144703 w 292270"/>
              <a:gd name="connsiteY286" fmla="*/ 28575 h 336550"/>
              <a:gd name="connsiteX287" fmla="*/ 164533 w 292270"/>
              <a:gd name="connsiteY287" fmla="*/ 0 h 336550"/>
              <a:gd name="connsiteX288" fmla="*/ 266895 w 292270"/>
              <a:gd name="connsiteY288" fmla="*/ 48642 h 336550"/>
              <a:gd name="connsiteX289" fmla="*/ 291829 w 292270"/>
              <a:gd name="connsiteY289" fmla="*/ 130150 h 336550"/>
              <a:gd name="connsiteX290" fmla="*/ 269520 w 292270"/>
              <a:gd name="connsiteY290" fmla="*/ 206400 h 336550"/>
              <a:gd name="connsiteX291" fmla="*/ 257709 w 292270"/>
              <a:gd name="connsiteY291" fmla="*/ 324718 h 336550"/>
              <a:gd name="connsiteX292" fmla="*/ 256396 w 292270"/>
              <a:gd name="connsiteY292" fmla="*/ 332606 h 336550"/>
              <a:gd name="connsiteX293" fmla="*/ 249835 w 292270"/>
              <a:gd name="connsiteY293" fmla="*/ 336550 h 336550"/>
              <a:gd name="connsiteX294" fmla="*/ 105478 w 292270"/>
              <a:gd name="connsiteY294" fmla="*/ 336550 h 336550"/>
              <a:gd name="connsiteX295" fmla="*/ 97604 w 292270"/>
              <a:gd name="connsiteY295" fmla="*/ 331292 h 336550"/>
              <a:gd name="connsiteX296" fmla="*/ 96292 w 292270"/>
              <a:gd name="connsiteY296" fmla="*/ 315516 h 336550"/>
              <a:gd name="connsiteX297" fmla="*/ 96292 w 292270"/>
              <a:gd name="connsiteY297" fmla="*/ 312887 h 336550"/>
              <a:gd name="connsiteX298" fmla="*/ 71357 w 292270"/>
              <a:gd name="connsiteY298" fmla="*/ 294481 h 336550"/>
              <a:gd name="connsiteX299" fmla="*/ 31987 w 292270"/>
              <a:gd name="connsiteY299" fmla="*/ 278706 h 336550"/>
              <a:gd name="connsiteX300" fmla="*/ 25426 w 292270"/>
              <a:gd name="connsiteY300" fmla="*/ 236637 h 336550"/>
              <a:gd name="connsiteX301" fmla="*/ 21489 w 292270"/>
              <a:gd name="connsiteY301" fmla="*/ 209029 h 336550"/>
              <a:gd name="connsiteX302" fmla="*/ 16239 w 292270"/>
              <a:gd name="connsiteY302" fmla="*/ 205085 h 336550"/>
              <a:gd name="connsiteX303" fmla="*/ 491 w 292270"/>
              <a:gd name="connsiteY303" fmla="*/ 191939 h 336550"/>
              <a:gd name="connsiteX304" fmla="*/ 4428 w 292270"/>
              <a:gd name="connsiteY304" fmla="*/ 177478 h 336550"/>
              <a:gd name="connsiteX305" fmla="*/ 24113 w 292270"/>
              <a:gd name="connsiteY305" fmla="*/ 126206 h 336550"/>
              <a:gd name="connsiteX306" fmla="*/ 29363 w 292270"/>
              <a:gd name="connsiteY306" fmla="*/ 97284 h 336550"/>
              <a:gd name="connsiteX307" fmla="*/ 81856 w 292270"/>
              <a:gd name="connsiteY307" fmla="*/ 26293 h 336550"/>
              <a:gd name="connsiteX308" fmla="*/ 164533 w 292270"/>
              <a:gd name="connsiteY30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292270" h="336550">
                <a:moveTo>
                  <a:pt x="184010" y="131763"/>
                </a:moveTo>
                <a:cubicBezTo>
                  <a:pt x="179928" y="131763"/>
                  <a:pt x="178567" y="135573"/>
                  <a:pt x="178567" y="141923"/>
                </a:cubicBezTo>
                <a:cubicBezTo>
                  <a:pt x="178567" y="147003"/>
                  <a:pt x="179928" y="150813"/>
                  <a:pt x="184010" y="150813"/>
                </a:cubicBezTo>
                <a:cubicBezTo>
                  <a:pt x="188092" y="150813"/>
                  <a:pt x="188092" y="144463"/>
                  <a:pt x="188092" y="141923"/>
                </a:cubicBezTo>
                <a:cubicBezTo>
                  <a:pt x="188092" y="138113"/>
                  <a:pt x="188092" y="131763"/>
                  <a:pt x="184010" y="131763"/>
                </a:cubicBezTo>
                <a:close/>
                <a:moveTo>
                  <a:pt x="141147" y="131763"/>
                </a:moveTo>
                <a:cubicBezTo>
                  <a:pt x="138425" y="131763"/>
                  <a:pt x="135704" y="135573"/>
                  <a:pt x="135704" y="141923"/>
                </a:cubicBezTo>
                <a:cubicBezTo>
                  <a:pt x="135704" y="147003"/>
                  <a:pt x="138425" y="150813"/>
                  <a:pt x="141147" y="150813"/>
                </a:cubicBezTo>
                <a:cubicBezTo>
                  <a:pt x="145229" y="150813"/>
                  <a:pt x="145229" y="144463"/>
                  <a:pt x="145229" y="141923"/>
                </a:cubicBezTo>
                <a:cubicBezTo>
                  <a:pt x="145229" y="138113"/>
                  <a:pt x="145229" y="131763"/>
                  <a:pt x="141147" y="131763"/>
                </a:cubicBezTo>
                <a:close/>
                <a:moveTo>
                  <a:pt x="96811" y="131763"/>
                </a:moveTo>
                <a:cubicBezTo>
                  <a:pt x="95488" y="131763"/>
                  <a:pt x="94165" y="132822"/>
                  <a:pt x="92842" y="134938"/>
                </a:cubicBezTo>
                <a:cubicBezTo>
                  <a:pt x="95488" y="134938"/>
                  <a:pt x="98134" y="134938"/>
                  <a:pt x="100780" y="134938"/>
                </a:cubicBezTo>
                <a:cubicBezTo>
                  <a:pt x="100780" y="132822"/>
                  <a:pt x="99457" y="131763"/>
                  <a:pt x="96811" y="131763"/>
                </a:cubicBezTo>
                <a:close/>
                <a:moveTo>
                  <a:pt x="225310" y="127000"/>
                </a:moveTo>
                <a:cubicBezTo>
                  <a:pt x="226721" y="127000"/>
                  <a:pt x="226721" y="127000"/>
                  <a:pt x="226721" y="127000"/>
                </a:cubicBezTo>
                <a:cubicBezTo>
                  <a:pt x="226721" y="127000"/>
                  <a:pt x="226721" y="127000"/>
                  <a:pt x="229543" y="127000"/>
                </a:cubicBezTo>
                <a:cubicBezTo>
                  <a:pt x="230954" y="127000"/>
                  <a:pt x="230954" y="127000"/>
                  <a:pt x="230954" y="127000"/>
                </a:cubicBezTo>
                <a:cubicBezTo>
                  <a:pt x="230954" y="127000"/>
                  <a:pt x="230954" y="127000"/>
                  <a:pt x="230954" y="155792"/>
                </a:cubicBezTo>
                <a:cubicBezTo>
                  <a:pt x="230954" y="155792"/>
                  <a:pt x="230954" y="157163"/>
                  <a:pt x="229543" y="157163"/>
                </a:cubicBezTo>
                <a:cubicBezTo>
                  <a:pt x="229543" y="157163"/>
                  <a:pt x="229543" y="157163"/>
                  <a:pt x="225310" y="157163"/>
                </a:cubicBezTo>
                <a:cubicBezTo>
                  <a:pt x="225310" y="157163"/>
                  <a:pt x="225310" y="155792"/>
                  <a:pt x="225310" y="155792"/>
                </a:cubicBezTo>
                <a:cubicBezTo>
                  <a:pt x="225310" y="155792"/>
                  <a:pt x="225310" y="155792"/>
                  <a:pt x="225310" y="132484"/>
                </a:cubicBezTo>
                <a:cubicBezTo>
                  <a:pt x="225310" y="132484"/>
                  <a:pt x="225310" y="132484"/>
                  <a:pt x="221076" y="133855"/>
                </a:cubicBezTo>
                <a:cubicBezTo>
                  <a:pt x="221076" y="135227"/>
                  <a:pt x="221076" y="135227"/>
                  <a:pt x="221076" y="135227"/>
                </a:cubicBezTo>
                <a:cubicBezTo>
                  <a:pt x="219665" y="133855"/>
                  <a:pt x="219665" y="133855"/>
                  <a:pt x="219665" y="133855"/>
                </a:cubicBezTo>
                <a:cubicBezTo>
                  <a:pt x="219665" y="133855"/>
                  <a:pt x="219665" y="133855"/>
                  <a:pt x="219665" y="131113"/>
                </a:cubicBezTo>
                <a:cubicBezTo>
                  <a:pt x="218254" y="131113"/>
                  <a:pt x="219665" y="129742"/>
                  <a:pt x="219665" y="129742"/>
                </a:cubicBezTo>
                <a:cubicBezTo>
                  <a:pt x="219665" y="129742"/>
                  <a:pt x="219665" y="129742"/>
                  <a:pt x="225310" y="127000"/>
                </a:cubicBezTo>
                <a:close/>
                <a:moveTo>
                  <a:pt x="203791" y="127000"/>
                </a:moveTo>
                <a:cubicBezTo>
                  <a:pt x="203791" y="127000"/>
                  <a:pt x="203791" y="127000"/>
                  <a:pt x="207495" y="127000"/>
                </a:cubicBezTo>
                <a:cubicBezTo>
                  <a:pt x="207495" y="127000"/>
                  <a:pt x="208730" y="127000"/>
                  <a:pt x="208730" y="127000"/>
                </a:cubicBezTo>
                <a:cubicBezTo>
                  <a:pt x="208730" y="127000"/>
                  <a:pt x="208730" y="127000"/>
                  <a:pt x="208730" y="155792"/>
                </a:cubicBezTo>
                <a:cubicBezTo>
                  <a:pt x="208730" y="155792"/>
                  <a:pt x="207495" y="157163"/>
                  <a:pt x="207495" y="157163"/>
                </a:cubicBezTo>
                <a:cubicBezTo>
                  <a:pt x="207495" y="157163"/>
                  <a:pt x="207495" y="157163"/>
                  <a:pt x="203791" y="157163"/>
                </a:cubicBezTo>
                <a:cubicBezTo>
                  <a:pt x="203791" y="157163"/>
                  <a:pt x="202556" y="155792"/>
                  <a:pt x="202556" y="155792"/>
                </a:cubicBezTo>
                <a:cubicBezTo>
                  <a:pt x="202556" y="155792"/>
                  <a:pt x="202556" y="155792"/>
                  <a:pt x="202556" y="132484"/>
                </a:cubicBezTo>
                <a:cubicBezTo>
                  <a:pt x="202556" y="132484"/>
                  <a:pt x="202556" y="132484"/>
                  <a:pt x="200086" y="133855"/>
                </a:cubicBezTo>
                <a:cubicBezTo>
                  <a:pt x="200086" y="135227"/>
                  <a:pt x="198852" y="135227"/>
                  <a:pt x="198852" y="135227"/>
                </a:cubicBezTo>
                <a:cubicBezTo>
                  <a:pt x="198852" y="133855"/>
                  <a:pt x="198852" y="133855"/>
                  <a:pt x="198852" y="133855"/>
                </a:cubicBezTo>
                <a:cubicBezTo>
                  <a:pt x="198852" y="133855"/>
                  <a:pt x="198852" y="133855"/>
                  <a:pt x="197617" y="131113"/>
                </a:cubicBezTo>
                <a:cubicBezTo>
                  <a:pt x="197617" y="131113"/>
                  <a:pt x="197617" y="129742"/>
                  <a:pt x="198852" y="129742"/>
                </a:cubicBezTo>
                <a:cubicBezTo>
                  <a:pt x="198852" y="129742"/>
                  <a:pt x="198852" y="129742"/>
                  <a:pt x="203791" y="127000"/>
                </a:cubicBezTo>
                <a:close/>
                <a:moveTo>
                  <a:pt x="183964" y="127000"/>
                </a:moveTo>
                <a:cubicBezTo>
                  <a:pt x="189044" y="127000"/>
                  <a:pt x="192854" y="132246"/>
                  <a:pt x="192854" y="141426"/>
                </a:cubicBezTo>
                <a:cubicBezTo>
                  <a:pt x="192854" y="151918"/>
                  <a:pt x="189044" y="157163"/>
                  <a:pt x="182694" y="157163"/>
                </a:cubicBezTo>
                <a:cubicBezTo>
                  <a:pt x="177614" y="157163"/>
                  <a:pt x="173804" y="151918"/>
                  <a:pt x="173804" y="142737"/>
                </a:cubicBezTo>
                <a:cubicBezTo>
                  <a:pt x="173804" y="133557"/>
                  <a:pt x="177614" y="127000"/>
                  <a:pt x="183964" y="127000"/>
                </a:cubicBezTo>
                <a:close/>
                <a:moveTo>
                  <a:pt x="161699" y="127000"/>
                </a:moveTo>
                <a:cubicBezTo>
                  <a:pt x="161699" y="127000"/>
                  <a:pt x="161699" y="127000"/>
                  <a:pt x="164478" y="127000"/>
                </a:cubicBezTo>
                <a:cubicBezTo>
                  <a:pt x="165867" y="127000"/>
                  <a:pt x="165867" y="127000"/>
                  <a:pt x="165867" y="127000"/>
                </a:cubicBezTo>
                <a:cubicBezTo>
                  <a:pt x="165867" y="127000"/>
                  <a:pt x="165867" y="127000"/>
                  <a:pt x="165867" y="155792"/>
                </a:cubicBezTo>
                <a:cubicBezTo>
                  <a:pt x="165867" y="155792"/>
                  <a:pt x="165867" y="157163"/>
                  <a:pt x="164478" y="157163"/>
                </a:cubicBezTo>
                <a:cubicBezTo>
                  <a:pt x="164478" y="157163"/>
                  <a:pt x="164478" y="157163"/>
                  <a:pt x="161699" y="157163"/>
                </a:cubicBezTo>
                <a:cubicBezTo>
                  <a:pt x="160310" y="157163"/>
                  <a:pt x="160310" y="155792"/>
                  <a:pt x="160310" y="155792"/>
                </a:cubicBezTo>
                <a:cubicBezTo>
                  <a:pt x="160310" y="155792"/>
                  <a:pt x="160310" y="155792"/>
                  <a:pt x="160310" y="132484"/>
                </a:cubicBezTo>
                <a:cubicBezTo>
                  <a:pt x="160310" y="132484"/>
                  <a:pt x="160310" y="132484"/>
                  <a:pt x="156143" y="133855"/>
                </a:cubicBezTo>
                <a:cubicBezTo>
                  <a:pt x="156143" y="135227"/>
                  <a:pt x="156143" y="135227"/>
                  <a:pt x="156143" y="135227"/>
                </a:cubicBezTo>
                <a:cubicBezTo>
                  <a:pt x="154754" y="133855"/>
                  <a:pt x="154754" y="133855"/>
                  <a:pt x="154754" y="133855"/>
                </a:cubicBezTo>
                <a:cubicBezTo>
                  <a:pt x="154754" y="133855"/>
                  <a:pt x="154754" y="133855"/>
                  <a:pt x="154754" y="131113"/>
                </a:cubicBezTo>
                <a:cubicBezTo>
                  <a:pt x="154754" y="131113"/>
                  <a:pt x="154754" y="129742"/>
                  <a:pt x="154754" y="129742"/>
                </a:cubicBezTo>
                <a:cubicBezTo>
                  <a:pt x="154754" y="129742"/>
                  <a:pt x="154754" y="129742"/>
                  <a:pt x="161699" y="127000"/>
                </a:cubicBezTo>
                <a:close/>
                <a:moveTo>
                  <a:pt x="141261" y="127000"/>
                </a:moveTo>
                <a:cubicBezTo>
                  <a:pt x="147710" y="127000"/>
                  <a:pt x="151580" y="132246"/>
                  <a:pt x="151580" y="141426"/>
                </a:cubicBezTo>
                <a:cubicBezTo>
                  <a:pt x="151580" y="151918"/>
                  <a:pt x="147710" y="157163"/>
                  <a:pt x="141261" y="157163"/>
                </a:cubicBezTo>
                <a:cubicBezTo>
                  <a:pt x="134811" y="157163"/>
                  <a:pt x="130942" y="151918"/>
                  <a:pt x="130942" y="142737"/>
                </a:cubicBezTo>
                <a:cubicBezTo>
                  <a:pt x="130942" y="133557"/>
                  <a:pt x="134811" y="127000"/>
                  <a:pt x="141261" y="127000"/>
                </a:cubicBezTo>
                <a:close/>
                <a:moveTo>
                  <a:pt x="247736" y="80963"/>
                </a:moveTo>
                <a:cubicBezTo>
                  <a:pt x="245015" y="80963"/>
                  <a:pt x="243654" y="85091"/>
                  <a:pt x="243654" y="91970"/>
                </a:cubicBezTo>
                <a:cubicBezTo>
                  <a:pt x="243654" y="97474"/>
                  <a:pt x="245015" y="101601"/>
                  <a:pt x="247736" y="101601"/>
                </a:cubicBezTo>
                <a:cubicBezTo>
                  <a:pt x="251818" y="101601"/>
                  <a:pt x="253179" y="94722"/>
                  <a:pt x="253179" y="90594"/>
                </a:cubicBezTo>
                <a:cubicBezTo>
                  <a:pt x="253179" y="87843"/>
                  <a:pt x="251818" y="80963"/>
                  <a:pt x="247736" y="80963"/>
                </a:cubicBezTo>
                <a:close/>
                <a:moveTo>
                  <a:pt x="205328" y="80963"/>
                </a:moveTo>
                <a:cubicBezTo>
                  <a:pt x="203060" y="80963"/>
                  <a:pt x="200792" y="85091"/>
                  <a:pt x="200792" y="91970"/>
                </a:cubicBezTo>
                <a:cubicBezTo>
                  <a:pt x="200792" y="97474"/>
                  <a:pt x="203060" y="101601"/>
                  <a:pt x="205328" y="101601"/>
                </a:cubicBezTo>
                <a:cubicBezTo>
                  <a:pt x="208730" y="101601"/>
                  <a:pt x="208730" y="94722"/>
                  <a:pt x="208730" y="90594"/>
                </a:cubicBezTo>
                <a:cubicBezTo>
                  <a:pt x="208730" y="87843"/>
                  <a:pt x="208730" y="80963"/>
                  <a:pt x="205328" y="80963"/>
                </a:cubicBezTo>
                <a:close/>
                <a:moveTo>
                  <a:pt x="184010" y="80963"/>
                </a:moveTo>
                <a:cubicBezTo>
                  <a:pt x="179928" y="80963"/>
                  <a:pt x="178567" y="85091"/>
                  <a:pt x="178567" y="91970"/>
                </a:cubicBezTo>
                <a:cubicBezTo>
                  <a:pt x="178567" y="97474"/>
                  <a:pt x="179928" y="101601"/>
                  <a:pt x="184010" y="101601"/>
                </a:cubicBezTo>
                <a:cubicBezTo>
                  <a:pt x="188092" y="101601"/>
                  <a:pt x="188092" y="94722"/>
                  <a:pt x="188092" y="90594"/>
                </a:cubicBezTo>
                <a:cubicBezTo>
                  <a:pt x="188092" y="87843"/>
                  <a:pt x="188092" y="80963"/>
                  <a:pt x="184010" y="80963"/>
                </a:cubicBezTo>
                <a:close/>
                <a:moveTo>
                  <a:pt x="162011" y="80963"/>
                </a:moveTo>
                <a:cubicBezTo>
                  <a:pt x="159290" y="80963"/>
                  <a:pt x="157929" y="85091"/>
                  <a:pt x="157929" y="91970"/>
                </a:cubicBezTo>
                <a:cubicBezTo>
                  <a:pt x="157929" y="97474"/>
                  <a:pt x="159290" y="101601"/>
                  <a:pt x="162011" y="101601"/>
                </a:cubicBezTo>
                <a:cubicBezTo>
                  <a:pt x="166093" y="101601"/>
                  <a:pt x="167454" y="94722"/>
                  <a:pt x="167454" y="90594"/>
                </a:cubicBezTo>
                <a:cubicBezTo>
                  <a:pt x="167454" y="87843"/>
                  <a:pt x="166093" y="80963"/>
                  <a:pt x="162011" y="80963"/>
                </a:cubicBezTo>
                <a:close/>
                <a:moveTo>
                  <a:pt x="76173" y="80963"/>
                </a:moveTo>
                <a:cubicBezTo>
                  <a:pt x="73527" y="80963"/>
                  <a:pt x="72204" y="85091"/>
                  <a:pt x="72204" y="91970"/>
                </a:cubicBezTo>
                <a:cubicBezTo>
                  <a:pt x="72204" y="97474"/>
                  <a:pt x="73527" y="101601"/>
                  <a:pt x="76173" y="101601"/>
                </a:cubicBezTo>
                <a:cubicBezTo>
                  <a:pt x="80142" y="101601"/>
                  <a:pt x="80142" y="94722"/>
                  <a:pt x="80142" y="90594"/>
                </a:cubicBezTo>
                <a:cubicBezTo>
                  <a:pt x="80142" y="87843"/>
                  <a:pt x="80142" y="80963"/>
                  <a:pt x="76173" y="80963"/>
                </a:cubicBezTo>
                <a:close/>
                <a:moveTo>
                  <a:pt x="225310" y="76200"/>
                </a:moveTo>
                <a:cubicBezTo>
                  <a:pt x="226721" y="76200"/>
                  <a:pt x="226721" y="76200"/>
                  <a:pt x="226721" y="76200"/>
                </a:cubicBezTo>
                <a:cubicBezTo>
                  <a:pt x="226721" y="76200"/>
                  <a:pt x="226721" y="76200"/>
                  <a:pt x="229543" y="76200"/>
                </a:cubicBezTo>
                <a:cubicBezTo>
                  <a:pt x="230954" y="76200"/>
                  <a:pt x="230954" y="77511"/>
                  <a:pt x="230954" y="77511"/>
                </a:cubicBezTo>
                <a:cubicBezTo>
                  <a:pt x="230954" y="77511"/>
                  <a:pt x="230954" y="77511"/>
                  <a:pt x="230954" y="105052"/>
                </a:cubicBezTo>
                <a:cubicBezTo>
                  <a:pt x="230954" y="105052"/>
                  <a:pt x="230954" y="106363"/>
                  <a:pt x="229543" y="106363"/>
                </a:cubicBezTo>
                <a:cubicBezTo>
                  <a:pt x="229543" y="106363"/>
                  <a:pt x="229543" y="106363"/>
                  <a:pt x="225310" y="106363"/>
                </a:cubicBezTo>
                <a:cubicBezTo>
                  <a:pt x="225310" y="106363"/>
                  <a:pt x="225310" y="105052"/>
                  <a:pt x="225310" y="105052"/>
                </a:cubicBezTo>
                <a:cubicBezTo>
                  <a:pt x="225310" y="105052"/>
                  <a:pt x="225310" y="105052"/>
                  <a:pt x="225310" y="82757"/>
                </a:cubicBezTo>
                <a:cubicBezTo>
                  <a:pt x="225310" y="82757"/>
                  <a:pt x="225310" y="82757"/>
                  <a:pt x="221076" y="84069"/>
                </a:cubicBezTo>
                <a:cubicBezTo>
                  <a:pt x="219665" y="84069"/>
                  <a:pt x="219665" y="84069"/>
                  <a:pt x="219665" y="84069"/>
                </a:cubicBezTo>
                <a:cubicBezTo>
                  <a:pt x="219665" y="84069"/>
                  <a:pt x="219665" y="84069"/>
                  <a:pt x="219665" y="81446"/>
                </a:cubicBezTo>
                <a:cubicBezTo>
                  <a:pt x="218254" y="80134"/>
                  <a:pt x="219665" y="80134"/>
                  <a:pt x="219665" y="80134"/>
                </a:cubicBezTo>
                <a:cubicBezTo>
                  <a:pt x="219665" y="80134"/>
                  <a:pt x="219665" y="80134"/>
                  <a:pt x="225310" y="76200"/>
                </a:cubicBezTo>
                <a:close/>
                <a:moveTo>
                  <a:pt x="205555" y="76200"/>
                </a:moveTo>
                <a:cubicBezTo>
                  <a:pt x="212500" y="76200"/>
                  <a:pt x="216667" y="81446"/>
                  <a:pt x="216667" y="90626"/>
                </a:cubicBezTo>
                <a:cubicBezTo>
                  <a:pt x="216667" y="101118"/>
                  <a:pt x="212500" y="106363"/>
                  <a:pt x="205555" y="106363"/>
                </a:cubicBezTo>
                <a:cubicBezTo>
                  <a:pt x="198609" y="106363"/>
                  <a:pt x="194442" y="101118"/>
                  <a:pt x="194442" y="91937"/>
                </a:cubicBezTo>
                <a:cubicBezTo>
                  <a:pt x="194442" y="81446"/>
                  <a:pt x="198609" y="76200"/>
                  <a:pt x="205555" y="76200"/>
                </a:cubicBezTo>
                <a:close/>
                <a:moveTo>
                  <a:pt x="183964" y="76200"/>
                </a:moveTo>
                <a:cubicBezTo>
                  <a:pt x="189044" y="76200"/>
                  <a:pt x="192854" y="81446"/>
                  <a:pt x="192854" y="90626"/>
                </a:cubicBezTo>
                <a:cubicBezTo>
                  <a:pt x="192854" y="101118"/>
                  <a:pt x="189044" y="106363"/>
                  <a:pt x="182694" y="106363"/>
                </a:cubicBezTo>
                <a:cubicBezTo>
                  <a:pt x="177614" y="106363"/>
                  <a:pt x="173804" y="101118"/>
                  <a:pt x="173804" y="91937"/>
                </a:cubicBezTo>
                <a:cubicBezTo>
                  <a:pt x="173804" y="81446"/>
                  <a:pt x="177614" y="76200"/>
                  <a:pt x="183964" y="76200"/>
                </a:cubicBezTo>
                <a:close/>
                <a:moveTo>
                  <a:pt x="161898" y="76200"/>
                </a:moveTo>
                <a:cubicBezTo>
                  <a:pt x="168347" y="76200"/>
                  <a:pt x="172217" y="81446"/>
                  <a:pt x="172217" y="90626"/>
                </a:cubicBezTo>
                <a:cubicBezTo>
                  <a:pt x="172217" y="101118"/>
                  <a:pt x="168347" y="106363"/>
                  <a:pt x="161898" y="106363"/>
                </a:cubicBezTo>
                <a:cubicBezTo>
                  <a:pt x="155448" y="106363"/>
                  <a:pt x="152869" y="101118"/>
                  <a:pt x="151579" y="91937"/>
                </a:cubicBezTo>
                <a:cubicBezTo>
                  <a:pt x="151579" y="81446"/>
                  <a:pt x="156738" y="76200"/>
                  <a:pt x="161898" y="76200"/>
                </a:cubicBezTo>
                <a:close/>
                <a:moveTo>
                  <a:pt x="139584" y="76200"/>
                </a:moveTo>
                <a:cubicBezTo>
                  <a:pt x="139584" y="76200"/>
                  <a:pt x="139584" y="76200"/>
                  <a:pt x="140996" y="76200"/>
                </a:cubicBezTo>
                <a:cubicBezTo>
                  <a:pt x="140996" y="76200"/>
                  <a:pt x="140996" y="76200"/>
                  <a:pt x="143818" y="76200"/>
                </a:cubicBezTo>
                <a:cubicBezTo>
                  <a:pt x="143818" y="76200"/>
                  <a:pt x="145229" y="77511"/>
                  <a:pt x="145229" y="77511"/>
                </a:cubicBezTo>
                <a:cubicBezTo>
                  <a:pt x="145229" y="77511"/>
                  <a:pt x="145229" y="77511"/>
                  <a:pt x="145229" y="105052"/>
                </a:cubicBezTo>
                <a:cubicBezTo>
                  <a:pt x="145229" y="105052"/>
                  <a:pt x="143818" y="106363"/>
                  <a:pt x="143818" y="106363"/>
                </a:cubicBezTo>
                <a:cubicBezTo>
                  <a:pt x="143818" y="106363"/>
                  <a:pt x="143818" y="106363"/>
                  <a:pt x="139584" y="106363"/>
                </a:cubicBezTo>
                <a:cubicBezTo>
                  <a:pt x="139584" y="106363"/>
                  <a:pt x="139584" y="105052"/>
                  <a:pt x="139584" y="105052"/>
                </a:cubicBezTo>
                <a:cubicBezTo>
                  <a:pt x="139584" y="105052"/>
                  <a:pt x="139584" y="105052"/>
                  <a:pt x="139584" y="82757"/>
                </a:cubicBezTo>
                <a:cubicBezTo>
                  <a:pt x="139584" y="82757"/>
                  <a:pt x="139584" y="82757"/>
                  <a:pt x="135351" y="84069"/>
                </a:cubicBezTo>
                <a:cubicBezTo>
                  <a:pt x="135351" y="84069"/>
                  <a:pt x="135351" y="84069"/>
                  <a:pt x="133940" y="84069"/>
                </a:cubicBezTo>
                <a:lnTo>
                  <a:pt x="132529" y="81446"/>
                </a:lnTo>
                <a:cubicBezTo>
                  <a:pt x="132529" y="80134"/>
                  <a:pt x="132529" y="80134"/>
                  <a:pt x="133940" y="80134"/>
                </a:cubicBezTo>
                <a:cubicBezTo>
                  <a:pt x="133940" y="80134"/>
                  <a:pt x="133940" y="80134"/>
                  <a:pt x="139584" y="76200"/>
                </a:cubicBezTo>
                <a:close/>
                <a:moveTo>
                  <a:pt x="118837" y="76200"/>
                </a:moveTo>
                <a:cubicBezTo>
                  <a:pt x="118837" y="76200"/>
                  <a:pt x="118837" y="76200"/>
                  <a:pt x="123005" y="76200"/>
                </a:cubicBezTo>
                <a:cubicBezTo>
                  <a:pt x="123005" y="76200"/>
                  <a:pt x="123005" y="77511"/>
                  <a:pt x="123005" y="77511"/>
                </a:cubicBezTo>
                <a:cubicBezTo>
                  <a:pt x="123005" y="77511"/>
                  <a:pt x="123005" y="77511"/>
                  <a:pt x="123005" y="105052"/>
                </a:cubicBezTo>
                <a:cubicBezTo>
                  <a:pt x="123005" y="105052"/>
                  <a:pt x="123005" y="106363"/>
                  <a:pt x="123005" y="106363"/>
                </a:cubicBezTo>
                <a:cubicBezTo>
                  <a:pt x="123005" y="106363"/>
                  <a:pt x="123005" y="106363"/>
                  <a:pt x="118837" y="106363"/>
                </a:cubicBezTo>
                <a:cubicBezTo>
                  <a:pt x="118837" y="106363"/>
                  <a:pt x="117448" y="105052"/>
                  <a:pt x="117448" y="105052"/>
                </a:cubicBezTo>
                <a:cubicBezTo>
                  <a:pt x="117448" y="105052"/>
                  <a:pt x="117448" y="105052"/>
                  <a:pt x="117448" y="82757"/>
                </a:cubicBezTo>
                <a:cubicBezTo>
                  <a:pt x="117448" y="82757"/>
                  <a:pt x="117448" y="82757"/>
                  <a:pt x="114670" y="84069"/>
                </a:cubicBezTo>
                <a:cubicBezTo>
                  <a:pt x="113281" y="84069"/>
                  <a:pt x="113281" y="84069"/>
                  <a:pt x="113281" y="84069"/>
                </a:cubicBezTo>
                <a:cubicBezTo>
                  <a:pt x="113281" y="84069"/>
                  <a:pt x="113281" y="84069"/>
                  <a:pt x="111892" y="81446"/>
                </a:cubicBezTo>
                <a:cubicBezTo>
                  <a:pt x="111892" y="80134"/>
                  <a:pt x="111892" y="80134"/>
                  <a:pt x="111892" y="80134"/>
                </a:cubicBezTo>
                <a:cubicBezTo>
                  <a:pt x="111892" y="80134"/>
                  <a:pt x="111892" y="80134"/>
                  <a:pt x="118837" y="76200"/>
                </a:cubicBezTo>
                <a:close/>
                <a:moveTo>
                  <a:pt x="97207" y="76200"/>
                </a:moveTo>
                <a:cubicBezTo>
                  <a:pt x="97207" y="76200"/>
                  <a:pt x="97207" y="76200"/>
                  <a:pt x="99588" y="76200"/>
                </a:cubicBezTo>
                <a:cubicBezTo>
                  <a:pt x="100779" y="76200"/>
                  <a:pt x="100779" y="77511"/>
                  <a:pt x="100779" y="77511"/>
                </a:cubicBezTo>
                <a:cubicBezTo>
                  <a:pt x="100779" y="77511"/>
                  <a:pt x="100779" y="77511"/>
                  <a:pt x="100779" y="105052"/>
                </a:cubicBezTo>
                <a:cubicBezTo>
                  <a:pt x="100779" y="105052"/>
                  <a:pt x="100779" y="106363"/>
                  <a:pt x="99588" y="106363"/>
                </a:cubicBezTo>
                <a:cubicBezTo>
                  <a:pt x="99588" y="106363"/>
                  <a:pt x="99588" y="106363"/>
                  <a:pt x="97207" y="106363"/>
                </a:cubicBezTo>
                <a:cubicBezTo>
                  <a:pt x="96016" y="106363"/>
                  <a:pt x="96016" y="105052"/>
                  <a:pt x="96016" y="105052"/>
                </a:cubicBezTo>
                <a:cubicBezTo>
                  <a:pt x="96016" y="105052"/>
                  <a:pt x="96016" y="105052"/>
                  <a:pt x="96016" y="82757"/>
                </a:cubicBezTo>
                <a:cubicBezTo>
                  <a:pt x="96016" y="82757"/>
                  <a:pt x="96016" y="82757"/>
                  <a:pt x="92444" y="84069"/>
                </a:cubicBezTo>
                <a:cubicBezTo>
                  <a:pt x="91254" y="84069"/>
                  <a:pt x="91254" y="84069"/>
                  <a:pt x="91254" y="84069"/>
                </a:cubicBezTo>
                <a:cubicBezTo>
                  <a:pt x="91254" y="84069"/>
                  <a:pt x="91254" y="84069"/>
                  <a:pt x="91254" y="81446"/>
                </a:cubicBezTo>
                <a:cubicBezTo>
                  <a:pt x="91254" y="80134"/>
                  <a:pt x="91254" y="80134"/>
                  <a:pt x="91254" y="80134"/>
                </a:cubicBezTo>
                <a:cubicBezTo>
                  <a:pt x="91254" y="80134"/>
                  <a:pt x="91254" y="80134"/>
                  <a:pt x="97207" y="76200"/>
                </a:cubicBezTo>
                <a:close/>
                <a:moveTo>
                  <a:pt x="201926" y="36513"/>
                </a:moveTo>
                <a:cubicBezTo>
                  <a:pt x="200792" y="37812"/>
                  <a:pt x="200792" y="39111"/>
                  <a:pt x="200792" y="40409"/>
                </a:cubicBezTo>
                <a:cubicBezTo>
                  <a:pt x="200792" y="46904"/>
                  <a:pt x="203060" y="50801"/>
                  <a:pt x="205328" y="50801"/>
                </a:cubicBezTo>
                <a:cubicBezTo>
                  <a:pt x="208730" y="50801"/>
                  <a:pt x="208730" y="44306"/>
                  <a:pt x="208730" y="40409"/>
                </a:cubicBezTo>
                <a:cubicBezTo>
                  <a:pt x="208730" y="40409"/>
                  <a:pt x="208730" y="40409"/>
                  <a:pt x="208730" y="39111"/>
                </a:cubicBezTo>
                <a:cubicBezTo>
                  <a:pt x="206462" y="37812"/>
                  <a:pt x="204194" y="36513"/>
                  <a:pt x="201926" y="36513"/>
                </a:cubicBezTo>
                <a:close/>
                <a:moveTo>
                  <a:pt x="123005" y="34925"/>
                </a:moveTo>
                <a:cubicBezTo>
                  <a:pt x="120737" y="34925"/>
                  <a:pt x="118469" y="36248"/>
                  <a:pt x="116201" y="37571"/>
                </a:cubicBezTo>
                <a:cubicBezTo>
                  <a:pt x="116201" y="38894"/>
                  <a:pt x="115067" y="38894"/>
                  <a:pt x="115067" y="38894"/>
                </a:cubicBezTo>
                <a:cubicBezTo>
                  <a:pt x="115067" y="38894"/>
                  <a:pt x="115067" y="40216"/>
                  <a:pt x="115067" y="40216"/>
                </a:cubicBezTo>
                <a:cubicBezTo>
                  <a:pt x="115067" y="46831"/>
                  <a:pt x="116201" y="50800"/>
                  <a:pt x="119603" y="50800"/>
                </a:cubicBezTo>
                <a:cubicBezTo>
                  <a:pt x="123005" y="50800"/>
                  <a:pt x="123005" y="44185"/>
                  <a:pt x="123005" y="40216"/>
                </a:cubicBezTo>
                <a:cubicBezTo>
                  <a:pt x="123005" y="38894"/>
                  <a:pt x="123005" y="36248"/>
                  <a:pt x="123005" y="34925"/>
                </a:cubicBezTo>
                <a:close/>
                <a:moveTo>
                  <a:pt x="162011" y="31750"/>
                </a:moveTo>
                <a:cubicBezTo>
                  <a:pt x="159290" y="31750"/>
                  <a:pt x="157929" y="35560"/>
                  <a:pt x="157929" y="40640"/>
                </a:cubicBezTo>
                <a:cubicBezTo>
                  <a:pt x="157929" y="46990"/>
                  <a:pt x="159290" y="50800"/>
                  <a:pt x="162011" y="50800"/>
                </a:cubicBezTo>
                <a:cubicBezTo>
                  <a:pt x="166093" y="50800"/>
                  <a:pt x="167454" y="44450"/>
                  <a:pt x="167454" y="40640"/>
                </a:cubicBezTo>
                <a:cubicBezTo>
                  <a:pt x="167454" y="36830"/>
                  <a:pt x="166093" y="31750"/>
                  <a:pt x="162011" y="31750"/>
                </a:cubicBezTo>
                <a:close/>
                <a:moveTo>
                  <a:pt x="144703" y="28575"/>
                </a:moveTo>
                <a:cubicBezTo>
                  <a:pt x="144703" y="28575"/>
                  <a:pt x="144703" y="28575"/>
                  <a:pt x="144703" y="55075"/>
                </a:cubicBezTo>
                <a:cubicBezTo>
                  <a:pt x="144703" y="55075"/>
                  <a:pt x="143389" y="55075"/>
                  <a:pt x="143389" y="55075"/>
                </a:cubicBezTo>
                <a:cubicBezTo>
                  <a:pt x="143389" y="55075"/>
                  <a:pt x="143389" y="55075"/>
                  <a:pt x="139447" y="55075"/>
                </a:cubicBezTo>
                <a:cubicBezTo>
                  <a:pt x="139447" y="55075"/>
                  <a:pt x="139447" y="55075"/>
                  <a:pt x="139447" y="32550"/>
                </a:cubicBezTo>
                <a:cubicBezTo>
                  <a:pt x="139447" y="32550"/>
                  <a:pt x="139447" y="32550"/>
                  <a:pt x="135504" y="33875"/>
                </a:cubicBezTo>
                <a:cubicBezTo>
                  <a:pt x="135504" y="33875"/>
                  <a:pt x="135504" y="33875"/>
                  <a:pt x="134190" y="33875"/>
                </a:cubicBezTo>
                <a:cubicBezTo>
                  <a:pt x="134190" y="33875"/>
                  <a:pt x="134190" y="33875"/>
                  <a:pt x="132876" y="31225"/>
                </a:cubicBezTo>
                <a:cubicBezTo>
                  <a:pt x="131562" y="31225"/>
                  <a:pt x="130248" y="32550"/>
                  <a:pt x="127619" y="32550"/>
                </a:cubicBezTo>
                <a:cubicBezTo>
                  <a:pt x="128934" y="35200"/>
                  <a:pt x="128934" y="37850"/>
                  <a:pt x="128934" y="40500"/>
                </a:cubicBezTo>
                <a:cubicBezTo>
                  <a:pt x="128934" y="51100"/>
                  <a:pt x="124991" y="56400"/>
                  <a:pt x="118420" y="56400"/>
                </a:cubicBezTo>
                <a:cubicBezTo>
                  <a:pt x="113164" y="56400"/>
                  <a:pt x="109221" y="51100"/>
                  <a:pt x="109221" y="41825"/>
                </a:cubicBezTo>
                <a:cubicBezTo>
                  <a:pt x="106593" y="43150"/>
                  <a:pt x="103964" y="44475"/>
                  <a:pt x="101336" y="47125"/>
                </a:cubicBezTo>
                <a:cubicBezTo>
                  <a:pt x="101336" y="47125"/>
                  <a:pt x="101336" y="47125"/>
                  <a:pt x="101336" y="55075"/>
                </a:cubicBezTo>
                <a:cubicBezTo>
                  <a:pt x="101336" y="55075"/>
                  <a:pt x="101336" y="55075"/>
                  <a:pt x="100022" y="55075"/>
                </a:cubicBezTo>
                <a:cubicBezTo>
                  <a:pt x="100022" y="55075"/>
                  <a:pt x="100022" y="55075"/>
                  <a:pt x="97394" y="55075"/>
                </a:cubicBezTo>
                <a:cubicBezTo>
                  <a:pt x="96080" y="55075"/>
                  <a:pt x="96080" y="55075"/>
                  <a:pt x="96080" y="55075"/>
                </a:cubicBezTo>
                <a:cubicBezTo>
                  <a:pt x="96080" y="55075"/>
                  <a:pt x="96080" y="55075"/>
                  <a:pt x="96080" y="49775"/>
                </a:cubicBezTo>
                <a:cubicBezTo>
                  <a:pt x="85566" y="57725"/>
                  <a:pt x="77681" y="65675"/>
                  <a:pt x="72425" y="77600"/>
                </a:cubicBezTo>
                <a:cubicBezTo>
                  <a:pt x="73739" y="76275"/>
                  <a:pt x="75053" y="76275"/>
                  <a:pt x="76367" y="76275"/>
                </a:cubicBezTo>
                <a:cubicBezTo>
                  <a:pt x="82938" y="76275"/>
                  <a:pt x="86880" y="81575"/>
                  <a:pt x="86880" y="90850"/>
                </a:cubicBezTo>
                <a:cubicBezTo>
                  <a:pt x="86880" y="101450"/>
                  <a:pt x="82938" y="106750"/>
                  <a:pt x="76367" y="106750"/>
                </a:cubicBezTo>
                <a:cubicBezTo>
                  <a:pt x="71111" y="106750"/>
                  <a:pt x="68482" y="102775"/>
                  <a:pt x="67168" y="97475"/>
                </a:cubicBezTo>
                <a:cubicBezTo>
                  <a:pt x="65854" y="106750"/>
                  <a:pt x="69796" y="120000"/>
                  <a:pt x="75053" y="127950"/>
                </a:cubicBezTo>
                <a:cubicBezTo>
                  <a:pt x="75053" y="127950"/>
                  <a:pt x="76367" y="127950"/>
                  <a:pt x="76367" y="127950"/>
                </a:cubicBezTo>
                <a:cubicBezTo>
                  <a:pt x="76367" y="127950"/>
                  <a:pt x="76367" y="127950"/>
                  <a:pt x="78995" y="127950"/>
                </a:cubicBezTo>
                <a:cubicBezTo>
                  <a:pt x="78995" y="127950"/>
                  <a:pt x="80310" y="127950"/>
                  <a:pt x="80310" y="127950"/>
                </a:cubicBezTo>
                <a:cubicBezTo>
                  <a:pt x="80310" y="127950"/>
                  <a:pt x="80310" y="127950"/>
                  <a:pt x="80310" y="133250"/>
                </a:cubicBezTo>
                <a:cubicBezTo>
                  <a:pt x="82938" y="134575"/>
                  <a:pt x="85566" y="135900"/>
                  <a:pt x="88195" y="135900"/>
                </a:cubicBezTo>
                <a:cubicBezTo>
                  <a:pt x="89509" y="130600"/>
                  <a:pt x="93451" y="126625"/>
                  <a:pt x="97394" y="126625"/>
                </a:cubicBezTo>
                <a:cubicBezTo>
                  <a:pt x="102650" y="126625"/>
                  <a:pt x="106593" y="130600"/>
                  <a:pt x="107907" y="135900"/>
                </a:cubicBezTo>
                <a:cubicBezTo>
                  <a:pt x="110535" y="137225"/>
                  <a:pt x="113164" y="138550"/>
                  <a:pt x="114478" y="145175"/>
                </a:cubicBezTo>
                <a:cubicBezTo>
                  <a:pt x="115792" y="147825"/>
                  <a:pt x="115792" y="150475"/>
                  <a:pt x="117106" y="151800"/>
                </a:cubicBezTo>
                <a:cubicBezTo>
                  <a:pt x="117106" y="151800"/>
                  <a:pt x="117106" y="151800"/>
                  <a:pt x="117106" y="133250"/>
                </a:cubicBezTo>
                <a:cubicBezTo>
                  <a:pt x="117106" y="133250"/>
                  <a:pt x="117106" y="133250"/>
                  <a:pt x="114478" y="134575"/>
                </a:cubicBezTo>
                <a:cubicBezTo>
                  <a:pt x="113164" y="135900"/>
                  <a:pt x="113164" y="135900"/>
                  <a:pt x="113164" y="135900"/>
                </a:cubicBezTo>
                <a:cubicBezTo>
                  <a:pt x="113164" y="134575"/>
                  <a:pt x="113164" y="134575"/>
                  <a:pt x="113164" y="134575"/>
                </a:cubicBezTo>
                <a:cubicBezTo>
                  <a:pt x="113164" y="134575"/>
                  <a:pt x="113164" y="134575"/>
                  <a:pt x="111849" y="131925"/>
                </a:cubicBezTo>
                <a:cubicBezTo>
                  <a:pt x="111849" y="131925"/>
                  <a:pt x="111849" y="130600"/>
                  <a:pt x="111849" y="130600"/>
                </a:cubicBezTo>
                <a:cubicBezTo>
                  <a:pt x="111849" y="130600"/>
                  <a:pt x="111849" y="130600"/>
                  <a:pt x="118420" y="127950"/>
                </a:cubicBezTo>
                <a:cubicBezTo>
                  <a:pt x="118420" y="127950"/>
                  <a:pt x="118420" y="127950"/>
                  <a:pt x="122363" y="127950"/>
                </a:cubicBezTo>
                <a:cubicBezTo>
                  <a:pt x="122363" y="127950"/>
                  <a:pt x="122363" y="127950"/>
                  <a:pt x="122363" y="155775"/>
                </a:cubicBezTo>
                <a:cubicBezTo>
                  <a:pt x="122363" y="155775"/>
                  <a:pt x="122363" y="157100"/>
                  <a:pt x="122363" y="157100"/>
                </a:cubicBezTo>
                <a:cubicBezTo>
                  <a:pt x="122363" y="157100"/>
                  <a:pt x="122363" y="157100"/>
                  <a:pt x="121049" y="157100"/>
                </a:cubicBezTo>
                <a:cubicBezTo>
                  <a:pt x="123677" y="159750"/>
                  <a:pt x="128934" y="161075"/>
                  <a:pt x="135504" y="162400"/>
                </a:cubicBezTo>
                <a:cubicBezTo>
                  <a:pt x="144703" y="165050"/>
                  <a:pt x="159159" y="151800"/>
                  <a:pt x="161787" y="159750"/>
                </a:cubicBezTo>
                <a:cubicBezTo>
                  <a:pt x="164416" y="175650"/>
                  <a:pt x="173615" y="186250"/>
                  <a:pt x="181500" y="191550"/>
                </a:cubicBezTo>
                <a:cubicBezTo>
                  <a:pt x="181500" y="191550"/>
                  <a:pt x="181500" y="191550"/>
                  <a:pt x="181500" y="183600"/>
                </a:cubicBezTo>
                <a:cubicBezTo>
                  <a:pt x="181500" y="183600"/>
                  <a:pt x="181500" y="183600"/>
                  <a:pt x="178872" y="186250"/>
                </a:cubicBezTo>
                <a:cubicBezTo>
                  <a:pt x="177557" y="186250"/>
                  <a:pt x="177557" y="186250"/>
                  <a:pt x="177557" y="186250"/>
                </a:cubicBezTo>
                <a:cubicBezTo>
                  <a:pt x="177557" y="186250"/>
                  <a:pt x="177557" y="184925"/>
                  <a:pt x="176243" y="184925"/>
                </a:cubicBezTo>
                <a:cubicBezTo>
                  <a:pt x="176243" y="184925"/>
                  <a:pt x="176243" y="184925"/>
                  <a:pt x="176243" y="182275"/>
                </a:cubicBezTo>
                <a:cubicBezTo>
                  <a:pt x="176243" y="182275"/>
                  <a:pt x="176243" y="180950"/>
                  <a:pt x="176243" y="180950"/>
                </a:cubicBezTo>
                <a:cubicBezTo>
                  <a:pt x="176243" y="180950"/>
                  <a:pt x="176243" y="180950"/>
                  <a:pt x="182814" y="178300"/>
                </a:cubicBezTo>
                <a:cubicBezTo>
                  <a:pt x="182814" y="178300"/>
                  <a:pt x="182814" y="178300"/>
                  <a:pt x="186756" y="178300"/>
                </a:cubicBezTo>
                <a:cubicBezTo>
                  <a:pt x="186756" y="178300"/>
                  <a:pt x="186756" y="178300"/>
                  <a:pt x="186756" y="194200"/>
                </a:cubicBezTo>
                <a:cubicBezTo>
                  <a:pt x="194641" y="196850"/>
                  <a:pt x="201213" y="194200"/>
                  <a:pt x="199898" y="186250"/>
                </a:cubicBezTo>
                <a:cubicBezTo>
                  <a:pt x="199898" y="186250"/>
                  <a:pt x="198584" y="186250"/>
                  <a:pt x="198584" y="186250"/>
                </a:cubicBezTo>
                <a:cubicBezTo>
                  <a:pt x="198584" y="186250"/>
                  <a:pt x="198584" y="184925"/>
                  <a:pt x="198584" y="184925"/>
                </a:cubicBezTo>
                <a:cubicBezTo>
                  <a:pt x="198584" y="184925"/>
                  <a:pt x="198584" y="184925"/>
                  <a:pt x="197270" y="182275"/>
                </a:cubicBezTo>
                <a:cubicBezTo>
                  <a:pt x="197270" y="182275"/>
                  <a:pt x="197270" y="180950"/>
                  <a:pt x="198584" y="180950"/>
                </a:cubicBezTo>
                <a:cubicBezTo>
                  <a:pt x="198584" y="180950"/>
                  <a:pt x="198584" y="180950"/>
                  <a:pt x="199898" y="180950"/>
                </a:cubicBezTo>
                <a:cubicBezTo>
                  <a:pt x="198584" y="167700"/>
                  <a:pt x="199898" y="166375"/>
                  <a:pt x="199898" y="166375"/>
                </a:cubicBezTo>
                <a:cubicBezTo>
                  <a:pt x="199898" y="166375"/>
                  <a:pt x="226182" y="169025"/>
                  <a:pt x="234066" y="161075"/>
                </a:cubicBezTo>
                <a:cubicBezTo>
                  <a:pt x="238009" y="157100"/>
                  <a:pt x="240637" y="151800"/>
                  <a:pt x="241951" y="146500"/>
                </a:cubicBezTo>
                <a:cubicBezTo>
                  <a:pt x="243266" y="145175"/>
                  <a:pt x="244580" y="143850"/>
                  <a:pt x="245894" y="143850"/>
                </a:cubicBezTo>
                <a:cubicBezTo>
                  <a:pt x="245894" y="143850"/>
                  <a:pt x="245894" y="143850"/>
                  <a:pt x="245894" y="133250"/>
                </a:cubicBezTo>
                <a:cubicBezTo>
                  <a:pt x="245894" y="133250"/>
                  <a:pt x="245894" y="133250"/>
                  <a:pt x="241951" y="134575"/>
                </a:cubicBezTo>
                <a:cubicBezTo>
                  <a:pt x="241951" y="135900"/>
                  <a:pt x="241951" y="135900"/>
                  <a:pt x="241951" y="135900"/>
                </a:cubicBezTo>
                <a:cubicBezTo>
                  <a:pt x="241951" y="134575"/>
                  <a:pt x="240637" y="134575"/>
                  <a:pt x="240637" y="134575"/>
                </a:cubicBezTo>
                <a:cubicBezTo>
                  <a:pt x="240637" y="134575"/>
                  <a:pt x="240637" y="134575"/>
                  <a:pt x="240637" y="131925"/>
                </a:cubicBezTo>
                <a:cubicBezTo>
                  <a:pt x="240637" y="131925"/>
                  <a:pt x="240637" y="130600"/>
                  <a:pt x="240637" y="130600"/>
                </a:cubicBezTo>
                <a:cubicBezTo>
                  <a:pt x="240637" y="130600"/>
                  <a:pt x="240637" y="130600"/>
                  <a:pt x="247208" y="127950"/>
                </a:cubicBezTo>
                <a:cubicBezTo>
                  <a:pt x="247208" y="127950"/>
                  <a:pt x="247208" y="127950"/>
                  <a:pt x="249836" y="127950"/>
                </a:cubicBezTo>
                <a:cubicBezTo>
                  <a:pt x="251151" y="127950"/>
                  <a:pt x="251151" y="127950"/>
                  <a:pt x="251151" y="127950"/>
                </a:cubicBezTo>
                <a:cubicBezTo>
                  <a:pt x="251151" y="127950"/>
                  <a:pt x="251151" y="127950"/>
                  <a:pt x="251151" y="143850"/>
                </a:cubicBezTo>
                <a:cubicBezTo>
                  <a:pt x="251151" y="143850"/>
                  <a:pt x="252465" y="143850"/>
                  <a:pt x="252465" y="143850"/>
                </a:cubicBezTo>
                <a:cubicBezTo>
                  <a:pt x="264292" y="137225"/>
                  <a:pt x="262978" y="113375"/>
                  <a:pt x="257721" y="94825"/>
                </a:cubicBezTo>
                <a:cubicBezTo>
                  <a:pt x="256407" y="102775"/>
                  <a:pt x="253779" y="106750"/>
                  <a:pt x="247208" y="106750"/>
                </a:cubicBezTo>
                <a:cubicBezTo>
                  <a:pt x="241951" y="106750"/>
                  <a:pt x="238009" y="101450"/>
                  <a:pt x="238009" y="92175"/>
                </a:cubicBezTo>
                <a:cubicBezTo>
                  <a:pt x="238009" y="81575"/>
                  <a:pt x="241951" y="76275"/>
                  <a:pt x="248522" y="76275"/>
                </a:cubicBezTo>
                <a:cubicBezTo>
                  <a:pt x="248522" y="76275"/>
                  <a:pt x="249836" y="76275"/>
                  <a:pt x="249836" y="76275"/>
                </a:cubicBezTo>
                <a:cubicBezTo>
                  <a:pt x="244580" y="67000"/>
                  <a:pt x="238009" y="59050"/>
                  <a:pt x="230124" y="52425"/>
                </a:cubicBezTo>
                <a:cubicBezTo>
                  <a:pt x="230124" y="52425"/>
                  <a:pt x="230124" y="52425"/>
                  <a:pt x="230124" y="55075"/>
                </a:cubicBezTo>
                <a:cubicBezTo>
                  <a:pt x="230124" y="55075"/>
                  <a:pt x="230124" y="55075"/>
                  <a:pt x="228810" y="55075"/>
                </a:cubicBezTo>
                <a:cubicBezTo>
                  <a:pt x="228810" y="55075"/>
                  <a:pt x="228810" y="55075"/>
                  <a:pt x="224867" y="55075"/>
                </a:cubicBezTo>
                <a:cubicBezTo>
                  <a:pt x="224867" y="55075"/>
                  <a:pt x="224867" y="55075"/>
                  <a:pt x="224867" y="48450"/>
                </a:cubicBezTo>
                <a:cubicBezTo>
                  <a:pt x="220925" y="47125"/>
                  <a:pt x="218297" y="44475"/>
                  <a:pt x="215668" y="43150"/>
                </a:cubicBezTo>
                <a:cubicBezTo>
                  <a:pt x="214354" y="51100"/>
                  <a:pt x="210412" y="56400"/>
                  <a:pt x="205155" y="56400"/>
                </a:cubicBezTo>
                <a:cubicBezTo>
                  <a:pt x="198584" y="56400"/>
                  <a:pt x="194641" y="49775"/>
                  <a:pt x="194641" y="40500"/>
                </a:cubicBezTo>
                <a:cubicBezTo>
                  <a:pt x="194641" y="37850"/>
                  <a:pt x="194641" y="36525"/>
                  <a:pt x="195956" y="33875"/>
                </a:cubicBezTo>
                <a:cubicBezTo>
                  <a:pt x="193327" y="32550"/>
                  <a:pt x="189385" y="32550"/>
                  <a:pt x="186756" y="31225"/>
                </a:cubicBezTo>
                <a:cubicBezTo>
                  <a:pt x="186756" y="31225"/>
                  <a:pt x="186756" y="31225"/>
                  <a:pt x="186756" y="55075"/>
                </a:cubicBezTo>
                <a:cubicBezTo>
                  <a:pt x="186756" y="55075"/>
                  <a:pt x="186756" y="55075"/>
                  <a:pt x="182814" y="55075"/>
                </a:cubicBezTo>
                <a:cubicBezTo>
                  <a:pt x="181500" y="55075"/>
                  <a:pt x="181500" y="55075"/>
                  <a:pt x="181500" y="55075"/>
                </a:cubicBezTo>
                <a:cubicBezTo>
                  <a:pt x="181500" y="55075"/>
                  <a:pt x="181500" y="55075"/>
                  <a:pt x="181500" y="32550"/>
                </a:cubicBezTo>
                <a:cubicBezTo>
                  <a:pt x="181500" y="32550"/>
                  <a:pt x="181500" y="32550"/>
                  <a:pt x="178872" y="33875"/>
                </a:cubicBezTo>
                <a:cubicBezTo>
                  <a:pt x="177557" y="33875"/>
                  <a:pt x="177557" y="33875"/>
                  <a:pt x="177557" y="33875"/>
                </a:cubicBezTo>
                <a:cubicBezTo>
                  <a:pt x="177557" y="33875"/>
                  <a:pt x="177557" y="33875"/>
                  <a:pt x="176243" y="33875"/>
                </a:cubicBezTo>
                <a:cubicBezTo>
                  <a:pt x="176243" y="33875"/>
                  <a:pt x="176243" y="33875"/>
                  <a:pt x="176243" y="31225"/>
                </a:cubicBezTo>
                <a:cubicBezTo>
                  <a:pt x="176243" y="29900"/>
                  <a:pt x="176243" y="29900"/>
                  <a:pt x="176243" y="29900"/>
                </a:cubicBezTo>
                <a:cubicBezTo>
                  <a:pt x="176243" y="29900"/>
                  <a:pt x="176243" y="29900"/>
                  <a:pt x="177557" y="29900"/>
                </a:cubicBezTo>
                <a:cubicBezTo>
                  <a:pt x="173615" y="28575"/>
                  <a:pt x="170987" y="28575"/>
                  <a:pt x="168358" y="28575"/>
                </a:cubicBezTo>
                <a:cubicBezTo>
                  <a:pt x="170987" y="31225"/>
                  <a:pt x="172301" y="35200"/>
                  <a:pt x="172301" y="40500"/>
                </a:cubicBezTo>
                <a:cubicBezTo>
                  <a:pt x="172301" y="51100"/>
                  <a:pt x="168358" y="56400"/>
                  <a:pt x="161787" y="56400"/>
                </a:cubicBezTo>
                <a:cubicBezTo>
                  <a:pt x="155217" y="56400"/>
                  <a:pt x="152588" y="49775"/>
                  <a:pt x="151274" y="40500"/>
                </a:cubicBezTo>
                <a:cubicBezTo>
                  <a:pt x="151274" y="35200"/>
                  <a:pt x="153903" y="29900"/>
                  <a:pt x="156531" y="28575"/>
                </a:cubicBezTo>
                <a:cubicBezTo>
                  <a:pt x="152588" y="28575"/>
                  <a:pt x="148646" y="28575"/>
                  <a:pt x="144703" y="28575"/>
                </a:cubicBezTo>
                <a:close/>
                <a:moveTo>
                  <a:pt x="164533" y="0"/>
                </a:moveTo>
                <a:cubicBezTo>
                  <a:pt x="205215" y="0"/>
                  <a:pt x="240648" y="17090"/>
                  <a:pt x="266895" y="48642"/>
                </a:cubicBezTo>
                <a:cubicBezTo>
                  <a:pt x="285268" y="72305"/>
                  <a:pt x="294454" y="99914"/>
                  <a:pt x="291829" y="130150"/>
                </a:cubicBezTo>
                <a:cubicBezTo>
                  <a:pt x="289205" y="155129"/>
                  <a:pt x="278706" y="181422"/>
                  <a:pt x="269520" y="206400"/>
                </a:cubicBezTo>
                <a:cubicBezTo>
                  <a:pt x="253772" y="247154"/>
                  <a:pt x="239336" y="286594"/>
                  <a:pt x="257709" y="324718"/>
                </a:cubicBezTo>
                <a:cubicBezTo>
                  <a:pt x="257709" y="327348"/>
                  <a:pt x="257709" y="329977"/>
                  <a:pt x="256396" y="332606"/>
                </a:cubicBezTo>
                <a:cubicBezTo>
                  <a:pt x="255084" y="335236"/>
                  <a:pt x="252459" y="336550"/>
                  <a:pt x="249835" y="336550"/>
                </a:cubicBezTo>
                <a:cubicBezTo>
                  <a:pt x="249835" y="336550"/>
                  <a:pt x="249835" y="336550"/>
                  <a:pt x="105478" y="336550"/>
                </a:cubicBezTo>
                <a:cubicBezTo>
                  <a:pt x="101541" y="336550"/>
                  <a:pt x="98916" y="333921"/>
                  <a:pt x="97604" y="331292"/>
                </a:cubicBezTo>
                <a:cubicBezTo>
                  <a:pt x="96292" y="328662"/>
                  <a:pt x="96292" y="327348"/>
                  <a:pt x="96292" y="315516"/>
                </a:cubicBezTo>
                <a:cubicBezTo>
                  <a:pt x="96292" y="314201"/>
                  <a:pt x="96292" y="312887"/>
                  <a:pt x="96292" y="312887"/>
                </a:cubicBezTo>
                <a:cubicBezTo>
                  <a:pt x="94979" y="294481"/>
                  <a:pt x="87105" y="294481"/>
                  <a:pt x="71357" y="294481"/>
                </a:cubicBezTo>
                <a:cubicBezTo>
                  <a:pt x="58234" y="294481"/>
                  <a:pt x="42486" y="294481"/>
                  <a:pt x="31987" y="278706"/>
                </a:cubicBezTo>
                <a:cubicBezTo>
                  <a:pt x="24113" y="266874"/>
                  <a:pt x="24113" y="251098"/>
                  <a:pt x="25426" y="236637"/>
                </a:cubicBezTo>
                <a:cubicBezTo>
                  <a:pt x="25426" y="224805"/>
                  <a:pt x="25426" y="212973"/>
                  <a:pt x="21489" y="209029"/>
                </a:cubicBezTo>
                <a:cubicBezTo>
                  <a:pt x="21489" y="207715"/>
                  <a:pt x="17552" y="206400"/>
                  <a:pt x="16239" y="205085"/>
                </a:cubicBezTo>
                <a:cubicBezTo>
                  <a:pt x="10990" y="202456"/>
                  <a:pt x="3116" y="199827"/>
                  <a:pt x="491" y="191939"/>
                </a:cubicBezTo>
                <a:cubicBezTo>
                  <a:pt x="-821" y="187995"/>
                  <a:pt x="491" y="182736"/>
                  <a:pt x="4428" y="177478"/>
                </a:cubicBezTo>
                <a:cubicBezTo>
                  <a:pt x="17552" y="156443"/>
                  <a:pt x="20176" y="144612"/>
                  <a:pt x="24113" y="126206"/>
                </a:cubicBezTo>
                <a:cubicBezTo>
                  <a:pt x="25426" y="118319"/>
                  <a:pt x="26738" y="109116"/>
                  <a:pt x="29363" y="97284"/>
                </a:cubicBezTo>
                <a:cubicBezTo>
                  <a:pt x="38549" y="68361"/>
                  <a:pt x="55609" y="43383"/>
                  <a:pt x="81856" y="26293"/>
                </a:cubicBezTo>
                <a:cubicBezTo>
                  <a:pt x="105478" y="9202"/>
                  <a:pt x="135662" y="0"/>
                  <a:pt x="1645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椭圆 16"/>
          <p:cNvSpPr/>
          <p:nvPr/>
        </p:nvSpPr>
        <p:spPr>
          <a:xfrm>
            <a:off x="7096010" y="4835409"/>
            <a:ext cx="449946" cy="445640"/>
          </a:xfrm>
          <a:custGeom>
            <a:avLst/>
            <a:gdLst>
              <a:gd name="connsiteX0" fmla="*/ 292147 w 331788"/>
              <a:gd name="connsiteY0" fmla="*/ 109538 h 328613"/>
              <a:gd name="connsiteX1" fmla="*/ 327025 w 331788"/>
              <a:gd name="connsiteY1" fmla="*/ 145621 h 328613"/>
              <a:gd name="connsiteX2" fmla="*/ 327025 w 331788"/>
              <a:gd name="connsiteY2" fmla="*/ 229385 h 328613"/>
              <a:gd name="connsiteX3" fmla="*/ 293438 w 331788"/>
              <a:gd name="connsiteY3" fmla="*/ 264179 h 328613"/>
              <a:gd name="connsiteX4" fmla="*/ 252101 w 331788"/>
              <a:gd name="connsiteY4" fmla="*/ 264179 h 328613"/>
              <a:gd name="connsiteX5" fmla="*/ 252101 w 331788"/>
              <a:gd name="connsiteY5" fmla="*/ 319593 h 328613"/>
              <a:gd name="connsiteX6" fmla="*/ 243059 w 331788"/>
              <a:gd name="connsiteY6" fmla="*/ 328613 h 328613"/>
              <a:gd name="connsiteX7" fmla="*/ 205596 w 331788"/>
              <a:gd name="connsiteY7" fmla="*/ 328613 h 328613"/>
              <a:gd name="connsiteX8" fmla="*/ 195262 w 331788"/>
              <a:gd name="connsiteY8" fmla="*/ 319593 h 328613"/>
              <a:gd name="connsiteX9" fmla="*/ 195262 w 331788"/>
              <a:gd name="connsiteY9" fmla="*/ 235829 h 328613"/>
              <a:gd name="connsiteX10" fmla="*/ 224973 w 331788"/>
              <a:gd name="connsiteY10" fmla="*/ 207478 h 328613"/>
              <a:gd name="connsiteX11" fmla="*/ 255976 w 331788"/>
              <a:gd name="connsiteY11" fmla="*/ 207478 h 328613"/>
              <a:gd name="connsiteX12" fmla="*/ 255976 w 331788"/>
              <a:gd name="connsiteY12" fmla="*/ 145621 h 328613"/>
              <a:gd name="connsiteX13" fmla="*/ 292147 w 331788"/>
              <a:gd name="connsiteY13" fmla="*/ 109538 h 328613"/>
              <a:gd name="connsiteX14" fmla="*/ 38473 w 331788"/>
              <a:gd name="connsiteY14" fmla="*/ 109538 h 328613"/>
              <a:gd name="connsiteX15" fmla="*/ 75079 w 331788"/>
              <a:gd name="connsiteY15" fmla="*/ 145621 h 328613"/>
              <a:gd name="connsiteX16" fmla="*/ 75079 w 331788"/>
              <a:gd name="connsiteY16" fmla="*/ 207478 h 328613"/>
              <a:gd name="connsiteX17" fmla="*/ 106456 w 331788"/>
              <a:gd name="connsiteY17" fmla="*/ 207478 h 328613"/>
              <a:gd name="connsiteX18" fmla="*/ 136525 w 331788"/>
              <a:gd name="connsiteY18" fmla="*/ 235829 h 328613"/>
              <a:gd name="connsiteX19" fmla="*/ 136525 w 331788"/>
              <a:gd name="connsiteY19" fmla="*/ 319593 h 328613"/>
              <a:gd name="connsiteX20" fmla="*/ 126066 w 331788"/>
              <a:gd name="connsiteY20" fmla="*/ 328613 h 328613"/>
              <a:gd name="connsiteX21" fmla="*/ 88153 w 331788"/>
              <a:gd name="connsiteY21" fmla="*/ 328613 h 328613"/>
              <a:gd name="connsiteX22" fmla="*/ 79001 w 331788"/>
              <a:gd name="connsiteY22" fmla="*/ 319593 h 328613"/>
              <a:gd name="connsiteX23" fmla="*/ 79001 w 331788"/>
              <a:gd name="connsiteY23" fmla="*/ 264179 h 328613"/>
              <a:gd name="connsiteX24" fmla="*/ 37166 w 331788"/>
              <a:gd name="connsiteY24" fmla="*/ 264179 h 328613"/>
              <a:gd name="connsiteX25" fmla="*/ 3175 w 331788"/>
              <a:gd name="connsiteY25" fmla="*/ 229385 h 328613"/>
              <a:gd name="connsiteX26" fmla="*/ 3175 w 331788"/>
              <a:gd name="connsiteY26" fmla="*/ 145621 h 328613"/>
              <a:gd name="connsiteX27" fmla="*/ 38473 w 331788"/>
              <a:gd name="connsiteY27" fmla="*/ 109538 h 328613"/>
              <a:gd name="connsiteX28" fmla="*/ 160734 w 331788"/>
              <a:gd name="connsiteY28" fmla="*/ 88900 h 328613"/>
              <a:gd name="connsiteX29" fmla="*/ 171053 w 331788"/>
              <a:gd name="connsiteY29" fmla="*/ 88900 h 328613"/>
              <a:gd name="connsiteX30" fmla="*/ 173633 w 331788"/>
              <a:gd name="connsiteY30" fmla="*/ 90195 h 328613"/>
              <a:gd name="connsiteX31" fmla="*/ 174923 w 331788"/>
              <a:gd name="connsiteY31" fmla="*/ 95375 h 328613"/>
              <a:gd name="connsiteX32" fmla="*/ 169763 w 331788"/>
              <a:gd name="connsiteY32" fmla="*/ 103146 h 328613"/>
              <a:gd name="connsiteX33" fmla="*/ 172343 w 331788"/>
              <a:gd name="connsiteY33" fmla="*/ 123867 h 328613"/>
              <a:gd name="connsiteX34" fmla="*/ 167184 w 331788"/>
              <a:gd name="connsiteY34" fmla="*/ 136818 h 328613"/>
              <a:gd name="connsiteX35" fmla="*/ 164604 w 331788"/>
              <a:gd name="connsiteY35" fmla="*/ 136818 h 328613"/>
              <a:gd name="connsiteX36" fmla="*/ 159444 w 331788"/>
              <a:gd name="connsiteY36" fmla="*/ 123867 h 328613"/>
              <a:gd name="connsiteX37" fmla="*/ 162024 w 331788"/>
              <a:gd name="connsiteY37" fmla="*/ 103146 h 328613"/>
              <a:gd name="connsiteX38" fmla="*/ 156865 w 331788"/>
              <a:gd name="connsiteY38" fmla="*/ 95375 h 328613"/>
              <a:gd name="connsiteX39" fmla="*/ 158155 w 331788"/>
              <a:gd name="connsiteY39" fmla="*/ 90195 h 328613"/>
              <a:gd name="connsiteX40" fmla="*/ 160734 w 331788"/>
              <a:gd name="connsiteY40" fmla="*/ 88900 h 328613"/>
              <a:gd name="connsiteX41" fmla="*/ 136182 w 331788"/>
              <a:gd name="connsiteY41" fmla="*/ 88900 h 328613"/>
              <a:gd name="connsiteX42" fmla="*/ 138766 w 331788"/>
              <a:gd name="connsiteY42" fmla="*/ 91502 h 328613"/>
              <a:gd name="connsiteX43" fmla="*/ 165893 w 331788"/>
              <a:gd name="connsiteY43" fmla="*/ 165652 h 328613"/>
              <a:gd name="connsiteX44" fmla="*/ 193021 w 331788"/>
              <a:gd name="connsiteY44" fmla="*/ 91502 h 328613"/>
              <a:gd name="connsiteX45" fmla="*/ 196897 w 331788"/>
              <a:gd name="connsiteY45" fmla="*/ 90201 h 328613"/>
              <a:gd name="connsiteX46" fmla="*/ 208523 w 331788"/>
              <a:gd name="connsiteY46" fmla="*/ 92802 h 328613"/>
              <a:gd name="connsiteX47" fmla="*/ 231775 w 331788"/>
              <a:gd name="connsiteY47" fmla="*/ 125325 h 328613"/>
              <a:gd name="connsiteX48" fmla="*/ 231775 w 331788"/>
              <a:gd name="connsiteY48" fmla="*/ 176059 h 328613"/>
              <a:gd name="connsiteX49" fmla="*/ 226608 w 331788"/>
              <a:gd name="connsiteY49" fmla="*/ 182563 h 328613"/>
              <a:gd name="connsiteX50" fmla="*/ 105179 w 331788"/>
              <a:gd name="connsiteY50" fmla="*/ 182563 h 328613"/>
              <a:gd name="connsiteX51" fmla="*/ 100012 w 331788"/>
              <a:gd name="connsiteY51" fmla="*/ 176059 h 328613"/>
              <a:gd name="connsiteX52" fmla="*/ 100012 w 331788"/>
              <a:gd name="connsiteY52" fmla="*/ 125325 h 328613"/>
              <a:gd name="connsiteX53" fmla="*/ 123264 w 331788"/>
              <a:gd name="connsiteY53" fmla="*/ 92802 h 328613"/>
              <a:gd name="connsiteX54" fmla="*/ 134890 w 331788"/>
              <a:gd name="connsiteY54" fmla="*/ 90201 h 328613"/>
              <a:gd name="connsiteX55" fmla="*/ 136182 w 331788"/>
              <a:gd name="connsiteY55" fmla="*/ 88900 h 328613"/>
              <a:gd name="connsiteX56" fmla="*/ 292100 w 331788"/>
              <a:gd name="connsiteY56" fmla="*/ 19050 h 328613"/>
              <a:gd name="connsiteX57" fmla="*/ 331788 w 331788"/>
              <a:gd name="connsiteY57" fmla="*/ 58738 h 328613"/>
              <a:gd name="connsiteX58" fmla="*/ 292100 w 331788"/>
              <a:gd name="connsiteY58" fmla="*/ 98426 h 328613"/>
              <a:gd name="connsiteX59" fmla="*/ 252412 w 331788"/>
              <a:gd name="connsiteY59" fmla="*/ 58738 h 328613"/>
              <a:gd name="connsiteX60" fmla="*/ 292100 w 331788"/>
              <a:gd name="connsiteY60" fmla="*/ 19050 h 328613"/>
              <a:gd name="connsiteX61" fmla="*/ 39688 w 331788"/>
              <a:gd name="connsiteY61" fmla="*/ 19050 h 328613"/>
              <a:gd name="connsiteX62" fmla="*/ 79376 w 331788"/>
              <a:gd name="connsiteY62" fmla="*/ 58738 h 328613"/>
              <a:gd name="connsiteX63" fmla="*/ 39688 w 331788"/>
              <a:gd name="connsiteY63" fmla="*/ 98426 h 328613"/>
              <a:gd name="connsiteX64" fmla="*/ 0 w 331788"/>
              <a:gd name="connsiteY64" fmla="*/ 58738 h 328613"/>
              <a:gd name="connsiteX65" fmla="*/ 39688 w 331788"/>
              <a:gd name="connsiteY65" fmla="*/ 19050 h 328613"/>
              <a:gd name="connsiteX66" fmla="*/ 165894 w 331788"/>
              <a:gd name="connsiteY66" fmla="*/ 0 h 328613"/>
              <a:gd name="connsiteX67" fmla="*/ 204788 w 331788"/>
              <a:gd name="connsiteY67" fmla="*/ 39688 h 328613"/>
              <a:gd name="connsiteX68" fmla="*/ 165894 w 331788"/>
              <a:gd name="connsiteY68" fmla="*/ 79376 h 328613"/>
              <a:gd name="connsiteX69" fmla="*/ 127000 w 331788"/>
              <a:gd name="connsiteY69" fmla="*/ 39688 h 328613"/>
              <a:gd name="connsiteX70" fmla="*/ 165894 w 331788"/>
              <a:gd name="connsiteY70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331788" h="328613">
                <a:moveTo>
                  <a:pt x="292147" y="109538"/>
                </a:moveTo>
                <a:cubicBezTo>
                  <a:pt x="311524" y="109538"/>
                  <a:pt x="327025" y="126291"/>
                  <a:pt x="327025" y="145621"/>
                </a:cubicBezTo>
                <a:cubicBezTo>
                  <a:pt x="327025" y="145621"/>
                  <a:pt x="327025" y="145621"/>
                  <a:pt x="327025" y="229385"/>
                </a:cubicBezTo>
                <a:cubicBezTo>
                  <a:pt x="327025" y="248715"/>
                  <a:pt x="311524" y="264179"/>
                  <a:pt x="293438" y="264179"/>
                </a:cubicBezTo>
                <a:cubicBezTo>
                  <a:pt x="293438" y="264179"/>
                  <a:pt x="293438" y="264179"/>
                  <a:pt x="252101" y="264179"/>
                </a:cubicBezTo>
                <a:cubicBezTo>
                  <a:pt x="252101" y="264179"/>
                  <a:pt x="252101" y="264179"/>
                  <a:pt x="252101" y="319593"/>
                </a:cubicBezTo>
                <a:cubicBezTo>
                  <a:pt x="252101" y="324747"/>
                  <a:pt x="248226" y="328613"/>
                  <a:pt x="243059" y="328613"/>
                </a:cubicBezTo>
                <a:cubicBezTo>
                  <a:pt x="243059" y="328613"/>
                  <a:pt x="243059" y="328613"/>
                  <a:pt x="205596" y="328613"/>
                </a:cubicBezTo>
                <a:cubicBezTo>
                  <a:pt x="199138" y="328613"/>
                  <a:pt x="195262" y="324747"/>
                  <a:pt x="195262" y="319593"/>
                </a:cubicBezTo>
                <a:cubicBezTo>
                  <a:pt x="195262" y="319593"/>
                  <a:pt x="195262" y="319593"/>
                  <a:pt x="195262" y="235829"/>
                </a:cubicBezTo>
                <a:cubicBezTo>
                  <a:pt x="195262" y="220364"/>
                  <a:pt x="208180" y="207478"/>
                  <a:pt x="224973" y="207478"/>
                </a:cubicBezTo>
                <a:cubicBezTo>
                  <a:pt x="224973" y="207478"/>
                  <a:pt x="224973" y="207478"/>
                  <a:pt x="255976" y="207478"/>
                </a:cubicBezTo>
                <a:cubicBezTo>
                  <a:pt x="255976" y="207478"/>
                  <a:pt x="255976" y="207478"/>
                  <a:pt x="255976" y="145621"/>
                </a:cubicBezTo>
                <a:cubicBezTo>
                  <a:pt x="255976" y="126291"/>
                  <a:pt x="271478" y="109538"/>
                  <a:pt x="292147" y="109538"/>
                </a:cubicBezTo>
                <a:close/>
                <a:moveTo>
                  <a:pt x="38473" y="109538"/>
                </a:moveTo>
                <a:cubicBezTo>
                  <a:pt x="59391" y="109538"/>
                  <a:pt x="75079" y="126291"/>
                  <a:pt x="75079" y="145621"/>
                </a:cubicBezTo>
                <a:cubicBezTo>
                  <a:pt x="75079" y="145621"/>
                  <a:pt x="75079" y="145621"/>
                  <a:pt x="75079" y="207478"/>
                </a:cubicBezTo>
                <a:cubicBezTo>
                  <a:pt x="75079" y="207478"/>
                  <a:pt x="75079" y="207478"/>
                  <a:pt x="106456" y="207478"/>
                </a:cubicBezTo>
                <a:cubicBezTo>
                  <a:pt x="123451" y="207478"/>
                  <a:pt x="136525" y="220364"/>
                  <a:pt x="136525" y="235829"/>
                </a:cubicBezTo>
                <a:cubicBezTo>
                  <a:pt x="136525" y="235829"/>
                  <a:pt x="136525" y="235829"/>
                  <a:pt x="136525" y="319593"/>
                </a:cubicBezTo>
                <a:cubicBezTo>
                  <a:pt x="136525" y="324747"/>
                  <a:pt x="132603" y="328613"/>
                  <a:pt x="126066" y="328613"/>
                </a:cubicBezTo>
                <a:cubicBezTo>
                  <a:pt x="126066" y="328613"/>
                  <a:pt x="126066" y="328613"/>
                  <a:pt x="88153" y="328613"/>
                </a:cubicBezTo>
                <a:cubicBezTo>
                  <a:pt x="82923" y="328613"/>
                  <a:pt x="79001" y="324747"/>
                  <a:pt x="79001" y="319593"/>
                </a:cubicBezTo>
                <a:cubicBezTo>
                  <a:pt x="79001" y="319593"/>
                  <a:pt x="79001" y="319593"/>
                  <a:pt x="79001" y="264179"/>
                </a:cubicBezTo>
                <a:cubicBezTo>
                  <a:pt x="79001" y="264179"/>
                  <a:pt x="79001" y="264179"/>
                  <a:pt x="37166" y="264179"/>
                </a:cubicBezTo>
                <a:cubicBezTo>
                  <a:pt x="18863" y="264179"/>
                  <a:pt x="3175" y="248715"/>
                  <a:pt x="3175" y="229385"/>
                </a:cubicBezTo>
                <a:cubicBezTo>
                  <a:pt x="3175" y="229385"/>
                  <a:pt x="3175" y="229385"/>
                  <a:pt x="3175" y="145621"/>
                </a:cubicBezTo>
                <a:cubicBezTo>
                  <a:pt x="3175" y="126291"/>
                  <a:pt x="18863" y="109538"/>
                  <a:pt x="38473" y="109538"/>
                </a:cubicBezTo>
                <a:close/>
                <a:moveTo>
                  <a:pt x="160734" y="88900"/>
                </a:moveTo>
                <a:cubicBezTo>
                  <a:pt x="160734" y="88900"/>
                  <a:pt x="160734" y="88900"/>
                  <a:pt x="171053" y="88900"/>
                </a:cubicBezTo>
                <a:cubicBezTo>
                  <a:pt x="172343" y="88900"/>
                  <a:pt x="173633" y="90195"/>
                  <a:pt x="173633" y="90195"/>
                </a:cubicBezTo>
                <a:cubicBezTo>
                  <a:pt x="174923" y="92785"/>
                  <a:pt x="176213" y="94080"/>
                  <a:pt x="174923" y="95375"/>
                </a:cubicBezTo>
                <a:cubicBezTo>
                  <a:pt x="174923" y="95375"/>
                  <a:pt x="174923" y="95375"/>
                  <a:pt x="169763" y="103146"/>
                </a:cubicBezTo>
                <a:cubicBezTo>
                  <a:pt x="169763" y="103146"/>
                  <a:pt x="169763" y="103146"/>
                  <a:pt x="172343" y="123867"/>
                </a:cubicBezTo>
                <a:cubicBezTo>
                  <a:pt x="172343" y="123867"/>
                  <a:pt x="172343" y="123867"/>
                  <a:pt x="167184" y="136818"/>
                </a:cubicBezTo>
                <a:cubicBezTo>
                  <a:pt x="167184" y="138113"/>
                  <a:pt x="164604" y="138113"/>
                  <a:pt x="164604" y="136818"/>
                </a:cubicBezTo>
                <a:cubicBezTo>
                  <a:pt x="164604" y="136818"/>
                  <a:pt x="164604" y="136818"/>
                  <a:pt x="159444" y="123867"/>
                </a:cubicBezTo>
                <a:cubicBezTo>
                  <a:pt x="159444" y="123867"/>
                  <a:pt x="159444" y="123867"/>
                  <a:pt x="162024" y="103146"/>
                </a:cubicBezTo>
                <a:cubicBezTo>
                  <a:pt x="162024" y="103146"/>
                  <a:pt x="162024" y="103146"/>
                  <a:pt x="156865" y="95375"/>
                </a:cubicBezTo>
                <a:cubicBezTo>
                  <a:pt x="155575" y="94080"/>
                  <a:pt x="156865" y="92785"/>
                  <a:pt x="158155" y="90195"/>
                </a:cubicBezTo>
                <a:cubicBezTo>
                  <a:pt x="158155" y="90195"/>
                  <a:pt x="159444" y="88900"/>
                  <a:pt x="160734" y="88900"/>
                </a:cubicBezTo>
                <a:close/>
                <a:moveTo>
                  <a:pt x="136182" y="88900"/>
                </a:moveTo>
                <a:cubicBezTo>
                  <a:pt x="137474" y="88900"/>
                  <a:pt x="138766" y="90201"/>
                  <a:pt x="138766" y="91502"/>
                </a:cubicBezTo>
                <a:cubicBezTo>
                  <a:pt x="138766" y="91502"/>
                  <a:pt x="138766" y="91502"/>
                  <a:pt x="165893" y="165652"/>
                </a:cubicBezTo>
                <a:cubicBezTo>
                  <a:pt x="165893" y="165652"/>
                  <a:pt x="165893" y="165652"/>
                  <a:pt x="193021" y="91502"/>
                </a:cubicBezTo>
                <a:cubicBezTo>
                  <a:pt x="193021" y="90201"/>
                  <a:pt x="195605" y="88900"/>
                  <a:pt x="196897" y="90201"/>
                </a:cubicBezTo>
                <a:cubicBezTo>
                  <a:pt x="196897" y="90201"/>
                  <a:pt x="196897" y="90201"/>
                  <a:pt x="208523" y="92802"/>
                </a:cubicBezTo>
                <a:cubicBezTo>
                  <a:pt x="222733" y="98006"/>
                  <a:pt x="231775" y="111015"/>
                  <a:pt x="231775" y="125325"/>
                </a:cubicBezTo>
                <a:cubicBezTo>
                  <a:pt x="231775" y="125325"/>
                  <a:pt x="231775" y="125325"/>
                  <a:pt x="231775" y="176059"/>
                </a:cubicBezTo>
                <a:cubicBezTo>
                  <a:pt x="231775" y="179961"/>
                  <a:pt x="229192" y="182563"/>
                  <a:pt x="226608" y="182563"/>
                </a:cubicBezTo>
                <a:cubicBezTo>
                  <a:pt x="226608" y="182563"/>
                  <a:pt x="226608" y="182563"/>
                  <a:pt x="105179" y="182563"/>
                </a:cubicBezTo>
                <a:cubicBezTo>
                  <a:pt x="102595" y="182563"/>
                  <a:pt x="100012" y="179961"/>
                  <a:pt x="100012" y="176059"/>
                </a:cubicBezTo>
                <a:cubicBezTo>
                  <a:pt x="100012" y="176059"/>
                  <a:pt x="100012" y="176059"/>
                  <a:pt x="100012" y="125325"/>
                </a:cubicBezTo>
                <a:cubicBezTo>
                  <a:pt x="100012" y="111015"/>
                  <a:pt x="109054" y="98006"/>
                  <a:pt x="123264" y="92802"/>
                </a:cubicBezTo>
                <a:cubicBezTo>
                  <a:pt x="123264" y="92802"/>
                  <a:pt x="123264" y="92802"/>
                  <a:pt x="134890" y="90201"/>
                </a:cubicBezTo>
                <a:cubicBezTo>
                  <a:pt x="134890" y="88900"/>
                  <a:pt x="134890" y="88900"/>
                  <a:pt x="136182" y="88900"/>
                </a:cubicBezTo>
                <a:close/>
                <a:moveTo>
                  <a:pt x="292100" y="19050"/>
                </a:moveTo>
                <a:cubicBezTo>
                  <a:pt x="314019" y="19050"/>
                  <a:pt x="331788" y="36819"/>
                  <a:pt x="331788" y="58738"/>
                </a:cubicBezTo>
                <a:cubicBezTo>
                  <a:pt x="331788" y="80657"/>
                  <a:pt x="314019" y="98426"/>
                  <a:pt x="292100" y="98426"/>
                </a:cubicBezTo>
                <a:cubicBezTo>
                  <a:pt x="270181" y="98426"/>
                  <a:pt x="252412" y="80657"/>
                  <a:pt x="252412" y="58738"/>
                </a:cubicBezTo>
                <a:cubicBezTo>
                  <a:pt x="252412" y="36819"/>
                  <a:pt x="270181" y="19050"/>
                  <a:pt x="292100" y="19050"/>
                </a:cubicBezTo>
                <a:close/>
                <a:moveTo>
                  <a:pt x="39688" y="19050"/>
                </a:moveTo>
                <a:cubicBezTo>
                  <a:pt x="61607" y="19050"/>
                  <a:pt x="79376" y="36819"/>
                  <a:pt x="79376" y="58738"/>
                </a:cubicBezTo>
                <a:cubicBezTo>
                  <a:pt x="79376" y="80657"/>
                  <a:pt x="61607" y="98426"/>
                  <a:pt x="39688" y="98426"/>
                </a:cubicBezTo>
                <a:cubicBezTo>
                  <a:pt x="17769" y="98426"/>
                  <a:pt x="0" y="80657"/>
                  <a:pt x="0" y="58738"/>
                </a:cubicBezTo>
                <a:cubicBezTo>
                  <a:pt x="0" y="36819"/>
                  <a:pt x="17769" y="19050"/>
                  <a:pt x="39688" y="19050"/>
                </a:cubicBezTo>
                <a:close/>
                <a:moveTo>
                  <a:pt x="165894" y="0"/>
                </a:moveTo>
                <a:cubicBezTo>
                  <a:pt x="187375" y="0"/>
                  <a:pt x="204788" y="17769"/>
                  <a:pt x="204788" y="39688"/>
                </a:cubicBezTo>
                <a:cubicBezTo>
                  <a:pt x="204788" y="61607"/>
                  <a:pt x="187375" y="79376"/>
                  <a:pt x="165894" y="79376"/>
                </a:cubicBezTo>
                <a:cubicBezTo>
                  <a:pt x="144413" y="79376"/>
                  <a:pt x="127000" y="61607"/>
                  <a:pt x="127000" y="39688"/>
                </a:cubicBezTo>
                <a:cubicBezTo>
                  <a:pt x="127000" y="17769"/>
                  <a:pt x="144413" y="0"/>
                  <a:pt x="1658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" name="椭圆 17"/>
          <p:cNvSpPr/>
          <p:nvPr/>
        </p:nvSpPr>
        <p:spPr>
          <a:xfrm>
            <a:off x="8322070" y="4833256"/>
            <a:ext cx="447792" cy="449946"/>
          </a:xfrm>
          <a:custGeom>
            <a:avLst/>
            <a:gdLst>
              <a:gd name="connsiteX0" fmla="*/ 119063 w 330200"/>
              <a:gd name="connsiteY0" fmla="*/ 203200 h 331788"/>
              <a:gd name="connsiteX1" fmla="*/ 137172 w 330200"/>
              <a:gd name="connsiteY1" fmla="*/ 203200 h 331788"/>
              <a:gd name="connsiteX2" fmla="*/ 153988 w 330200"/>
              <a:gd name="connsiteY2" fmla="*/ 229508 h 331788"/>
              <a:gd name="connsiteX3" fmla="*/ 153988 w 330200"/>
              <a:gd name="connsiteY3" fmla="*/ 249238 h 331788"/>
              <a:gd name="connsiteX4" fmla="*/ 119063 w 330200"/>
              <a:gd name="connsiteY4" fmla="*/ 203200 h 331788"/>
              <a:gd name="connsiteX5" fmla="*/ 176213 w 330200"/>
              <a:gd name="connsiteY5" fmla="*/ 158750 h 331788"/>
              <a:gd name="connsiteX6" fmla="*/ 211138 w 330200"/>
              <a:gd name="connsiteY6" fmla="*/ 203994 h 331788"/>
              <a:gd name="connsiteX7" fmla="*/ 176213 w 330200"/>
              <a:gd name="connsiteY7" fmla="*/ 249238 h 331788"/>
              <a:gd name="connsiteX8" fmla="*/ 176213 w 330200"/>
              <a:gd name="connsiteY8" fmla="*/ 229848 h 331788"/>
              <a:gd name="connsiteX9" fmla="*/ 193029 w 330200"/>
              <a:gd name="connsiteY9" fmla="*/ 203994 h 331788"/>
              <a:gd name="connsiteX10" fmla="*/ 176213 w 330200"/>
              <a:gd name="connsiteY10" fmla="*/ 178141 h 331788"/>
              <a:gd name="connsiteX11" fmla="*/ 176213 w 330200"/>
              <a:gd name="connsiteY11" fmla="*/ 158750 h 331788"/>
              <a:gd name="connsiteX12" fmla="*/ 176213 w 330200"/>
              <a:gd name="connsiteY12" fmla="*/ 82550 h 331788"/>
              <a:gd name="connsiteX13" fmla="*/ 211138 w 330200"/>
              <a:gd name="connsiteY13" fmla="*/ 128588 h 331788"/>
              <a:gd name="connsiteX14" fmla="*/ 193029 w 330200"/>
              <a:gd name="connsiteY14" fmla="*/ 128588 h 331788"/>
              <a:gd name="connsiteX15" fmla="*/ 176213 w 330200"/>
              <a:gd name="connsiteY15" fmla="*/ 102281 h 331788"/>
              <a:gd name="connsiteX16" fmla="*/ 176213 w 330200"/>
              <a:gd name="connsiteY16" fmla="*/ 82550 h 331788"/>
              <a:gd name="connsiteX17" fmla="*/ 153988 w 330200"/>
              <a:gd name="connsiteY17" fmla="*/ 82550 h 331788"/>
              <a:gd name="connsiteX18" fmla="*/ 153988 w 330200"/>
              <a:gd name="connsiteY18" fmla="*/ 101941 h 331788"/>
              <a:gd name="connsiteX19" fmla="*/ 137172 w 330200"/>
              <a:gd name="connsiteY19" fmla="*/ 127794 h 331788"/>
              <a:gd name="connsiteX20" fmla="*/ 153988 w 330200"/>
              <a:gd name="connsiteY20" fmla="*/ 153648 h 331788"/>
              <a:gd name="connsiteX21" fmla="*/ 153988 w 330200"/>
              <a:gd name="connsiteY21" fmla="*/ 173038 h 331788"/>
              <a:gd name="connsiteX22" fmla="*/ 119063 w 330200"/>
              <a:gd name="connsiteY22" fmla="*/ 127794 h 331788"/>
              <a:gd name="connsiteX23" fmla="*/ 153988 w 330200"/>
              <a:gd name="connsiteY23" fmla="*/ 82550 h 331788"/>
              <a:gd name="connsiteX24" fmla="*/ 157163 w 330200"/>
              <a:gd name="connsiteY24" fmla="*/ 76200 h 331788"/>
              <a:gd name="connsiteX25" fmla="*/ 173038 w 330200"/>
              <a:gd name="connsiteY25" fmla="*/ 76200 h 331788"/>
              <a:gd name="connsiteX26" fmla="*/ 173038 w 330200"/>
              <a:gd name="connsiteY26" fmla="*/ 255588 h 331788"/>
              <a:gd name="connsiteX27" fmla="*/ 157163 w 330200"/>
              <a:gd name="connsiteY27" fmla="*/ 255588 h 331788"/>
              <a:gd name="connsiteX28" fmla="*/ 165101 w 330200"/>
              <a:gd name="connsiteY28" fmla="*/ 33337 h 331788"/>
              <a:gd name="connsiteX29" fmla="*/ 33338 w 330200"/>
              <a:gd name="connsiteY29" fmla="*/ 165894 h 331788"/>
              <a:gd name="connsiteX30" fmla="*/ 165101 w 330200"/>
              <a:gd name="connsiteY30" fmla="*/ 298451 h 331788"/>
              <a:gd name="connsiteX31" fmla="*/ 296864 w 330200"/>
              <a:gd name="connsiteY31" fmla="*/ 165894 h 331788"/>
              <a:gd name="connsiteX32" fmla="*/ 165101 w 330200"/>
              <a:gd name="connsiteY32" fmla="*/ 33337 h 331788"/>
              <a:gd name="connsiteX33" fmla="*/ 165100 w 330200"/>
              <a:gd name="connsiteY33" fmla="*/ 30162 h 331788"/>
              <a:gd name="connsiteX34" fmla="*/ 301625 w 330200"/>
              <a:gd name="connsiteY34" fmla="*/ 165894 h 331788"/>
              <a:gd name="connsiteX35" fmla="*/ 165100 w 330200"/>
              <a:gd name="connsiteY35" fmla="*/ 301626 h 331788"/>
              <a:gd name="connsiteX36" fmla="*/ 28575 w 330200"/>
              <a:gd name="connsiteY36" fmla="*/ 165894 h 331788"/>
              <a:gd name="connsiteX37" fmla="*/ 165100 w 330200"/>
              <a:gd name="connsiteY37" fmla="*/ 30162 h 331788"/>
              <a:gd name="connsiteX38" fmla="*/ 165101 w 330200"/>
              <a:gd name="connsiteY38" fmla="*/ 15875 h 331788"/>
              <a:gd name="connsiteX39" fmla="*/ 14288 w 330200"/>
              <a:gd name="connsiteY39" fmla="*/ 165894 h 331788"/>
              <a:gd name="connsiteX40" fmla="*/ 165101 w 330200"/>
              <a:gd name="connsiteY40" fmla="*/ 315913 h 331788"/>
              <a:gd name="connsiteX41" fmla="*/ 315914 w 330200"/>
              <a:gd name="connsiteY41" fmla="*/ 165894 h 331788"/>
              <a:gd name="connsiteX42" fmla="*/ 165101 w 330200"/>
              <a:gd name="connsiteY42" fmla="*/ 15875 h 331788"/>
              <a:gd name="connsiteX43" fmla="*/ 165100 w 330200"/>
              <a:gd name="connsiteY43" fmla="*/ 0 h 331788"/>
              <a:gd name="connsiteX44" fmla="*/ 330200 w 330200"/>
              <a:gd name="connsiteY44" fmla="*/ 165894 h 331788"/>
              <a:gd name="connsiteX45" fmla="*/ 165100 w 330200"/>
              <a:gd name="connsiteY45" fmla="*/ 331788 h 331788"/>
              <a:gd name="connsiteX46" fmla="*/ 0 w 330200"/>
              <a:gd name="connsiteY46" fmla="*/ 165894 h 331788"/>
              <a:gd name="connsiteX47" fmla="*/ 165100 w 330200"/>
              <a:gd name="connsiteY47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30200" h="331788">
                <a:moveTo>
                  <a:pt x="119063" y="203200"/>
                </a:moveTo>
                <a:cubicBezTo>
                  <a:pt x="119063" y="203200"/>
                  <a:pt x="119063" y="203200"/>
                  <a:pt x="137172" y="203200"/>
                </a:cubicBezTo>
                <a:cubicBezTo>
                  <a:pt x="137172" y="215039"/>
                  <a:pt x="143640" y="225562"/>
                  <a:pt x="153988" y="229508"/>
                </a:cubicBezTo>
                <a:lnTo>
                  <a:pt x="153988" y="249238"/>
                </a:lnTo>
                <a:cubicBezTo>
                  <a:pt x="133292" y="243977"/>
                  <a:pt x="119063" y="225562"/>
                  <a:pt x="119063" y="203200"/>
                </a:cubicBezTo>
                <a:close/>
                <a:moveTo>
                  <a:pt x="176213" y="158750"/>
                </a:moveTo>
                <a:cubicBezTo>
                  <a:pt x="196909" y="163921"/>
                  <a:pt x="211138" y="182019"/>
                  <a:pt x="211138" y="203994"/>
                </a:cubicBezTo>
                <a:cubicBezTo>
                  <a:pt x="211138" y="225970"/>
                  <a:pt x="196909" y="244068"/>
                  <a:pt x="176213" y="249238"/>
                </a:cubicBezTo>
                <a:cubicBezTo>
                  <a:pt x="176213" y="249238"/>
                  <a:pt x="176213" y="249238"/>
                  <a:pt x="176213" y="229848"/>
                </a:cubicBezTo>
                <a:cubicBezTo>
                  <a:pt x="186561" y="225970"/>
                  <a:pt x="193029" y="215628"/>
                  <a:pt x="193029" y="203994"/>
                </a:cubicBezTo>
                <a:cubicBezTo>
                  <a:pt x="193029" y="192360"/>
                  <a:pt x="186561" y="183311"/>
                  <a:pt x="176213" y="178141"/>
                </a:cubicBezTo>
                <a:cubicBezTo>
                  <a:pt x="176213" y="178141"/>
                  <a:pt x="176213" y="178141"/>
                  <a:pt x="176213" y="158750"/>
                </a:cubicBezTo>
                <a:close/>
                <a:moveTo>
                  <a:pt x="176213" y="82550"/>
                </a:moveTo>
                <a:cubicBezTo>
                  <a:pt x="196909" y="87812"/>
                  <a:pt x="211138" y="106227"/>
                  <a:pt x="211138" y="128588"/>
                </a:cubicBezTo>
                <a:cubicBezTo>
                  <a:pt x="211138" y="128588"/>
                  <a:pt x="211138" y="128588"/>
                  <a:pt x="193029" y="128588"/>
                </a:cubicBezTo>
                <a:cubicBezTo>
                  <a:pt x="193029" y="116750"/>
                  <a:pt x="186561" y="106227"/>
                  <a:pt x="176213" y="102281"/>
                </a:cubicBezTo>
                <a:cubicBezTo>
                  <a:pt x="176213" y="102281"/>
                  <a:pt x="176213" y="102281"/>
                  <a:pt x="176213" y="82550"/>
                </a:cubicBezTo>
                <a:close/>
                <a:moveTo>
                  <a:pt x="153988" y="82550"/>
                </a:moveTo>
                <a:cubicBezTo>
                  <a:pt x="153988" y="82550"/>
                  <a:pt x="153988" y="82550"/>
                  <a:pt x="153988" y="101941"/>
                </a:cubicBezTo>
                <a:cubicBezTo>
                  <a:pt x="143640" y="105819"/>
                  <a:pt x="137172" y="116160"/>
                  <a:pt x="137172" y="127794"/>
                </a:cubicBezTo>
                <a:cubicBezTo>
                  <a:pt x="137172" y="139428"/>
                  <a:pt x="143640" y="148477"/>
                  <a:pt x="153988" y="153648"/>
                </a:cubicBezTo>
                <a:cubicBezTo>
                  <a:pt x="153988" y="153648"/>
                  <a:pt x="153988" y="153648"/>
                  <a:pt x="153988" y="173038"/>
                </a:cubicBezTo>
                <a:cubicBezTo>
                  <a:pt x="133292" y="167868"/>
                  <a:pt x="119063" y="149770"/>
                  <a:pt x="119063" y="127794"/>
                </a:cubicBezTo>
                <a:cubicBezTo>
                  <a:pt x="119063" y="105819"/>
                  <a:pt x="133292" y="87721"/>
                  <a:pt x="153988" y="82550"/>
                </a:cubicBezTo>
                <a:close/>
                <a:moveTo>
                  <a:pt x="157163" y="76200"/>
                </a:moveTo>
                <a:lnTo>
                  <a:pt x="173038" y="76200"/>
                </a:lnTo>
                <a:lnTo>
                  <a:pt x="173038" y="255588"/>
                </a:lnTo>
                <a:lnTo>
                  <a:pt x="157163" y="255588"/>
                </a:lnTo>
                <a:close/>
                <a:moveTo>
                  <a:pt x="165101" y="33337"/>
                </a:moveTo>
                <a:cubicBezTo>
                  <a:pt x="92330" y="33337"/>
                  <a:pt x="33338" y="92685"/>
                  <a:pt x="33338" y="165894"/>
                </a:cubicBezTo>
                <a:cubicBezTo>
                  <a:pt x="33338" y="239103"/>
                  <a:pt x="92330" y="298451"/>
                  <a:pt x="165101" y="298451"/>
                </a:cubicBezTo>
                <a:cubicBezTo>
                  <a:pt x="237872" y="298451"/>
                  <a:pt x="296864" y="239103"/>
                  <a:pt x="296864" y="165894"/>
                </a:cubicBezTo>
                <a:cubicBezTo>
                  <a:pt x="296864" y="92685"/>
                  <a:pt x="237872" y="33337"/>
                  <a:pt x="165101" y="33337"/>
                </a:cubicBezTo>
                <a:close/>
                <a:moveTo>
                  <a:pt x="165100" y="30162"/>
                </a:moveTo>
                <a:cubicBezTo>
                  <a:pt x="240501" y="30162"/>
                  <a:pt x="301625" y="90931"/>
                  <a:pt x="301625" y="165894"/>
                </a:cubicBezTo>
                <a:cubicBezTo>
                  <a:pt x="301625" y="240857"/>
                  <a:pt x="240501" y="301626"/>
                  <a:pt x="165100" y="301626"/>
                </a:cubicBezTo>
                <a:cubicBezTo>
                  <a:pt x="89699" y="301626"/>
                  <a:pt x="28575" y="240857"/>
                  <a:pt x="28575" y="165894"/>
                </a:cubicBezTo>
                <a:cubicBezTo>
                  <a:pt x="28575" y="90931"/>
                  <a:pt x="89699" y="30162"/>
                  <a:pt x="165100" y="30162"/>
                </a:cubicBezTo>
                <a:close/>
                <a:moveTo>
                  <a:pt x="165101" y="15875"/>
                </a:moveTo>
                <a:cubicBezTo>
                  <a:pt x="81809" y="15875"/>
                  <a:pt x="14288" y="83041"/>
                  <a:pt x="14288" y="165894"/>
                </a:cubicBezTo>
                <a:cubicBezTo>
                  <a:pt x="14288" y="248747"/>
                  <a:pt x="81809" y="315913"/>
                  <a:pt x="165101" y="315913"/>
                </a:cubicBezTo>
                <a:cubicBezTo>
                  <a:pt x="248393" y="315913"/>
                  <a:pt x="315914" y="248747"/>
                  <a:pt x="315914" y="165894"/>
                </a:cubicBezTo>
                <a:cubicBezTo>
                  <a:pt x="315914" y="83041"/>
                  <a:pt x="248393" y="15875"/>
                  <a:pt x="165101" y="15875"/>
                </a:cubicBezTo>
                <a:close/>
                <a:moveTo>
                  <a:pt x="165100" y="0"/>
                </a:moveTo>
                <a:cubicBezTo>
                  <a:pt x="256282" y="0"/>
                  <a:pt x="330200" y="74273"/>
                  <a:pt x="330200" y="165894"/>
                </a:cubicBezTo>
                <a:cubicBezTo>
                  <a:pt x="330200" y="257515"/>
                  <a:pt x="256282" y="331788"/>
                  <a:pt x="165100" y="331788"/>
                </a:cubicBezTo>
                <a:cubicBezTo>
                  <a:pt x="73918" y="331788"/>
                  <a:pt x="0" y="257515"/>
                  <a:pt x="0" y="165894"/>
                </a:cubicBezTo>
                <a:cubicBezTo>
                  <a:pt x="0" y="74273"/>
                  <a:pt x="73918" y="0"/>
                  <a:pt x="1651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椭圆 18"/>
          <p:cNvSpPr/>
          <p:nvPr/>
        </p:nvSpPr>
        <p:spPr>
          <a:xfrm>
            <a:off x="9545976" y="4833256"/>
            <a:ext cx="449946" cy="449946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19"/>
          <p:cNvSpPr/>
          <p:nvPr/>
        </p:nvSpPr>
        <p:spPr>
          <a:xfrm>
            <a:off x="10770960" y="4836486"/>
            <a:ext cx="449946" cy="443487"/>
          </a:xfrm>
          <a:custGeom>
            <a:avLst/>
            <a:gdLst>
              <a:gd name="connsiteX0" fmla="*/ 155534 w 331788"/>
              <a:gd name="connsiteY0" fmla="*/ 53107 h 327025"/>
              <a:gd name="connsiteX1" fmla="*/ 176255 w 331788"/>
              <a:gd name="connsiteY1" fmla="*/ 53107 h 327025"/>
              <a:gd name="connsiteX2" fmla="*/ 283746 w 331788"/>
              <a:gd name="connsiteY2" fmla="*/ 141384 h 327025"/>
              <a:gd name="connsiteX3" fmla="*/ 288926 w 331788"/>
              <a:gd name="connsiteY3" fmla="*/ 154366 h 327025"/>
              <a:gd name="connsiteX4" fmla="*/ 288926 w 331788"/>
              <a:gd name="connsiteY4" fmla="*/ 310149 h 327025"/>
              <a:gd name="connsiteX5" fmla="*/ 273385 w 331788"/>
              <a:gd name="connsiteY5" fmla="*/ 327025 h 327025"/>
              <a:gd name="connsiteX6" fmla="*/ 207337 w 331788"/>
              <a:gd name="connsiteY6" fmla="*/ 327025 h 327025"/>
              <a:gd name="connsiteX7" fmla="*/ 207337 w 331788"/>
              <a:gd name="connsiteY7" fmla="*/ 234854 h 327025"/>
              <a:gd name="connsiteX8" fmla="*/ 195681 w 331788"/>
              <a:gd name="connsiteY8" fmla="*/ 223170 h 327025"/>
              <a:gd name="connsiteX9" fmla="*/ 136108 w 331788"/>
              <a:gd name="connsiteY9" fmla="*/ 223170 h 327025"/>
              <a:gd name="connsiteX10" fmla="*/ 124452 w 331788"/>
              <a:gd name="connsiteY10" fmla="*/ 234854 h 327025"/>
              <a:gd name="connsiteX11" fmla="*/ 124452 w 331788"/>
              <a:gd name="connsiteY11" fmla="*/ 327025 h 327025"/>
              <a:gd name="connsiteX12" fmla="*/ 58404 w 331788"/>
              <a:gd name="connsiteY12" fmla="*/ 327025 h 327025"/>
              <a:gd name="connsiteX13" fmla="*/ 42863 w 331788"/>
              <a:gd name="connsiteY13" fmla="*/ 310149 h 327025"/>
              <a:gd name="connsiteX14" fmla="*/ 42863 w 331788"/>
              <a:gd name="connsiteY14" fmla="*/ 154366 h 327025"/>
              <a:gd name="connsiteX15" fmla="*/ 48043 w 331788"/>
              <a:gd name="connsiteY15" fmla="*/ 141384 h 327025"/>
              <a:gd name="connsiteX16" fmla="*/ 155534 w 331788"/>
              <a:gd name="connsiteY16" fmla="*/ 53107 h 327025"/>
              <a:gd name="connsiteX17" fmla="*/ 165894 w 331788"/>
              <a:gd name="connsiteY17" fmla="*/ 0 h 327025"/>
              <a:gd name="connsiteX18" fmla="*/ 189223 w 331788"/>
              <a:gd name="connsiteY18" fmla="*/ 9125 h 327025"/>
              <a:gd name="connsiteX19" fmla="*/ 325308 w 331788"/>
              <a:gd name="connsiteY19" fmla="*/ 117321 h 327025"/>
              <a:gd name="connsiteX20" fmla="*/ 331788 w 331788"/>
              <a:gd name="connsiteY20" fmla="*/ 130356 h 327025"/>
              <a:gd name="connsiteX21" fmla="*/ 331788 w 331788"/>
              <a:gd name="connsiteY21" fmla="*/ 143392 h 327025"/>
              <a:gd name="connsiteX22" fmla="*/ 314940 w 331788"/>
              <a:gd name="connsiteY22" fmla="*/ 160338 h 327025"/>
              <a:gd name="connsiteX23" fmla="*/ 298091 w 331788"/>
              <a:gd name="connsiteY23" fmla="*/ 143392 h 327025"/>
              <a:gd name="connsiteX24" fmla="*/ 298091 w 331788"/>
              <a:gd name="connsiteY24" fmla="*/ 139481 h 327025"/>
              <a:gd name="connsiteX25" fmla="*/ 176263 w 331788"/>
              <a:gd name="connsiteY25" fmla="*/ 41714 h 327025"/>
              <a:gd name="connsiteX26" fmla="*/ 165894 w 331788"/>
              <a:gd name="connsiteY26" fmla="*/ 37804 h 327025"/>
              <a:gd name="connsiteX27" fmla="*/ 155526 w 331788"/>
              <a:gd name="connsiteY27" fmla="*/ 41714 h 327025"/>
              <a:gd name="connsiteX28" fmla="*/ 33697 w 331788"/>
              <a:gd name="connsiteY28" fmla="*/ 139481 h 327025"/>
              <a:gd name="connsiteX29" fmla="*/ 33697 w 331788"/>
              <a:gd name="connsiteY29" fmla="*/ 143392 h 327025"/>
              <a:gd name="connsiteX30" fmla="*/ 16849 w 331788"/>
              <a:gd name="connsiteY30" fmla="*/ 160338 h 327025"/>
              <a:gd name="connsiteX31" fmla="*/ 0 w 331788"/>
              <a:gd name="connsiteY31" fmla="*/ 143392 h 327025"/>
              <a:gd name="connsiteX32" fmla="*/ 0 w 331788"/>
              <a:gd name="connsiteY32" fmla="*/ 130356 h 327025"/>
              <a:gd name="connsiteX33" fmla="*/ 6480 w 331788"/>
              <a:gd name="connsiteY33" fmla="*/ 117321 h 327025"/>
              <a:gd name="connsiteX34" fmla="*/ 142565 w 331788"/>
              <a:gd name="connsiteY34" fmla="*/ 9125 h 327025"/>
              <a:gd name="connsiteX35" fmla="*/ 165894 w 331788"/>
              <a:gd name="connsiteY35" fmla="*/ 0 h 32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31788" h="327025">
                <a:moveTo>
                  <a:pt x="155534" y="53107"/>
                </a:moveTo>
                <a:cubicBezTo>
                  <a:pt x="162009" y="49212"/>
                  <a:pt x="169780" y="49212"/>
                  <a:pt x="176255" y="53107"/>
                </a:cubicBezTo>
                <a:cubicBezTo>
                  <a:pt x="176255" y="53107"/>
                  <a:pt x="176255" y="53107"/>
                  <a:pt x="283746" y="141384"/>
                </a:cubicBezTo>
                <a:cubicBezTo>
                  <a:pt x="286336" y="143980"/>
                  <a:pt x="288926" y="149173"/>
                  <a:pt x="288926" y="154366"/>
                </a:cubicBezTo>
                <a:cubicBezTo>
                  <a:pt x="288926" y="154366"/>
                  <a:pt x="288926" y="154366"/>
                  <a:pt x="288926" y="310149"/>
                </a:cubicBezTo>
                <a:cubicBezTo>
                  <a:pt x="288926" y="319236"/>
                  <a:pt x="282451" y="327025"/>
                  <a:pt x="273385" y="327025"/>
                </a:cubicBezTo>
                <a:cubicBezTo>
                  <a:pt x="273385" y="327025"/>
                  <a:pt x="273385" y="327025"/>
                  <a:pt x="207337" y="327025"/>
                </a:cubicBezTo>
                <a:cubicBezTo>
                  <a:pt x="207337" y="327025"/>
                  <a:pt x="207337" y="327025"/>
                  <a:pt x="207337" y="234854"/>
                </a:cubicBezTo>
                <a:cubicBezTo>
                  <a:pt x="207337" y="228363"/>
                  <a:pt x="202157" y="223170"/>
                  <a:pt x="195681" y="223170"/>
                </a:cubicBezTo>
                <a:cubicBezTo>
                  <a:pt x="195681" y="223170"/>
                  <a:pt x="195681" y="223170"/>
                  <a:pt x="136108" y="223170"/>
                </a:cubicBezTo>
                <a:cubicBezTo>
                  <a:pt x="129633" y="223170"/>
                  <a:pt x="124452" y="228363"/>
                  <a:pt x="124452" y="234854"/>
                </a:cubicBezTo>
                <a:cubicBezTo>
                  <a:pt x="124452" y="234854"/>
                  <a:pt x="124452" y="234854"/>
                  <a:pt x="124452" y="327025"/>
                </a:cubicBezTo>
                <a:cubicBezTo>
                  <a:pt x="124452" y="327025"/>
                  <a:pt x="124452" y="327025"/>
                  <a:pt x="58404" y="327025"/>
                </a:cubicBezTo>
                <a:cubicBezTo>
                  <a:pt x="49338" y="327025"/>
                  <a:pt x="42863" y="319236"/>
                  <a:pt x="42863" y="310149"/>
                </a:cubicBezTo>
                <a:cubicBezTo>
                  <a:pt x="42863" y="310149"/>
                  <a:pt x="42863" y="310149"/>
                  <a:pt x="42863" y="154366"/>
                </a:cubicBezTo>
                <a:cubicBezTo>
                  <a:pt x="42863" y="149173"/>
                  <a:pt x="45453" y="143980"/>
                  <a:pt x="48043" y="141384"/>
                </a:cubicBezTo>
                <a:cubicBezTo>
                  <a:pt x="48043" y="141384"/>
                  <a:pt x="48043" y="141384"/>
                  <a:pt x="155534" y="53107"/>
                </a:cubicBezTo>
                <a:close/>
                <a:moveTo>
                  <a:pt x="165894" y="0"/>
                </a:moveTo>
                <a:cubicBezTo>
                  <a:pt x="173670" y="0"/>
                  <a:pt x="182743" y="2607"/>
                  <a:pt x="189223" y="9125"/>
                </a:cubicBezTo>
                <a:cubicBezTo>
                  <a:pt x="189223" y="9125"/>
                  <a:pt x="189223" y="9125"/>
                  <a:pt x="325308" y="117321"/>
                </a:cubicBezTo>
                <a:cubicBezTo>
                  <a:pt x="329196" y="121231"/>
                  <a:pt x="331788" y="126446"/>
                  <a:pt x="331788" y="130356"/>
                </a:cubicBezTo>
                <a:cubicBezTo>
                  <a:pt x="331788" y="130356"/>
                  <a:pt x="331788" y="138178"/>
                  <a:pt x="331788" y="143392"/>
                </a:cubicBezTo>
                <a:cubicBezTo>
                  <a:pt x="331788" y="152517"/>
                  <a:pt x="324012" y="160338"/>
                  <a:pt x="314940" y="160338"/>
                </a:cubicBezTo>
                <a:cubicBezTo>
                  <a:pt x="305867" y="160338"/>
                  <a:pt x="298091" y="152517"/>
                  <a:pt x="298091" y="143392"/>
                </a:cubicBezTo>
                <a:cubicBezTo>
                  <a:pt x="298091" y="142088"/>
                  <a:pt x="298091" y="140785"/>
                  <a:pt x="298091" y="139481"/>
                </a:cubicBezTo>
                <a:cubicBezTo>
                  <a:pt x="298091" y="139481"/>
                  <a:pt x="298091" y="139481"/>
                  <a:pt x="176263" y="41714"/>
                </a:cubicBezTo>
                <a:cubicBezTo>
                  <a:pt x="176263" y="41714"/>
                  <a:pt x="171078" y="37804"/>
                  <a:pt x="165894" y="37804"/>
                </a:cubicBezTo>
                <a:cubicBezTo>
                  <a:pt x="160710" y="37804"/>
                  <a:pt x="155526" y="41714"/>
                  <a:pt x="155526" y="41714"/>
                </a:cubicBezTo>
                <a:cubicBezTo>
                  <a:pt x="155526" y="41714"/>
                  <a:pt x="155526" y="41714"/>
                  <a:pt x="33697" y="139481"/>
                </a:cubicBezTo>
                <a:cubicBezTo>
                  <a:pt x="33697" y="140785"/>
                  <a:pt x="33697" y="142088"/>
                  <a:pt x="33697" y="143392"/>
                </a:cubicBezTo>
                <a:cubicBezTo>
                  <a:pt x="33697" y="152517"/>
                  <a:pt x="25921" y="160338"/>
                  <a:pt x="16849" y="160338"/>
                </a:cubicBezTo>
                <a:cubicBezTo>
                  <a:pt x="7776" y="160338"/>
                  <a:pt x="0" y="152517"/>
                  <a:pt x="0" y="143392"/>
                </a:cubicBezTo>
                <a:cubicBezTo>
                  <a:pt x="0" y="138178"/>
                  <a:pt x="0" y="130356"/>
                  <a:pt x="0" y="130356"/>
                </a:cubicBezTo>
                <a:cubicBezTo>
                  <a:pt x="0" y="126446"/>
                  <a:pt x="2592" y="121231"/>
                  <a:pt x="6480" y="117321"/>
                </a:cubicBezTo>
                <a:cubicBezTo>
                  <a:pt x="6480" y="117321"/>
                  <a:pt x="6480" y="117321"/>
                  <a:pt x="142565" y="9125"/>
                </a:cubicBezTo>
                <a:cubicBezTo>
                  <a:pt x="149046" y="2607"/>
                  <a:pt x="158118" y="0"/>
                  <a:pt x="1658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608241" y="29082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标题文字添加此处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3326516" y="2557237"/>
            <a:ext cx="8009141" cy="1372204"/>
            <a:chOff x="5394700" y="1317507"/>
            <a:chExt cx="8009141" cy="1372204"/>
          </a:xfrm>
        </p:grpSpPr>
        <p:sp>
          <p:nvSpPr>
            <p:cNvPr id="23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394700" y="1662057"/>
              <a:ext cx="8009141" cy="10276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</a:rPr>
                <a:t>fieldThe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user can demonstrate on a projector or computer, or print the presentation and make it into a film to be used in a wider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</a:rPr>
                <a:t>fieldThe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95324" y="2061481"/>
            <a:ext cx="2394403" cy="2394403"/>
            <a:chOff x="695324" y="2061481"/>
            <a:chExt cx="2394403" cy="2394403"/>
          </a:xfrm>
        </p:grpSpPr>
        <p:sp>
          <p:nvSpPr>
            <p:cNvPr id="2" name="矩形 1"/>
            <p:cNvSpPr/>
            <p:nvPr/>
          </p:nvSpPr>
          <p:spPr>
            <a:xfrm>
              <a:off x="695324" y="2061481"/>
              <a:ext cx="2394403" cy="2394403"/>
            </a:xfrm>
            <a:prstGeom prst="rect">
              <a:avLst/>
            </a:pr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24"/>
            <p:cNvSpPr/>
            <p:nvPr/>
          </p:nvSpPr>
          <p:spPr>
            <a:xfrm>
              <a:off x="1289705" y="2634944"/>
              <a:ext cx="1205639" cy="1247476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6" name="TextBox 19"/>
          <p:cNvSpPr txBox="1"/>
          <p:nvPr/>
        </p:nvSpPr>
        <p:spPr>
          <a:xfrm>
            <a:off x="695323" y="5359167"/>
            <a:ext cx="1001487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+mn-ea"/>
              </a:rPr>
              <a:t>文字添加</a:t>
            </a:r>
            <a:endParaRPr 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TextBox 19"/>
          <p:cNvSpPr txBox="1"/>
          <p:nvPr/>
        </p:nvSpPr>
        <p:spPr>
          <a:xfrm>
            <a:off x="1920305" y="5359167"/>
            <a:ext cx="1001487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+mn-ea"/>
              </a:rPr>
              <a:t>文字添加</a:t>
            </a:r>
            <a:endParaRPr 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TextBox 19"/>
          <p:cNvSpPr txBox="1"/>
          <p:nvPr/>
        </p:nvSpPr>
        <p:spPr>
          <a:xfrm>
            <a:off x="3145287" y="5359167"/>
            <a:ext cx="1001487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+mn-ea"/>
              </a:rPr>
              <a:t>文字添加</a:t>
            </a:r>
            <a:endParaRPr 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TextBox 19"/>
          <p:cNvSpPr txBox="1"/>
          <p:nvPr/>
        </p:nvSpPr>
        <p:spPr>
          <a:xfrm>
            <a:off x="4370269" y="5359167"/>
            <a:ext cx="1001487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+mn-ea"/>
              </a:rPr>
              <a:t>文字添加</a:t>
            </a:r>
            <a:endParaRPr 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TextBox 19"/>
          <p:cNvSpPr txBox="1"/>
          <p:nvPr/>
        </p:nvSpPr>
        <p:spPr>
          <a:xfrm>
            <a:off x="5595251" y="5359167"/>
            <a:ext cx="1001487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+mn-ea"/>
              </a:rPr>
              <a:t>文字添加</a:t>
            </a:r>
            <a:endParaRPr 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TextBox 19"/>
          <p:cNvSpPr txBox="1"/>
          <p:nvPr/>
        </p:nvSpPr>
        <p:spPr>
          <a:xfrm>
            <a:off x="6820233" y="5359167"/>
            <a:ext cx="1001487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+mn-ea"/>
              </a:rPr>
              <a:t>文字添加</a:t>
            </a:r>
            <a:endParaRPr 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TextBox 19"/>
          <p:cNvSpPr txBox="1"/>
          <p:nvPr/>
        </p:nvSpPr>
        <p:spPr>
          <a:xfrm>
            <a:off x="8045215" y="5359167"/>
            <a:ext cx="1001487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+mn-ea"/>
              </a:rPr>
              <a:t>文字添加</a:t>
            </a:r>
            <a:endParaRPr 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3" name="TextBox 19"/>
          <p:cNvSpPr txBox="1"/>
          <p:nvPr/>
        </p:nvSpPr>
        <p:spPr>
          <a:xfrm>
            <a:off x="9270197" y="5359167"/>
            <a:ext cx="1001487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+mn-ea"/>
              </a:rPr>
              <a:t>文字添加</a:t>
            </a:r>
            <a:endParaRPr 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4" name="TextBox 19"/>
          <p:cNvSpPr txBox="1"/>
          <p:nvPr/>
        </p:nvSpPr>
        <p:spPr>
          <a:xfrm>
            <a:off x="10495179" y="5359167"/>
            <a:ext cx="1001487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+mn-ea"/>
              </a:rPr>
              <a:t>文字添加</a:t>
            </a:r>
            <a:endParaRPr lang="en-US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97305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36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2" t="29027" r="15159" b="2534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3F3C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272150" y="3979123"/>
            <a:ext cx="5647700" cy="964863"/>
            <a:chOff x="1105589" y="2333049"/>
            <a:chExt cx="5647700" cy="964863"/>
          </a:xfrm>
        </p:grpSpPr>
        <p:sp>
          <p:nvSpPr>
            <p:cNvPr id="7" name="文本框 6"/>
            <p:cNvSpPr txBox="1"/>
            <p:nvPr/>
          </p:nvSpPr>
          <p:spPr>
            <a:xfrm>
              <a:off x="1990446" y="2333049"/>
              <a:ext cx="38779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标题文字添加此处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105589" y="2928580"/>
              <a:ext cx="5647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The user can demonstrate on a projector or computer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26" name="菱形 25"/>
          <p:cNvSpPr/>
          <p:nvPr/>
        </p:nvSpPr>
        <p:spPr>
          <a:xfrm>
            <a:off x="4902200" y="1620609"/>
            <a:ext cx="889000" cy="889000"/>
          </a:xfrm>
          <a:prstGeom prst="diamond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菱形 26"/>
          <p:cNvSpPr/>
          <p:nvPr/>
        </p:nvSpPr>
        <p:spPr>
          <a:xfrm>
            <a:off x="6775450" y="2134959"/>
            <a:ext cx="749300" cy="749300"/>
          </a:xfrm>
          <a:prstGeom prst="diamond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5041900" y="1429435"/>
            <a:ext cx="2108200" cy="2108200"/>
            <a:chOff x="5041900" y="1429435"/>
            <a:chExt cx="2108200" cy="2108200"/>
          </a:xfrm>
        </p:grpSpPr>
        <p:sp>
          <p:nvSpPr>
            <p:cNvPr id="2" name="菱形 1"/>
            <p:cNvSpPr/>
            <p:nvPr/>
          </p:nvSpPr>
          <p:spPr>
            <a:xfrm>
              <a:off x="5041900" y="1429435"/>
              <a:ext cx="2108200" cy="21082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618946" y="2030611"/>
              <a:ext cx="9541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5400" b="1" dirty="0">
                  <a:solidFill>
                    <a:srgbClr val="3F3C5F"/>
                  </a:solidFill>
                </a:rPr>
                <a:t>02</a:t>
              </a:r>
              <a:endParaRPr lang="zh-CN" altLang="en-US" sz="5400" b="1" dirty="0">
                <a:solidFill>
                  <a:srgbClr val="3F3C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88879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占位符 27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4" r="30124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8" r="28838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8" r="30138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6" r="26166"/>
          <a:stretch>
            <a:fillRect/>
          </a:stretch>
        </p:blipFill>
        <p:spPr/>
      </p:pic>
      <p:sp>
        <p:nvSpPr>
          <p:cNvPr id="4" name="文本框 3"/>
          <p:cNvSpPr txBox="1"/>
          <p:nvPr/>
        </p:nvSpPr>
        <p:spPr>
          <a:xfrm>
            <a:off x="608241" y="29082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标题文字添加此处</a:t>
            </a:r>
          </a:p>
        </p:txBody>
      </p:sp>
      <p:sp>
        <p:nvSpPr>
          <p:cNvPr id="9" name="矩形 8"/>
          <p:cNvSpPr/>
          <p:nvPr/>
        </p:nvSpPr>
        <p:spPr>
          <a:xfrm>
            <a:off x="718346" y="5268686"/>
            <a:ext cx="2444216" cy="588281"/>
          </a:xfrm>
          <a:prstGeom prst="rect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496384" y="5268686"/>
            <a:ext cx="2444216" cy="588281"/>
          </a:xfrm>
          <a:prstGeom prst="rect">
            <a:avLst/>
          </a:prstGeom>
          <a:solidFill>
            <a:srgbClr val="3F3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274422" y="5268686"/>
            <a:ext cx="2444216" cy="588281"/>
          </a:xfrm>
          <a:prstGeom prst="rect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052459" y="5268686"/>
            <a:ext cx="2444216" cy="588281"/>
          </a:xfrm>
          <a:prstGeom prst="rect">
            <a:avLst/>
          </a:prstGeom>
          <a:solidFill>
            <a:srgbClr val="3F3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9"/>
          <p:cNvSpPr txBox="1"/>
          <p:nvPr/>
        </p:nvSpPr>
        <p:spPr>
          <a:xfrm>
            <a:off x="709839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TextBox 19"/>
          <p:cNvSpPr txBox="1"/>
          <p:nvPr/>
        </p:nvSpPr>
        <p:spPr>
          <a:xfrm>
            <a:off x="3488093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extBox 19"/>
          <p:cNvSpPr txBox="1"/>
          <p:nvPr/>
        </p:nvSpPr>
        <p:spPr>
          <a:xfrm>
            <a:off x="6272571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TextBox 19"/>
          <p:cNvSpPr txBox="1"/>
          <p:nvPr/>
        </p:nvSpPr>
        <p:spPr>
          <a:xfrm>
            <a:off x="9063489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65312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8241" y="29082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标题文字添加此处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4233140" y="1893210"/>
            <a:ext cx="0" cy="39624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7958859" y="1893210"/>
            <a:ext cx="0" cy="39624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1050754" y="4361399"/>
            <a:ext cx="2639055" cy="1175547"/>
            <a:chOff x="5394700" y="1317507"/>
            <a:chExt cx="2639055" cy="1175547"/>
          </a:xfrm>
        </p:grpSpPr>
        <p:sp>
          <p:nvSpPr>
            <p:cNvPr id="14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394700" y="1662057"/>
              <a:ext cx="26390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776471" y="4361399"/>
            <a:ext cx="2639055" cy="1175547"/>
            <a:chOff x="5394700" y="1317507"/>
            <a:chExt cx="2639055" cy="1175547"/>
          </a:xfrm>
        </p:grpSpPr>
        <p:sp>
          <p:nvSpPr>
            <p:cNvPr id="17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394700" y="1662057"/>
              <a:ext cx="26390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502191" y="4361399"/>
            <a:ext cx="2639055" cy="1175547"/>
            <a:chOff x="5394700" y="1317507"/>
            <a:chExt cx="2639055" cy="1175547"/>
          </a:xfrm>
        </p:grpSpPr>
        <p:sp>
          <p:nvSpPr>
            <p:cNvPr id="20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394700" y="1662057"/>
              <a:ext cx="26390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pic>
        <p:nvPicPr>
          <p:cNvPr id="26" name="图片占位符 2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2" b="4322"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2" b="4402"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0" b="43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56838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8241" y="29082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标题文字添加此处</a:t>
            </a:r>
          </a:p>
        </p:txBody>
      </p:sp>
      <p:sp>
        <p:nvSpPr>
          <p:cNvPr id="5" name="椭圆 4"/>
          <p:cNvSpPr/>
          <p:nvPr/>
        </p:nvSpPr>
        <p:spPr>
          <a:xfrm>
            <a:off x="5196113" y="2351313"/>
            <a:ext cx="1582511" cy="1582511"/>
          </a:xfrm>
          <a:prstGeom prst="ellipse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294529" y="2351313"/>
            <a:ext cx="1582511" cy="1582511"/>
          </a:xfrm>
          <a:prstGeom prst="ellipse">
            <a:avLst/>
          </a:prstGeom>
          <a:solidFill>
            <a:srgbClr val="3F3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9392945" y="2351313"/>
            <a:ext cx="1582511" cy="158251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5236296" y="4831469"/>
            <a:ext cx="5809077" cy="806215"/>
            <a:chOff x="5394700" y="1317507"/>
            <a:chExt cx="5809077" cy="806215"/>
          </a:xfrm>
        </p:grpSpPr>
        <p:sp>
          <p:nvSpPr>
            <p:cNvPr id="12" name="TextBox 19"/>
            <p:cNvSpPr txBox="1"/>
            <p:nvPr/>
          </p:nvSpPr>
          <p:spPr>
            <a:xfrm>
              <a:off x="5394700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394700" y="1662057"/>
              <a:ext cx="58090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pic>
        <p:nvPicPr>
          <p:cNvPr id="23" name="图片占位符 2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2" r="29072"/>
          <a:stretch>
            <a:fillRect/>
          </a:stretch>
        </p:blipFill>
        <p:spPr>
          <a:ln w="28575">
            <a:solidFill>
              <a:schemeClr val="bg1">
                <a:lumMod val="85000"/>
              </a:schemeClr>
            </a:solidFill>
          </a:ln>
        </p:spPr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5" r="29065"/>
          <a:stretch>
            <a:fillRect/>
          </a:stretch>
        </p:blipFill>
        <p:spPr>
          <a:ln w="28575">
            <a:solidFill>
              <a:schemeClr val="bg1">
                <a:lumMod val="85000"/>
              </a:schemeClr>
            </a:solidFill>
          </a:ln>
        </p:spPr>
      </p:pic>
      <p:sp>
        <p:nvSpPr>
          <p:cNvPr id="30" name="椭圆 23"/>
          <p:cNvSpPr/>
          <p:nvPr/>
        </p:nvSpPr>
        <p:spPr>
          <a:xfrm>
            <a:off x="5590655" y="2781810"/>
            <a:ext cx="793428" cy="722745"/>
          </a:xfrm>
          <a:custGeom>
            <a:avLst/>
            <a:gdLst>
              <a:gd name="connsiteX0" fmla="*/ 182569 w 338094"/>
              <a:gd name="connsiteY0" fmla="*/ 192088 h 307975"/>
              <a:gd name="connsiteX1" fmla="*/ 191830 w 338094"/>
              <a:gd name="connsiteY1" fmla="*/ 202620 h 307975"/>
              <a:gd name="connsiteX2" fmla="*/ 206382 w 338094"/>
              <a:gd name="connsiteY2" fmla="*/ 203936 h 307975"/>
              <a:gd name="connsiteX3" fmla="*/ 205059 w 338094"/>
              <a:gd name="connsiteY3" fmla="*/ 209202 h 307975"/>
              <a:gd name="connsiteX4" fmla="*/ 206382 w 338094"/>
              <a:gd name="connsiteY4" fmla="*/ 221050 h 307975"/>
              <a:gd name="connsiteX5" fmla="*/ 206382 w 338094"/>
              <a:gd name="connsiteY5" fmla="*/ 234215 h 307975"/>
              <a:gd name="connsiteX6" fmla="*/ 194476 w 338094"/>
              <a:gd name="connsiteY6" fmla="*/ 246063 h 307975"/>
              <a:gd name="connsiteX7" fmla="*/ 182569 w 338094"/>
              <a:gd name="connsiteY7" fmla="*/ 234215 h 307975"/>
              <a:gd name="connsiteX8" fmla="*/ 182569 w 338094"/>
              <a:gd name="connsiteY8" fmla="*/ 192088 h 307975"/>
              <a:gd name="connsiteX9" fmla="*/ 149231 w 338094"/>
              <a:gd name="connsiteY9" fmla="*/ 183859 h 307975"/>
              <a:gd name="connsiteX10" fmla="*/ 173044 w 338094"/>
              <a:gd name="connsiteY10" fmla="*/ 194226 h 307975"/>
              <a:gd name="connsiteX11" fmla="*/ 173044 w 338094"/>
              <a:gd name="connsiteY11" fmla="*/ 234400 h 307975"/>
              <a:gd name="connsiteX12" fmla="*/ 159815 w 338094"/>
              <a:gd name="connsiteY12" fmla="*/ 246063 h 307975"/>
              <a:gd name="connsiteX13" fmla="*/ 149231 w 338094"/>
              <a:gd name="connsiteY13" fmla="*/ 234400 h 307975"/>
              <a:gd name="connsiteX14" fmla="*/ 149231 w 338094"/>
              <a:gd name="connsiteY14" fmla="*/ 183859 h 307975"/>
              <a:gd name="connsiteX15" fmla="*/ 74619 w 338094"/>
              <a:gd name="connsiteY15" fmla="*/ 182563 h 307975"/>
              <a:gd name="connsiteX16" fmla="*/ 74619 w 338094"/>
              <a:gd name="connsiteY16" fmla="*/ 238126 h 307975"/>
              <a:gd name="connsiteX17" fmla="*/ 63506 w 338094"/>
              <a:gd name="connsiteY17" fmla="*/ 227789 h 307975"/>
              <a:gd name="connsiteX18" fmla="*/ 63506 w 338094"/>
              <a:gd name="connsiteY18" fmla="*/ 192900 h 307975"/>
              <a:gd name="connsiteX19" fmla="*/ 73230 w 338094"/>
              <a:gd name="connsiteY19" fmla="*/ 183855 h 307975"/>
              <a:gd name="connsiteX20" fmla="*/ 74619 w 338094"/>
              <a:gd name="connsiteY20" fmla="*/ 182563 h 307975"/>
              <a:gd name="connsiteX21" fmla="*/ 90666 w 338094"/>
              <a:gd name="connsiteY21" fmla="*/ 92075 h 307975"/>
              <a:gd name="connsiteX22" fmla="*/ 130275 w 338094"/>
              <a:gd name="connsiteY22" fmla="*/ 92075 h 307975"/>
              <a:gd name="connsiteX23" fmla="*/ 140838 w 338094"/>
              <a:gd name="connsiteY23" fmla="*/ 97302 h 307975"/>
              <a:gd name="connsiteX24" fmla="*/ 175165 w 338094"/>
              <a:gd name="connsiteY24" fmla="*/ 171785 h 307975"/>
              <a:gd name="connsiteX25" fmla="*/ 169884 w 338094"/>
              <a:gd name="connsiteY25" fmla="*/ 186159 h 307975"/>
              <a:gd name="connsiteX26" fmla="*/ 156681 w 338094"/>
              <a:gd name="connsiteY26" fmla="*/ 180932 h 307975"/>
              <a:gd name="connsiteX27" fmla="*/ 139517 w 338094"/>
              <a:gd name="connsiteY27" fmla="*/ 144344 h 307975"/>
              <a:gd name="connsiteX28" fmla="*/ 139517 w 338094"/>
              <a:gd name="connsiteY28" fmla="*/ 271096 h 307975"/>
              <a:gd name="connsiteX29" fmla="*/ 127635 w 338094"/>
              <a:gd name="connsiteY29" fmla="*/ 284163 h 307975"/>
              <a:gd name="connsiteX30" fmla="*/ 115752 w 338094"/>
              <a:gd name="connsiteY30" fmla="*/ 271096 h 307975"/>
              <a:gd name="connsiteX31" fmla="*/ 115752 w 338094"/>
              <a:gd name="connsiteY31" fmla="*/ 197919 h 307975"/>
              <a:gd name="connsiteX32" fmla="*/ 106510 w 338094"/>
              <a:gd name="connsiteY32" fmla="*/ 197919 h 307975"/>
              <a:gd name="connsiteX33" fmla="*/ 106510 w 338094"/>
              <a:gd name="connsiteY33" fmla="*/ 271096 h 307975"/>
              <a:gd name="connsiteX34" fmla="*/ 94627 w 338094"/>
              <a:gd name="connsiteY34" fmla="*/ 284163 h 307975"/>
              <a:gd name="connsiteX35" fmla="*/ 81424 w 338094"/>
              <a:gd name="connsiteY35" fmla="*/ 271096 h 307975"/>
              <a:gd name="connsiteX36" fmla="*/ 81424 w 338094"/>
              <a:gd name="connsiteY36" fmla="*/ 144344 h 307975"/>
              <a:gd name="connsiteX37" fmla="*/ 65581 w 338094"/>
              <a:gd name="connsiteY37" fmla="*/ 180932 h 307975"/>
              <a:gd name="connsiteX38" fmla="*/ 51058 w 338094"/>
              <a:gd name="connsiteY38" fmla="*/ 186159 h 307975"/>
              <a:gd name="connsiteX39" fmla="*/ 45776 w 338094"/>
              <a:gd name="connsiteY39" fmla="*/ 171785 h 307975"/>
              <a:gd name="connsiteX40" fmla="*/ 80104 w 338094"/>
              <a:gd name="connsiteY40" fmla="*/ 97302 h 307975"/>
              <a:gd name="connsiteX41" fmla="*/ 90666 w 338094"/>
              <a:gd name="connsiteY41" fmla="*/ 92075 h 307975"/>
              <a:gd name="connsiteX42" fmla="*/ 238843 w 338094"/>
              <a:gd name="connsiteY42" fmla="*/ 88900 h 307975"/>
              <a:gd name="connsiteX43" fmla="*/ 286633 w 338094"/>
              <a:gd name="connsiteY43" fmla="*/ 88900 h 307975"/>
              <a:gd name="connsiteX44" fmla="*/ 297253 w 338094"/>
              <a:gd name="connsiteY44" fmla="*/ 95459 h 307975"/>
              <a:gd name="connsiteX45" fmla="*/ 337077 w 338094"/>
              <a:gd name="connsiteY45" fmla="*/ 180728 h 307975"/>
              <a:gd name="connsiteX46" fmla="*/ 330440 w 338094"/>
              <a:gd name="connsiteY46" fmla="*/ 195158 h 307975"/>
              <a:gd name="connsiteX47" fmla="*/ 315837 w 338094"/>
              <a:gd name="connsiteY47" fmla="*/ 189911 h 307975"/>
              <a:gd name="connsiteX48" fmla="*/ 302563 w 338094"/>
              <a:gd name="connsiteY48" fmla="*/ 163674 h 307975"/>
              <a:gd name="connsiteX49" fmla="*/ 313182 w 338094"/>
              <a:gd name="connsiteY49" fmla="*/ 212212 h 307975"/>
              <a:gd name="connsiteX50" fmla="*/ 306545 w 338094"/>
              <a:gd name="connsiteY50" fmla="*/ 220083 h 307975"/>
              <a:gd name="connsiteX51" fmla="*/ 295925 w 338094"/>
              <a:gd name="connsiteY51" fmla="*/ 220083 h 307975"/>
              <a:gd name="connsiteX52" fmla="*/ 295925 w 338094"/>
              <a:gd name="connsiteY52" fmla="*/ 293545 h 307975"/>
              <a:gd name="connsiteX53" fmla="*/ 282650 w 338094"/>
              <a:gd name="connsiteY53" fmla="*/ 307975 h 307975"/>
              <a:gd name="connsiteX54" fmla="*/ 268048 w 338094"/>
              <a:gd name="connsiteY54" fmla="*/ 293545 h 307975"/>
              <a:gd name="connsiteX55" fmla="*/ 268048 w 338094"/>
              <a:gd name="connsiteY55" fmla="*/ 220083 h 307975"/>
              <a:gd name="connsiteX56" fmla="*/ 257428 w 338094"/>
              <a:gd name="connsiteY56" fmla="*/ 220083 h 307975"/>
              <a:gd name="connsiteX57" fmla="*/ 257428 w 338094"/>
              <a:gd name="connsiteY57" fmla="*/ 293545 h 307975"/>
              <a:gd name="connsiteX58" fmla="*/ 244153 w 338094"/>
              <a:gd name="connsiteY58" fmla="*/ 307975 h 307975"/>
              <a:gd name="connsiteX59" fmla="*/ 229551 w 338094"/>
              <a:gd name="connsiteY59" fmla="*/ 293545 h 307975"/>
              <a:gd name="connsiteX60" fmla="*/ 229551 w 338094"/>
              <a:gd name="connsiteY60" fmla="*/ 220083 h 307975"/>
              <a:gd name="connsiteX61" fmla="*/ 218931 w 338094"/>
              <a:gd name="connsiteY61" fmla="*/ 220083 h 307975"/>
              <a:gd name="connsiteX62" fmla="*/ 212294 w 338094"/>
              <a:gd name="connsiteY62" fmla="*/ 212212 h 307975"/>
              <a:gd name="connsiteX63" fmla="*/ 222914 w 338094"/>
              <a:gd name="connsiteY63" fmla="*/ 163674 h 307975"/>
              <a:gd name="connsiteX64" fmla="*/ 210966 w 338094"/>
              <a:gd name="connsiteY64" fmla="*/ 189911 h 307975"/>
              <a:gd name="connsiteX65" fmla="*/ 195036 w 338094"/>
              <a:gd name="connsiteY65" fmla="*/ 195158 h 307975"/>
              <a:gd name="connsiteX66" fmla="*/ 188399 w 338094"/>
              <a:gd name="connsiteY66" fmla="*/ 180728 h 307975"/>
              <a:gd name="connsiteX67" fmla="*/ 228223 w 338094"/>
              <a:gd name="connsiteY67" fmla="*/ 95459 h 307975"/>
              <a:gd name="connsiteX68" fmla="*/ 238843 w 338094"/>
              <a:gd name="connsiteY68" fmla="*/ 88900 h 307975"/>
              <a:gd name="connsiteX69" fmla="*/ 40753 w 338094"/>
              <a:gd name="connsiteY69" fmla="*/ 63500 h 307975"/>
              <a:gd name="connsiteX70" fmla="*/ 79117 w 338094"/>
              <a:gd name="connsiteY70" fmla="*/ 63500 h 307975"/>
              <a:gd name="connsiteX71" fmla="*/ 85732 w 338094"/>
              <a:gd name="connsiteY71" fmla="*/ 81882 h 307975"/>
              <a:gd name="connsiteX72" fmla="*/ 85732 w 338094"/>
              <a:gd name="connsiteY72" fmla="*/ 83195 h 307975"/>
              <a:gd name="connsiteX73" fmla="*/ 73826 w 338094"/>
              <a:gd name="connsiteY73" fmla="*/ 92385 h 307975"/>
              <a:gd name="connsiteX74" fmla="*/ 51336 w 338094"/>
              <a:gd name="connsiteY74" fmla="*/ 139652 h 307975"/>
              <a:gd name="connsiteX75" fmla="*/ 39430 w 338094"/>
              <a:gd name="connsiteY75" fmla="*/ 168538 h 307975"/>
              <a:gd name="connsiteX76" fmla="*/ 48690 w 338094"/>
              <a:gd name="connsiteY76" fmla="*/ 192171 h 307975"/>
              <a:gd name="connsiteX77" fmla="*/ 55305 w 338094"/>
              <a:gd name="connsiteY77" fmla="*/ 194797 h 307975"/>
              <a:gd name="connsiteX78" fmla="*/ 55305 w 338094"/>
              <a:gd name="connsiteY78" fmla="*/ 227621 h 307975"/>
              <a:gd name="connsiteX79" fmla="*/ 43398 w 338094"/>
              <a:gd name="connsiteY79" fmla="*/ 238125 h 307975"/>
              <a:gd name="connsiteX80" fmla="*/ 32815 w 338094"/>
              <a:gd name="connsiteY80" fmla="*/ 227621 h 307975"/>
              <a:gd name="connsiteX81" fmla="*/ 32815 w 338094"/>
              <a:gd name="connsiteY81" fmla="*/ 112080 h 307975"/>
              <a:gd name="connsiteX82" fmla="*/ 18263 w 338094"/>
              <a:gd name="connsiteY82" fmla="*/ 144904 h 307975"/>
              <a:gd name="connsiteX83" fmla="*/ 5034 w 338094"/>
              <a:gd name="connsiteY83" fmla="*/ 148843 h 307975"/>
              <a:gd name="connsiteX84" fmla="*/ 1065 w 338094"/>
              <a:gd name="connsiteY84" fmla="*/ 137026 h 307975"/>
              <a:gd name="connsiteX85" fmla="*/ 31492 w 338094"/>
              <a:gd name="connsiteY85" fmla="*/ 68752 h 307975"/>
              <a:gd name="connsiteX86" fmla="*/ 40753 w 338094"/>
              <a:gd name="connsiteY86" fmla="*/ 63500 h 307975"/>
              <a:gd name="connsiteX87" fmla="*/ 157633 w 338094"/>
              <a:gd name="connsiteY87" fmla="*/ 53975 h 307975"/>
              <a:gd name="connsiteX88" fmla="*/ 197198 w 338094"/>
              <a:gd name="connsiteY88" fmla="*/ 53975 h 307975"/>
              <a:gd name="connsiteX89" fmla="*/ 207749 w 338094"/>
              <a:gd name="connsiteY89" fmla="*/ 59183 h 307975"/>
              <a:gd name="connsiteX90" fmla="*/ 222256 w 338094"/>
              <a:gd name="connsiteY90" fmla="*/ 90434 h 307975"/>
              <a:gd name="connsiteX91" fmla="*/ 220937 w 338094"/>
              <a:gd name="connsiteY91" fmla="*/ 91736 h 307975"/>
              <a:gd name="connsiteX92" fmla="*/ 210386 w 338094"/>
              <a:gd name="connsiteY92" fmla="*/ 115174 h 307975"/>
              <a:gd name="connsiteX93" fmla="*/ 206430 w 338094"/>
              <a:gd name="connsiteY93" fmla="*/ 106060 h 307975"/>
              <a:gd name="connsiteX94" fmla="*/ 206430 w 338094"/>
              <a:gd name="connsiteY94" fmla="*/ 122987 h 307975"/>
              <a:gd name="connsiteX95" fmla="*/ 185328 w 338094"/>
              <a:gd name="connsiteY95" fmla="*/ 169863 h 307975"/>
              <a:gd name="connsiteX96" fmla="*/ 169502 w 338094"/>
              <a:gd name="connsiteY96" fmla="*/ 137310 h 307975"/>
              <a:gd name="connsiteX97" fmla="*/ 149719 w 338094"/>
              <a:gd name="connsiteY97" fmla="*/ 93038 h 307975"/>
              <a:gd name="connsiteX98" fmla="*/ 136531 w 338094"/>
              <a:gd name="connsiteY98" fmla="*/ 83924 h 307975"/>
              <a:gd name="connsiteX99" fmla="*/ 136531 w 338094"/>
              <a:gd name="connsiteY99" fmla="*/ 82621 h 307975"/>
              <a:gd name="connsiteX100" fmla="*/ 144444 w 338094"/>
              <a:gd name="connsiteY100" fmla="*/ 66996 h 307975"/>
              <a:gd name="connsiteX101" fmla="*/ 147082 w 338094"/>
              <a:gd name="connsiteY101" fmla="*/ 59183 h 307975"/>
              <a:gd name="connsiteX102" fmla="*/ 157633 w 338094"/>
              <a:gd name="connsiteY102" fmla="*/ 53975 h 307975"/>
              <a:gd name="connsiteX103" fmla="*/ 111926 w 338094"/>
              <a:gd name="connsiteY103" fmla="*/ 38100 h 307975"/>
              <a:gd name="connsiteX104" fmla="*/ 136533 w 338094"/>
              <a:gd name="connsiteY104" fmla="*/ 61913 h 307975"/>
              <a:gd name="connsiteX105" fmla="*/ 111926 w 338094"/>
              <a:gd name="connsiteY105" fmla="*/ 85726 h 307975"/>
              <a:gd name="connsiteX106" fmla="*/ 87319 w 338094"/>
              <a:gd name="connsiteY106" fmla="*/ 61913 h 307975"/>
              <a:gd name="connsiteX107" fmla="*/ 111926 w 338094"/>
              <a:gd name="connsiteY107" fmla="*/ 38100 h 307975"/>
              <a:gd name="connsiteX108" fmla="*/ 262738 w 338094"/>
              <a:gd name="connsiteY108" fmla="*/ 28575 h 307975"/>
              <a:gd name="connsiteX109" fmla="*/ 290519 w 338094"/>
              <a:gd name="connsiteY109" fmla="*/ 56221 h 307975"/>
              <a:gd name="connsiteX110" fmla="*/ 262738 w 338094"/>
              <a:gd name="connsiteY110" fmla="*/ 82550 h 307975"/>
              <a:gd name="connsiteX111" fmla="*/ 234956 w 338094"/>
              <a:gd name="connsiteY111" fmla="*/ 56221 h 307975"/>
              <a:gd name="connsiteX112" fmla="*/ 262738 w 338094"/>
              <a:gd name="connsiteY112" fmla="*/ 28575 h 307975"/>
              <a:gd name="connsiteX113" fmla="*/ 58744 w 338094"/>
              <a:gd name="connsiteY113" fmla="*/ 15875 h 307975"/>
              <a:gd name="connsiteX114" fmla="*/ 80969 w 338094"/>
              <a:gd name="connsiteY114" fmla="*/ 38100 h 307975"/>
              <a:gd name="connsiteX115" fmla="*/ 58744 w 338094"/>
              <a:gd name="connsiteY115" fmla="*/ 60325 h 307975"/>
              <a:gd name="connsiteX116" fmla="*/ 36519 w 338094"/>
              <a:gd name="connsiteY116" fmla="*/ 38100 h 307975"/>
              <a:gd name="connsiteX117" fmla="*/ 58744 w 338094"/>
              <a:gd name="connsiteY117" fmla="*/ 15875 h 307975"/>
              <a:gd name="connsiteX118" fmla="*/ 177013 w 338094"/>
              <a:gd name="connsiteY118" fmla="*/ 0 h 307975"/>
              <a:gd name="connsiteX119" fmla="*/ 200032 w 338094"/>
              <a:gd name="connsiteY119" fmla="*/ 23813 h 307975"/>
              <a:gd name="connsiteX120" fmla="*/ 177013 w 338094"/>
              <a:gd name="connsiteY120" fmla="*/ 47626 h 307975"/>
              <a:gd name="connsiteX121" fmla="*/ 153994 w 338094"/>
              <a:gd name="connsiteY121" fmla="*/ 23813 h 307975"/>
              <a:gd name="connsiteX122" fmla="*/ 177013 w 338094"/>
              <a:gd name="connsiteY122" fmla="*/ 0 h 307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338094" h="307975">
                <a:moveTo>
                  <a:pt x="182569" y="192088"/>
                </a:moveTo>
                <a:cubicBezTo>
                  <a:pt x="183892" y="197354"/>
                  <a:pt x="187861" y="201303"/>
                  <a:pt x="191830" y="202620"/>
                </a:cubicBezTo>
                <a:cubicBezTo>
                  <a:pt x="195798" y="205253"/>
                  <a:pt x="201090" y="205253"/>
                  <a:pt x="206382" y="203936"/>
                </a:cubicBezTo>
                <a:cubicBezTo>
                  <a:pt x="206382" y="203936"/>
                  <a:pt x="206382" y="203936"/>
                  <a:pt x="205059" y="209202"/>
                </a:cubicBezTo>
                <a:cubicBezTo>
                  <a:pt x="203736" y="213151"/>
                  <a:pt x="205059" y="217101"/>
                  <a:pt x="206382" y="221050"/>
                </a:cubicBezTo>
                <a:cubicBezTo>
                  <a:pt x="206382" y="221050"/>
                  <a:pt x="206382" y="221050"/>
                  <a:pt x="206382" y="234215"/>
                </a:cubicBezTo>
                <a:cubicBezTo>
                  <a:pt x="206382" y="240797"/>
                  <a:pt x="201090" y="246063"/>
                  <a:pt x="194476" y="246063"/>
                </a:cubicBezTo>
                <a:cubicBezTo>
                  <a:pt x="187861" y="246063"/>
                  <a:pt x="182569" y="240797"/>
                  <a:pt x="182569" y="234215"/>
                </a:cubicBezTo>
                <a:cubicBezTo>
                  <a:pt x="182569" y="234215"/>
                  <a:pt x="182569" y="234215"/>
                  <a:pt x="182569" y="192088"/>
                </a:cubicBezTo>
                <a:close/>
                <a:moveTo>
                  <a:pt x="149231" y="183859"/>
                </a:moveTo>
                <a:cubicBezTo>
                  <a:pt x="153200" y="192930"/>
                  <a:pt x="163783" y="196818"/>
                  <a:pt x="173044" y="194226"/>
                </a:cubicBezTo>
                <a:cubicBezTo>
                  <a:pt x="173044" y="194226"/>
                  <a:pt x="173044" y="194226"/>
                  <a:pt x="173044" y="234400"/>
                </a:cubicBezTo>
                <a:cubicBezTo>
                  <a:pt x="173044" y="240879"/>
                  <a:pt x="167752" y="246063"/>
                  <a:pt x="159815" y="246063"/>
                </a:cubicBezTo>
                <a:cubicBezTo>
                  <a:pt x="155846" y="246063"/>
                  <a:pt x="149231" y="242175"/>
                  <a:pt x="149231" y="234400"/>
                </a:cubicBezTo>
                <a:cubicBezTo>
                  <a:pt x="149231" y="234400"/>
                  <a:pt x="149231" y="234400"/>
                  <a:pt x="149231" y="183859"/>
                </a:cubicBezTo>
                <a:close/>
                <a:moveTo>
                  <a:pt x="74619" y="182563"/>
                </a:moveTo>
                <a:cubicBezTo>
                  <a:pt x="74619" y="182563"/>
                  <a:pt x="74619" y="182563"/>
                  <a:pt x="74619" y="238126"/>
                </a:cubicBezTo>
                <a:cubicBezTo>
                  <a:pt x="67673" y="238126"/>
                  <a:pt x="63506" y="232957"/>
                  <a:pt x="63506" y="227789"/>
                </a:cubicBezTo>
                <a:cubicBezTo>
                  <a:pt x="63506" y="227789"/>
                  <a:pt x="63506" y="227789"/>
                  <a:pt x="63506" y="192900"/>
                </a:cubicBezTo>
                <a:cubicBezTo>
                  <a:pt x="67673" y="191608"/>
                  <a:pt x="71841" y="189024"/>
                  <a:pt x="73230" y="183855"/>
                </a:cubicBezTo>
                <a:cubicBezTo>
                  <a:pt x="73230" y="183855"/>
                  <a:pt x="73230" y="183855"/>
                  <a:pt x="74619" y="182563"/>
                </a:cubicBezTo>
                <a:close/>
                <a:moveTo>
                  <a:pt x="90666" y="92075"/>
                </a:moveTo>
                <a:cubicBezTo>
                  <a:pt x="90666" y="92075"/>
                  <a:pt x="90666" y="92075"/>
                  <a:pt x="130275" y="92075"/>
                </a:cubicBezTo>
                <a:cubicBezTo>
                  <a:pt x="135557" y="92075"/>
                  <a:pt x="139517" y="93382"/>
                  <a:pt x="140838" y="97302"/>
                </a:cubicBezTo>
                <a:lnTo>
                  <a:pt x="175165" y="171785"/>
                </a:lnTo>
                <a:cubicBezTo>
                  <a:pt x="177806" y="177012"/>
                  <a:pt x="175165" y="183546"/>
                  <a:pt x="169884" y="186159"/>
                </a:cubicBezTo>
                <a:cubicBezTo>
                  <a:pt x="165923" y="187466"/>
                  <a:pt x="159322" y="186159"/>
                  <a:pt x="156681" y="180932"/>
                </a:cubicBezTo>
                <a:cubicBezTo>
                  <a:pt x="156681" y="180932"/>
                  <a:pt x="156681" y="180932"/>
                  <a:pt x="139517" y="144344"/>
                </a:cubicBezTo>
                <a:cubicBezTo>
                  <a:pt x="139517" y="144344"/>
                  <a:pt x="139517" y="144344"/>
                  <a:pt x="139517" y="271096"/>
                </a:cubicBezTo>
                <a:cubicBezTo>
                  <a:pt x="139517" y="278936"/>
                  <a:pt x="134236" y="284163"/>
                  <a:pt x="127635" y="284163"/>
                </a:cubicBezTo>
                <a:cubicBezTo>
                  <a:pt x="121033" y="284163"/>
                  <a:pt x="115752" y="278936"/>
                  <a:pt x="115752" y="271096"/>
                </a:cubicBezTo>
                <a:cubicBezTo>
                  <a:pt x="115752" y="271096"/>
                  <a:pt x="115752" y="271096"/>
                  <a:pt x="115752" y="197919"/>
                </a:cubicBezTo>
                <a:cubicBezTo>
                  <a:pt x="115752" y="197919"/>
                  <a:pt x="115752" y="197919"/>
                  <a:pt x="106510" y="197919"/>
                </a:cubicBezTo>
                <a:cubicBezTo>
                  <a:pt x="106510" y="197919"/>
                  <a:pt x="106510" y="197919"/>
                  <a:pt x="106510" y="271096"/>
                </a:cubicBezTo>
                <a:cubicBezTo>
                  <a:pt x="106510" y="278936"/>
                  <a:pt x="101229" y="284163"/>
                  <a:pt x="94627" y="284163"/>
                </a:cubicBezTo>
                <a:cubicBezTo>
                  <a:pt x="86706" y="284163"/>
                  <a:pt x="81424" y="278936"/>
                  <a:pt x="81424" y="271096"/>
                </a:cubicBezTo>
                <a:cubicBezTo>
                  <a:pt x="81424" y="271096"/>
                  <a:pt x="81424" y="271096"/>
                  <a:pt x="81424" y="144344"/>
                </a:cubicBezTo>
                <a:cubicBezTo>
                  <a:pt x="81424" y="144344"/>
                  <a:pt x="81424" y="144344"/>
                  <a:pt x="65581" y="180932"/>
                </a:cubicBezTo>
                <a:cubicBezTo>
                  <a:pt x="62940" y="186159"/>
                  <a:pt x="56339" y="187466"/>
                  <a:pt x="51058" y="186159"/>
                </a:cubicBezTo>
                <a:cubicBezTo>
                  <a:pt x="45776" y="183546"/>
                  <a:pt x="44456" y="177012"/>
                  <a:pt x="45776" y="171785"/>
                </a:cubicBezTo>
                <a:cubicBezTo>
                  <a:pt x="45776" y="171785"/>
                  <a:pt x="45776" y="171785"/>
                  <a:pt x="80104" y="97302"/>
                </a:cubicBezTo>
                <a:cubicBezTo>
                  <a:pt x="82745" y="93382"/>
                  <a:pt x="86706" y="92075"/>
                  <a:pt x="90666" y="92075"/>
                </a:cubicBezTo>
                <a:close/>
                <a:moveTo>
                  <a:pt x="238843" y="88900"/>
                </a:moveTo>
                <a:cubicBezTo>
                  <a:pt x="238843" y="88900"/>
                  <a:pt x="238843" y="88900"/>
                  <a:pt x="286633" y="88900"/>
                </a:cubicBezTo>
                <a:cubicBezTo>
                  <a:pt x="291943" y="88900"/>
                  <a:pt x="295925" y="91524"/>
                  <a:pt x="297253" y="95459"/>
                </a:cubicBezTo>
                <a:cubicBezTo>
                  <a:pt x="297253" y="95459"/>
                  <a:pt x="297253" y="95459"/>
                  <a:pt x="337077" y="180728"/>
                </a:cubicBezTo>
                <a:cubicBezTo>
                  <a:pt x="339732" y="185975"/>
                  <a:pt x="337077" y="192534"/>
                  <a:pt x="330440" y="195158"/>
                </a:cubicBezTo>
                <a:cubicBezTo>
                  <a:pt x="325130" y="197782"/>
                  <a:pt x="318492" y="196470"/>
                  <a:pt x="315837" y="189911"/>
                </a:cubicBezTo>
                <a:cubicBezTo>
                  <a:pt x="315837" y="189911"/>
                  <a:pt x="315837" y="189911"/>
                  <a:pt x="302563" y="163674"/>
                </a:cubicBezTo>
                <a:cubicBezTo>
                  <a:pt x="302563" y="163674"/>
                  <a:pt x="302563" y="163674"/>
                  <a:pt x="313182" y="212212"/>
                </a:cubicBezTo>
                <a:cubicBezTo>
                  <a:pt x="314510" y="216147"/>
                  <a:pt x="310527" y="220083"/>
                  <a:pt x="306545" y="220083"/>
                </a:cubicBezTo>
                <a:cubicBezTo>
                  <a:pt x="306545" y="220083"/>
                  <a:pt x="306545" y="220083"/>
                  <a:pt x="295925" y="220083"/>
                </a:cubicBezTo>
                <a:cubicBezTo>
                  <a:pt x="295925" y="220083"/>
                  <a:pt x="295925" y="220083"/>
                  <a:pt x="295925" y="293545"/>
                </a:cubicBezTo>
                <a:cubicBezTo>
                  <a:pt x="295925" y="301416"/>
                  <a:pt x="290615" y="307975"/>
                  <a:pt x="282650" y="307975"/>
                </a:cubicBezTo>
                <a:cubicBezTo>
                  <a:pt x="274685" y="307975"/>
                  <a:pt x="268048" y="301416"/>
                  <a:pt x="268048" y="293545"/>
                </a:cubicBezTo>
                <a:cubicBezTo>
                  <a:pt x="268048" y="293545"/>
                  <a:pt x="268048" y="293545"/>
                  <a:pt x="268048" y="220083"/>
                </a:cubicBezTo>
                <a:cubicBezTo>
                  <a:pt x="268048" y="220083"/>
                  <a:pt x="268048" y="220083"/>
                  <a:pt x="257428" y="220083"/>
                </a:cubicBezTo>
                <a:cubicBezTo>
                  <a:pt x="257428" y="220083"/>
                  <a:pt x="257428" y="220083"/>
                  <a:pt x="257428" y="293545"/>
                </a:cubicBezTo>
                <a:cubicBezTo>
                  <a:pt x="257428" y="301416"/>
                  <a:pt x="250791" y="307975"/>
                  <a:pt x="244153" y="307975"/>
                </a:cubicBezTo>
                <a:cubicBezTo>
                  <a:pt x="236188" y="307975"/>
                  <a:pt x="229551" y="301416"/>
                  <a:pt x="229551" y="293545"/>
                </a:cubicBezTo>
                <a:cubicBezTo>
                  <a:pt x="229551" y="293545"/>
                  <a:pt x="229551" y="293545"/>
                  <a:pt x="229551" y="220083"/>
                </a:cubicBezTo>
                <a:cubicBezTo>
                  <a:pt x="229551" y="220083"/>
                  <a:pt x="229551" y="220083"/>
                  <a:pt x="218931" y="220083"/>
                </a:cubicBezTo>
                <a:cubicBezTo>
                  <a:pt x="214949" y="220083"/>
                  <a:pt x="210966" y="216147"/>
                  <a:pt x="212294" y="212212"/>
                </a:cubicBezTo>
                <a:cubicBezTo>
                  <a:pt x="212294" y="212212"/>
                  <a:pt x="212294" y="212212"/>
                  <a:pt x="222914" y="163674"/>
                </a:cubicBezTo>
                <a:cubicBezTo>
                  <a:pt x="222914" y="163674"/>
                  <a:pt x="222914" y="163674"/>
                  <a:pt x="210966" y="189911"/>
                </a:cubicBezTo>
                <a:cubicBezTo>
                  <a:pt x="208311" y="196470"/>
                  <a:pt x="200346" y="197782"/>
                  <a:pt x="195036" y="195158"/>
                </a:cubicBezTo>
                <a:cubicBezTo>
                  <a:pt x="188399" y="192534"/>
                  <a:pt x="185744" y="185975"/>
                  <a:pt x="188399" y="180728"/>
                </a:cubicBezTo>
                <a:cubicBezTo>
                  <a:pt x="188399" y="180728"/>
                  <a:pt x="188399" y="180728"/>
                  <a:pt x="228223" y="95459"/>
                </a:cubicBezTo>
                <a:cubicBezTo>
                  <a:pt x="230878" y="91524"/>
                  <a:pt x="234861" y="88900"/>
                  <a:pt x="238843" y="88900"/>
                </a:cubicBezTo>
                <a:close/>
                <a:moveTo>
                  <a:pt x="40753" y="63500"/>
                </a:moveTo>
                <a:cubicBezTo>
                  <a:pt x="40753" y="63500"/>
                  <a:pt x="40753" y="63500"/>
                  <a:pt x="79117" y="63500"/>
                </a:cubicBezTo>
                <a:cubicBezTo>
                  <a:pt x="79117" y="70065"/>
                  <a:pt x="81763" y="76630"/>
                  <a:pt x="85732" y="81882"/>
                </a:cubicBezTo>
                <a:cubicBezTo>
                  <a:pt x="85732" y="81882"/>
                  <a:pt x="85732" y="81882"/>
                  <a:pt x="85732" y="83195"/>
                </a:cubicBezTo>
                <a:cubicBezTo>
                  <a:pt x="80440" y="84507"/>
                  <a:pt x="75149" y="88446"/>
                  <a:pt x="73826" y="92385"/>
                </a:cubicBezTo>
                <a:cubicBezTo>
                  <a:pt x="73826" y="92385"/>
                  <a:pt x="73826" y="92385"/>
                  <a:pt x="51336" y="139652"/>
                </a:cubicBezTo>
                <a:cubicBezTo>
                  <a:pt x="51336" y="139652"/>
                  <a:pt x="51336" y="139652"/>
                  <a:pt x="39430" y="168538"/>
                </a:cubicBezTo>
                <a:cubicBezTo>
                  <a:pt x="34138" y="177728"/>
                  <a:pt x="39430" y="188232"/>
                  <a:pt x="48690" y="192171"/>
                </a:cubicBezTo>
                <a:cubicBezTo>
                  <a:pt x="50013" y="193484"/>
                  <a:pt x="52659" y="193484"/>
                  <a:pt x="55305" y="194797"/>
                </a:cubicBezTo>
                <a:cubicBezTo>
                  <a:pt x="55305" y="194797"/>
                  <a:pt x="55305" y="194797"/>
                  <a:pt x="55305" y="227621"/>
                </a:cubicBezTo>
                <a:cubicBezTo>
                  <a:pt x="55305" y="232873"/>
                  <a:pt x="50013" y="238125"/>
                  <a:pt x="43398" y="238125"/>
                </a:cubicBezTo>
                <a:cubicBezTo>
                  <a:pt x="38107" y="238125"/>
                  <a:pt x="32815" y="232873"/>
                  <a:pt x="32815" y="227621"/>
                </a:cubicBezTo>
                <a:cubicBezTo>
                  <a:pt x="32815" y="155408"/>
                  <a:pt x="32815" y="114706"/>
                  <a:pt x="32815" y="112080"/>
                </a:cubicBezTo>
                <a:cubicBezTo>
                  <a:pt x="32815" y="112080"/>
                  <a:pt x="32815" y="112080"/>
                  <a:pt x="18263" y="144904"/>
                </a:cubicBezTo>
                <a:cubicBezTo>
                  <a:pt x="15617" y="148843"/>
                  <a:pt x="10325" y="151469"/>
                  <a:pt x="5034" y="148843"/>
                </a:cubicBezTo>
                <a:cubicBezTo>
                  <a:pt x="1065" y="146217"/>
                  <a:pt x="-1581" y="140965"/>
                  <a:pt x="1065" y="137026"/>
                </a:cubicBezTo>
                <a:cubicBezTo>
                  <a:pt x="1065" y="137026"/>
                  <a:pt x="1065" y="137026"/>
                  <a:pt x="31492" y="68752"/>
                </a:cubicBezTo>
                <a:cubicBezTo>
                  <a:pt x="34138" y="64813"/>
                  <a:pt x="36784" y="63500"/>
                  <a:pt x="40753" y="63500"/>
                </a:cubicBezTo>
                <a:close/>
                <a:moveTo>
                  <a:pt x="157633" y="53975"/>
                </a:moveTo>
                <a:cubicBezTo>
                  <a:pt x="157633" y="53975"/>
                  <a:pt x="157633" y="53975"/>
                  <a:pt x="197198" y="53975"/>
                </a:cubicBezTo>
                <a:cubicBezTo>
                  <a:pt x="202473" y="53975"/>
                  <a:pt x="206430" y="55277"/>
                  <a:pt x="207749" y="59183"/>
                </a:cubicBezTo>
                <a:cubicBezTo>
                  <a:pt x="207749" y="59183"/>
                  <a:pt x="207749" y="59183"/>
                  <a:pt x="222256" y="90434"/>
                </a:cubicBezTo>
                <a:cubicBezTo>
                  <a:pt x="222256" y="90434"/>
                  <a:pt x="220937" y="91736"/>
                  <a:pt x="220937" y="91736"/>
                </a:cubicBezTo>
                <a:cubicBezTo>
                  <a:pt x="220937" y="91736"/>
                  <a:pt x="220937" y="91736"/>
                  <a:pt x="210386" y="115174"/>
                </a:cubicBezTo>
                <a:cubicBezTo>
                  <a:pt x="210386" y="115174"/>
                  <a:pt x="210386" y="115174"/>
                  <a:pt x="206430" y="106060"/>
                </a:cubicBezTo>
                <a:cubicBezTo>
                  <a:pt x="206430" y="106060"/>
                  <a:pt x="206430" y="106060"/>
                  <a:pt x="206430" y="122987"/>
                </a:cubicBezTo>
                <a:cubicBezTo>
                  <a:pt x="199836" y="138612"/>
                  <a:pt x="205111" y="126893"/>
                  <a:pt x="185328" y="169863"/>
                </a:cubicBezTo>
                <a:cubicBezTo>
                  <a:pt x="184009" y="168561"/>
                  <a:pt x="170821" y="138612"/>
                  <a:pt x="169502" y="137310"/>
                </a:cubicBezTo>
                <a:cubicBezTo>
                  <a:pt x="169502" y="137310"/>
                  <a:pt x="169502" y="137310"/>
                  <a:pt x="149719" y="93038"/>
                </a:cubicBezTo>
                <a:cubicBezTo>
                  <a:pt x="147082" y="89132"/>
                  <a:pt x="143125" y="85226"/>
                  <a:pt x="136531" y="83924"/>
                </a:cubicBezTo>
                <a:cubicBezTo>
                  <a:pt x="136531" y="83924"/>
                  <a:pt x="136531" y="83924"/>
                  <a:pt x="136531" y="82621"/>
                </a:cubicBezTo>
                <a:cubicBezTo>
                  <a:pt x="140488" y="78715"/>
                  <a:pt x="143125" y="73507"/>
                  <a:pt x="144444" y="66996"/>
                </a:cubicBezTo>
                <a:cubicBezTo>
                  <a:pt x="144444" y="66996"/>
                  <a:pt x="144444" y="66996"/>
                  <a:pt x="147082" y="59183"/>
                </a:cubicBezTo>
                <a:cubicBezTo>
                  <a:pt x="149719" y="55277"/>
                  <a:pt x="153676" y="53975"/>
                  <a:pt x="157633" y="53975"/>
                </a:cubicBezTo>
                <a:close/>
                <a:moveTo>
                  <a:pt x="111926" y="38100"/>
                </a:moveTo>
                <a:cubicBezTo>
                  <a:pt x="125516" y="38100"/>
                  <a:pt x="136533" y="48761"/>
                  <a:pt x="136533" y="61913"/>
                </a:cubicBezTo>
                <a:cubicBezTo>
                  <a:pt x="136533" y="75065"/>
                  <a:pt x="125516" y="85726"/>
                  <a:pt x="111926" y="85726"/>
                </a:cubicBezTo>
                <a:cubicBezTo>
                  <a:pt x="98336" y="85726"/>
                  <a:pt x="87319" y="75065"/>
                  <a:pt x="87319" y="61913"/>
                </a:cubicBezTo>
                <a:cubicBezTo>
                  <a:pt x="87319" y="48761"/>
                  <a:pt x="98336" y="38100"/>
                  <a:pt x="111926" y="38100"/>
                </a:cubicBezTo>
                <a:close/>
                <a:moveTo>
                  <a:pt x="262738" y="28575"/>
                </a:moveTo>
                <a:cubicBezTo>
                  <a:pt x="278613" y="28575"/>
                  <a:pt x="290519" y="40423"/>
                  <a:pt x="290519" y="56221"/>
                </a:cubicBezTo>
                <a:cubicBezTo>
                  <a:pt x="290519" y="72018"/>
                  <a:pt x="277290" y="82550"/>
                  <a:pt x="262738" y="82550"/>
                </a:cubicBezTo>
                <a:cubicBezTo>
                  <a:pt x="248185" y="82550"/>
                  <a:pt x="234956" y="72018"/>
                  <a:pt x="234956" y="56221"/>
                </a:cubicBezTo>
                <a:cubicBezTo>
                  <a:pt x="234956" y="40423"/>
                  <a:pt x="248185" y="28575"/>
                  <a:pt x="262738" y="28575"/>
                </a:cubicBezTo>
                <a:close/>
                <a:moveTo>
                  <a:pt x="58744" y="15875"/>
                </a:moveTo>
                <a:cubicBezTo>
                  <a:pt x="71019" y="15875"/>
                  <a:pt x="80969" y="25825"/>
                  <a:pt x="80969" y="38100"/>
                </a:cubicBezTo>
                <a:cubicBezTo>
                  <a:pt x="80969" y="50375"/>
                  <a:pt x="71019" y="60325"/>
                  <a:pt x="58744" y="60325"/>
                </a:cubicBezTo>
                <a:cubicBezTo>
                  <a:pt x="46469" y="60325"/>
                  <a:pt x="36519" y="50375"/>
                  <a:pt x="36519" y="38100"/>
                </a:cubicBezTo>
                <a:cubicBezTo>
                  <a:pt x="36519" y="25825"/>
                  <a:pt x="46469" y="15875"/>
                  <a:pt x="58744" y="15875"/>
                </a:cubicBezTo>
                <a:close/>
                <a:moveTo>
                  <a:pt x="177013" y="0"/>
                </a:moveTo>
                <a:cubicBezTo>
                  <a:pt x="189726" y="0"/>
                  <a:pt x="200032" y="10661"/>
                  <a:pt x="200032" y="23813"/>
                </a:cubicBezTo>
                <a:cubicBezTo>
                  <a:pt x="200032" y="36965"/>
                  <a:pt x="189726" y="47626"/>
                  <a:pt x="177013" y="47626"/>
                </a:cubicBezTo>
                <a:cubicBezTo>
                  <a:pt x="164300" y="47626"/>
                  <a:pt x="153994" y="36965"/>
                  <a:pt x="153994" y="23813"/>
                </a:cubicBezTo>
                <a:cubicBezTo>
                  <a:pt x="153994" y="10661"/>
                  <a:pt x="164300" y="0"/>
                  <a:pt x="1770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椭圆 24"/>
          <p:cNvSpPr/>
          <p:nvPr/>
        </p:nvSpPr>
        <p:spPr>
          <a:xfrm>
            <a:off x="7689071" y="2746469"/>
            <a:ext cx="793428" cy="793428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25"/>
          <p:cNvSpPr/>
          <p:nvPr/>
        </p:nvSpPr>
        <p:spPr>
          <a:xfrm>
            <a:off x="9852024" y="2746469"/>
            <a:ext cx="664353" cy="793428"/>
          </a:xfrm>
          <a:custGeom>
            <a:avLst/>
            <a:gdLst>
              <a:gd name="connsiteX0" fmla="*/ 132196 w 277813"/>
              <a:gd name="connsiteY0" fmla="*/ 133350 h 331788"/>
              <a:gd name="connsiteX1" fmla="*/ 132196 w 277813"/>
              <a:gd name="connsiteY1" fmla="*/ 152673 h 331788"/>
              <a:gd name="connsiteX2" fmla="*/ 99724 w 277813"/>
              <a:gd name="connsiteY2" fmla="*/ 186167 h 331788"/>
              <a:gd name="connsiteX3" fmla="*/ 134793 w 277813"/>
              <a:gd name="connsiteY3" fmla="*/ 220949 h 331788"/>
              <a:gd name="connsiteX4" fmla="*/ 154276 w 277813"/>
              <a:gd name="connsiteY4" fmla="*/ 237696 h 331788"/>
              <a:gd name="connsiteX5" fmla="*/ 136092 w 277813"/>
              <a:gd name="connsiteY5" fmla="*/ 249290 h 331788"/>
              <a:gd name="connsiteX6" fmla="*/ 104920 w 277813"/>
              <a:gd name="connsiteY6" fmla="*/ 241561 h 331788"/>
              <a:gd name="connsiteX7" fmla="*/ 98425 w 277813"/>
              <a:gd name="connsiteY7" fmla="*/ 263460 h 331788"/>
              <a:gd name="connsiteX8" fmla="*/ 130897 w 277813"/>
              <a:gd name="connsiteY8" fmla="*/ 272478 h 331788"/>
              <a:gd name="connsiteX9" fmla="*/ 130897 w 277813"/>
              <a:gd name="connsiteY9" fmla="*/ 290513 h 331788"/>
              <a:gd name="connsiteX10" fmla="*/ 150380 w 277813"/>
              <a:gd name="connsiteY10" fmla="*/ 290513 h 331788"/>
              <a:gd name="connsiteX11" fmla="*/ 150380 w 277813"/>
              <a:gd name="connsiteY11" fmla="*/ 271190 h 331788"/>
              <a:gd name="connsiteX12" fmla="*/ 184150 w 277813"/>
              <a:gd name="connsiteY12" fmla="*/ 235120 h 331788"/>
              <a:gd name="connsiteX13" fmla="*/ 152978 w 277813"/>
              <a:gd name="connsiteY13" fmla="*/ 199049 h 331788"/>
              <a:gd name="connsiteX14" fmla="*/ 129598 w 277813"/>
              <a:gd name="connsiteY14" fmla="*/ 182303 h 331788"/>
              <a:gd name="connsiteX15" fmla="*/ 146483 w 277813"/>
              <a:gd name="connsiteY15" fmla="*/ 171997 h 331788"/>
              <a:gd name="connsiteX16" fmla="*/ 173759 w 277813"/>
              <a:gd name="connsiteY16" fmla="*/ 178438 h 331788"/>
              <a:gd name="connsiteX17" fmla="*/ 178955 w 277813"/>
              <a:gd name="connsiteY17" fmla="*/ 156538 h 331788"/>
              <a:gd name="connsiteX18" fmla="*/ 151679 w 277813"/>
              <a:gd name="connsiteY18" fmla="*/ 151385 h 331788"/>
              <a:gd name="connsiteX19" fmla="*/ 151679 w 277813"/>
              <a:gd name="connsiteY19" fmla="*/ 133350 h 331788"/>
              <a:gd name="connsiteX20" fmla="*/ 132196 w 277813"/>
              <a:gd name="connsiteY20" fmla="*/ 133350 h 331788"/>
              <a:gd name="connsiteX21" fmla="*/ 136310 w 277813"/>
              <a:gd name="connsiteY21" fmla="*/ 0 h 331788"/>
              <a:gd name="connsiteX22" fmla="*/ 167467 w 277813"/>
              <a:gd name="connsiteY22" fmla="*/ 3888 h 331788"/>
              <a:gd name="connsiteX23" fmla="*/ 158380 w 277813"/>
              <a:gd name="connsiteY23" fmla="*/ 25921 h 331788"/>
              <a:gd name="connsiteX24" fmla="*/ 184343 w 277813"/>
              <a:gd name="connsiteY24" fmla="*/ 6480 h 331788"/>
              <a:gd name="connsiteX25" fmla="*/ 214202 w 277813"/>
              <a:gd name="connsiteY25" fmla="*/ 9072 h 331788"/>
              <a:gd name="connsiteX26" fmla="*/ 188238 w 277813"/>
              <a:gd name="connsiteY26" fmla="*/ 62210 h 331788"/>
              <a:gd name="connsiteX27" fmla="*/ 215500 w 277813"/>
              <a:gd name="connsiteY27" fmla="*/ 62210 h 331788"/>
              <a:gd name="connsiteX28" fmla="*/ 215500 w 277813"/>
              <a:gd name="connsiteY28" fmla="*/ 81651 h 331788"/>
              <a:gd name="connsiteX29" fmla="*/ 183045 w 277813"/>
              <a:gd name="connsiteY29" fmla="*/ 81651 h 331788"/>
              <a:gd name="connsiteX30" fmla="*/ 277813 w 277813"/>
              <a:gd name="connsiteY30" fmla="*/ 243657 h 331788"/>
              <a:gd name="connsiteX31" fmla="*/ 138907 w 277813"/>
              <a:gd name="connsiteY31" fmla="*/ 331788 h 331788"/>
              <a:gd name="connsiteX32" fmla="*/ 0 w 277813"/>
              <a:gd name="connsiteY32" fmla="*/ 243657 h 331788"/>
              <a:gd name="connsiteX33" fmla="*/ 94768 w 277813"/>
              <a:gd name="connsiteY33" fmla="*/ 81651 h 331788"/>
              <a:gd name="connsiteX34" fmla="*/ 68804 w 277813"/>
              <a:gd name="connsiteY34" fmla="*/ 81651 h 331788"/>
              <a:gd name="connsiteX35" fmla="*/ 68804 w 277813"/>
              <a:gd name="connsiteY35" fmla="*/ 60914 h 331788"/>
              <a:gd name="connsiteX36" fmla="*/ 96066 w 277813"/>
              <a:gd name="connsiteY36" fmla="*/ 62210 h 331788"/>
              <a:gd name="connsiteX37" fmla="*/ 66208 w 277813"/>
              <a:gd name="connsiteY37" fmla="*/ 5184 h 331788"/>
              <a:gd name="connsiteX38" fmla="*/ 110347 w 277813"/>
              <a:gd name="connsiteY38" fmla="*/ 6480 h 331788"/>
              <a:gd name="connsiteX39" fmla="*/ 127223 w 277813"/>
              <a:gd name="connsiteY39" fmla="*/ 28513 h 331788"/>
              <a:gd name="connsiteX40" fmla="*/ 136310 w 277813"/>
              <a:gd name="connsiteY4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77813" h="331788">
                <a:moveTo>
                  <a:pt x="132196" y="133350"/>
                </a:moveTo>
                <a:cubicBezTo>
                  <a:pt x="132196" y="133350"/>
                  <a:pt x="132196" y="133350"/>
                  <a:pt x="132196" y="152673"/>
                </a:cubicBezTo>
                <a:cubicBezTo>
                  <a:pt x="111414" y="156538"/>
                  <a:pt x="99724" y="169420"/>
                  <a:pt x="99724" y="186167"/>
                </a:cubicBezTo>
                <a:cubicBezTo>
                  <a:pt x="99724" y="204202"/>
                  <a:pt x="114012" y="214508"/>
                  <a:pt x="134793" y="220949"/>
                </a:cubicBezTo>
                <a:cubicBezTo>
                  <a:pt x="149081" y="226102"/>
                  <a:pt x="154276" y="231255"/>
                  <a:pt x="154276" y="237696"/>
                </a:cubicBezTo>
                <a:cubicBezTo>
                  <a:pt x="154276" y="245425"/>
                  <a:pt x="147782" y="249290"/>
                  <a:pt x="136092" y="249290"/>
                </a:cubicBezTo>
                <a:cubicBezTo>
                  <a:pt x="124403" y="249290"/>
                  <a:pt x="112713" y="245425"/>
                  <a:pt x="104920" y="241561"/>
                </a:cubicBezTo>
                <a:cubicBezTo>
                  <a:pt x="104920" y="241561"/>
                  <a:pt x="104920" y="241561"/>
                  <a:pt x="98425" y="263460"/>
                </a:cubicBezTo>
                <a:cubicBezTo>
                  <a:pt x="106218" y="267325"/>
                  <a:pt x="117908" y="271190"/>
                  <a:pt x="130897" y="272478"/>
                </a:cubicBezTo>
                <a:cubicBezTo>
                  <a:pt x="130897" y="272478"/>
                  <a:pt x="130897" y="272478"/>
                  <a:pt x="130897" y="290513"/>
                </a:cubicBezTo>
                <a:cubicBezTo>
                  <a:pt x="130897" y="290513"/>
                  <a:pt x="130897" y="290513"/>
                  <a:pt x="150380" y="290513"/>
                </a:cubicBezTo>
                <a:cubicBezTo>
                  <a:pt x="150380" y="290513"/>
                  <a:pt x="150380" y="290513"/>
                  <a:pt x="150380" y="271190"/>
                </a:cubicBezTo>
                <a:cubicBezTo>
                  <a:pt x="172460" y="267325"/>
                  <a:pt x="184150" y="251866"/>
                  <a:pt x="184150" y="235120"/>
                </a:cubicBezTo>
                <a:cubicBezTo>
                  <a:pt x="184150" y="218373"/>
                  <a:pt x="175058" y="208067"/>
                  <a:pt x="152978" y="199049"/>
                </a:cubicBezTo>
                <a:cubicBezTo>
                  <a:pt x="136092" y="193897"/>
                  <a:pt x="129598" y="188744"/>
                  <a:pt x="129598" y="182303"/>
                </a:cubicBezTo>
                <a:cubicBezTo>
                  <a:pt x="129598" y="177150"/>
                  <a:pt x="133495" y="171997"/>
                  <a:pt x="146483" y="171997"/>
                </a:cubicBezTo>
                <a:cubicBezTo>
                  <a:pt x="159472" y="171997"/>
                  <a:pt x="168564" y="177150"/>
                  <a:pt x="173759" y="178438"/>
                </a:cubicBezTo>
                <a:cubicBezTo>
                  <a:pt x="173759" y="178438"/>
                  <a:pt x="173759" y="178438"/>
                  <a:pt x="178955" y="156538"/>
                </a:cubicBezTo>
                <a:cubicBezTo>
                  <a:pt x="172460" y="153962"/>
                  <a:pt x="164667" y="151385"/>
                  <a:pt x="151679" y="151385"/>
                </a:cubicBezTo>
                <a:cubicBezTo>
                  <a:pt x="151679" y="151385"/>
                  <a:pt x="151679" y="151385"/>
                  <a:pt x="151679" y="133350"/>
                </a:cubicBezTo>
                <a:cubicBezTo>
                  <a:pt x="151679" y="133350"/>
                  <a:pt x="151679" y="133350"/>
                  <a:pt x="132196" y="133350"/>
                </a:cubicBezTo>
                <a:close/>
                <a:moveTo>
                  <a:pt x="136310" y="0"/>
                </a:moveTo>
                <a:cubicBezTo>
                  <a:pt x="136310" y="0"/>
                  <a:pt x="136310" y="0"/>
                  <a:pt x="167467" y="3888"/>
                </a:cubicBezTo>
                <a:cubicBezTo>
                  <a:pt x="167467" y="3888"/>
                  <a:pt x="167467" y="3888"/>
                  <a:pt x="158380" y="25921"/>
                </a:cubicBezTo>
                <a:cubicBezTo>
                  <a:pt x="158380" y="25921"/>
                  <a:pt x="158380" y="25921"/>
                  <a:pt x="184343" y="6480"/>
                </a:cubicBezTo>
                <a:cubicBezTo>
                  <a:pt x="184343" y="6480"/>
                  <a:pt x="184343" y="6480"/>
                  <a:pt x="214202" y="9072"/>
                </a:cubicBezTo>
                <a:cubicBezTo>
                  <a:pt x="214202" y="9072"/>
                  <a:pt x="214202" y="9072"/>
                  <a:pt x="188238" y="62210"/>
                </a:cubicBezTo>
                <a:cubicBezTo>
                  <a:pt x="188238" y="62210"/>
                  <a:pt x="188238" y="62210"/>
                  <a:pt x="215500" y="62210"/>
                </a:cubicBezTo>
                <a:cubicBezTo>
                  <a:pt x="215500" y="62210"/>
                  <a:pt x="215500" y="62210"/>
                  <a:pt x="215500" y="81651"/>
                </a:cubicBezTo>
                <a:cubicBezTo>
                  <a:pt x="215500" y="81651"/>
                  <a:pt x="215500" y="81651"/>
                  <a:pt x="183045" y="81651"/>
                </a:cubicBezTo>
                <a:cubicBezTo>
                  <a:pt x="237569" y="114052"/>
                  <a:pt x="277813" y="198295"/>
                  <a:pt x="277813" y="243657"/>
                </a:cubicBezTo>
                <a:cubicBezTo>
                  <a:pt x="277813" y="299387"/>
                  <a:pt x="215500" y="331788"/>
                  <a:pt x="138907" y="331788"/>
                </a:cubicBezTo>
                <a:cubicBezTo>
                  <a:pt x="62313" y="331788"/>
                  <a:pt x="0" y="299387"/>
                  <a:pt x="0" y="243657"/>
                </a:cubicBezTo>
                <a:cubicBezTo>
                  <a:pt x="0" y="198295"/>
                  <a:pt x="40244" y="114052"/>
                  <a:pt x="94768" y="81651"/>
                </a:cubicBezTo>
                <a:cubicBezTo>
                  <a:pt x="94768" y="81651"/>
                  <a:pt x="94768" y="81651"/>
                  <a:pt x="68804" y="81651"/>
                </a:cubicBezTo>
                <a:cubicBezTo>
                  <a:pt x="68804" y="81651"/>
                  <a:pt x="68804" y="81651"/>
                  <a:pt x="68804" y="60914"/>
                </a:cubicBezTo>
                <a:cubicBezTo>
                  <a:pt x="68804" y="60914"/>
                  <a:pt x="68804" y="60914"/>
                  <a:pt x="96066" y="62210"/>
                </a:cubicBezTo>
                <a:cubicBezTo>
                  <a:pt x="96066" y="62210"/>
                  <a:pt x="96066" y="62210"/>
                  <a:pt x="66208" y="5184"/>
                </a:cubicBezTo>
                <a:cubicBezTo>
                  <a:pt x="66208" y="5184"/>
                  <a:pt x="66208" y="5184"/>
                  <a:pt x="110347" y="6480"/>
                </a:cubicBezTo>
                <a:cubicBezTo>
                  <a:pt x="110347" y="6480"/>
                  <a:pt x="110347" y="6480"/>
                  <a:pt x="127223" y="28513"/>
                </a:cubicBezTo>
                <a:cubicBezTo>
                  <a:pt x="127223" y="28513"/>
                  <a:pt x="127223" y="28513"/>
                  <a:pt x="1363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TextBox 19"/>
          <p:cNvSpPr txBox="1"/>
          <p:nvPr/>
        </p:nvSpPr>
        <p:spPr>
          <a:xfrm>
            <a:off x="5196113" y="4088057"/>
            <a:ext cx="1582511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1800" dirty="0">
                <a:solidFill>
                  <a:srgbClr val="2FBCEA"/>
                </a:solidFill>
                <a:latin typeface="+mn-ea"/>
              </a:rPr>
              <a:t>文字添加</a:t>
            </a:r>
            <a:endParaRPr lang="en-US" sz="1800" dirty="0">
              <a:solidFill>
                <a:srgbClr val="2FBCEA"/>
              </a:solidFill>
              <a:latin typeface="+mn-ea"/>
            </a:endParaRPr>
          </a:p>
        </p:txBody>
      </p:sp>
      <p:sp>
        <p:nvSpPr>
          <p:cNvPr id="28" name="TextBox 19"/>
          <p:cNvSpPr txBox="1"/>
          <p:nvPr/>
        </p:nvSpPr>
        <p:spPr>
          <a:xfrm>
            <a:off x="7349578" y="4088057"/>
            <a:ext cx="1582511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1800" dirty="0">
                <a:solidFill>
                  <a:srgbClr val="3F3C5F"/>
                </a:solidFill>
                <a:latin typeface="+mn-ea"/>
              </a:rPr>
              <a:t>文字添加</a:t>
            </a:r>
            <a:endParaRPr lang="en-US" sz="1800" dirty="0">
              <a:solidFill>
                <a:srgbClr val="3F3C5F"/>
              </a:solidFill>
              <a:latin typeface="+mn-ea"/>
            </a:endParaRPr>
          </a:p>
        </p:txBody>
      </p:sp>
      <p:sp>
        <p:nvSpPr>
          <p:cNvPr id="29" name="TextBox 19"/>
          <p:cNvSpPr txBox="1"/>
          <p:nvPr/>
        </p:nvSpPr>
        <p:spPr>
          <a:xfrm>
            <a:off x="9392944" y="4088057"/>
            <a:ext cx="1582511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文字添加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19962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30" grpId="0" animBg="1"/>
      <p:bldP spid="31" grpId="0" animBg="1"/>
      <p:bldP spid="32" grpId="0" animBg="1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8241" y="29082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标题文字添加此处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695325" y="1959428"/>
            <a:ext cx="10630795" cy="1059543"/>
            <a:chOff x="695325" y="1959428"/>
            <a:chExt cx="10630795" cy="1059543"/>
          </a:xfrm>
        </p:grpSpPr>
        <p:sp>
          <p:nvSpPr>
            <p:cNvPr id="12" name="椭圆 11"/>
            <p:cNvSpPr/>
            <p:nvPr/>
          </p:nvSpPr>
          <p:spPr>
            <a:xfrm>
              <a:off x="695325" y="1959428"/>
              <a:ext cx="1059543" cy="1059543"/>
            </a:xfrm>
            <a:prstGeom prst="ellipse">
              <a:avLst/>
            </a:prstGeom>
            <a:noFill/>
            <a:ln w="28575">
              <a:solidFill>
                <a:srgbClr val="2FBC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cxnSpLocks/>
            </p:cNvCxnSpPr>
            <p:nvPr/>
          </p:nvCxnSpPr>
          <p:spPr>
            <a:xfrm>
              <a:off x="8084457" y="2057199"/>
              <a:ext cx="0" cy="86400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>
              <a:cxnSpLocks/>
            </p:cNvCxnSpPr>
            <p:nvPr/>
          </p:nvCxnSpPr>
          <p:spPr>
            <a:xfrm>
              <a:off x="9724571" y="2057199"/>
              <a:ext cx="0" cy="86400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组合 26"/>
            <p:cNvGrpSpPr/>
            <p:nvPr/>
          </p:nvGrpSpPr>
          <p:grpSpPr>
            <a:xfrm>
              <a:off x="1971580" y="2086092"/>
              <a:ext cx="5983248" cy="806215"/>
              <a:chOff x="5394700" y="1317507"/>
              <a:chExt cx="5983248" cy="806215"/>
            </a:xfrm>
          </p:grpSpPr>
          <p:sp>
            <p:nvSpPr>
              <p:cNvPr id="28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5394700" y="1662057"/>
                <a:ext cx="59832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45" name="椭圆 35"/>
            <p:cNvSpPr/>
            <p:nvPr/>
          </p:nvSpPr>
          <p:spPr>
            <a:xfrm>
              <a:off x="941567" y="2205387"/>
              <a:ext cx="567058" cy="561631"/>
            </a:xfrm>
            <a:custGeom>
              <a:avLst/>
              <a:gdLst>
                <a:gd name="connsiteX0" fmla="*/ 292147 w 331788"/>
                <a:gd name="connsiteY0" fmla="*/ 109538 h 328613"/>
                <a:gd name="connsiteX1" fmla="*/ 327025 w 331788"/>
                <a:gd name="connsiteY1" fmla="*/ 145621 h 328613"/>
                <a:gd name="connsiteX2" fmla="*/ 327025 w 331788"/>
                <a:gd name="connsiteY2" fmla="*/ 229385 h 328613"/>
                <a:gd name="connsiteX3" fmla="*/ 293438 w 331788"/>
                <a:gd name="connsiteY3" fmla="*/ 264179 h 328613"/>
                <a:gd name="connsiteX4" fmla="*/ 252101 w 331788"/>
                <a:gd name="connsiteY4" fmla="*/ 264179 h 328613"/>
                <a:gd name="connsiteX5" fmla="*/ 252101 w 331788"/>
                <a:gd name="connsiteY5" fmla="*/ 319593 h 328613"/>
                <a:gd name="connsiteX6" fmla="*/ 243059 w 331788"/>
                <a:gd name="connsiteY6" fmla="*/ 328613 h 328613"/>
                <a:gd name="connsiteX7" fmla="*/ 205596 w 331788"/>
                <a:gd name="connsiteY7" fmla="*/ 328613 h 328613"/>
                <a:gd name="connsiteX8" fmla="*/ 195262 w 331788"/>
                <a:gd name="connsiteY8" fmla="*/ 319593 h 328613"/>
                <a:gd name="connsiteX9" fmla="*/ 195262 w 331788"/>
                <a:gd name="connsiteY9" fmla="*/ 235829 h 328613"/>
                <a:gd name="connsiteX10" fmla="*/ 224973 w 331788"/>
                <a:gd name="connsiteY10" fmla="*/ 207478 h 328613"/>
                <a:gd name="connsiteX11" fmla="*/ 255976 w 331788"/>
                <a:gd name="connsiteY11" fmla="*/ 207478 h 328613"/>
                <a:gd name="connsiteX12" fmla="*/ 255976 w 331788"/>
                <a:gd name="connsiteY12" fmla="*/ 145621 h 328613"/>
                <a:gd name="connsiteX13" fmla="*/ 292147 w 331788"/>
                <a:gd name="connsiteY13" fmla="*/ 109538 h 328613"/>
                <a:gd name="connsiteX14" fmla="*/ 38473 w 331788"/>
                <a:gd name="connsiteY14" fmla="*/ 109538 h 328613"/>
                <a:gd name="connsiteX15" fmla="*/ 75079 w 331788"/>
                <a:gd name="connsiteY15" fmla="*/ 145621 h 328613"/>
                <a:gd name="connsiteX16" fmla="*/ 75079 w 331788"/>
                <a:gd name="connsiteY16" fmla="*/ 207478 h 328613"/>
                <a:gd name="connsiteX17" fmla="*/ 106456 w 331788"/>
                <a:gd name="connsiteY17" fmla="*/ 207478 h 328613"/>
                <a:gd name="connsiteX18" fmla="*/ 136525 w 331788"/>
                <a:gd name="connsiteY18" fmla="*/ 235829 h 328613"/>
                <a:gd name="connsiteX19" fmla="*/ 136525 w 331788"/>
                <a:gd name="connsiteY19" fmla="*/ 319593 h 328613"/>
                <a:gd name="connsiteX20" fmla="*/ 126066 w 331788"/>
                <a:gd name="connsiteY20" fmla="*/ 328613 h 328613"/>
                <a:gd name="connsiteX21" fmla="*/ 88153 w 331788"/>
                <a:gd name="connsiteY21" fmla="*/ 328613 h 328613"/>
                <a:gd name="connsiteX22" fmla="*/ 79001 w 331788"/>
                <a:gd name="connsiteY22" fmla="*/ 319593 h 328613"/>
                <a:gd name="connsiteX23" fmla="*/ 79001 w 331788"/>
                <a:gd name="connsiteY23" fmla="*/ 264179 h 328613"/>
                <a:gd name="connsiteX24" fmla="*/ 37166 w 331788"/>
                <a:gd name="connsiteY24" fmla="*/ 264179 h 328613"/>
                <a:gd name="connsiteX25" fmla="*/ 3175 w 331788"/>
                <a:gd name="connsiteY25" fmla="*/ 229385 h 328613"/>
                <a:gd name="connsiteX26" fmla="*/ 3175 w 331788"/>
                <a:gd name="connsiteY26" fmla="*/ 145621 h 328613"/>
                <a:gd name="connsiteX27" fmla="*/ 38473 w 331788"/>
                <a:gd name="connsiteY27" fmla="*/ 109538 h 328613"/>
                <a:gd name="connsiteX28" fmla="*/ 160734 w 331788"/>
                <a:gd name="connsiteY28" fmla="*/ 88900 h 328613"/>
                <a:gd name="connsiteX29" fmla="*/ 171053 w 331788"/>
                <a:gd name="connsiteY29" fmla="*/ 88900 h 328613"/>
                <a:gd name="connsiteX30" fmla="*/ 173633 w 331788"/>
                <a:gd name="connsiteY30" fmla="*/ 90195 h 328613"/>
                <a:gd name="connsiteX31" fmla="*/ 174923 w 331788"/>
                <a:gd name="connsiteY31" fmla="*/ 95375 h 328613"/>
                <a:gd name="connsiteX32" fmla="*/ 169763 w 331788"/>
                <a:gd name="connsiteY32" fmla="*/ 103146 h 328613"/>
                <a:gd name="connsiteX33" fmla="*/ 172343 w 331788"/>
                <a:gd name="connsiteY33" fmla="*/ 123867 h 328613"/>
                <a:gd name="connsiteX34" fmla="*/ 167184 w 331788"/>
                <a:gd name="connsiteY34" fmla="*/ 136818 h 328613"/>
                <a:gd name="connsiteX35" fmla="*/ 164604 w 331788"/>
                <a:gd name="connsiteY35" fmla="*/ 136818 h 328613"/>
                <a:gd name="connsiteX36" fmla="*/ 159444 w 331788"/>
                <a:gd name="connsiteY36" fmla="*/ 123867 h 328613"/>
                <a:gd name="connsiteX37" fmla="*/ 162024 w 331788"/>
                <a:gd name="connsiteY37" fmla="*/ 103146 h 328613"/>
                <a:gd name="connsiteX38" fmla="*/ 156865 w 331788"/>
                <a:gd name="connsiteY38" fmla="*/ 95375 h 328613"/>
                <a:gd name="connsiteX39" fmla="*/ 158155 w 331788"/>
                <a:gd name="connsiteY39" fmla="*/ 90195 h 328613"/>
                <a:gd name="connsiteX40" fmla="*/ 160734 w 331788"/>
                <a:gd name="connsiteY40" fmla="*/ 88900 h 328613"/>
                <a:gd name="connsiteX41" fmla="*/ 136182 w 331788"/>
                <a:gd name="connsiteY41" fmla="*/ 88900 h 328613"/>
                <a:gd name="connsiteX42" fmla="*/ 138766 w 331788"/>
                <a:gd name="connsiteY42" fmla="*/ 91502 h 328613"/>
                <a:gd name="connsiteX43" fmla="*/ 165893 w 331788"/>
                <a:gd name="connsiteY43" fmla="*/ 165652 h 328613"/>
                <a:gd name="connsiteX44" fmla="*/ 193021 w 331788"/>
                <a:gd name="connsiteY44" fmla="*/ 91502 h 328613"/>
                <a:gd name="connsiteX45" fmla="*/ 196897 w 331788"/>
                <a:gd name="connsiteY45" fmla="*/ 90201 h 328613"/>
                <a:gd name="connsiteX46" fmla="*/ 208523 w 331788"/>
                <a:gd name="connsiteY46" fmla="*/ 92802 h 328613"/>
                <a:gd name="connsiteX47" fmla="*/ 231775 w 331788"/>
                <a:gd name="connsiteY47" fmla="*/ 125325 h 328613"/>
                <a:gd name="connsiteX48" fmla="*/ 231775 w 331788"/>
                <a:gd name="connsiteY48" fmla="*/ 176059 h 328613"/>
                <a:gd name="connsiteX49" fmla="*/ 226608 w 331788"/>
                <a:gd name="connsiteY49" fmla="*/ 182563 h 328613"/>
                <a:gd name="connsiteX50" fmla="*/ 105179 w 331788"/>
                <a:gd name="connsiteY50" fmla="*/ 182563 h 328613"/>
                <a:gd name="connsiteX51" fmla="*/ 100012 w 331788"/>
                <a:gd name="connsiteY51" fmla="*/ 176059 h 328613"/>
                <a:gd name="connsiteX52" fmla="*/ 100012 w 331788"/>
                <a:gd name="connsiteY52" fmla="*/ 125325 h 328613"/>
                <a:gd name="connsiteX53" fmla="*/ 123264 w 331788"/>
                <a:gd name="connsiteY53" fmla="*/ 92802 h 328613"/>
                <a:gd name="connsiteX54" fmla="*/ 134890 w 331788"/>
                <a:gd name="connsiteY54" fmla="*/ 90201 h 328613"/>
                <a:gd name="connsiteX55" fmla="*/ 136182 w 331788"/>
                <a:gd name="connsiteY55" fmla="*/ 88900 h 328613"/>
                <a:gd name="connsiteX56" fmla="*/ 292100 w 331788"/>
                <a:gd name="connsiteY56" fmla="*/ 19050 h 328613"/>
                <a:gd name="connsiteX57" fmla="*/ 331788 w 331788"/>
                <a:gd name="connsiteY57" fmla="*/ 58738 h 328613"/>
                <a:gd name="connsiteX58" fmla="*/ 292100 w 331788"/>
                <a:gd name="connsiteY58" fmla="*/ 98426 h 328613"/>
                <a:gd name="connsiteX59" fmla="*/ 252412 w 331788"/>
                <a:gd name="connsiteY59" fmla="*/ 58738 h 328613"/>
                <a:gd name="connsiteX60" fmla="*/ 292100 w 331788"/>
                <a:gd name="connsiteY60" fmla="*/ 19050 h 328613"/>
                <a:gd name="connsiteX61" fmla="*/ 39688 w 331788"/>
                <a:gd name="connsiteY61" fmla="*/ 19050 h 328613"/>
                <a:gd name="connsiteX62" fmla="*/ 79376 w 331788"/>
                <a:gd name="connsiteY62" fmla="*/ 58738 h 328613"/>
                <a:gd name="connsiteX63" fmla="*/ 39688 w 331788"/>
                <a:gd name="connsiteY63" fmla="*/ 98426 h 328613"/>
                <a:gd name="connsiteX64" fmla="*/ 0 w 331788"/>
                <a:gd name="connsiteY64" fmla="*/ 58738 h 328613"/>
                <a:gd name="connsiteX65" fmla="*/ 39688 w 331788"/>
                <a:gd name="connsiteY65" fmla="*/ 19050 h 328613"/>
                <a:gd name="connsiteX66" fmla="*/ 165894 w 331788"/>
                <a:gd name="connsiteY66" fmla="*/ 0 h 328613"/>
                <a:gd name="connsiteX67" fmla="*/ 204788 w 331788"/>
                <a:gd name="connsiteY67" fmla="*/ 39688 h 328613"/>
                <a:gd name="connsiteX68" fmla="*/ 165894 w 331788"/>
                <a:gd name="connsiteY68" fmla="*/ 79376 h 328613"/>
                <a:gd name="connsiteX69" fmla="*/ 127000 w 331788"/>
                <a:gd name="connsiteY69" fmla="*/ 39688 h 328613"/>
                <a:gd name="connsiteX70" fmla="*/ 165894 w 331788"/>
                <a:gd name="connsiteY70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31788" h="328613">
                  <a:moveTo>
                    <a:pt x="292147" y="109538"/>
                  </a:moveTo>
                  <a:cubicBezTo>
                    <a:pt x="311524" y="109538"/>
                    <a:pt x="327025" y="126291"/>
                    <a:pt x="327025" y="145621"/>
                  </a:cubicBezTo>
                  <a:cubicBezTo>
                    <a:pt x="327025" y="145621"/>
                    <a:pt x="327025" y="145621"/>
                    <a:pt x="327025" y="229385"/>
                  </a:cubicBezTo>
                  <a:cubicBezTo>
                    <a:pt x="327025" y="248715"/>
                    <a:pt x="311524" y="264179"/>
                    <a:pt x="293438" y="264179"/>
                  </a:cubicBezTo>
                  <a:cubicBezTo>
                    <a:pt x="293438" y="264179"/>
                    <a:pt x="293438" y="264179"/>
                    <a:pt x="252101" y="264179"/>
                  </a:cubicBezTo>
                  <a:cubicBezTo>
                    <a:pt x="252101" y="264179"/>
                    <a:pt x="252101" y="264179"/>
                    <a:pt x="252101" y="319593"/>
                  </a:cubicBezTo>
                  <a:cubicBezTo>
                    <a:pt x="252101" y="324747"/>
                    <a:pt x="248226" y="328613"/>
                    <a:pt x="243059" y="328613"/>
                  </a:cubicBezTo>
                  <a:cubicBezTo>
                    <a:pt x="243059" y="328613"/>
                    <a:pt x="243059" y="328613"/>
                    <a:pt x="205596" y="328613"/>
                  </a:cubicBezTo>
                  <a:cubicBezTo>
                    <a:pt x="199138" y="328613"/>
                    <a:pt x="195262" y="324747"/>
                    <a:pt x="195262" y="319593"/>
                  </a:cubicBezTo>
                  <a:cubicBezTo>
                    <a:pt x="195262" y="319593"/>
                    <a:pt x="195262" y="319593"/>
                    <a:pt x="195262" y="235829"/>
                  </a:cubicBezTo>
                  <a:cubicBezTo>
                    <a:pt x="195262" y="220364"/>
                    <a:pt x="208180" y="207478"/>
                    <a:pt x="224973" y="207478"/>
                  </a:cubicBezTo>
                  <a:cubicBezTo>
                    <a:pt x="224973" y="207478"/>
                    <a:pt x="224973" y="207478"/>
                    <a:pt x="255976" y="207478"/>
                  </a:cubicBezTo>
                  <a:cubicBezTo>
                    <a:pt x="255976" y="207478"/>
                    <a:pt x="255976" y="207478"/>
                    <a:pt x="255976" y="145621"/>
                  </a:cubicBezTo>
                  <a:cubicBezTo>
                    <a:pt x="255976" y="126291"/>
                    <a:pt x="271478" y="109538"/>
                    <a:pt x="292147" y="109538"/>
                  </a:cubicBezTo>
                  <a:close/>
                  <a:moveTo>
                    <a:pt x="38473" y="109538"/>
                  </a:moveTo>
                  <a:cubicBezTo>
                    <a:pt x="59391" y="109538"/>
                    <a:pt x="75079" y="126291"/>
                    <a:pt x="75079" y="145621"/>
                  </a:cubicBezTo>
                  <a:cubicBezTo>
                    <a:pt x="75079" y="145621"/>
                    <a:pt x="75079" y="145621"/>
                    <a:pt x="75079" y="207478"/>
                  </a:cubicBezTo>
                  <a:cubicBezTo>
                    <a:pt x="75079" y="207478"/>
                    <a:pt x="75079" y="207478"/>
                    <a:pt x="106456" y="207478"/>
                  </a:cubicBezTo>
                  <a:cubicBezTo>
                    <a:pt x="123451" y="207478"/>
                    <a:pt x="136525" y="220364"/>
                    <a:pt x="136525" y="235829"/>
                  </a:cubicBezTo>
                  <a:cubicBezTo>
                    <a:pt x="136525" y="235829"/>
                    <a:pt x="136525" y="235829"/>
                    <a:pt x="136525" y="319593"/>
                  </a:cubicBezTo>
                  <a:cubicBezTo>
                    <a:pt x="136525" y="324747"/>
                    <a:pt x="132603" y="328613"/>
                    <a:pt x="126066" y="328613"/>
                  </a:cubicBezTo>
                  <a:cubicBezTo>
                    <a:pt x="126066" y="328613"/>
                    <a:pt x="126066" y="328613"/>
                    <a:pt x="88153" y="328613"/>
                  </a:cubicBezTo>
                  <a:cubicBezTo>
                    <a:pt x="82923" y="328613"/>
                    <a:pt x="79001" y="324747"/>
                    <a:pt x="79001" y="319593"/>
                  </a:cubicBezTo>
                  <a:cubicBezTo>
                    <a:pt x="79001" y="319593"/>
                    <a:pt x="79001" y="319593"/>
                    <a:pt x="79001" y="264179"/>
                  </a:cubicBezTo>
                  <a:cubicBezTo>
                    <a:pt x="79001" y="264179"/>
                    <a:pt x="79001" y="264179"/>
                    <a:pt x="37166" y="264179"/>
                  </a:cubicBezTo>
                  <a:cubicBezTo>
                    <a:pt x="18863" y="264179"/>
                    <a:pt x="3175" y="248715"/>
                    <a:pt x="3175" y="229385"/>
                  </a:cubicBezTo>
                  <a:cubicBezTo>
                    <a:pt x="3175" y="229385"/>
                    <a:pt x="3175" y="229385"/>
                    <a:pt x="3175" y="145621"/>
                  </a:cubicBezTo>
                  <a:cubicBezTo>
                    <a:pt x="3175" y="126291"/>
                    <a:pt x="18863" y="109538"/>
                    <a:pt x="38473" y="109538"/>
                  </a:cubicBezTo>
                  <a:close/>
                  <a:moveTo>
                    <a:pt x="160734" y="88900"/>
                  </a:moveTo>
                  <a:cubicBezTo>
                    <a:pt x="160734" y="88900"/>
                    <a:pt x="160734" y="88900"/>
                    <a:pt x="171053" y="88900"/>
                  </a:cubicBezTo>
                  <a:cubicBezTo>
                    <a:pt x="172343" y="88900"/>
                    <a:pt x="173633" y="90195"/>
                    <a:pt x="173633" y="90195"/>
                  </a:cubicBezTo>
                  <a:cubicBezTo>
                    <a:pt x="174923" y="92785"/>
                    <a:pt x="176213" y="94080"/>
                    <a:pt x="174923" y="95375"/>
                  </a:cubicBezTo>
                  <a:cubicBezTo>
                    <a:pt x="174923" y="95375"/>
                    <a:pt x="174923" y="95375"/>
                    <a:pt x="169763" y="103146"/>
                  </a:cubicBezTo>
                  <a:cubicBezTo>
                    <a:pt x="169763" y="103146"/>
                    <a:pt x="169763" y="103146"/>
                    <a:pt x="172343" y="123867"/>
                  </a:cubicBezTo>
                  <a:cubicBezTo>
                    <a:pt x="172343" y="123867"/>
                    <a:pt x="172343" y="123867"/>
                    <a:pt x="167184" y="136818"/>
                  </a:cubicBezTo>
                  <a:cubicBezTo>
                    <a:pt x="167184" y="138113"/>
                    <a:pt x="164604" y="138113"/>
                    <a:pt x="164604" y="136818"/>
                  </a:cubicBezTo>
                  <a:cubicBezTo>
                    <a:pt x="164604" y="136818"/>
                    <a:pt x="164604" y="136818"/>
                    <a:pt x="159444" y="123867"/>
                  </a:cubicBezTo>
                  <a:cubicBezTo>
                    <a:pt x="159444" y="123867"/>
                    <a:pt x="159444" y="123867"/>
                    <a:pt x="162024" y="103146"/>
                  </a:cubicBezTo>
                  <a:cubicBezTo>
                    <a:pt x="162024" y="103146"/>
                    <a:pt x="162024" y="103146"/>
                    <a:pt x="156865" y="95375"/>
                  </a:cubicBezTo>
                  <a:cubicBezTo>
                    <a:pt x="155575" y="94080"/>
                    <a:pt x="156865" y="92785"/>
                    <a:pt x="158155" y="90195"/>
                  </a:cubicBezTo>
                  <a:cubicBezTo>
                    <a:pt x="158155" y="90195"/>
                    <a:pt x="159444" y="88900"/>
                    <a:pt x="160734" y="88900"/>
                  </a:cubicBezTo>
                  <a:close/>
                  <a:moveTo>
                    <a:pt x="136182" y="88900"/>
                  </a:moveTo>
                  <a:cubicBezTo>
                    <a:pt x="137474" y="88900"/>
                    <a:pt x="138766" y="90201"/>
                    <a:pt x="138766" y="91502"/>
                  </a:cubicBezTo>
                  <a:cubicBezTo>
                    <a:pt x="138766" y="91502"/>
                    <a:pt x="138766" y="91502"/>
                    <a:pt x="165893" y="165652"/>
                  </a:cubicBezTo>
                  <a:cubicBezTo>
                    <a:pt x="165893" y="165652"/>
                    <a:pt x="165893" y="165652"/>
                    <a:pt x="193021" y="91502"/>
                  </a:cubicBezTo>
                  <a:cubicBezTo>
                    <a:pt x="193021" y="90201"/>
                    <a:pt x="195605" y="88900"/>
                    <a:pt x="196897" y="90201"/>
                  </a:cubicBezTo>
                  <a:cubicBezTo>
                    <a:pt x="196897" y="90201"/>
                    <a:pt x="196897" y="90201"/>
                    <a:pt x="208523" y="92802"/>
                  </a:cubicBezTo>
                  <a:cubicBezTo>
                    <a:pt x="222733" y="98006"/>
                    <a:pt x="231775" y="111015"/>
                    <a:pt x="231775" y="125325"/>
                  </a:cubicBezTo>
                  <a:cubicBezTo>
                    <a:pt x="231775" y="125325"/>
                    <a:pt x="231775" y="125325"/>
                    <a:pt x="231775" y="176059"/>
                  </a:cubicBezTo>
                  <a:cubicBezTo>
                    <a:pt x="231775" y="179961"/>
                    <a:pt x="229192" y="182563"/>
                    <a:pt x="226608" y="182563"/>
                  </a:cubicBezTo>
                  <a:cubicBezTo>
                    <a:pt x="226608" y="182563"/>
                    <a:pt x="226608" y="182563"/>
                    <a:pt x="105179" y="182563"/>
                  </a:cubicBezTo>
                  <a:cubicBezTo>
                    <a:pt x="102595" y="182563"/>
                    <a:pt x="100012" y="179961"/>
                    <a:pt x="100012" y="176059"/>
                  </a:cubicBezTo>
                  <a:cubicBezTo>
                    <a:pt x="100012" y="176059"/>
                    <a:pt x="100012" y="176059"/>
                    <a:pt x="100012" y="125325"/>
                  </a:cubicBezTo>
                  <a:cubicBezTo>
                    <a:pt x="100012" y="111015"/>
                    <a:pt x="109054" y="98006"/>
                    <a:pt x="123264" y="92802"/>
                  </a:cubicBezTo>
                  <a:cubicBezTo>
                    <a:pt x="123264" y="92802"/>
                    <a:pt x="123264" y="92802"/>
                    <a:pt x="134890" y="90201"/>
                  </a:cubicBezTo>
                  <a:cubicBezTo>
                    <a:pt x="134890" y="88900"/>
                    <a:pt x="134890" y="88900"/>
                    <a:pt x="136182" y="88900"/>
                  </a:cubicBezTo>
                  <a:close/>
                  <a:moveTo>
                    <a:pt x="292100" y="19050"/>
                  </a:moveTo>
                  <a:cubicBezTo>
                    <a:pt x="314019" y="19050"/>
                    <a:pt x="331788" y="36819"/>
                    <a:pt x="331788" y="58738"/>
                  </a:cubicBezTo>
                  <a:cubicBezTo>
                    <a:pt x="331788" y="80657"/>
                    <a:pt x="314019" y="98426"/>
                    <a:pt x="292100" y="98426"/>
                  </a:cubicBezTo>
                  <a:cubicBezTo>
                    <a:pt x="270181" y="98426"/>
                    <a:pt x="252412" y="80657"/>
                    <a:pt x="252412" y="58738"/>
                  </a:cubicBezTo>
                  <a:cubicBezTo>
                    <a:pt x="252412" y="36819"/>
                    <a:pt x="270181" y="19050"/>
                    <a:pt x="292100" y="19050"/>
                  </a:cubicBezTo>
                  <a:close/>
                  <a:moveTo>
                    <a:pt x="39688" y="19050"/>
                  </a:moveTo>
                  <a:cubicBezTo>
                    <a:pt x="61607" y="19050"/>
                    <a:pt x="79376" y="36819"/>
                    <a:pt x="79376" y="58738"/>
                  </a:cubicBezTo>
                  <a:cubicBezTo>
                    <a:pt x="79376" y="80657"/>
                    <a:pt x="61607" y="98426"/>
                    <a:pt x="39688" y="98426"/>
                  </a:cubicBezTo>
                  <a:cubicBezTo>
                    <a:pt x="17769" y="98426"/>
                    <a:pt x="0" y="80657"/>
                    <a:pt x="0" y="58738"/>
                  </a:cubicBezTo>
                  <a:cubicBezTo>
                    <a:pt x="0" y="36819"/>
                    <a:pt x="17769" y="19050"/>
                    <a:pt x="39688" y="19050"/>
                  </a:cubicBezTo>
                  <a:close/>
                  <a:moveTo>
                    <a:pt x="165894" y="0"/>
                  </a:moveTo>
                  <a:cubicBezTo>
                    <a:pt x="187375" y="0"/>
                    <a:pt x="204788" y="17769"/>
                    <a:pt x="204788" y="39688"/>
                  </a:cubicBezTo>
                  <a:cubicBezTo>
                    <a:pt x="204788" y="61607"/>
                    <a:pt x="187375" y="79376"/>
                    <a:pt x="165894" y="79376"/>
                  </a:cubicBezTo>
                  <a:cubicBezTo>
                    <a:pt x="144413" y="79376"/>
                    <a:pt x="127000" y="61607"/>
                    <a:pt x="127000" y="39688"/>
                  </a:cubicBezTo>
                  <a:cubicBezTo>
                    <a:pt x="127000" y="17769"/>
                    <a:pt x="144413" y="0"/>
                    <a:pt x="165894" y="0"/>
                  </a:cubicBezTo>
                  <a:close/>
                </a:path>
              </a:pathLst>
            </a:cu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401812" y="2188159"/>
              <a:ext cx="10054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rgbClr val="2FBCEA"/>
                  </a:solidFill>
                </a:rPr>
                <a:t>68%</a:t>
              </a:r>
              <a:endParaRPr lang="zh-CN" altLang="en-US" sz="3200" b="1" dirty="0">
                <a:solidFill>
                  <a:srgbClr val="2FBCEA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0048206" y="2188159"/>
              <a:ext cx="12779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2FBCEA"/>
                  </a:solidFill>
                </a:rPr>
                <a:t>￥</a:t>
              </a:r>
              <a:r>
                <a:rPr lang="en-US" altLang="zh-CN" sz="3200" b="1" dirty="0">
                  <a:solidFill>
                    <a:srgbClr val="2FBCEA"/>
                  </a:solidFill>
                </a:rPr>
                <a:t>456</a:t>
              </a:r>
              <a:endParaRPr lang="zh-CN" altLang="en-US" sz="3200" b="1" dirty="0">
                <a:solidFill>
                  <a:srgbClr val="2FBCEA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95325" y="3452939"/>
            <a:ext cx="10630795" cy="1059543"/>
            <a:chOff x="695325" y="3452939"/>
            <a:chExt cx="10630795" cy="1059543"/>
          </a:xfrm>
        </p:grpSpPr>
        <p:sp>
          <p:nvSpPr>
            <p:cNvPr id="13" name="椭圆 12"/>
            <p:cNvSpPr/>
            <p:nvPr/>
          </p:nvSpPr>
          <p:spPr>
            <a:xfrm>
              <a:off x="695325" y="3452939"/>
              <a:ext cx="1059543" cy="1059543"/>
            </a:xfrm>
            <a:prstGeom prst="ellipse">
              <a:avLst/>
            </a:prstGeom>
            <a:noFill/>
            <a:ln w="28575">
              <a:solidFill>
                <a:srgbClr val="2FBC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cxnSpLocks/>
            </p:cNvCxnSpPr>
            <p:nvPr/>
          </p:nvCxnSpPr>
          <p:spPr>
            <a:xfrm>
              <a:off x="8084457" y="3550710"/>
              <a:ext cx="0" cy="86400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>
              <a:cxnSpLocks/>
            </p:cNvCxnSpPr>
            <p:nvPr/>
          </p:nvCxnSpPr>
          <p:spPr>
            <a:xfrm>
              <a:off x="9724571" y="3550710"/>
              <a:ext cx="0" cy="86400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组合 29"/>
            <p:cNvGrpSpPr/>
            <p:nvPr/>
          </p:nvGrpSpPr>
          <p:grpSpPr>
            <a:xfrm>
              <a:off x="1971580" y="3579602"/>
              <a:ext cx="5983248" cy="806215"/>
              <a:chOff x="5394700" y="1317507"/>
              <a:chExt cx="5983248" cy="806215"/>
            </a:xfrm>
          </p:grpSpPr>
          <p:sp>
            <p:nvSpPr>
              <p:cNvPr id="31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5394700" y="1662057"/>
                <a:ext cx="59832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46" name="椭圆 36"/>
            <p:cNvSpPr/>
            <p:nvPr/>
          </p:nvSpPr>
          <p:spPr>
            <a:xfrm>
              <a:off x="960203" y="3696183"/>
              <a:ext cx="529786" cy="567058"/>
            </a:xfrm>
            <a:custGeom>
              <a:avLst/>
              <a:gdLst>
                <a:gd name="connsiteX0" fmla="*/ 270013 w 315913"/>
                <a:gd name="connsiteY0" fmla="*/ 244475 h 338138"/>
                <a:gd name="connsiteX1" fmla="*/ 315913 w 315913"/>
                <a:gd name="connsiteY1" fmla="*/ 290647 h 338138"/>
                <a:gd name="connsiteX2" fmla="*/ 315913 w 315913"/>
                <a:gd name="connsiteY2" fmla="*/ 331542 h 338138"/>
                <a:gd name="connsiteX3" fmla="*/ 313290 w 315913"/>
                <a:gd name="connsiteY3" fmla="*/ 335500 h 338138"/>
                <a:gd name="connsiteX4" fmla="*/ 309356 w 315913"/>
                <a:gd name="connsiteY4" fmla="*/ 338138 h 338138"/>
                <a:gd name="connsiteX5" fmla="*/ 231982 w 315913"/>
                <a:gd name="connsiteY5" fmla="*/ 338138 h 338138"/>
                <a:gd name="connsiteX6" fmla="*/ 225425 w 315913"/>
                <a:gd name="connsiteY6" fmla="*/ 331542 h 338138"/>
                <a:gd name="connsiteX7" fmla="*/ 225425 w 315913"/>
                <a:gd name="connsiteY7" fmla="*/ 290647 h 338138"/>
                <a:gd name="connsiteX8" fmla="*/ 270013 w 315913"/>
                <a:gd name="connsiteY8" fmla="*/ 244475 h 338138"/>
                <a:gd name="connsiteX9" fmla="*/ 157956 w 315913"/>
                <a:gd name="connsiteY9" fmla="*/ 244475 h 338138"/>
                <a:gd name="connsiteX10" fmla="*/ 203200 w 315913"/>
                <a:gd name="connsiteY10" fmla="*/ 290647 h 338138"/>
                <a:gd name="connsiteX11" fmla="*/ 203200 w 315913"/>
                <a:gd name="connsiteY11" fmla="*/ 331542 h 338138"/>
                <a:gd name="connsiteX12" fmla="*/ 201869 w 315913"/>
                <a:gd name="connsiteY12" fmla="*/ 335500 h 338138"/>
                <a:gd name="connsiteX13" fmla="*/ 196546 w 315913"/>
                <a:gd name="connsiteY13" fmla="*/ 338138 h 338138"/>
                <a:gd name="connsiteX14" fmla="*/ 119365 w 315913"/>
                <a:gd name="connsiteY14" fmla="*/ 338138 h 338138"/>
                <a:gd name="connsiteX15" fmla="*/ 112712 w 315913"/>
                <a:gd name="connsiteY15" fmla="*/ 331542 h 338138"/>
                <a:gd name="connsiteX16" fmla="*/ 112712 w 315913"/>
                <a:gd name="connsiteY16" fmla="*/ 290647 h 338138"/>
                <a:gd name="connsiteX17" fmla="*/ 157956 w 315913"/>
                <a:gd name="connsiteY17" fmla="*/ 244475 h 338138"/>
                <a:gd name="connsiteX18" fmla="*/ 45900 w 315913"/>
                <a:gd name="connsiteY18" fmla="*/ 244475 h 338138"/>
                <a:gd name="connsiteX19" fmla="*/ 90488 w 315913"/>
                <a:gd name="connsiteY19" fmla="*/ 290647 h 338138"/>
                <a:gd name="connsiteX20" fmla="*/ 90488 w 315913"/>
                <a:gd name="connsiteY20" fmla="*/ 331542 h 338138"/>
                <a:gd name="connsiteX21" fmla="*/ 89176 w 315913"/>
                <a:gd name="connsiteY21" fmla="*/ 335500 h 338138"/>
                <a:gd name="connsiteX22" fmla="*/ 83931 w 315913"/>
                <a:gd name="connsiteY22" fmla="*/ 338138 h 338138"/>
                <a:gd name="connsiteX23" fmla="*/ 6557 w 315913"/>
                <a:gd name="connsiteY23" fmla="*/ 338138 h 338138"/>
                <a:gd name="connsiteX24" fmla="*/ 0 w 315913"/>
                <a:gd name="connsiteY24" fmla="*/ 331542 h 338138"/>
                <a:gd name="connsiteX25" fmla="*/ 0 w 315913"/>
                <a:gd name="connsiteY25" fmla="*/ 290647 h 338138"/>
                <a:gd name="connsiteX26" fmla="*/ 45900 w 315913"/>
                <a:gd name="connsiteY26" fmla="*/ 244475 h 338138"/>
                <a:gd name="connsiteX27" fmla="*/ 271463 w 315913"/>
                <a:gd name="connsiteY27" fmla="*/ 180975 h 338138"/>
                <a:gd name="connsiteX28" fmla="*/ 301625 w 315913"/>
                <a:gd name="connsiteY28" fmla="*/ 211138 h 338138"/>
                <a:gd name="connsiteX29" fmla="*/ 271463 w 315913"/>
                <a:gd name="connsiteY29" fmla="*/ 241300 h 338138"/>
                <a:gd name="connsiteX30" fmla="*/ 241300 w 315913"/>
                <a:gd name="connsiteY30" fmla="*/ 211138 h 338138"/>
                <a:gd name="connsiteX31" fmla="*/ 271463 w 315913"/>
                <a:gd name="connsiteY31" fmla="*/ 180975 h 338138"/>
                <a:gd name="connsiteX32" fmla="*/ 159420 w 315913"/>
                <a:gd name="connsiteY32" fmla="*/ 180975 h 338138"/>
                <a:gd name="connsiteX33" fmla="*/ 188912 w 315913"/>
                <a:gd name="connsiteY33" fmla="*/ 211138 h 338138"/>
                <a:gd name="connsiteX34" fmla="*/ 159420 w 315913"/>
                <a:gd name="connsiteY34" fmla="*/ 241300 h 338138"/>
                <a:gd name="connsiteX35" fmla="*/ 128587 w 315913"/>
                <a:gd name="connsiteY35" fmla="*/ 211138 h 338138"/>
                <a:gd name="connsiteX36" fmla="*/ 159420 w 315913"/>
                <a:gd name="connsiteY36" fmla="*/ 180975 h 338138"/>
                <a:gd name="connsiteX37" fmla="*/ 46038 w 315913"/>
                <a:gd name="connsiteY37" fmla="*/ 180975 h 338138"/>
                <a:gd name="connsiteX38" fmla="*/ 76201 w 315913"/>
                <a:gd name="connsiteY38" fmla="*/ 211138 h 338138"/>
                <a:gd name="connsiteX39" fmla="*/ 46038 w 315913"/>
                <a:gd name="connsiteY39" fmla="*/ 241301 h 338138"/>
                <a:gd name="connsiteX40" fmla="*/ 15875 w 315913"/>
                <a:gd name="connsiteY40" fmla="*/ 211138 h 338138"/>
                <a:gd name="connsiteX41" fmla="*/ 46038 w 315913"/>
                <a:gd name="connsiteY41" fmla="*/ 180975 h 338138"/>
                <a:gd name="connsiteX42" fmla="*/ 270005 w 315913"/>
                <a:gd name="connsiteY42" fmla="*/ 77788 h 338138"/>
                <a:gd name="connsiteX43" fmla="*/ 238125 w 315913"/>
                <a:gd name="connsiteY43" fmla="*/ 109792 h 338138"/>
                <a:gd name="connsiteX44" fmla="*/ 238125 w 315913"/>
                <a:gd name="connsiteY44" fmla="*/ 144463 h 338138"/>
                <a:gd name="connsiteX45" fmla="*/ 303213 w 315913"/>
                <a:gd name="connsiteY45" fmla="*/ 144463 h 338138"/>
                <a:gd name="connsiteX46" fmla="*/ 303213 w 315913"/>
                <a:gd name="connsiteY46" fmla="*/ 109792 h 338138"/>
                <a:gd name="connsiteX47" fmla="*/ 270005 w 315913"/>
                <a:gd name="connsiteY47" fmla="*/ 77788 h 338138"/>
                <a:gd name="connsiteX48" fmla="*/ 270013 w 315913"/>
                <a:gd name="connsiteY48" fmla="*/ 65088 h 338138"/>
                <a:gd name="connsiteX49" fmla="*/ 315913 w 315913"/>
                <a:gd name="connsiteY49" fmla="*/ 109941 h 338138"/>
                <a:gd name="connsiteX50" fmla="*/ 315913 w 315913"/>
                <a:gd name="connsiteY50" fmla="*/ 150836 h 338138"/>
                <a:gd name="connsiteX51" fmla="*/ 313290 w 315913"/>
                <a:gd name="connsiteY51" fmla="*/ 156113 h 338138"/>
                <a:gd name="connsiteX52" fmla="*/ 309356 w 315913"/>
                <a:gd name="connsiteY52" fmla="*/ 158751 h 338138"/>
                <a:gd name="connsiteX53" fmla="*/ 231982 w 315913"/>
                <a:gd name="connsiteY53" fmla="*/ 158751 h 338138"/>
                <a:gd name="connsiteX54" fmla="*/ 225425 w 315913"/>
                <a:gd name="connsiteY54" fmla="*/ 150836 h 338138"/>
                <a:gd name="connsiteX55" fmla="*/ 225425 w 315913"/>
                <a:gd name="connsiteY55" fmla="*/ 109941 h 338138"/>
                <a:gd name="connsiteX56" fmla="*/ 270013 w 315913"/>
                <a:gd name="connsiteY56" fmla="*/ 65088 h 338138"/>
                <a:gd name="connsiteX57" fmla="*/ 157956 w 315913"/>
                <a:gd name="connsiteY57" fmla="*/ 65088 h 338138"/>
                <a:gd name="connsiteX58" fmla="*/ 203200 w 315913"/>
                <a:gd name="connsiteY58" fmla="*/ 109941 h 338138"/>
                <a:gd name="connsiteX59" fmla="*/ 203200 w 315913"/>
                <a:gd name="connsiteY59" fmla="*/ 150836 h 338138"/>
                <a:gd name="connsiteX60" fmla="*/ 201869 w 315913"/>
                <a:gd name="connsiteY60" fmla="*/ 156113 h 338138"/>
                <a:gd name="connsiteX61" fmla="*/ 196546 w 315913"/>
                <a:gd name="connsiteY61" fmla="*/ 158751 h 338138"/>
                <a:gd name="connsiteX62" fmla="*/ 119365 w 315913"/>
                <a:gd name="connsiteY62" fmla="*/ 158751 h 338138"/>
                <a:gd name="connsiteX63" fmla="*/ 112712 w 315913"/>
                <a:gd name="connsiteY63" fmla="*/ 150836 h 338138"/>
                <a:gd name="connsiteX64" fmla="*/ 112712 w 315913"/>
                <a:gd name="connsiteY64" fmla="*/ 109941 h 338138"/>
                <a:gd name="connsiteX65" fmla="*/ 157956 w 315913"/>
                <a:gd name="connsiteY65" fmla="*/ 65088 h 338138"/>
                <a:gd name="connsiteX66" fmla="*/ 45900 w 315913"/>
                <a:gd name="connsiteY66" fmla="*/ 65088 h 338138"/>
                <a:gd name="connsiteX67" fmla="*/ 90488 w 315913"/>
                <a:gd name="connsiteY67" fmla="*/ 109941 h 338138"/>
                <a:gd name="connsiteX68" fmla="*/ 90488 w 315913"/>
                <a:gd name="connsiteY68" fmla="*/ 150836 h 338138"/>
                <a:gd name="connsiteX69" fmla="*/ 89176 w 315913"/>
                <a:gd name="connsiteY69" fmla="*/ 156113 h 338138"/>
                <a:gd name="connsiteX70" fmla="*/ 83931 w 315913"/>
                <a:gd name="connsiteY70" fmla="*/ 158751 h 338138"/>
                <a:gd name="connsiteX71" fmla="*/ 6557 w 315913"/>
                <a:gd name="connsiteY71" fmla="*/ 158751 h 338138"/>
                <a:gd name="connsiteX72" fmla="*/ 0 w 315913"/>
                <a:gd name="connsiteY72" fmla="*/ 150836 h 338138"/>
                <a:gd name="connsiteX73" fmla="*/ 0 w 315913"/>
                <a:gd name="connsiteY73" fmla="*/ 109941 h 338138"/>
                <a:gd name="connsiteX74" fmla="*/ 45900 w 315913"/>
                <a:gd name="connsiteY74" fmla="*/ 65088 h 338138"/>
                <a:gd name="connsiteX75" fmla="*/ 270669 w 315913"/>
                <a:gd name="connsiteY75" fmla="*/ 14288 h 338138"/>
                <a:gd name="connsiteX76" fmla="*/ 254000 w 315913"/>
                <a:gd name="connsiteY76" fmla="*/ 30957 h 338138"/>
                <a:gd name="connsiteX77" fmla="*/ 270669 w 315913"/>
                <a:gd name="connsiteY77" fmla="*/ 47626 h 338138"/>
                <a:gd name="connsiteX78" fmla="*/ 287338 w 315913"/>
                <a:gd name="connsiteY78" fmla="*/ 30957 h 338138"/>
                <a:gd name="connsiteX79" fmla="*/ 270669 w 315913"/>
                <a:gd name="connsiteY79" fmla="*/ 14288 h 338138"/>
                <a:gd name="connsiteX80" fmla="*/ 271463 w 315913"/>
                <a:gd name="connsiteY80" fmla="*/ 0 h 338138"/>
                <a:gd name="connsiteX81" fmla="*/ 301625 w 315913"/>
                <a:gd name="connsiteY81" fmla="*/ 30957 h 338138"/>
                <a:gd name="connsiteX82" fmla="*/ 271463 w 315913"/>
                <a:gd name="connsiteY82" fmla="*/ 61913 h 338138"/>
                <a:gd name="connsiteX83" fmla="*/ 241300 w 315913"/>
                <a:gd name="connsiteY83" fmla="*/ 30957 h 338138"/>
                <a:gd name="connsiteX84" fmla="*/ 271463 w 315913"/>
                <a:gd name="connsiteY84" fmla="*/ 0 h 338138"/>
                <a:gd name="connsiteX85" fmla="*/ 159420 w 315913"/>
                <a:gd name="connsiteY85" fmla="*/ 0 h 338138"/>
                <a:gd name="connsiteX86" fmla="*/ 188912 w 315913"/>
                <a:gd name="connsiteY86" fmla="*/ 30957 h 338138"/>
                <a:gd name="connsiteX87" fmla="*/ 159420 w 315913"/>
                <a:gd name="connsiteY87" fmla="*/ 61913 h 338138"/>
                <a:gd name="connsiteX88" fmla="*/ 128587 w 315913"/>
                <a:gd name="connsiteY88" fmla="*/ 30957 h 338138"/>
                <a:gd name="connsiteX89" fmla="*/ 159420 w 315913"/>
                <a:gd name="connsiteY89" fmla="*/ 0 h 338138"/>
                <a:gd name="connsiteX90" fmla="*/ 46037 w 315913"/>
                <a:gd name="connsiteY90" fmla="*/ 0 h 338138"/>
                <a:gd name="connsiteX91" fmla="*/ 76200 w 315913"/>
                <a:gd name="connsiteY91" fmla="*/ 30957 h 338138"/>
                <a:gd name="connsiteX92" fmla="*/ 46037 w 315913"/>
                <a:gd name="connsiteY92" fmla="*/ 61913 h 338138"/>
                <a:gd name="connsiteX93" fmla="*/ 15875 w 315913"/>
                <a:gd name="connsiteY93" fmla="*/ 30957 h 338138"/>
                <a:gd name="connsiteX94" fmla="*/ 46037 w 315913"/>
                <a:gd name="connsiteY9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5913" h="338138">
                  <a:moveTo>
                    <a:pt x="270013" y="244475"/>
                  </a:moveTo>
                  <a:cubicBezTo>
                    <a:pt x="294930" y="244475"/>
                    <a:pt x="315913" y="265582"/>
                    <a:pt x="315913" y="290647"/>
                  </a:cubicBezTo>
                  <a:cubicBezTo>
                    <a:pt x="315913" y="290647"/>
                    <a:pt x="315913" y="290647"/>
                    <a:pt x="315913" y="331542"/>
                  </a:cubicBezTo>
                  <a:cubicBezTo>
                    <a:pt x="315913" y="332861"/>
                    <a:pt x="314602" y="335500"/>
                    <a:pt x="313290" y="335500"/>
                  </a:cubicBezTo>
                  <a:cubicBezTo>
                    <a:pt x="313290" y="336819"/>
                    <a:pt x="310667" y="338138"/>
                    <a:pt x="309356" y="338138"/>
                  </a:cubicBezTo>
                  <a:cubicBezTo>
                    <a:pt x="309356" y="338138"/>
                    <a:pt x="309356" y="338138"/>
                    <a:pt x="231982" y="338138"/>
                  </a:cubicBezTo>
                  <a:cubicBezTo>
                    <a:pt x="228048" y="338138"/>
                    <a:pt x="225425" y="335500"/>
                    <a:pt x="225425" y="331542"/>
                  </a:cubicBezTo>
                  <a:cubicBezTo>
                    <a:pt x="225425" y="331542"/>
                    <a:pt x="225425" y="331542"/>
                    <a:pt x="225425" y="290647"/>
                  </a:cubicBezTo>
                  <a:cubicBezTo>
                    <a:pt x="225425" y="265582"/>
                    <a:pt x="246408" y="244475"/>
                    <a:pt x="270013" y="244475"/>
                  </a:cubicBezTo>
                  <a:close/>
                  <a:moveTo>
                    <a:pt x="157956" y="244475"/>
                  </a:moveTo>
                  <a:cubicBezTo>
                    <a:pt x="183239" y="244475"/>
                    <a:pt x="203200" y="265582"/>
                    <a:pt x="203200" y="290647"/>
                  </a:cubicBezTo>
                  <a:cubicBezTo>
                    <a:pt x="203200" y="290647"/>
                    <a:pt x="203200" y="290647"/>
                    <a:pt x="203200" y="331542"/>
                  </a:cubicBezTo>
                  <a:cubicBezTo>
                    <a:pt x="203200" y="332861"/>
                    <a:pt x="203200" y="335500"/>
                    <a:pt x="201869" y="335500"/>
                  </a:cubicBezTo>
                  <a:cubicBezTo>
                    <a:pt x="200538" y="336819"/>
                    <a:pt x="199208" y="338138"/>
                    <a:pt x="196546" y="338138"/>
                  </a:cubicBezTo>
                  <a:cubicBezTo>
                    <a:pt x="196546" y="338138"/>
                    <a:pt x="196546" y="338138"/>
                    <a:pt x="119365" y="338138"/>
                  </a:cubicBezTo>
                  <a:cubicBezTo>
                    <a:pt x="115373" y="338138"/>
                    <a:pt x="112712" y="335500"/>
                    <a:pt x="112712" y="331542"/>
                  </a:cubicBezTo>
                  <a:cubicBezTo>
                    <a:pt x="112712" y="331542"/>
                    <a:pt x="112712" y="331542"/>
                    <a:pt x="112712" y="290647"/>
                  </a:cubicBezTo>
                  <a:cubicBezTo>
                    <a:pt x="112712" y="265582"/>
                    <a:pt x="132672" y="244475"/>
                    <a:pt x="157956" y="244475"/>
                  </a:cubicBezTo>
                  <a:close/>
                  <a:moveTo>
                    <a:pt x="45900" y="244475"/>
                  </a:moveTo>
                  <a:cubicBezTo>
                    <a:pt x="69505" y="244475"/>
                    <a:pt x="90488" y="265582"/>
                    <a:pt x="90488" y="290647"/>
                  </a:cubicBezTo>
                  <a:cubicBezTo>
                    <a:pt x="90488" y="290647"/>
                    <a:pt x="90488" y="290647"/>
                    <a:pt x="90488" y="331542"/>
                  </a:cubicBezTo>
                  <a:cubicBezTo>
                    <a:pt x="90488" y="332861"/>
                    <a:pt x="90488" y="335500"/>
                    <a:pt x="89176" y="335500"/>
                  </a:cubicBezTo>
                  <a:cubicBezTo>
                    <a:pt x="87865" y="336819"/>
                    <a:pt x="85242" y="338138"/>
                    <a:pt x="83931" y="338138"/>
                  </a:cubicBezTo>
                  <a:cubicBezTo>
                    <a:pt x="83931" y="338138"/>
                    <a:pt x="83931" y="338138"/>
                    <a:pt x="6557" y="338138"/>
                  </a:cubicBezTo>
                  <a:cubicBezTo>
                    <a:pt x="3934" y="338138"/>
                    <a:pt x="0" y="335500"/>
                    <a:pt x="0" y="331542"/>
                  </a:cubicBezTo>
                  <a:cubicBezTo>
                    <a:pt x="0" y="331542"/>
                    <a:pt x="0" y="331542"/>
                    <a:pt x="0" y="290647"/>
                  </a:cubicBezTo>
                  <a:cubicBezTo>
                    <a:pt x="0" y="265582"/>
                    <a:pt x="20983" y="244475"/>
                    <a:pt x="45900" y="244475"/>
                  </a:cubicBezTo>
                  <a:close/>
                  <a:moveTo>
                    <a:pt x="271463" y="180975"/>
                  </a:moveTo>
                  <a:cubicBezTo>
                    <a:pt x="287200" y="180975"/>
                    <a:pt x="301625" y="194089"/>
                    <a:pt x="301625" y="211138"/>
                  </a:cubicBezTo>
                  <a:cubicBezTo>
                    <a:pt x="301625" y="228186"/>
                    <a:pt x="287200" y="241300"/>
                    <a:pt x="271463" y="241300"/>
                  </a:cubicBezTo>
                  <a:cubicBezTo>
                    <a:pt x="254414" y="241300"/>
                    <a:pt x="241300" y="228186"/>
                    <a:pt x="241300" y="211138"/>
                  </a:cubicBezTo>
                  <a:cubicBezTo>
                    <a:pt x="241300" y="194089"/>
                    <a:pt x="254414" y="180975"/>
                    <a:pt x="271463" y="180975"/>
                  </a:cubicBezTo>
                  <a:close/>
                  <a:moveTo>
                    <a:pt x="159420" y="180975"/>
                  </a:moveTo>
                  <a:cubicBezTo>
                    <a:pt x="175506" y="180975"/>
                    <a:pt x="188912" y="194089"/>
                    <a:pt x="188912" y="211138"/>
                  </a:cubicBezTo>
                  <a:cubicBezTo>
                    <a:pt x="188912" y="228186"/>
                    <a:pt x="175506" y="241300"/>
                    <a:pt x="159420" y="241300"/>
                  </a:cubicBezTo>
                  <a:cubicBezTo>
                    <a:pt x="141992" y="241300"/>
                    <a:pt x="128587" y="228186"/>
                    <a:pt x="128587" y="211138"/>
                  </a:cubicBezTo>
                  <a:cubicBezTo>
                    <a:pt x="128587" y="194089"/>
                    <a:pt x="141992" y="180975"/>
                    <a:pt x="159420" y="180975"/>
                  </a:cubicBezTo>
                  <a:close/>
                  <a:moveTo>
                    <a:pt x="46038" y="180975"/>
                  </a:moveTo>
                  <a:cubicBezTo>
                    <a:pt x="62697" y="180975"/>
                    <a:pt x="76201" y="194479"/>
                    <a:pt x="76201" y="211138"/>
                  </a:cubicBezTo>
                  <a:cubicBezTo>
                    <a:pt x="76201" y="227797"/>
                    <a:pt x="62697" y="241301"/>
                    <a:pt x="46038" y="241301"/>
                  </a:cubicBezTo>
                  <a:cubicBezTo>
                    <a:pt x="29379" y="241301"/>
                    <a:pt x="15875" y="227797"/>
                    <a:pt x="15875" y="211138"/>
                  </a:cubicBezTo>
                  <a:cubicBezTo>
                    <a:pt x="15875" y="194479"/>
                    <a:pt x="29379" y="180975"/>
                    <a:pt x="46038" y="180975"/>
                  </a:cubicBezTo>
                  <a:close/>
                  <a:moveTo>
                    <a:pt x="270005" y="77788"/>
                  </a:moveTo>
                  <a:cubicBezTo>
                    <a:pt x="252736" y="77788"/>
                    <a:pt x="238125" y="92457"/>
                    <a:pt x="238125" y="109792"/>
                  </a:cubicBezTo>
                  <a:cubicBezTo>
                    <a:pt x="238125" y="109792"/>
                    <a:pt x="238125" y="109792"/>
                    <a:pt x="238125" y="144463"/>
                  </a:cubicBezTo>
                  <a:cubicBezTo>
                    <a:pt x="238125" y="144463"/>
                    <a:pt x="238125" y="144463"/>
                    <a:pt x="303213" y="144463"/>
                  </a:cubicBezTo>
                  <a:lnTo>
                    <a:pt x="303213" y="109792"/>
                  </a:lnTo>
                  <a:cubicBezTo>
                    <a:pt x="303213" y="92457"/>
                    <a:pt x="288602" y="77788"/>
                    <a:pt x="270005" y="77788"/>
                  </a:cubicBezTo>
                  <a:close/>
                  <a:moveTo>
                    <a:pt x="270013" y="65088"/>
                  </a:moveTo>
                  <a:cubicBezTo>
                    <a:pt x="294930" y="65088"/>
                    <a:pt x="315913" y="84876"/>
                    <a:pt x="315913" y="109941"/>
                  </a:cubicBezTo>
                  <a:cubicBezTo>
                    <a:pt x="315913" y="109941"/>
                    <a:pt x="315913" y="109941"/>
                    <a:pt x="315913" y="150836"/>
                  </a:cubicBezTo>
                  <a:cubicBezTo>
                    <a:pt x="315913" y="153474"/>
                    <a:pt x="314602" y="154794"/>
                    <a:pt x="313290" y="156113"/>
                  </a:cubicBezTo>
                  <a:cubicBezTo>
                    <a:pt x="313290" y="157432"/>
                    <a:pt x="310667" y="158751"/>
                    <a:pt x="309356" y="158751"/>
                  </a:cubicBezTo>
                  <a:cubicBezTo>
                    <a:pt x="309356" y="158751"/>
                    <a:pt x="309356" y="158751"/>
                    <a:pt x="231982" y="158751"/>
                  </a:cubicBezTo>
                  <a:cubicBezTo>
                    <a:pt x="228048" y="158751"/>
                    <a:pt x="225425" y="154794"/>
                    <a:pt x="225425" y="150836"/>
                  </a:cubicBezTo>
                  <a:cubicBezTo>
                    <a:pt x="225425" y="150836"/>
                    <a:pt x="225425" y="150836"/>
                    <a:pt x="225425" y="109941"/>
                  </a:cubicBezTo>
                  <a:cubicBezTo>
                    <a:pt x="225425" y="84876"/>
                    <a:pt x="246408" y="65088"/>
                    <a:pt x="270013" y="65088"/>
                  </a:cubicBezTo>
                  <a:close/>
                  <a:moveTo>
                    <a:pt x="157956" y="65088"/>
                  </a:moveTo>
                  <a:cubicBezTo>
                    <a:pt x="183239" y="65088"/>
                    <a:pt x="203200" y="84876"/>
                    <a:pt x="203200" y="109941"/>
                  </a:cubicBezTo>
                  <a:cubicBezTo>
                    <a:pt x="203200" y="109941"/>
                    <a:pt x="203200" y="109941"/>
                    <a:pt x="203200" y="150836"/>
                  </a:cubicBezTo>
                  <a:cubicBezTo>
                    <a:pt x="203200" y="153474"/>
                    <a:pt x="203200" y="154794"/>
                    <a:pt x="201869" y="156113"/>
                  </a:cubicBezTo>
                  <a:cubicBezTo>
                    <a:pt x="200538" y="157432"/>
                    <a:pt x="199208" y="158751"/>
                    <a:pt x="196546" y="158751"/>
                  </a:cubicBezTo>
                  <a:cubicBezTo>
                    <a:pt x="196546" y="158751"/>
                    <a:pt x="196546" y="158751"/>
                    <a:pt x="119365" y="158751"/>
                  </a:cubicBezTo>
                  <a:cubicBezTo>
                    <a:pt x="115373" y="158751"/>
                    <a:pt x="112712" y="154794"/>
                    <a:pt x="112712" y="150836"/>
                  </a:cubicBezTo>
                  <a:cubicBezTo>
                    <a:pt x="112712" y="150836"/>
                    <a:pt x="112712" y="150836"/>
                    <a:pt x="112712" y="109941"/>
                  </a:cubicBezTo>
                  <a:cubicBezTo>
                    <a:pt x="112712" y="84876"/>
                    <a:pt x="132672" y="65088"/>
                    <a:pt x="157956" y="65088"/>
                  </a:cubicBezTo>
                  <a:close/>
                  <a:moveTo>
                    <a:pt x="45900" y="65088"/>
                  </a:moveTo>
                  <a:cubicBezTo>
                    <a:pt x="69505" y="65088"/>
                    <a:pt x="90488" y="84876"/>
                    <a:pt x="90488" y="109941"/>
                  </a:cubicBezTo>
                  <a:cubicBezTo>
                    <a:pt x="90488" y="109941"/>
                    <a:pt x="90488" y="109941"/>
                    <a:pt x="90488" y="150836"/>
                  </a:cubicBezTo>
                  <a:cubicBezTo>
                    <a:pt x="90488" y="153474"/>
                    <a:pt x="90488" y="154794"/>
                    <a:pt x="89176" y="156113"/>
                  </a:cubicBezTo>
                  <a:cubicBezTo>
                    <a:pt x="87865" y="157432"/>
                    <a:pt x="85242" y="158751"/>
                    <a:pt x="83931" y="158751"/>
                  </a:cubicBezTo>
                  <a:cubicBezTo>
                    <a:pt x="83931" y="158751"/>
                    <a:pt x="83931" y="158751"/>
                    <a:pt x="6557" y="158751"/>
                  </a:cubicBezTo>
                  <a:cubicBezTo>
                    <a:pt x="3934" y="158751"/>
                    <a:pt x="0" y="154794"/>
                    <a:pt x="0" y="150836"/>
                  </a:cubicBezTo>
                  <a:cubicBezTo>
                    <a:pt x="0" y="150836"/>
                    <a:pt x="0" y="150836"/>
                    <a:pt x="0" y="109941"/>
                  </a:cubicBezTo>
                  <a:cubicBezTo>
                    <a:pt x="0" y="84876"/>
                    <a:pt x="20983" y="65088"/>
                    <a:pt x="45900" y="65088"/>
                  </a:cubicBezTo>
                  <a:close/>
                  <a:moveTo>
                    <a:pt x="270669" y="14288"/>
                  </a:moveTo>
                  <a:cubicBezTo>
                    <a:pt x="261463" y="14288"/>
                    <a:pt x="254000" y="21751"/>
                    <a:pt x="254000" y="30957"/>
                  </a:cubicBezTo>
                  <a:cubicBezTo>
                    <a:pt x="254000" y="40163"/>
                    <a:pt x="261463" y="47626"/>
                    <a:pt x="270669" y="47626"/>
                  </a:cubicBezTo>
                  <a:cubicBezTo>
                    <a:pt x="279875" y="47626"/>
                    <a:pt x="287338" y="40163"/>
                    <a:pt x="287338" y="30957"/>
                  </a:cubicBezTo>
                  <a:cubicBezTo>
                    <a:pt x="287338" y="21751"/>
                    <a:pt x="279875" y="14288"/>
                    <a:pt x="270669" y="14288"/>
                  </a:cubicBezTo>
                  <a:close/>
                  <a:moveTo>
                    <a:pt x="271463" y="0"/>
                  </a:moveTo>
                  <a:cubicBezTo>
                    <a:pt x="287200" y="0"/>
                    <a:pt x="301625" y="13459"/>
                    <a:pt x="301625" y="30957"/>
                  </a:cubicBezTo>
                  <a:cubicBezTo>
                    <a:pt x="301625" y="48454"/>
                    <a:pt x="287200" y="61913"/>
                    <a:pt x="271463" y="61913"/>
                  </a:cubicBezTo>
                  <a:cubicBezTo>
                    <a:pt x="254414" y="61913"/>
                    <a:pt x="241300" y="48454"/>
                    <a:pt x="241300" y="30957"/>
                  </a:cubicBezTo>
                  <a:cubicBezTo>
                    <a:pt x="241300" y="13459"/>
                    <a:pt x="254414" y="0"/>
                    <a:pt x="271463" y="0"/>
                  </a:cubicBezTo>
                  <a:close/>
                  <a:moveTo>
                    <a:pt x="159420" y="0"/>
                  </a:moveTo>
                  <a:cubicBezTo>
                    <a:pt x="175506" y="0"/>
                    <a:pt x="188912" y="13459"/>
                    <a:pt x="188912" y="30957"/>
                  </a:cubicBezTo>
                  <a:cubicBezTo>
                    <a:pt x="188912" y="48454"/>
                    <a:pt x="175506" y="61913"/>
                    <a:pt x="159420" y="61913"/>
                  </a:cubicBezTo>
                  <a:cubicBezTo>
                    <a:pt x="141992" y="61913"/>
                    <a:pt x="128587" y="48454"/>
                    <a:pt x="128587" y="30957"/>
                  </a:cubicBezTo>
                  <a:cubicBezTo>
                    <a:pt x="128587" y="13459"/>
                    <a:pt x="141992" y="0"/>
                    <a:pt x="159420" y="0"/>
                  </a:cubicBezTo>
                  <a:close/>
                  <a:moveTo>
                    <a:pt x="46037" y="0"/>
                  </a:moveTo>
                  <a:cubicBezTo>
                    <a:pt x="63086" y="0"/>
                    <a:pt x="76200" y="13459"/>
                    <a:pt x="76200" y="30957"/>
                  </a:cubicBezTo>
                  <a:cubicBezTo>
                    <a:pt x="76200" y="48454"/>
                    <a:pt x="63086" y="61913"/>
                    <a:pt x="46037" y="61913"/>
                  </a:cubicBezTo>
                  <a:cubicBezTo>
                    <a:pt x="28989" y="61913"/>
                    <a:pt x="15875" y="48454"/>
                    <a:pt x="15875" y="30957"/>
                  </a:cubicBezTo>
                  <a:cubicBezTo>
                    <a:pt x="15875" y="13459"/>
                    <a:pt x="28989" y="0"/>
                    <a:pt x="46037" y="0"/>
                  </a:cubicBezTo>
                  <a:close/>
                </a:path>
              </a:pathLst>
            </a:cu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8401812" y="3681669"/>
              <a:ext cx="10054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rgbClr val="2FBCEA"/>
                  </a:solidFill>
                </a:rPr>
                <a:t>52%</a:t>
              </a:r>
              <a:endParaRPr lang="zh-CN" altLang="en-US" sz="3200" b="1" dirty="0">
                <a:solidFill>
                  <a:srgbClr val="2FBCEA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0048206" y="3681669"/>
              <a:ext cx="12779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2FBCEA"/>
                  </a:solidFill>
                </a:rPr>
                <a:t>￥</a:t>
              </a:r>
              <a:r>
                <a:rPr lang="en-US" altLang="zh-CN" sz="3200" b="1" dirty="0">
                  <a:solidFill>
                    <a:srgbClr val="2FBCEA"/>
                  </a:solidFill>
                </a:rPr>
                <a:t>857</a:t>
              </a:r>
              <a:endParaRPr lang="zh-CN" altLang="en-US" sz="3200" b="1" dirty="0">
                <a:solidFill>
                  <a:srgbClr val="2FBCEA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95325" y="4946449"/>
            <a:ext cx="10630795" cy="1059543"/>
            <a:chOff x="695325" y="4946449"/>
            <a:chExt cx="10630795" cy="1059543"/>
          </a:xfrm>
        </p:grpSpPr>
        <p:sp>
          <p:nvSpPr>
            <p:cNvPr id="14" name="椭圆 13"/>
            <p:cNvSpPr/>
            <p:nvPr/>
          </p:nvSpPr>
          <p:spPr>
            <a:xfrm>
              <a:off x="695325" y="4946449"/>
              <a:ext cx="1059543" cy="1059543"/>
            </a:xfrm>
            <a:prstGeom prst="ellipse">
              <a:avLst/>
            </a:prstGeom>
            <a:noFill/>
            <a:ln w="28575">
              <a:solidFill>
                <a:srgbClr val="2FBC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/>
            <p:cNvCxnSpPr>
              <a:cxnSpLocks/>
            </p:cNvCxnSpPr>
            <p:nvPr/>
          </p:nvCxnSpPr>
          <p:spPr>
            <a:xfrm>
              <a:off x="8084457" y="5044220"/>
              <a:ext cx="0" cy="86400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>
              <a:cxnSpLocks/>
            </p:cNvCxnSpPr>
            <p:nvPr/>
          </p:nvCxnSpPr>
          <p:spPr>
            <a:xfrm>
              <a:off x="9724571" y="5044220"/>
              <a:ext cx="0" cy="86400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组合 32"/>
            <p:cNvGrpSpPr/>
            <p:nvPr/>
          </p:nvGrpSpPr>
          <p:grpSpPr>
            <a:xfrm>
              <a:off x="1971580" y="5073112"/>
              <a:ext cx="5983248" cy="806215"/>
              <a:chOff x="5394700" y="1317507"/>
              <a:chExt cx="5983248" cy="806215"/>
            </a:xfrm>
          </p:grpSpPr>
          <p:sp>
            <p:nvSpPr>
              <p:cNvPr id="34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5394700" y="1662057"/>
                <a:ext cx="59832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47" name="椭圆 37"/>
            <p:cNvSpPr/>
            <p:nvPr/>
          </p:nvSpPr>
          <p:spPr>
            <a:xfrm>
              <a:off x="941567" y="5212940"/>
              <a:ext cx="567058" cy="520563"/>
            </a:xfrm>
            <a:custGeom>
              <a:avLst/>
              <a:gdLst>
                <a:gd name="connsiteX0" fmla="*/ 117399 w 337212"/>
                <a:gd name="connsiteY0" fmla="*/ 192088 h 309563"/>
                <a:gd name="connsiteX1" fmla="*/ 130099 w 337212"/>
                <a:gd name="connsiteY1" fmla="*/ 196036 h 309563"/>
                <a:gd name="connsiteX2" fmla="*/ 130099 w 337212"/>
                <a:gd name="connsiteY2" fmla="*/ 278941 h 309563"/>
                <a:gd name="connsiteX3" fmla="*/ 117399 w 337212"/>
                <a:gd name="connsiteY3" fmla="*/ 292101 h 309563"/>
                <a:gd name="connsiteX4" fmla="*/ 176137 w 337212"/>
                <a:gd name="connsiteY4" fmla="*/ 187325 h 309563"/>
                <a:gd name="connsiteX5" fmla="*/ 187250 w 337212"/>
                <a:gd name="connsiteY5" fmla="*/ 191271 h 309563"/>
                <a:gd name="connsiteX6" fmla="*/ 187250 w 337212"/>
                <a:gd name="connsiteY6" fmla="*/ 267562 h 309563"/>
                <a:gd name="connsiteX7" fmla="*/ 176137 w 337212"/>
                <a:gd name="connsiteY7" fmla="*/ 279400 h 309563"/>
                <a:gd name="connsiteX8" fmla="*/ 176137 w 337212"/>
                <a:gd name="connsiteY8" fmla="*/ 187325 h 309563"/>
                <a:gd name="connsiteX9" fmla="*/ 231699 w 337212"/>
                <a:gd name="connsiteY9" fmla="*/ 180975 h 309563"/>
                <a:gd name="connsiteX10" fmla="*/ 239637 w 337212"/>
                <a:gd name="connsiteY10" fmla="*/ 184982 h 309563"/>
                <a:gd name="connsiteX11" fmla="*/ 239637 w 337212"/>
                <a:gd name="connsiteY11" fmla="*/ 254429 h 309563"/>
                <a:gd name="connsiteX12" fmla="*/ 231699 w 337212"/>
                <a:gd name="connsiteY12" fmla="*/ 265113 h 309563"/>
                <a:gd name="connsiteX13" fmla="*/ 277737 w 337212"/>
                <a:gd name="connsiteY13" fmla="*/ 177800 h 309563"/>
                <a:gd name="connsiteX14" fmla="*/ 287262 w 337212"/>
                <a:gd name="connsiteY14" fmla="*/ 180398 h 309563"/>
                <a:gd name="connsiteX15" fmla="*/ 287262 w 337212"/>
                <a:gd name="connsiteY15" fmla="*/ 238847 h 309563"/>
                <a:gd name="connsiteX16" fmla="*/ 277737 w 337212"/>
                <a:gd name="connsiteY16" fmla="*/ 249238 h 309563"/>
                <a:gd name="connsiteX17" fmla="*/ 280912 w 337212"/>
                <a:gd name="connsiteY17" fmla="*/ 92075 h 309563"/>
                <a:gd name="connsiteX18" fmla="*/ 307493 w 337212"/>
                <a:gd name="connsiteY18" fmla="*/ 92075 h 309563"/>
                <a:gd name="connsiteX19" fmla="*/ 315468 w 337212"/>
                <a:gd name="connsiteY19" fmla="*/ 97314 h 309563"/>
                <a:gd name="connsiteX20" fmla="*/ 336733 w 337212"/>
                <a:gd name="connsiteY20" fmla="*/ 158869 h 309563"/>
                <a:gd name="connsiteX21" fmla="*/ 331417 w 337212"/>
                <a:gd name="connsiteY21" fmla="*/ 169347 h 309563"/>
                <a:gd name="connsiteX22" fmla="*/ 320784 w 337212"/>
                <a:gd name="connsiteY22" fmla="*/ 164108 h 309563"/>
                <a:gd name="connsiteX23" fmla="*/ 314139 w 337212"/>
                <a:gd name="connsiteY23" fmla="*/ 145772 h 309563"/>
                <a:gd name="connsiteX24" fmla="*/ 314139 w 337212"/>
                <a:gd name="connsiteY24" fmla="*/ 238761 h 309563"/>
                <a:gd name="connsiteX25" fmla="*/ 304835 w 337212"/>
                <a:gd name="connsiteY25" fmla="*/ 249238 h 309563"/>
                <a:gd name="connsiteX26" fmla="*/ 294203 w 337212"/>
                <a:gd name="connsiteY26" fmla="*/ 238761 h 309563"/>
                <a:gd name="connsiteX27" fmla="*/ 294203 w 337212"/>
                <a:gd name="connsiteY27" fmla="*/ 179824 h 309563"/>
                <a:gd name="connsiteX28" fmla="*/ 288886 w 337212"/>
                <a:gd name="connsiteY28" fmla="*/ 179824 h 309563"/>
                <a:gd name="connsiteX29" fmla="*/ 294203 w 337212"/>
                <a:gd name="connsiteY29" fmla="*/ 178515 h 309563"/>
                <a:gd name="connsiteX30" fmla="*/ 304835 w 337212"/>
                <a:gd name="connsiteY30" fmla="*/ 157560 h 309563"/>
                <a:gd name="connsiteX31" fmla="*/ 280912 w 337212"/>
                <a:gd name="connsiteY31" fmla="*/ 92075 h 309563"/>
                <a:gd name="connsiteX32" fmla="*/ 231699 w 337212"/>
                <a:gd name="connsiteY32" fmla="*/ 82550 h 309563"/>
                <a:gd name="connsiteX33" fmla="*/ 243745 w 337212"/>
                <a:gd name="connsiteY33" fmla="*/ 82550 h 309563"/>
                <a:gd name="connsiteX34" fmla="*/ 262484 w 337212"/>
                <a:gd name="connsiteY34" fmla="*/ 82550 h 309563"/>
                <a:gd name="connsiteX35" fmla="*/ 273192 w 337212"/>
                <a:gd name="connsiteY35" fmla="*/ 89117 h 309563"/>
                <a:gd name="connsiteX36" fmla="*/ 297285 w 337212"/>
                <a:gd name="connsiteY36" fmla="*/ 160041 h 309563"/>
                <a:gd name="connsiteX37" fmla="*/ 291931 w 337212"/>
                <a:gd name="connsiteY37" fmla="*/ 171861 h 309563"/>
                <a:gd name="connsiteX38" fmla="*/ 279885 w 337212"/>
                <a:gd name="connsiteY38" fmla="*/ 166608 h 309563"/>
                <a:gd name="connsiteX39" fmla="*/ 271854 w 337212"/>
                <a:gd name="connsiteY39" fmla="*/ 144280 h 309563"/>
                <a:gd name="connsiteX40" fmla="*/ 271854 w 337212"/>
                <a:gd name="connsiteY40" fmla="*/ 253292 h 309563"/>
                <a:gd name="connsiteX41" fmla="*/ 259807 w 337212"/>
                <a:gd name="connsiteY41" fmla="*/ 265113 h 309563"/>
                <a:gd name="connsiteX42" fmla="*/ 247761 w 337212"/>
                <a:gd name="connsiteY42" fmla="*/ 253292 h 309563"/>
                <a:gd name="connsiteX43" fmla="*/ 247761 w 337212"/>
                <a:gd name="connsiteY43" fmla="*/ 183682 h 309563"/>
                <a:gd name="connsiteX44" fmla="*/ 258469 w 337212"/>
                <a:gd name="connsiteY44" fmla="*/ 160041 h 309563"/>
                <a:gd name="connsiteX45" fmla="*/ 231699 w 337212"/>
                <a:gd name="connsiteY45" fmla="*/ 82550 h 309563"/>
                <a:gd name="connsiteX46" fmla="*/ 177724 w 337212"/>
                <a:gd name="connsiteY46" fmla="*/ 77788 h 309563"/>
                <a:gd name="connsiteX47" fmla="*/ 214510 w 337212"/>
                <a:gd name="connsiteY47" fmla="*/ 77788 h 309563"/>
                <a:gd name="connsiteX48" fmla="*/ 225021 w 337212"/>
                <a:gd name="connsiteY48" fmla="*/ 85643 h 309563"/>
                <a:gd name="connsiteX49" fmla="*/ 252610 w 337212"/>
                <a:gd name="connsiteY49" fmla="*/ 162884 h 309563"/>
                <a:gd name="connsiteX50" fmla="*/ 246041 w 337212"/>
                <a:gd name="connsiteY50" fmla="*/ 175976 h 309563"/>
                <a:gd name="connsiteX51" fmla="*/ 231590 w 337212"/>
                <a:gd name="connsiteY51" fmla="*/ 169430 h 309563"/>
                <a:gd name="connsiteX52" fmla="*/ 223707 w 337212"/>
                <a:gd name="connsiteY52" fmla="*/ 145865 h 309563"/>
                <a:gd name="connsiteX53" fmla="*/ 223707 w 337212"/>
                <a:gd name="connsiteY53" fmla="*/ 266309 h 309563"/>
                <a:gd name="connsiteX54" fmla="*/ 210569 w 337212"/>
                <a:gd name="connsiteY54" fmla="*/ 279401 h 309563"/>
                <a:gd name="connsiteX55" fmla="*/ 198745 w 337212"/>
                <a:gd name="connsiteY55" fmla="*/ 266309 h 309563"/>
                <a:gd name="connsiteX56" fmla="*/ 198745 w 337212"/>
                <a:gd name="connsiteY56" fmla="*/ 189068 h 309563"/>
                <a:gd name="connsiteX57" fmla="*/ 197759 w 337212"/>
                <a:gd name="connsiteY57" fmla="*/ 189068 h 309563"/>
                <a:gd name="connsiteX58" fmla="*/ 194803 w 337212"/>
                <a:gd name="connsiteY58" fmla="*/ 189068 h 309563"/>
                <a:gd name="connsiteX59" fmla="*/ 206628 w 337212"/>
                <a:gd name="connsiteY59" fmla="*/ 178595 h 309563"/>
                <a:gd name="connsiteX60" fmla="*/ 206628 w 337212"/>
                <a:gd name="connsiteY60" fmla="*/ 162884 h 309563"/>
                <a:gd name="connsiteX61" fmla="*/ 177724 w 337212"/>
                <a:gd name="connsiteY61" fmla="*/ 79097 h 309563"/>
                <a:gd name="connsiteX62" fmla="*/ 177724 w 337212"/>
                <a:gd name="connsiteY62" fmla="*/ 77788 h 309563"/>
                <a:gd name="connsiteX63" fmla="*/ 120574 w 337212"/>
                <a:gd name="connsiteY63" fmla="*/ 73025 h 309563"/>
                <a:gd name="connsiteX64" fmla="*/ 157008 w 337212"/>
                <a:gd name="connsiteY64" fmla="*/ 73025 h 309563"/>
                <a:gd name="connsiteX65" fmla="*/ 168720 w 337212"/>
                <a:gd name="connsiteY65" fmla="*/ 80953 h 309563"/>
                <a:gd name="connsiteX66" fmla="*/ 197347 w 337212"/>
                <a:gd name="connsiteY66" fmla="*/ 166840 h 309563"/>
                <a:gd name="connsiteX67" fmla="*/ 190840 w 337212"/>
                <a:gd name="connsiteY67" fmla="*/ 181375 h 309563"/>
                <a:gd name="connsiteX68" fmla="*/ 176527 w 337212"/>
                <a:gd name="connsiteY68" fmla="*/ 173447 h 309563"/>
                <a:gd name="connsiteX69" fmla="*/ 167418 w 337212"/>
                <a:gd name="connsiteY69" fmla="*/ 148341 h 309563"/>
                <a:gd name="connsiteX70" fmla="*/ 167418 w 337212"/>
                <a:gd name="connsiteY70" fmla="*/ 279153 h 309563"/>
                <a:gd name="connsiteX71" fmla="*/ 153105 w 337212"/>
                <a:gd name="connsiteY71" fmla="*/ 293688 h 309563"/>
                <a:gd name="connsiteX72" fmla="*/ 140093 w 337212"/>
                <a:gd name="connsiteY72" fmla="*/ 279153 h 309563"/>
                <a:gd name="connsiteX73" fmla="*/ 140093 w 337212"/>
                <a:gd name="connsiteY73" fmla="*/ 195909 h 309563"/>
                <a:gd name="connsiteX74" fmla="*/ 133586 w 337212"/>
                <a:gd name="connsiteY74" fmla="*/ 195909 h 309563"/>
                <a:gd name="connsiteX75" fmla="*/ 138791 w 337212"/>
                <a:gd name="connsiteY75" fmla="*/ 194588 h 309563"/>
                <a:gd name="connsiteX76" fmla="*/ 151804 w 337212"/>
                <a:gd name="connsiteY76" fmla="*/ 166840 h 309563"/>
                <a:gd name="connsiteX77" fmla="*/ 120574 w 337212"/>
                <a:gd name="connsiteY77" fmla="*/ 73025 h 309563"/>
                <a:gd name="connsiteX78" fmla="*/ 46220 w 337212"/>
                <a:gd name="connsiteY78" fmla="*/ 66675 h 309563"/>
                <a:gd name="connsiteX79" fmla="*/ 72821 w 337212"/>
                <a:gd name="connsiteY79" fmla="*/ 66675 h 309563"/>
                <a:gd name="connsiteX80" fmla="*/ 98092 w 337212"/>
                <a:gd name="connsiteY80" fmla="*/ 66675 h 309563"/>
                <a:gd name="connsiteX81" fmla="*/ 111393 w 337212"/>
                <a:gd name="connsiteY81" fmla="*/ 74595 h 309563"/>
                <a:gd name="connsiteX82" fmla="*/ 143315 w 337212"/>
                <a:gd name="connsiteY82" fmla="*/ 169638 h 309563"/>
                <a:gd name="connsiteX83" fmla="*/ 135334 w 337212"/>
                <a:gd name="connsiteY83" fmla="*/ 185479 h 309563"/>
                <a:gd name="connsiteX84" fmla="*/ 119374 w 337212"/>
                <a:gd name="connsiteY84" fmla="*/ 177559 h 309563"/>
                <a:gd name="connsiteX85" fmla="*/ 108733 w 337212"/>
                <a:gd name="connsiteY85" fmla="*/ 148518 h 309563"/>
                <a:gd name="connsiteX86" fmla="*/ 108733 w 337212"/>
                <a:gd name="connsiteY86" fmla="*/ 295043 h 309563"/>
                <a:gd name="connsiteX87" fmla="*/ 94102 w 337212"/>
                <a:gd name="connsiteY87" fmla="*/ 309563 h 309563"/>
                <a:gd name="connsiteX88" fmla="*/ 78141 w 337212"/>
                <a:gd name="connsiteY88" fmla="*/ 295043 h 309563"/>
                <a:gd name="connsiteX89" fmla="*/ 78141 w 337212"/>
                <a:gd name="connsiteY89" fmla="*/ 202640 h 309563"/>
                <a:gd name="connsiteX90" fmla="*/ 66171 w 337212"/>
                <a:gd name="connsiteY90" fmla="*/ 202640 h 309563"/>
                <a:gd name="connsiteX91" fmla="*/ 66171 w 337212"/>
                <a:gd name="connsiteY91" fmla="*/ 295043 h 309563"/>
                <a:gd name="connsiteX92" fmla="*/ 50210 w 337212"/>
                <a:gd name="connsiteY92" fmla="*/ 309563 h 309563"/>
                <a:gd name="connsiteX93" fmla="*/ 35579 w 337212"/>
                <a:gd name="connsiteY93" fmla="*/ 295043 h 309563"/>
                <a:gd name="connsiteX94" fmla="*/ 35579 w 337212"/>
                <a:gd name="connsiteY94" fmla="*/ 148518 h 309563"/>
                <a:gd name="connsiteX95" fmla="*/ 24938 w 337212"/>
                <a:gd name="connsiteY95" fmla="*/ 177559 h 309563"/>
                <a:gd name="connsiteX96" fmla="*/ 8978 w 337212"/>
                <a:gd name="connsiteY96" fmla="*/ 185479 h 309563"/>
                <a:gd name="connsiteX97" fmla="*/ 997 w 337212"/>
                <a:gd name="connsiteY97" fmla="*/ 169638 h 309563"/>
                <a:gd name="connsiteX98" fmla="*/ 32919 w 337212"/>
                <a:gd name="connsiteY98" fmla="*/ 74595 h 309563"/>
                <a:gd name="connsiteX99" fmla="*/ 46220 w 337212"/>
                <a:gd name="connsiteY99" fmla="*/ 66675 h 309563"/>
                <a:gd name="connsiteX100" fmla="*/ 289643 w 337212"/>
                <a:gd name="connsiteY100" fmla="*/ 49213 h 309563"/>
                <a:gd name="connsiteX101" fmla="*/ 309487 w 337212"/>
                <a:gd name="connsiteY101" fmla="*/ 68263 h 309563"/>
                <a:gd name="connsiteX102" fmla="*/ 289643 w 337212"/>
                <a:gd name="connsiteY102" fmla="*/ 87313 h 309563"/>
                <a:gd name="connsiteX103" fmla="*/ 269799 w 337212"/>
                <a:gd name="connsiteY103" fmla="*/ 68263 h 309563"/>
                <a:gd name="connsiteX104" fmla="*/ 271122 w 337212"/>
                <a:gd name="connsiteY104" fmla="*/ 68263 h 309563"/>
                <a:gd name="connsiteX105" fmla="*/ 272445 w 337212"/>
                <a:gd name="connsiteY105" fmla="*/ 59373 h 309563"/>
                <a:gd name="connsiteX106" fmla="*/ 289643 w 337212"/>
                <a:gd name="connsiteY106" fmla="*/ 49213 h 309563"/>
                <a:gd name="connsiteX107" fmla="*/ 244544 w 337212"/>
                <a:gd name="connsiteY107" fmla="*/ 33338 h 309563"/>
                <a:gd name="connsiteX108" fmla="*/ 266625 w 337212"/>
                <a:gd name="connsiteY108" fmla="*/ 55699 h 309563"/>
                <a:gd name="connsiteX109" fmla="*/ 244544 w 337212"/>
                <a:gd name="connsiteY109" fmla="*/ 79376 h 309563"/>
                <a:gd name="connsiteX110" fmla="*/ 223762 w 337212"/>
                <a:gd name="connsiteY110" fmla="*/ 63592 h 309563"/>
                <a:gd name="connsiteX111" fmla="*/ 226360 w 337212"/>
                <a:gd name="connsiteY111" fmla="*/ 49123 h 309563"/>
                <a:gd name="connsiteX112" fmla="*/ 226360 w 337212"/>
                <a:gd name="connsiteY112" fmla="*/ 43861 h 309563"/>
                <a:gd name="connsiteX113" fmla="*/ 244544 w 337212"/>
                <a:gd name="connsiteY113" fmla="*/ 33338 h 309563"/>
                <a:gd name="connsiteX114" fmla="*/ 192806 w 337212"/>
                <a:gd name="connsiteY114" fmla="*/ 23813 h 309563"/>
                <a:gd name="connsiteX115" fmla="*/ 217412 w 337212"/>
                <a:gd name="connsiteY115" fmla="*/ 48420 h 309563"/>
                <a:gd name="connsiteX116" fmla="*/ 192806 w 337212"/>
                <a:gd name="connsiteY116" fmla="*/ 73026 h 309563"/>
                <a:gd name="connsiteX117" fmla="*/ 168199 w 337212"/>
                <a:gd name="connsiteY117" fmla="*/ 51010 h 309563"/>
                <a:gd name="connsiteX118" fmla="*/ 170789 w 337212"/>
                <a:gd name="connsiteY118" fmla="*/ 39354 h 309563"/>
                <a:gd name="connsiteX119" fmla="*/ 170789 w 337212"/>
                <a:gd name="connsiteY119" fmla="*/ 38059 h 309563"/>
                <a:gd name="connsiteX120" fmla="*/ 192806 w 337212"/>
                <a:gd name="connsiteY120" fmla="*/ 23813 h 309563"/>
                <a:gd name="connsiteX121" fmla="*/ 133275 w 337212"/>
                <a:gd name="connsiteY121" fmla="*/ 12700 h 309563"/>
                <a:gd name="connsiteX122" fmla="*/ 160262 w 337212"/>
                <a:gd name="connsiteY122" fmla="*/ 39029 h 309563"/>
                <a:gd name="connsiteX123" fmla="*/ 133275 w 337212"/>
                <a:gd name="connsiteY123" fmla="*/ 66675 h 309563"/>
                <a:gd name="connsiteX124" fmla="*/ 106287 w 337212"/>
                <a:gd name="connsiteY124" fmla="*/ 48245 h 309563"/>
                <a:gd name="connsiteX125" fmla="*/ 111685 w 337212"/>
                <a:gd name="connsiteY125" fmla="*/ 29814 h 309563"/>
                <a:gd name="connsiteX126" fmla="*/ 110335 w 337212"/>
                <a:gd name="connsiteY126" fmla="*/ 23232 h 309563"/>
                <a:gd name="connsiteX127" fmla="*/ 133275 w 337212"/>
                <a:gd name="connsiteY127" fmla="*/ 12700 h 309563"/>
                <a:gd name="connsiteX128" fmla="*/ 72809 w 337212"/>
                <a:gd name="connsiteY128" fmla="*/ 0 h 309563"/>
                <a:gd name="connsiteX129" fmla="*/ 101525 w 337212"/>
                <a:gd name="connsiteY129" fmla="*/ 30163 h 309563"/>
                <a:gd name="connsiteX130" fmla="*/ 72809 w 337212"/>
                <a:gd name="connsiteY130" fmla="*/ 60325 h 309563"/>
                <a:gd name="connsiteX131" fmla="*/ 42787 w 337212"/>
                <a:gd name="connsiteY131" fmla="*/ 30163 h 309563"/>
                <a:gd name="connsiteX132" fmla="*/ 72809 w 337212"/>
                <a:gd name="connsiteY132" fmla="*/ 0 h 30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37212" h="309563">
                  <a:moveTo>
                    <a:pt x="117399" y="192088"/>
                  </a:moveTo>
                  <a:cubicBezTo>
                    <a:pt x="121632" y="194720"/>
                    <a:pt x="125866" y="196036"/>
                    <a:pt x="130099" y="196036"/>
                  </a:cubicBezTo>
                  <a:cubicBezTo>
                    <a:pt x="130099" y="196036"/>
                    <a:pt x="130099" y="196036"/>
                    <a:pt x="130099" y="278941"/>
                  </a:cubicBezTo>
                  <a:cubicBezTo>
                    <a:pt x="130099" y="285521"/>
                    <a:pt x="124455" y="290785"/>
                    <a:pt x="117399" y="292101"/>
                  </a:cubicBezTo>
                  <a:close/>
                  <a:moveTo>
                    <a:pt x="176137" y="187325"/>
                  </a:moveTo>
                  <a:cubicBezTo>
                    <a:pt x="179841" y="189956"/>
                    <a:pt x="183546" y="191271"/>
                    <a:pt x="187250" y="191271"/>
                  </a:cubicBezTo>
                  <a:cubicBezTo>
                    <a:pt x="187250" y="191271"/>
                    <a:pt x="187250" y="191271"/>
                    <a:pt x="187250" y="267562"/>
                  </a:cubicBezTo>
                  <a:cubicBezTo>
                    <a:pt x="187250" y="274139"/>
                    <a:pt x="182311" y="279400"/>
                    <a:pt x="176137" y="279400"/>
                  </a:cubicBezTo>
                  <a:cubicBezTo>
                    <a:pt x="176137" y="279400"/>
                    <a:pt x="176137" y="279400"/>
                    <a:pt x="176137" y="187325"/>
                  </a:cubicBezTo>
                  <a:close/>
                  <a:moveTo>
                    <a:pt x="231699" y="180975"/>
                  </a:moveTo>
                  <a:cubicBezTo>
                    <a:pt x="233967" y="183646"/>
                    <a:pt x="236235" y="183646"/>
                    <a:pt x="239637" y="184982"/>
                  </a:cubicBezTo>
                  <a:cubicBezTo>
                    <a:pt x="239637" y="184982"/>
                    <a:pt x="239637" y="184982"/>
                    <a:pt x="239637" y="254429"/>
                  </a:cubicBezTo>
                  <a:cubicBezTo>
                    <a:pt x="239637" y="259771"/>
                    <a:pt x="236235" y="263778"/>
                    <a:pt x="231699" y="265113"/>
                  </a:cubicBezTo>
                  <a:close/>
                  <a:moveTo>
                    <a:pt x="277737" y="177800"/>
                  </a:moveTo>
                  <a:cubicBezTo>
                    <a:pt x="280458" y="179099"/>
                    <a:pt x="283180" y="180398"/>
                    <a:pt x="287262" y="180398"/>
                  </a:cubicBezTo>
                  <a:cubicBezTo>
                    <a:pt x="287262" y="180398"/>
                    <a:pt x="287262" y="180398"/>
                    <a:pt x="287262" y="238847"/>
                  </a:cubicBezTo>
                  <a:cubicBezTo>
                    <a:pt x="287262" y="244043"/>
                    <a:pt x="283180" y="247939"/>
                    <a:pt x="277737" y="249238"/>
                  </a:cubicBezTo>
                  <a:close/>
                  <a:moveTo>
                    <a:pt x="280912" y="92075"/>
                  </a:moveTo>
                  <a:cubicBezTo>
                    <a:pt x="282241" y="92075"/>
                    <a:pt x="306164" y="92075"/>
                    <a:pt x="307493" y="92075"/>
                  </a:cubicBezTo>
                  <a:cubicBezTo>
                    <a:pt x="311481" y="92075"/>
                    <a:pt x="314139" y="94694"/>
                    <a:pt x="315468" y="97314"/>
                  </a:cubicBezTo>
                  <a:cubicBezTo>
                    <a:pt x="315468" y="97314"/>
                    <a:pt x="315468" y="97314"/>
                    <a:pt x="336733" y="158869"/>
                  </a:cubicBezTo>
                  <a:cubicBezTo>
                    <a:pt x="338062" y="162798"/>
                    <a:pt x="336733" y="168037"/>
                    <a:pt x="331417" y="169347"/>
                  </a:cubicBezTo>
                  <a:cubicBezTo>
                    <a:pt x="327430" y="170657"/>
                    <a:pt x="322113" y="168037"/>
                    <a:pt x="320784" y="164108"/>
                  </a:cubicBezTo>
                  <a:cubicBezTo>
                    <a:pt x="320784" y="164108"/>
                    <a:pt x="320784" y="164108"/>
                    <a:pt x="314139" y="145772"/>
                  </a:cubicBezTo>
                  <a:cubicBezTo>
                    <a:pt x="314139" y="145772"/>
                    <a:pt x="314139" y="145772"/>
                    <a:pt x="314139" y="238761"/>
                  </a:cubicBezTo>
                  <a:cubicBezTo>
                    <a:pt x="314139" y="243999"/>
                    <a:pt x="310152" y="249238"/>
                    <a:pt x="304835" y="249238"/>
                  </a:cubicBezTo>
                  <a:cubicBezTo>
                    <a:pt x="299519" y="249238"/>
                    <a:pt x="294203" y="243999"/>
                    <a:pt x="294203" y="238761"/>
                  </a:cubicBezTo>
                  <a:cubicBezTo>
                    <a:pt x="294203" y="238761"/>
                    <a:pt x="294203" y="238761"/>
                    <a:pt x="294203" y="179824"/>
                  </a:cubicBezTo>
                  <a:cubicBezTo>
                    <a:pt x="294203" y="179824"/>
                    <a:pt x="294203" y="179824"/>
                    <a:pt x="288886" y="179824"/>
                  </a:cubicBezTo>
                  <a:cubicBezTo>
                    <a:pt x="291545" y="179824"/>
                    <a:pt x="292874" y="179824"/>
                    <a:pt x="294203" y="178515"/>
                  </a:cubicBezTo>
                  <a:cubicBezTo>
                    <a:pt x="302177" y="175895"/>
                    <a:pt x="307493" y="166727"/>
                    <a:pt x="304835" y="157560"/>
                  </a:cubicBezTo>
                  <a:cubicBezTo>
                    <a:pt x="304835" y="157560"/>
                    <a:pt x="304835" y="157560"/>
                    <a:pt x="280912" y="92075"/>
                  </a:cubicBezTo>
                  <a:close/>
                  <a:moveTo>
                    <a:pt x="231699" y="82550"/>
                  </a:moveTo>
                  <a:cubicBezTo>
                    <a:pt x="235715" y="82550"/>
                    <a:pt x="239730" y="82550"/>
                    <a:pt x="243745" y="82550"/>
                  </a:cubicBezTo>
                  <a:cubicBezTo>
                    <a:pt x="253115" y="82550"/>
                    <a:pt x="262484" y="82550"/>
                    <a:pt x="262484" y="82550"/>
                  </a:cubicBezTo>
                  <a:cubicBezTo>
                    <a:pt x="267838" y="82550"/>
                    <a:pt x="271854" y="85177"/>
                    <a:pt x="273192" y="89117"/>
                  </a:cubicBezTo>
                  <a:cubicBezTo>
                    <a:pt x="273192" y="89117"/>
                    <a:pt x="273192" y="89117"/>
                    <a:pt x="297285" y="160041"/>
                  </a:cubicBezTo>
                  <a:cubicBezTo>
                    <a:pt x="299962" y="165294"/>
                    <a:pt x="297285" y="170548"/>
                    <a:pt x="291931" y="171861"/>
                  </a:cubicBezTo>
                  <a:cubicBezTo>
                    <a:pt x="286577" y="174488"/>
                    <a:pt x="281223" y="170548"/>
                    <a:pt x="279885" y="166608"/>
                  </a:cubicBezTo>
                  <a:cubicBezTo>
                    <a:pt x="279885" y="166608"/>
                    <a:pt x="279885" y="166608"/>
                    <a:pt x="271854" y="144280"/>
                  </a:cubicBezTo>
                  <a:cubicBezTo>
                    <a:pt x="271854" y="144280"/>
                    <a:pt x="271854" y="144280"/>
                    <a:pt x="271854" y="253292"/>
                  </a:cubicBezTo>
                  <a:cubicBezTo>
                    <a:pt x="271854" y="259859"/>
                    <a:pt x="266500" y="265113"/>
                    <a:pt x="259807" y="265113"/>
                  </a:cubicBezTo>
                  <a:cubicBezTo>
                    <a:pt x="253115" y="265113"/>
                    <a:pt x="247761" y="259859"/>
                    <a:pt x="247761" y="253292"/>
                  </a:cubicBezTo>
                  <a:cubicBezTo>
                    <a:pt x="247761" y="253292"/>
                    <a:pt x="247761" y="253292"/>
                    <a:pt x="247761" y="183682"/>
                  </a:cubicBezTo>
                  <a:cubicBezTo>
                    <a:pt x="257130" y="179742"/>
                    <a:pt x="262484" y="169235"/>
                    <a:pt x="258469" y="160041"/>
                  </a:cubicBezTo>
                  <a:cubicBezTo>
                    <a:pt x="258469" y="160041"/>
                    <a:pt x="258469" y="160041"/>
                    <a:pt x="231699" y="82550"/>
                  </a:cubicBezTo>
                  <a:close/>
                  <a:moveTo>
                    <a:pt x="177724" y="77788"/>
                  </a:moveTo>
                  <a:cubicBezTo>
                    <a:pt x="177724" y="77788"/>
                    <a:pt x="213196" y="77788"/>
                    <a:pt x="214510" y="77788"/>
                  </a:cubicBezTo>
                  <a:cubicBezTo>
                    <a:pt x="219765" y="77788"/>
                    <a:pt x="223707" y="80406"/>
                    <a:pt x="225021" y="85643"/>
                  </a:cubicBezTo>
                  <a:cubicBezTo>
                    <a:pt x="225021" y="85643"/>
                    <a:pt x="225021" y="85643"/>
                    <a:pt x="252610" y="162884"/>
                  </a:cubicBezTo>
                  <a:cubicBezTo>
                    <a:pt x="253924" y="168121"/>
                    <a:pt x="251296" y="174667"/>
                    <a:pt x="246041" y="175976"/>
                  </a:cubicBezTo>
                  <a:cubicBezTo>
                    <a:pt x="239472" y="178595"/>
                    <a:pt x="234217" y="175976"/>
                    <a:pt x="231590" y="169430"/>
                  </a:cubicBezTo>
                  <a:cubicBezTo>
                    <a:pt x="231590" y="169430"/>
                    <a:pt x="231590" y="169430"/>
                    <a:pt x="223707" y="145865"/>
                  </a:cubicBezTo>
                  <a:cubicBezTo>
                    <a:pt x="223707" y="145865"/>
                    <a:pt x="223707" y="145865"/>
                    <a:pt x="223707" y="266309"/>
                  </a:cubicBezTo>
                  <a:cubicBezTo>
                    <a:pt x="223707" y="272855"/>
                    <a:pt x="218452" y="279401"/>
                    <a:pt x="210569" y="279401"/>
                  </a:cubicBezTo>
                  <a:cubicBezTo>
                    <a:pt x="204000" y="279401"/>
                    <a:pt x="198745" y="272855"/>
                    <a:pt x="198745" y="266309"/>
                  </a:cubicBezTo>
                  <a:cubicBezTo>
                    <a:pt x="198745" y="266309"/>
                    <a:pt x="198745" y="266309"/>
                    <a:pt x="198745" y="189068"/>
                  </a:cubicBezTo>
                  <a:cubicBezTo>
                    <a:pt x="198745" y="189068"/>
                    <a:pt x="198745" y="189068"/>
                    <a:pt x="197759" y="189068"/>
                  </a:cubicBezTo>
                  <a:lnTo>
                    <a:pt x="194803" y="189068"/>
                  </a:lnTo>
                  <a:cubicBezTo>
                    <a:pt x="200059" y="187759"/>
                    <a:pt x="204000" y="183831"/>
                    <a:pt x="206628" y="178595"/>
                  </a:cubicBezTo>
                  <a:cubicBezTo>
                    <a:pt x="209255" y="173358"/>
                    <a:pt x="209255" y="168121"/>
                    <a:pt x="206628" y="162884"/>
                  </a:cubicBezTo>
                  <a:cubicBezTo>
                    <a:pt x="206628" y="162884"/>
                    <a:pt x="206628" y="162884"/>
                    <a:pt x="177724" y="79097"/>
                  </a:cubicBezTo>
                  <a:cubicBezTo>
                    <a:pt x="177724" y="79097"/>
                    <a:pt x="177724" y="77788"/>
                    <a:pt x="177724" y="77788"/>
                  </a:cubicBezTo>
                  <a:close/>
                  <a:moveTo>
                    <a:pt x="120574" y="73025"/>
                  </a:moveTo>
                  <a:cubicBezTo>
                    <a:pt x="120574" y="73025"/>
                    <a:pt x="157008" y="73025"/>
                    <a:pt x="157008" y="73025"/>
                  </a:cubicBezTo>
                  <a:cubicBezTo>
                    <a:pt x="162213" y="73025"/>
                    <a:pt x="167418" y="75668"/>
                    <a:pt x="168720" y="80953"/>
                  </a:cubicBezTo>
                  <a:cubicBezTo>
                    <a:pt x="168720" y="80953"/>
                    <a:pt x="168720" y="80953"/>
                    <a:pt x="197347" y="166840"/>
                  </a:cubicBezTo>
                  <a:cubicBezTo>
                    <a:pt x="199949" y="172125"/>
                    <a:pt x="197347" y="178732"/>
                    <a:pt x="190840" y="181375"/>
                  </a:cubicBezTo>
                  <a:cubicBezTo>
                    <a:pt x="184334" y="184017"/>
                    <a:pt x="177828" y="180053"/>
                    <a:pt x="176527" y="173447"/>
                  </a:cubicBezTo>
                  <a:lnTo>
                    <a:pt x="167418" y="148341"/>
                  </a:lnTo>
                  <a:cubicBezTo>
                    <a:pt x="167418" y="148341"/>
                    <a:pt x="167418" y="148341"/>
                    <a:pt x="167418" y="279153"/>
                  </a:cubicBezTo>
                  <a:cubicBezTo>
                    <a:pt x="167418" y="287081"/>
                    <a:pt x="160912" y="293688"/>
                    <a:pt x="153105" y="293688"/>
                  </a:cubicBezTo>
                  <a:cubicBezTo>
                    <a:pt x="145297" y="293688"/>
                    <a:pt x="140093" y="287081"/>
                    <a:pt x="140093" y="279153"/>
                  </a:cubicBezTo>
                  <a:cubicBezTo>
                    <a:pt x="140093" y="279153"/>
                    <a:pt x="140093" y="279153"/>
                    <a:pt x="140093" y="195909"/>
                  </a:cubicBezTo>
                  <a:cubicBezTo>
                    <a:pt x="140093" y="195909"/>
                    <a:pt x="140093" y="195909"/>
                    <a:pt x="133586" y="195909"/>
                  </a:cubicBezTo>
                  <a:cubicBezTo>
                    <a:pt x="134888" y="195909"/>
                    <a:pt x="136189" y="195909"/>
                    <a:pt x="138791" y="194588"/>
                  </a:cubicBezTo>
                  <a:cubicBezTo>
                    <a:pt x="150502" y="190624"/>
                    <a:pt x="155707" y="177411"/>
                    <a:pt x="151804" y="166840"/>
                  </a:cubicBezTo>
                  <a:cubicBezTo>
                    <a:pt x="151804" y="166840"/>
                    <a:pt x="151804" y="166840"/>
                    <a:pt x="120574" y="73025"/>
                  </a:cubicBezTo>
                  <a:close/>
                  <a:moveTo>
                    <a:pt x="46220" y="66675"/>
                  </a:moveTo>
                  <a:cubicBezTo>
                    <a:pt x="47550" y="66675"/>
                    <a:pt x="59520" y="66675"/>
                    <a:pt x="72821" y="66675"/>
                  </a:cubicBezTo>
                  <a:cubicBezTo>
                    <a:pt x="84792" y="66675"/>
                    <a:pt x="96762" y="66675"/>
                    <a:pt x="98092" y="66675"/>
                  </a:cubicBezTo>
                  <a:cubicBezTo>
                    <a:pt x="103413" y="66675"/>
                    <a:pt x="108733" y="69315"/>
                    <a:pt x="111393" y="74595"/>
                  </a:cubicBezTo>
                  <a:cubicBezTo>
                    <a:pt x="111393" y="74595"/>
                    <a:pt x="111393" y="74595"/>
                    <a:pt x="143315" y="169638"/>
                  </a:cubicBezTo>
                  <a:cubicBezTo>
                    <a:pt x="145975" y="176239"/>
                    <a:pt x="143315" y="184159"/>
                    <a:pt x="135334" y="185479"/>
                  </a:cubicBezTo>
                  <a:cubicBezTo>
                    <a:pt x="128684" y="188119"/>
                    <a:pt x="122034" y="184159"/>
                    <a:pt x="119374" y="177559"/>
                  </a:cubicBezTo>
                  <a:cubicBezTo>
                    <a:pt x="119374" y="177559"/>
                    <a:pt x="119374" y="177559"/>
                    <a:pt x="108733" y="148518"/>
                  </a:cubicBezTo>
                  <a:cubicBezTo>
                    <a:pt x="108733" y="148518"/>
                    <a:pt x="108733" y="148518"/>
                    <a:pt x="108733" y="295043"/>
                  </a:cubicBezTo>
                  <a:cubicBezTo>
                    <a:pt x="108733" y="302963"/>
                    <a:pt x="102083" y="309563"/>
                    <a:pt x="94102" y="309563"/>
                  </a:cubicBezTo>
                  <a:cubicBezTo>
                    <a:pt x="84792" y="309563"/>
                    <a:pt x="78141" y="302963"/>
                    <a:pt x="78141" y="295043"/>
                  </a:cubicBezTo>
                  <a:cubicBezTo>
                    <a:pt x="78141" y="295043"/>
                    <a:pt x="78141" y="295043"/>
                    <a:pt x="78141" y="202640"/>
                  </a:cubicBezTo>
                  <a:cubicBezTo>
                    <a:pt x="78141" y="202640"/>
                    <a:pt x="78141" y="202640"/>
                    <a:pt x="66171" y="202640"/>
                  </a:cubicBezTo>
                  <a:cubicBezTo>
                    <a:pt x="66171" y="202640"/>
                    <a:pt x="66171" y="202640"/>
                    <a:pt x="66171" y="295043"/>
                  </a:cubicBezTo>
                  <a:cubicBezTo>
                    <a:pt x="66171" y="302963"/>
                    <a:pt x="59520" y="309563"/>
                    <a:pt x="50210" y="309563"/>
                  </a:cubicBezTo>
                  <a:cubicBezTo>
                    <a:pt x="42229" y="309563"/>
                    <a:pt x="35579" y="302963"/>
                    <a:pt x="35579" y="295043"/>
                  </a:cubicBezTo>
                  <a:cubicBezTo>
                    <a:pt x="35579" y="295043"/>
                    <a:pt x="35579" y="295043"/>
                    <a:pt x="35579" y="148518"/>
                  </a:cubicBezTo>
                  <a:cubicBezTo>
                    <a:pt x="35579" y="148518"/>
                    <a:pt x="35579" y="148518"/>
                    <a:pt x="24938" y="177559"/>
                  </a:cubicBezTo>
                  <a:cubicBezTo>
                    <a:pt x="22278" y="184159"/>
                    <a:pt x="15628" y="188119"/>
                    <a:pt x="8978" y="185479"/>
                  </a:cubicBezTo>
                  <a:cubicBezTo>
                    <a:pt x="997" y="184159"/>
                    <a:pt x="-1663" y="176239"/>
                    <a:pt x="997" y="169638"/>
                  </a:cubicBezTo>
                  <a:cubicBezTo>
                    <a:pt x="997" y="169638"/>
                    <a:pt x="997" y="169638"/>
                    <a:pt x="32919" y="74595"/>
                  </a:cubicBezTo>
                  <a:cubicBezTo>
                    <a:pt x="35579" y="69315"/>
                    <a:pt x="40899" y="66675"/>
                    <a:pt x="46220" y="66675"/>
                  </a:cubicBezTo>
                  <a:close/>
                  <a:moveTo>
                    <a:pt x="289643" y="49213"/>
                  </a:moveTo>
                  <a:cubicBezTo>
                    <a:pt x="301549" y="49213"/>
                    <a:pt x="309487" y="58103"/>
                    <a:pt x="309487" y="68263"/>
                  </a:cubicBezTo>
                  <a:cubicBezTo>
                    <a:pt x="309487" y="79693"/>
                    <a:pt x="300227" y="87313"/>
                    <a:pt x="289643" y="87313"/>
                  </a:cubicBezTo>
                  <a:cubicBezTo>
                    <a:pt x="280383" y="87313"/>
                    <a:pt x="269799" y="79693"/>
                    <a:pt x="269799" y="68263"/>
                  </a:cubicBezTo>
                  <a:cubicBezTo>
                    <a:pt x="269799" y="68263"/>
                    <a:pt x="271122" y="68263"/>
                    <a:pt x="271122" y="68263"/>
                  </a:cubicBezTo>
                  <a:cubicBezTo>
                    <a:pt x="271122" y="65723"/>
                    <a:pt x="272445" y="63183"/>
                    <a:pt x="272445" y="59373"/>
                  </a:cubicBezTo>
                  <a:cubicBezTo>
                    <a:pt x="276414" y="54293"/>
                    <a:pt x="283028" y="49213"/>
                    <a:pt x="289643" y="49213"/>
                  </a:cubicBezTo>
                  <a:close/>
                  <a:moveTo>
                    <a:pt x="244544" y="33338"/>
                  </a:moveTo>
                  <a:cubicBezTo>
                    <a:pt x="257533" y="33338"/>
                    <a:pt x="266625" y="43861"/>
                    <a:pt x="266625" y="55699"/>
                  </a:cubicBezTo>
                  <a:cubicBezTo>
                    <a:pt x="266625" y="68853"/>
                    <a:pt x="256234" y="79376"/>
                    <a:pt x="244544" y="79376"/>
                  </a:cubicBezTo>
                  <a:cubicBezTo>
                    <a:pt x="235452" y="79376"/>
                    <a:pt x="226360" y="72799"/>
                    <a:pt x="223762" y="63592"/>
                  </a:cubicBezTo>
                  <a:cubicBezTo>
                    <a:pt x="225061" y="59645"/>
                    <a:pt x="226360" y="54384"/>
                    <a:pt x="226360" y="49123"/>
                  </a:cubicBezTo>
                  <a:cubicBezTo>
                    <a:pt x="226360" y="47807"/>
                    <a:pt x="226360" y="46492"/>
                    <a:pt x="226360" y="43861"/>
                  </a:cubicBezTo>
                  <a:cubicBezTo>
                    <a:pt x="230256" y="37284"/>
                    <a:pt x="236751" y="33338"/>
                    <a:pt x="244544" y="33338"/>
                  </a:cubicBezTo>
                  <a:close/>
                  <a:moveTo>
                    <a:pt x="192806" y="23813"/>
                  </a:moveTo>
                  <a:cubicBezTo>
                    <a:pt x="205756" y="23813"/>
                    <a:pt x="217412" y="35469"/>
                    <a:pt x="217412" y="48420"/>
                  </a:cubicBezTo>
                  <a:cubicBezTo>
                    <a:pt x="217412" y="62665"/>
                    <a:pt x="205756" y="73026"/>
                    <a:pt x="192806" y="73026"/>
                  </a:cubicBezTo>
                  <a:cubicBezTo>
                    <a:pt x="179855" y="73026"/>
                    <a:pt x="169494" y="63961"/>
                    <a:pt x="168199" y="51010"/>
                  </a:cubicBezTo>
                  <a:cubicBezTo>
                    <a:pt x="169494" y="48420"/>
                    <a:pt x="170789" y="44534"/>
                    <a:pt x="170789" y="39354"/>
                  </a:cubicBezTo>
                  <a:cubicBezTo>
                    <a:pt x="170789" y="39354"/>
                    <a:pt x="170789" y="39354"/>
                    <a:pt x="170789" y="38059"/>
                  </a:cubicBezTo>
                  <a:cubicBezTo>
                    <a:pt x="174674" y="30288"/>
                    <a:pt x="182445" y="23813"/>
                    <a:pt x="192806" y="23813"/>
                  </a:cubicBezTo>
                  <a:close/>
                  <a:moveTo>
                    <a:pt x="133275" y="12700"/>
                  </a:moveTo>
                  <a:cubicBezTo>
                    <a:pt x="148118" y="12700"/>
                    <a:pt x="160262" y="24548"/>
                    <a:pt x="160262" y="39029"/>
                  </a:cubicBezTo>
                  <a:cubicBezTo>
                    <a:pt x="160262" y="54827"/>
                    <a:pt x="148118" y="66675"/>
                    <a:pt x="133275" y="66675"/>
                  </a:cubicBezTo>
                  <a:cubicBezTo>
                    <a:pt x="121130" y="66675"/>
                    <a:pt x="110335" y="60093"/>
                    <a:pt x="106287" y="48245"/>
                  </a:cubicBezTo>
                  <a:cubicBezTo>
                    <a:pt x="108986" y="42979"/>
                    <a:pt x="111685" y="36396"/>
                    <a:pt x="111685" y="29814"/>
                  </a:cubicBezTo>
                  <a:cubicBezTo>
                    <a:pt x="111685" y="27181"/>
                    <a:pt x="110335" y="25865"/>
                    <a:pt x="110335" y="23232"/>
                  </a:cubicBezTo>
                  <a:cubicBezTo>
                    <a:pt x="115733" y="16649"/>
                    <a:pt x="123829" y="12700"/>
                    <a:pt x="133275" y="12700"/>
                  </a:cubicBezTo>
                  <a:close/>
                  <a:moveTo>
                    <a:pt x="72809" y="0"/>
                  </a:moveTo>
                  <a:cubicBezTo>
                    <a:pt x="88472" y="0"/>
                    <a:pt x="101525" y="14426"/>
                    <a:pt x="101525" y="30163"/>
                  </a:cubicBezTo>
                  <a:cubicBezTo>
                    <a:pt x="101525" y="47211"/>
                    <a:pt x="87167" y="60325"/>
                    <a:pt x="72809" y="60325"/>
                  </a:cubicBezTo>
                  <a:cubicBezTo>
                    <a:pt x="57145" y="60325"/>
                    <a:pt x="42787" y="47211"/>
                    <a:pt x="42787" y="30163"/>
                  </a:cubicBezTo>
                  <a:cubicBezTo>
                    <a:pt x="42787" y="14426"/>
                    <a:pt x="55840" y="0"/>
                    <a:pt x="72809" y="0"/>
                  </a:cubicBezTo>
                  <a:close/>
                </a:path>
              </a:pathLst>
            </a:cu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8401812" y="5175633"/>
              <a:ext cx="10054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b="1" dirty="0">
                  <a:solidFill>
                    <a:srgbClr val="2FBCEA"/>
                  </a:solidFill>
                </a:rPr>
                <a:t>76%</a:t>
              </a:r>
              <a:endParaRPr lang="zh-CN" altLang="en-US" sz="3200" b="1" dirty="0">
                <a:solidFill>
                  <a:srgbClr val="2FBCEA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0048206" y="5175633"/>
              <a:ext cx="12779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2FBCEA"/>
                  </a:solidFill>
                </a:rPr>
                <a:t>￥</a:t>
              </a:r>
              <a:r>
                <a:rPr lang="en-US" altLang="zh-CN" sz="3200" b="1" dirty="0">
                  <a:solidFill>
                    <a:srgbClr val="2FBCEA"/>
                  </a:solidFill>
                </a:rPr>
                <a:t>368</a:t>
              </a:r>
              <a:endParaRPr lang="zh-CN" altLang="en-US" sz="3200" b="1" dirty="0">
                <a:solidFill>
                  <a:srgbClr val="2FBCEA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2198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2" t="29027" r="15159" b="2534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3F3C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272150" y="3979123"/>
            <a:ext cx="5647700" cy="964863"/>
            <a:chOff x="1105589" y="2333049"/>
            <a:chExt cx="5647700" cy="964863"/>
          </a:xfrm>
        </p:grpSpPr>
        <p:sp>
          <p:nvSpPr>
            <p:cNvPr id="7" name="文本框 6"/>
            <p:cNvSpPr txBox="1"/>
            <p:nvPr/>
          </p:nvSpPr>
          <p:spPr>
            <a:xfrm>
              <a:off x="1990446" y="2333049"/>
              <a:ext cx="38779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标题文字添加此处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105589" y="2928580"/>
              <a:ext cx="5647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The user can demonstrate on a projector or computer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26" name="菱形 25"/>
          <p:cNvSpPr/>
          <p:nvPr/>
        </p:nvSpPr>
        <p:spPr>
          <a:xfrm>
            <a:off x="4902200" y="1620609"/>
            <a:ext cx="889000" cy="889000"/>
          </a:xfrm>
          <a:prstGeom prst="diamond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菱形 26"/>
          <p:cNvSpPr/>
          <p:nvPr/>
        </p:nvSpPr>
        <p:spPr>
          <a:xfrm>
            <a:off x="6775450" y="2134959"/>
            <a:ext cx="749300" cy="749300"/>
          </a:xfrm>
          <a:prstGeom prst="diamond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5041900" y="1429435"/>
            <a:ext cx="2108200" cy="2108200"/>
            <a:chOff x="5041900" y="1429435"/>
            <a:chExt cx="2108200" cy="2108200"/>
          </a:xfrm>
        </p:grpSpPr>
        <p:sp>
          <p:nvSpPr>
            <p:cNvPr id="2" name="菱形 1"/>
            <p:cNvSpPr/>
            <p:nvPr/>
          </p:nvSpPr>
          <p:spPr>
            <a:xfrm>
              <a:off x="5041900" y="1429435"/>
              <a:ext cx="2108200" cy="21082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618946" y="2030611"/>
              <a:ext cx="9541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5400" b="1" dirty="0">
                  <a:solidFill>
                    <a:srgbClr val="3F3C5F"/>
                  </a:solidFill>
                </a:rPr>
                <a:t>03</a:t>
              </a:r>
              <a:endParaRPr lang="zh-CN" altLang="en-US" sz="5400" b="1" dirty="0">
                <a:solidFill>
                  <a:srgbClr val="3F3C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51163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8241" y="29082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标题文字添加此处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695325" y="2170339"/>
            <a:ext cx="1994107" cy="3526971"/>
            <a:chOff x="695325" y="2170339"/>
            <a:chExt cx="1994107" cy="3526971"/>
          </a:xfrm>
        </p:grpSpPr>
        <p:grpSp>
          <p:nvGrpSpPr>
            <p:cNvPr id="7" name="组合 6"/>
            <p:cNvGrpSpPr/>
            <p:nvPr/>
          </p:nvGrpSpPr>
          <p:grpSpPr>
            <a:xfrm>
              <a:off x="695325" y="2170339"/>
              <a:ext cx="1959429" cy="3526971"/>
              <a:chOff x="1219199" y="1915886"/>
              <a:chExt cx="1959429" cy="3526971"/>
            </a:xfrm>
          </p:grpSpPr>
          <p:cxnSp>
            <p:nvCxnSpPr>
              <p:cNvPr id="4" name="直接连接符 3"/>
              <p:cNvCxnSpPr>
                <a:cxnSpLocks/>
              </p:cNvCxnSpPr>
              <p:nvPr/>
            </p:nvCxnSpPr>
            <p:spPr>
              <a:xfrm>
                <a:off x="1219199" y="1915886"/>
                <a:ext cx="0" cy="312057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矩形 5"/>
              <p:cNvSpPr/>
              <p:nvPr/>
            </p:nvSpPr>
            <p:spPr>
              <a:xfrm>
                <a:off x="1219199" y="5036457"/>
                <a:ext cx="1959429" cy="406400"/>
              </a:xfrm>
              <a:prstGeom prst="rect">
                <a:avLst/>
              </a:prstGeom>
              <a:solidFill>
                <a:srgbClr val="2FBC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TextBox 19"/>
            <p:cNvSpPr txBox="1"/>
            <p:nvPr/>
          </p:nvSpPr>
          <p:spPr>
            <a:xfrm>
              <a:off x="767896" y="3096392"/>
              <a:ext cx="18826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67896" y="3513512"/>
              <a:ext cx="1882623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  <p:sp>
          <p:nvSpPr>
            <p:cNvPr id="37" name="椭圆 28"/>
            <p:cNvSpPr/>
            <p:nvPr/>
          </p:nvSpPr>
          <p:spPr>
            <a:xfrm>
              <a:off x="862240" y="2221251"/>
              <a:ext cx="609600" cy="590704"/>
            </a:xfrm>
            <a:custGeom>
              <a:avLst/>
              <a:gdLst>
                <a:gd name="connsiteX0" fmla="*/ 58918 w 323554"/>
                <a:gd name="connsiteY0" fmla="*/ 189699 h 313525"/>
                <a:gd name="connsiteX1" fmla="*/ 101421 w 323554"/>
                <a:gd name="connsiteY1" fmla="*/ 189699 h 313525"/>
                <a:gd name="connsiteX2" fmla="*/ 103997 w 323554"/>
                <a:gd name="connsiteY2" fmla="*/ 189699 h 313525"/>
                <a:gd name="connsiteX3" fmla="*/ 114301 w 323554"/>
                <a:gd name="connsiteY3" fmla="*/ 201731 h 313525"/>
                <a:gd name="connsiteX4" fmla="*/ 113013 w 323554"/>
                <a:gd name="connsiteY4" fmla="*/ 205741 h 313525"/>
                <a:gd name="connsiteX5" fmla="*/ 101421 w 323554"/>
                <a:gd name="connsiteY5" fmla="*/ 215099 h 313525"/>
                <a:gd name="connsiteX6" fmla="*/ 58918 w 323554"/>
                <a:gd name="connsiteY6" fmla="*/ 215099 h 313525"/>
                <a:gd name="connsiteX7" fmla="*/ 46038 w 323554"/>
                <a:gd name="connsiteY7" fmla="*/ 201731 h 313525"/>
                <a:gd name="connsiteX8" fmla="*/ 58918 w 323554"/>
                <a:gd name="connsiteY8" fmla="*/ 189699 h 313525"/>
                <a:gd name="connsiteX9" fmla="*/ 149225 w 323554"/>
                <a:gd name="connsiteY9" fmla="*/ 165887 h 313525"/>
                <a:gd name="connsiteX10" fmla="*/ 142875 w 323554"/>
                <a:gd name="connsiteY10" fmla="*/ 186525 h 313525"/>
                <a:gd name="connsiteX11" fmla="*/ 153988 w 323554"/>
                <a:gd name="connsiteY11" fmla="*/ 196050 h 313525"/>
                <a:gd name="connsiteX12" fmla="*/ 173038 w 323554"/>
                <a:gd name="connsiteY12" fmla="*/ 188112 h 313525"/>
                <a:gd name="connsiteX13" fmla="*/ 145188 w 323554"/>
                <a:gd name="connsiteY13" fmla="*/ 151599 h 313525"/>
                <a:gd name="connsiteX14" fmla="*/ 187326 w 323554"/>
                <a:gd name="connsiteY14" fmla="*/ 190104 h 313525"/>
                <a:gd name="connsiteX15" fmla="*/ 138803 w 323554"/>
                <a:gd name="connsiteY15" fmla="*/ 210640 h 313525"/>
                <a:gd name="connsiteX16" fmla="*/ 131142 w 323554"/>
                <a:gd name="connsiteY16" fmla="*/ 210640 h 313525"/>
                <a:gd name="connsiteX17" fmla="*/ 129865 w 323554"/>
                <a:gd name="connsiteY17" fmla="*/ 202939 h 313525"/>
                <a:gd name="connsiteX18" fmla="*/ 145188 w 323554"/>
                <a:gd name="connsiteY18" fmla="*/ 151599 h 313525"/>
                <a:gd name="connsiteX19" fmla="*/ 58982 w 323554"/>
                <a:gd name="connsiteY19" fmla="*/ 146837 h 313525"/>
                <a:gd name="connsiteX20" fmla="*/ 130176 w 323554"/>
                <a:gd name="connsiteY20" fmla="*/ 146837 h 313525"/>
                <a:gd name="connsiteX21" fmla="*/ 130176 w 323554"/>
                <a:gd name="connsiteY21" fmla="*/ 148186 h 313525"/>
                <a:gd name="connsiteX22" fmla="*/ 122409 w 323554"/>
                <a:gd name="connsiteY22" fmla="*/ 173825 h 313525"/>
                <a:gd name="connsiteX23" fmla="*/ 58982 w 323554"/>
                <a:gd name="connsiteY23" fmla="*/ 173825 h 313525"/>
                <a:gd name="connsiteX24" fmla="*/ 46038 w 323554"/>
                <a:gd name="connsiteY24" fmla="*/ 160331 h 313525"/>
                <a:gd name="connsiteX25" fmla="*/ 58982 w 323554"/>
                <a:gd name="connsiteY25" fmla="*/ 146837 h 313525"/>
                <a:gd name="connsiteX26" fmla="*/ 59011 w 323554"/>
                <a:gd name="connsiteY26" fmla="*/ 105562 h 313525"/>
                <a:gd name="connsiteX27" fmla="*/ 166688 w 323554"/>
                <a:gd name="connsiteY27" fmla="*/ 105562 h 313525"/>
                <a:gd name="connsiteX28" fmla="*/ 144634 w 323554"/>
                <a:gd name="connsiteY28" fmla="*/ 130962 h 313525"/>
                <a:gd name="connsiteX29" fmla="*/ 59011 w 323554"/>
                <a:gd name="connsiteY29" fmla="*/ 130962 h 313525"/>
                <a:gd name="connsiteX30" fmla="*/ 46038 w 323554"/>
                <a:gd name="connsiteY30" fmla="*/ 118930 h 313525"/>
                <a:gd name="connsiteX31" fmla="*/ 59011 w 323554"/>
                <a:gd name="connsiteY31" fmla="*/ 105562 h 313525"/>
                <a:gd name="connsiteX32" fmla="*/ 226883 w 323554"/>
                <a:gd name="connsiteY32" fmla="*/ 81749 h 313525"/>
                <a:gd name="connsiteX33" fmla="*/ 224292 w 323554"/>
                <a:gd name="connsiteY33" fmla="*/ 83037 h 313525"/>
                <a:gd name="connsiteX34" fmla="*/ 171159 w 323554"/>
                <a:gd name="connsiteY34" fmla="*/ 140996 h 313525"/>
                <a:gd name="connsiteX35" fmla="*/ 172455 w 323554"/>
                <a:gd name="connsiteY35" fmla="*/ 146148 h 313525"/>
                <a:gd name="connsiteX36" fmla="*/ 175047 w 323554"/>
                <a:gd name="connsiteY36" fmla="*/ 148724 h 313525"/>
                <a:gd name="connsiteX37" fmla="*/ 177639 w 323554"/>
                <a:gd name="connsiteY37" fmla="*/ 150012 h 313525"/>
                <a:gd name="connsiteX38" fmla="*/ 180230 w 323554"/>
                <a:gd name="connsiteY38" fmla="*/ 148724 h 313525"/>
                <a:gd name="connsiteX39" fmla="*/ 232067 w 323554"/>
                <a:gd name="connsiteY39" fmla="*/ 90765 h 313525"/>
                <a:gd name="connsiteX40" fmla="*/ 232067 w 323554"/>
                <a:gd name="connsiteY40" fmla="*/ 85613 h 313525"/>
                <a:gd name="connsiteX41" fmla="*/ 229475 w 323554"/>
                <a:gd name="connsiteY41" fmla="*/ 83037 h 313525"/>
                <a:gd name="connsiteX42" fmla="*/ 226883 w 323554"/>
                <a:gd name="connsiteY42" fmla="*/ 81749 h 313525"/>
                <a:gd name="connsiteX43" fmla="*/ 247254 w 323554"/>
                <a:gd name="connsiteY43" fmla="*/ 62303 h 313525"/>
                <a:gd name="connsiteX44" fmla="*/ 242491 w 323554"/>
                <a:gd name="connsiteY44" fmla="*/ 63493 h 313525"/>
                <a:gd name="connsiteX45" fmla="*/ 237729 w 323554"/>
                <a:gd name="connsiteY45" fmla="*/ 68256 h 313525"/>
                <a:gd name="connsiteX46" fmla="*/ 236538 w 323554"/>
                <a:gd name="connsiteY46" fmla="*/ 70637 h 313525"/>
                <a:gd name="connsiteX47" fmla="*/ 237729 w 323554"/>
                <a:gd name="connsiteY47" fmla="*/ 73019 h 313525"/>
                <a:gd name="connsiteX48" fmla="*/ 240110 w 323554"/>
                <a:gd name="connsiteY48" fmla="*/ 74209 h 313525"/>
                <a:gd name="connsiteX49" fmla="*/ 242491 w 323554"/>
                <a:gd name="connsiteY49" fmla="*/ 75400 h 313525"/>
                <a:gd name="connsiteX50" fmla="*/ 244873 w 323554"/>
                <a:gd name="connsiteY50" fmla="*/ 75400 h 313525"/>
                <a:gd name="connsiteX51" fmla="*/ 244873 w 323554"/>
                <a:gd name="connsiteY51" fmla="*/ 74209 h 313525"/>
                <a:gd name="connsiteX52" fmla="*/ 249635 w 323554"/>
                <a:gd name="connsiteY52" fmla="*/ 69447 h 313525"/>
                <a:gd name="connsiteX53" fmla="*/ 249635 w 323554"/>
                <a:gd name="connsiteY53" fmla="*/ 64684 h 313525"/>
                <a:gd name="connsiteX54" fmla="*/ 247254 w 323554"/>
                <a:gd name="connsiteY54" fmla="*/ 62303 h 313525"/>
                <a:gd name="connsiteX55" fmla="*/ 24647 w 323554"/>
                <a:gd name="connsiteY55" fmla="*/ 48412 h 313525"/>
                <a:gd name="connsiteX56" fmla="*/ 201069 w 323554"/>
                <a:gd name="connsiteY56" fmla="*/ 48412 h 313525"/>
                <a:gd name="connsiteX57" fmla="*/ 214041 w 323554"/>
                <a:gd name="connsiteY57" fmla="*/ 52292 h 313525"/>
                <a:gd name="connsiteX58" fmla="*/ 193285 w 323554"/>
                <a:gd name="connsiteY58" fmla="*/ 76863 h 313525"/>
                <a:gd name="connsiteX59" fmla="*/ 181610 w 323554"/>
                <a:gd name="connsiteY59" fmla="*/ 72983 h 313525"/>
                <a:gd name="connsiteX60" fmla="*/ 45403 w 323554"/>
                <a:gd name="connsiteY60" fmla="*/ 72983 h 313525"/>
                <a:gd name="connsiteX61" fmla="*/ 24647 w 323554"/>
                <a:gd name="connsiteY61" fmla="*/ 93675 h 313525"/>
                <a:gd name="connsiteX62" fmla="*/ 24647 w 323554"/>
                <a:gd name="connsiteY62" fmla="*/ 268262 h 313525"/>
                <a:gd name="connsiteX63" fmla="*/ 45403 w 323554"/>
                <a:gd name="connsiteY63" fmla="*/ 287660 h 313525"/>
                <a:gd name="connsiteX64" fmla="*/ 181610 w 323554"/>
                <a:gd name="connsiteY64" fmla="*/ 287660 h 313525"/>
                <a:gd name="connsiteX65" fmla="*/ 202366 w 323554"/>
                <a:gd name="connsiteY65" fmla="*/ 268262 h 313525"/>
                <a:gd name="connsiteX66" fmla="*/ 202366 w 323554"/>
                <a:gd name="connsiteY66" fmla="*/ 202307 h 313525"/>
                <a:gd name="connsiteX67" fmla="*/ 203663 w 323554"/>
                <a:gd name="connsiteY67" fmla="*/ 201014 h 313525"/>
                <a:gd name="connsiteX68" fmla="*/ 206258 w 323554"/>
                <a:gd name="connsiteY68" fmla="*/ 198427 h 313525"/>
                <a:gd name="connsiteX69" fmla="*/ 227013 w 323554"/>
                <a:gd name="connsiteY69" fmla="*/ 175149 h 313525"/>
                <a:gd name="connsiteX70" fmla="*/ 227013 w 323554"/>
                <a:gd name="connsiteY70" fmla="*/ 287660 h 313525"/>
                <a:gd name="connsiteX71" fmla="*/ 201069 w 323554"/>
                <a:gd name="connsiteY71" fmla="*/ 313525 h 313525"/>
                <a:gd name="connsiteX72" fmla="*/ 25944 w 323554"/>
                <a:gd name="connsiteY72" fmla="*/ 313525 h 313525"/>
                <a:gd name="connsiteX73" fmla="*/ 0 w 323554"/>
                <a:gd name="connsiteY73" fmla="*/ 287660 h 313525"/>
                <a:gd name="connsiteX74" fmla="*/ 0 w 323554"/>
                <a:gd name="connsiteY74" fmla="*/ 72983 h 313525"/>
                <a:gd name="connsiteX75" fmla="*/ 24647 w 323554"/>
                <a:gd name="connsiteY75" fmla="*/ 48412 h 313525"/>
                <a:gd name="connsiteX76" fmla="*/ 242888 w 323554"/>
                <a:gd name="connsiteY76" fmla="*/ 42062 h 313525"/>
                <a:gd name="connsiteX77" fmla="*/ 285751 w 323554"/>
                <a:gd name="connsiteY77" fmla="*/ 81750 h 313525"/>
                <a:gd name="connsiteX78" fmla="*/ 279401 w 323554"/>
                <a:gd name="connsiteY78" fmla="*/ 89687 h 313525"/>
                <a:gd name="connsiteX79" fmla="*/ 200026 w 323554"/>
                <a:gd name="connsiteY79" fmla="*/ 178587 h 313525"/>
                <a:gd name="connsiteX80" fmla="*/ 193676 w 323554"/>
                <a:gd name="connsiteY80" fmla="*/ 184937 h 313525"/>
                <a:gd name="connsiteX81" fmla="*/ 150813 w 323554"/>
                <a:gd name="connsiteY81" fmla="*/ 146837 h 313525"/>
                <a:gd name="connsiteX82" fmla="*/ 155576 w 323554"/>
                <a:gd name="connsiteY82" fmla="*/ 138899 h 313525"/>
                <a:gd name="connsiteX83" fmla="*/ 236538 w 323554"/>
                <a:gd name="connsiteY83" fmla="*/ 48412 h 313525"/>
                <a:gd name="connsiteX84" fmla="*/ 257175 w 323554"/>
                <a:gd name="connsiteY84" fmla="*/ 26187 h 313525"/>
                <a:gd name="connsiteX85" fmla="*/ 301625 w 323554"/>
                <a:gd name="connsiteY85" fmla="*/ 64287 h 313525"/>
                <a:gd name="connsiteX86" fmla="*/ 295275 w 323554"/>
                <a:gd name="connsiteY86" fmla="*/ 72225 h 313525"/>
                <a:gd name="connsiteX87" fmla="*/ 290513 w 323554"/>
                <a:gd name="connsiteY87" fmla="*/ 75400 h 313525"/>
                <a:gd name="connsiteX88" fmla="*/ 247650 w 323554"/>
                <a:gd name="connsiteY88" fmla="*/ 37300 h 313525"/>
                <a:gd name="connsiteX89" fmla="*/ 250825 w 323554"/>
                <a:gd name="connsiteY89" fmla="*/ 34125 h 313525"/>
                <a:gd name="connsiteX90" fmla="*/ 285750 w 323554"/>
                <a:gd name="connsiteY90" fmla="*/ 11899 h 313525"/>
                <a:gd name="connsiteX91" fmla="*/ 279400 w 323554"/>
                <a:gd name="connsiteY91" fmla="*/ 19837 h 313525"/>
                <a:gd name="connsiteX92" fmla="*/ 304800 w 323554"/>
                <a:gd name="connsiteY92" fmla="*/ 43649 h 313525"/>
                <a:gd name="connsiteX93" fmla="*/ 312738 w 323554"/>
                <a:gd name="connsiteY93" fmla="*/ 35712 h 313525"/>
                <a:gd name="connsiteX94" fmla="*/ 285265 w 323554"/>
                <a:gd name="connsiteY94" fmla="*/ 516 h 313525"/>
                <a:gd name="connsiteX95" fmla="*/ 294336 w 323554"/>
                <a:gd name="connsiteY95" fmla="*/ 3151 h 313525"/>
                <a:gd name="connsiteX96" fmla="*/ 318958 w 323554"/>
                <a:gd name="connsiteY96" fmla="*/ 25545 h 313525"/>
                <a:gd name="connsiteX97" fmla="*/ 320254 w 323554"/>
                <a:gd name="connsiteY97" fmla="*/ 43987 h 313525"/>
                <a:gd name="connsiteX98" fmla="*/ 305999 w 323554"/>
                <a:gd name="connsiteY98" fmla="*/ 61112 h 313525"/>
                <a:gd name="connsiteX99" fmla="*/ 261938 w 323554"/>
                <a:gd name="connsiteY99" fmla="*/ 20276 h 313525"/>
                <a:gd name="connsiteX100" fmla="*/ 276193 w 323554"/>
                <a:gd name="connsiteY100" fmla="*/ 4468 h 313525"/>
                <a:gd name="connsiteX101" fmla="*/ 285265 w 323554"/>
                <a:gd name="connsiteY101" fmla="*/ 516 h 3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323554" h="313525">
                  <a:moveTo>
                    <a:pt x="58918" y="189699"/>
                  </a:moveTo>
                  <a:cubicBezTo>
                    <a:pt x="58918" y="189699"/>
                    <a:pt x="58918" y="189699"/>
                    <a:pt x="101421" y="189699"/>
                  </a:cubicBezTo>
                  <a:cubicBezTo>
                    <a:pt x="102709" y="189699"/>
                    <a:pt x="102709" y="189699"/>
                    <a:pt x="103997" y="189699"/>
                  </a:cubicBezTo>
                  <a:cubicBezTo>
                    <a:pt x="109149" y="189699"/>
                    <a:pt x="114301" y="195046"/>
                    <a:pt x="114301" y="201731"/>
                  </a:cubicBezTo>
                  <a:cubicBezTo>
                    <a:pt x="114301" y="203067"/>
                    <a:pt x="114301" y="204404"/>
                    <a:pt x="113013" y="205741"/>
                  </a:cubicBezTo>
                  <a:cubicBezTo>
                    <a:pt x="111725" y="211088"/>
                    <a:pt x="107861" y="215099"/>
                    <a:pt x="101421" y="215099"/>
                  </a:cubicBezTo>
                  <a:cubicBezTo>
                    <a:pt x="101421" y="215099"/>
                    <a:pt x="101421" y="215099"/>
                    <a:pt x="58918" y="215099"/>
                  </a:cubicBezTo>
                  <a:cubicBezTo>
                    <a:pt x="51190" y="215099"/>
                    <a:pt x="46038" y="209752"/>
                    <a:pt x="46038" y="201731"/>
                  </a:cubicBezTo>
                  <a:cubicBezTo>
                    <a:pt x="46038" y="195046"/>
                    <a:pt x="51190" y="189699"/>
                    <a:pt x="58918" y="189699"/>
                  </a:cubicBezTo>
                  <a:close/>
                  <a:moveTo>
                    <a:pt x="149225" y="165887"/>
                  </a:moveTo>
                  <a:lnTo>
                    <a:pt x="142875" y="186525"/>
                  </a:lnTo>
                  <a:lnTo>
                    <a:pt x="153988" y="196050"/>
                  </a:lnTo>
                  <a:lnTo>
                    <a:pt x="173038" y="188112"/>
                  </a:lnTo>
                  <a:close/>
                  <a:moveTo>
                    <a:pt x="145188" y="151599"/>
                  </a:moveTo>
                  <a:cubicBezTo>
                    <a:pt x="145188" y="151599"/>
                    <a:pt x="145188" y="151599"/>
                    <a:pt x="187326" y="190104"/>
                  </a:cubicBezTo>
                  <a:cubicBezTo>
                    <a:pt x="187326" y="190104"/>
                    <a:pt x="187326" y="190104"/>
                    <a:pt x="138803" y="210640"/>
                  </a:cubicBezTo>
                  <a:cubicBezTo>
                    <a:pt x="136249" y="211924"/>
                    <a:pt x="133696" y="211924"/>
                    <a:pt x="131142" y="210640"/>
                  </a:cubicBezTo>
                  <a:cubicBezTo>
                    <a:pt x="129865" y="208073"/>
                    <a:pt x="128588" y="205506"/>
                    <a:pt x="129865" y="202939"/>
                  </a:cubicBezTo>
                  <a:cubicBezTo>
                    <a:pt x="129865" y="202939"/>
                    <a:pt x="129865" y="202939"/>
                    <a:pt x="145188" y="151599"/>
                  </a:cubicBezTo>
                  <a:close/>
                  <a:moveTo>
                    <a:pt x="58982" y="146837"/>
                  </a:moveTo>
                  <a:cubicBezTo>
                    <a:pt x="58982" y="146837"/>
                    <a:pt x="58982" y="146837"/>
                    <a:pt x="130176" y="146837"/>
                  </a:cubicBezTo>
                  <a:cubicBezTo>
                    <a:pt x="130176" y="148186"/>
                    <a:pt x="130176" y="148186"/>
                    <a:pt x="130176" y="148186"/>
                  </a:cubicBezTo>
                  <a:lnTo>
                    <a:pt x="122409" y="173825"/>
                  </a:lnTo>
                  <a:cubicBezTo>
                    <a:pt x="122409" y="173825"/>
                    <a:pt x="122409" y="173825"/>
                    <a:pt x="58982" y="173825"/>
                  </a:cubicBezTo>
                  <a:cubicBezTo>
                    <a:pt x="51216" y="173825"/>
                    <a:pt x="46038" y="167078"/>
                    <a:pt x="46038" y="160331"/>
                  </a:cubicBezTo>
                  <a:cubicBezTo>
                    <a:pt x="46038" y="153584"/>
                    <a:pt x="51216" y="146837"/>
                    <a:pt x="58982" y="146837"/>
                  </a:cubicBezTo>
                  <a:close/>
                  <a:moveTo>
                    <a:pt x="59011" y="105562"/>
                  </a:moveTo>
                  <a:lnTo>
                    <a:pt x="166688" y="105562"/>
                  </a:lnTo>
                  <a:cubicBezTo>
                    <a:pt x="166688" y="105562"/>
                    <a:pt x="166688" y="105562"/>
                    <a:pt x="144634" y="130962"/>
                  </a:cubicBezTo>
                  <a:cubicBezTo>
                    <a:pt x="144634" y="130962"/>
                    <a:pt x="144634" y="130962"/>
                    <a:pt x="59011" y="130962"/>
                  </a:cubicBezTo>
                  <a:cubicBezTo>
                    <a:pt x="51227" y="130962"/>
                    <a:pt x="46038" y="125615"/>
                    <a:pt x="46038" y="118930"/>
                  </a:cubicBezTo>
                  <a:cubicBezTo>
                    <a:pt x="46038" y="110909"/>
                    <a:pt x="51227" y="105562"/>
                    <a:pt x="59011" y="105562"/>
                  </a:cubicBezTo>
                  <a:close/>
                  <a:moveTo>
                    <a:pt x="226883" y="81749"/>
                  </a:moveTo>
                  <a:cubicBezTo>
                    <a:pt x="225587" y="81749"/>
                    <a:pt x="224292" y="83037"/>
                    <a:pt x="224292" y="83037"/>
                  </a:cubicBezTo>
                  <a:cubicBezTo>
                    <a:pt x="224292" y="83037"/>
                    <a:pt x="224292" y="83037"/>
                    <a:pt x="171159" y="140996"/>
                  </a:cubicBezTo>
                  <a:cubicBezTo>
                    <a:pt x="169863" y="142284"/>
                    <a:pt x="169863" y="144860"/>
                    <a:pt x="172455" y="146148"/>
                  </a:cubicBezTo>
                  <a:cubicBezTo>
                    <a:pt x="172455" y="146148"/>
                    <a:pt x="172455" y="146148"/>
                    <a:pt x="175047" y="148724"/>
                  </a:cubicBezTo>
                  <a:cubicBezTo>
                    <a:pt x="175047" y="148724"/>
                    <a:pt x="176343" y="150012"/>
                    <a:pt x="177639" y="150012"/>
                  </a:cubicBezTo>
                  <a:cubicBezTo>
                    <a:pt x="177639" y="150012"/>
                    <a:pt x="178934" y="148724"/>
                    <a:pt x="180230" y="148724"/>
                  </a:cubicBezTo>
                  <a:cubicBezTo>
                    <a:pt x="180230" y="148724"/>
                    <a:pt x="180230" y="148724"/>
                    <a:pt x="232067" y="90765"/>
                  </a:cubicBezTo>
                  <a:cubicBezTo>
                    <a:pt x="233363" y="89477"/>
                    <a:pt x="233363" y="86901"/>
                    <a:pt x="232067" y="85613"/>
                  </a:cubicBezTo>
                  <a:cubicBezTo>
                    <a:pt x="232067" y="85613"/>
                    <a:pt x="232067" y="85613"/>
                    <a:pt x="229475" y="83037"/>
                  </a:cubicBezTo>
                  <a:cubicBezTo>
                    <a:pt x="228179" y="81749"/>
                    <a:pt x="226883" y="81749"/>
                    <a:pt x="226883" y="81749"/>
                  </a:cubicBezTo>
                  <a:close/>
                  <a:moveTo>
                    <a:pt x="247254" y="62303"/>
                  </a:moveTo>
                  <a:cubicBezTo>
                    <a:pt x="244873" y="61112"/>
                    <a:pt x="243682" y="62303"/>
                    <a:pt x="242491" y="63493"/>
                  </a:cubicBezTo>
                  <a:cubicBezTo>
                    <a:pt x="242491" y="63493"/>
                    <a:pt x="242491" y="63493"/>
                    <a:pt x="237729" y="68256"/>
                  </a:cubicBezTo>
                  <a:cubicBezTo>
                    <a:pt x="237729" y="68256"/>
                    <a:pt x="236538" y="69447"/>
                    <a:pt x="236538" y="70637"/>
                  </a:cubicBezTo>
                  <a:cubicBezTo>
                    <a:pt x="236538" y="70637"/>
                    <a:pt x="237729" y="71828"/>
                    <a:pt x="237729" y="73019"/>
                  </a:cubicBezTo>
                  <a:cubicBezTo>
                    <a:pt x="237729" y="73019"/>
                    <a:pt x="237729" y="73019"/>
                    <a:pt x="240110" y="74209"/>
                  </a:cubicBezTo>
                  <a:cubicBezTo>
                    <a:pt x="241301" y="75400"/>
                    <a:pt x="242491" y="75400"/>
                    <a:pt x="242491" y="75400"/>
                  </a:cubicBezTo>
                  <a:cubicBezTo>
                    <a:pt x="243682" y="75400"/>
                    <a:pt x="243682" y="75400"/>
                    <a:pt x="244873" y="75400"/>
                  </a:cubicBezTo>
                  <a:cubicBezTo>
                    <a:pt x="244873" y="74209"/>
                    <a:pt x="244873" y="74209"/>
                    <a:pt x="244873" y="74209"/>
                  </a:cubicBezTo>
                  <a:cubicBezTo>
                    <a:pt x="244873" y="74209"/>
                    <a:pt x="244873" y="74209"/>
                    <a:pt x="249635" y="69447"/>
                  </a:cubicBezTo>
                  <a:cubicBezTo>
                    <a:pt x="250826" y="68256"/>
                    <a:pt x="250826" y="65875"/>
                    <a:pt x="249635" y="64684"/>
                  </a:cubicBezTo>
                  <a:cubicBezTo>
                    <a:pt x="249635" y="64684"/>
                    <a:pt x="249635" y="64684"/>
                    <a:pt x="247254" y="62303"/>
                  </a:cubicBezTo>
                  <a:close/>
                  <a:moveTo>
                    <a:pt x="24647" y="48412"/>
                  </a:moveTo>
                  <a:cubicBezTo>
                    <a:pt x="24647" y="48412"/>
                    <a:pt x="24647" y="48412"/>
                    <a:pt x="201069" y="48412"/>
                  </a:cubicBezTo>
                  <a:cubicBezTo>
                    <a:pt x="206258" y="48412"/>
                    <a:pt x="210149" y="49705"/>
                    <a:pt x="214041" y="52292"/>
                  </a:cubicBezTo>
                  <a:cubicBezTo>
                    <a:pt x="214041" y="52292"/>
                    <a:pt x="214041" y="52292"/>
                    <a:pt x="193285" y="76863"/>
                  </a:cubicBezTo>
                  <a:cubicBezTo>
                    <a:pt x="189394" y="74277"/>
                    <a:pt x="185502" y="72983"/>
                    <a:pt x="181610" y="72983"/>
                  </a:cubicBezTo>
                  <a:cubicBezTo>
                    <a:pt x="181610" y="72983"/>
                    <a:pt x="181610" y="72983"/>
                    <a:pt x="45403" y="72983"/>
                  </a:cubicBezTo>
                  <a:cubicBezTo>
                    <a:pt x="33728" y="72983"/>
                    <a:pt x="24647" y="82036"/>
                    <a:pt x="24647" y="93675"/>
                  </a:cubicBezTo>
                  <a:cubicBezTo>
                    <a:pt x="24647" y="93675"/>
                    <a:pt x="24647" y="93675"/>
                    <a:pt x="24647" y="268262"/>
                  </a:cubicBezTo>
                  <a:cubicBezTo>
                    <a:pt x="24647" y="278608"/>
                    <a:pt x="33728" y="287660"/>
                    <a:pt x="45403" y="287660"/>
                  </a:cubicBezTo>
                  <a:cubicBezTo>
                    <a:pt x="45403" y="287660"/>
                    <a:pt x="45403" y="287660"/>
                    <a:pt x="181610" y="287660"/>
                  </a:cubicBezTo>
                  <a:cubicBezTo>
                    <a:pt x="193285" y="287660"/>
                    <a:pt x="202366" y="278608"/>
                    <a:pt x="202366" y="268262"/>
                  </a:cubicBezTo>
                  <a:cubicBezTo>
                    <a:pt x="202366" y="268262"/>
                    <a:pt x="202366" y="268262"/>
                    <a:pt x="202366" y="202307"/>
                  </a:cubicBezTo>
                  <a:cubicBezTo>
                    <a:pt x="202366" y="202307"/>
                    <a:pt x="202366" y="201014"/>
                    <a:pt x="203663" y="201014"/>
                  </a:cubicBezTo>
                  <a:cubicBezTo>
                    <a:pt x="203663" y="199720"/>
                    <a:pt x="204960" y="199720"/>
                    <a:pt x="206258" y="198427"/>
                  </a:cubicBezTo>
                  <a:cubicBezTo>
                    <a:pt x="206258" y="198427"/>
                    <a:pt x="206258" y="198427"/>
                    <a:pt x="227013" y="175149"/>
                  </a:cubicBezTo>
                  <a:cubicBezTo>
                    <a:pt x="227013" y="175149"/>
                    <a:pt x="227013" y="175149"/>
                    <a:pt x="227013" y="287660"/>
                  </a:cubicBezTo>
                  <a:cubicBezTo>
                    <a:pt x="227013" y="301886"/>
                    <a:pt x="215338" y="313525"/>
                    <a:pt x="201069" y="313525"/>
                  </a:cubicBezTo>
                  <a:cubicBezTo>
                    <a:pt x="201069" y="313525"/>
                    <a:pt x="201069" y="313525"/>
                    <a:pt x="25944" y="313525"/>
                  </a:cubicBezTo>
                  <a:cubicBezTo>
                    <a:pt x="11675" y="313525"/>
                    <a:pt x="0" y="301886"/>
                    <a:pt x="0" y="287660"/>
                  </a:cubicBezTo>
                  <a:cubicBezTo>
                    <a:pt x="0" y="287660"/>
                    <a:pt x="0" y="287660"/>
                    <a:pt x="0" y="72983"/>
                  </a:cubicBezTo>
                  <a:cubicBezTo>
                    <a:pt x="0" y="60051"/>
                    <a:pt x="10378" y="48412"/>
                    <a:pt x="24647" y="48412"/>
                  </a:cubicBezTo>
                  <a:close/>
                  <a:moveTo>
                    <a:pt x="242888" y="42062"/>
                  </a:moveTo>
                  <a:lnTo>
                    <a:pt x="285751" y="81750"/>
                  </a:lnTo>
                  <a:lnTo>
                    <a:pt x="279401" y="89687"/>
                  </a:lnTo>
                  <a:lnTo>
                    <a:pt x="200026" y="178587"/>
                  </a:lnTo>
                  <a:lnTo>
                    <a:pt x="193676" y="184937"/>
                  </a:lnTo>
                  <a:lnTo>
                    <a:pt x="150813" y="146837"/>
                  </a:lnTo>
                  <a:lnTo>
                    <a:pt x="155576" y="138899"/>
                  </a:lnTo>
                  <a:lnTo>
                    <a:pt x="236538" y="48412"/>
                  </a:lnTo>
                  <a:close/>
                  <a:moveTo>
                    <a:pt x="257175" y="26187"/>
                  </a:moveTo>
                  <a:lnTo>
                    <a:pt x="301625" y="64287"/>
                  </a:lnTo>
                  <a:lnTo>
                    <a:pt x="295275" y="72225"/>
                  </a:lnTo>
                  <a:lnTo>
                    <a:pt x="290513" y="75400"/>
                  </a:lnTo>
                  <a:lnTo>
                    <a:pt x="247650" y="37300"/>
                  </a:lnTo>
                  <a:lnTo>
                    <a:pt x="250825" y="34125"/>
                  </a:lnTo>
                  <a:close/>
                  <a:moveTo>
                    <a:pt x="285750" y="11899"/>
                  </a:moveTo>
                  <a:lnTo>
                    <a:pt x="279400" y="19837"/>
                  </a:lnTo>
                  <a:lnTo>
                    <a:pt x="304800" y="43649"/>
                  </a:lnTo>
                  <a:lnTo>
                    <a:pt x="312738" y="35712"/>
                  </a:lnTo>
                  <a:close/>
                  <a:moveTo>
                    <a:pt x="285265" y="516"/>
                  </a:moveTo>
                  <a:cubicBezTo>
                    <a:pt x="289152" y="-801"/>
                    <a:pt x="291744" y="516"/>
                    <a:pt x="294336" y="3151"/>
                  </a:cubicBezTo>
                  <a:cubicBezTo>
                    <a:pt x="294336" y="3151"/>
                    <a:pt x="294336" y="3151"/>
                    <a:pt x="318958" y="25545"/>
                  </a:cubicBezTo>
                  <a:cubicBezTo>
                    <a:pt x="324142" y="30814"/>
                    <a:pt x="325438" y="38718"/>
                    <a:pt x="320254" y="43987"/>
                  </a:cubicBezTo>
                  <a:cubicBezTo>
                    <a:pt x="320254" y="43987"/>
                    <a:pt x="320254" y="43987"/>
                    <a:pt x="305999" y="61112"/>
                  </a:cubicBezTo>
                  <a:cubicBezTo>
                    <a:pt x="305999" y="61112"/>
                    <a:pt x="305999" y="61112"/>
                    <a:pt x="261938" y="20276"/>
                  </a:cubicBezTo>
                  <a:cubicBezTo>
                    <a:pt x="261938" y="20276"/>
                    <a:pt x="261938" y="20276"/>
                    <a:pt x="276193" y="4468"/>
                  </a:cubicBezTo>
                  <a:cubicBezTo>
                    <a:pt x="278785" y="1834"/>
                    <a:pt x="281377" y="516"/>
                    <a:pt x="285265" y="516"/>
                  </a:cubicBezTo>
                  <a:close/>
                </a:path>
              </a:pathLst>
            </a:cu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TextBox 19"/>
            <p:cNvSpPr txBox="1"/>
            <p:nvPr/>
          </p:nvSpPr>
          <p:spPr>
            <a:xfrm>
              <a:off x="806808" y="5310366"/>
              <a:ext cx="1882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1800" dirty="0">
                  <a:solidFill>
                    <a:schemeClr val="bg1"/>
                  </a:solidFill>
                  <a:latin typeface="+mn-ea"/>
                </a:rPr>
                <a:t>标题文字添加</a:t>
              </a:r>
              <a:endParaRPr lang="en-US" sz="1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642632" y="2170339"/>
            <a:ext cx="1996986" cy="3526971"/>
            <a:chOff x="3642632" y="2170339"/>
            <a:chExt cx="1996986" cy="3526971"/>
          </a:xfrm>
        </p:grpSpPr>
        <p:grpSp>
          <p:nvGrpSpPr>
            <p:cNvPr id="8" name="组合 7"/>
            <p:cNvGrpSpPr/>
            <p:nvPr/>
          </p:nvGrpSpPr>
          <p:grpSpPr>
            <a:xfrm>
              <a:off x="3642632" y="2170339"/>
              <a:ext cx="1959429" cy="3526971"/>
              <a:chOff x="1219199" y="1915886"/>
              <a:chExt cx="1959429" cy="3526971"/>
            </a:xfrm>
          </p:grpSpPr>
          <p:cxnSp>
            <p:nvCxnSpPr>
              <p:cNvPr id="9" name="直接连接符 8"/>
              <p:cNvCxnSpPr>
                <a:cxnSpLocks/>
              </p:cNvCxnSpPr>
              <p:nvPr/>
            </p:nvCxnSpPr>
            <p:spPr>
              <a:xfrm>
                <a:off x="1219199" y="1915886"/>
                <a:ext cx="0" cy="312057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矩形 9"/>
              <p:cNvSpPr/>
              <p:nvPr/>
            </p:nvSpPr>
            <p:spPr>
              <a:xfrm>
                <a:off x="1219199" y="5036457"/>
                <a:ext cx="1959429" cy="406400"/>
              </a:xfrm>
              <a:prstGeom prst="rect">
                <a:avLst/>
              </a:prstGeom>
              <a:solidFill>
                <a:srgbClr val="3F3C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TextBox 19"/>
            <p:cNvSpPr txBox="1"/>
            <p:nvPr/>
          </p:nvSpPr>
          <p:spPr>
            <a:xfrm>
              <a:off x="3718082" y="3096392"/>
              <a:ext cx="18826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718082" y="3513512"/>
              <a:ext cx="1882623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  <p:sp>
          <p:nvSpPr>
            <p:cNvPr id="38" name="椭圆 29"/>
            <p:cNvSpPr/>
            <p:nvPr/>
          </p:nvSpPr>
          <p:spPr>
            <a:xfrm>
              <a:off x="3809547" y="2290508"/>
              <a:ext cx="609600" cy="452190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rgbClr val="3F3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TextBox 19"/>
            <p:cNvSpPr txBox="1"/>
            <p:nvPr/>
          </p:nvSpPr>
          <p:spPr>
            <a:xfrm>
              <a:off x="3756994" y="5310366"/>
              <a:ext cx="1882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1800" dirty="0">
                  <a:solidFill>
                    <a:schemeClr val="bg1"/>
                  </a:solidFill>
                  <a:latin typeface="+mn-ea"/>
                </a:rPr>
                <a:t>标题文字添加</a:t>
              </a:r>
              <a:endParaRPr lang="en-US" sz="1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589939" y="2170339"/>
            <a:ext cx="1994107" cy="3526971"/>
            <a:chOff x="6589939" y="2170339"/>
            <a:chExt cx="1994107" cy="3526971"/>
          </a:xfrm>
        </p:grpSpPr>
        <p:grpSp>
          <p:nvGrpSpPr>
            <p:cNvPr id="11" name="组合 10"/>
            <p:cNvGrpSpPr/>
            <p:nvPr/>
          </p:nvGrpSpPr>
          <p:grpSpPr>
            <a:xfrm>
              <a:off x="6589939" y="2170339"/>
              <a:ext cx="1959429" cy="3526971"/>
              <a:chOff x="1219199" y="1915886"/>
              <a:chExt cx="1959429" cy="3526971"/>
            </a:xfrm>
          </p:grpSpPr>
          <p:cxnSp>
            <p:nvCxnSpPr>
              <p:cNvPr id="12" name="直接连接符 11"/>
              <p:cNvCxnSpPr>
                <a:cxnSpLocks/>
              </p:cNvCxnSpPr>
              <p:nvPr/>
            </p:nvCxnSpPr>
            <p:spPr>
              <a:xfrm>
                <a:off x="1219199" y="1915886"/>
                <a:ext cx="0" cy="312057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矩形 12"/>
              <p:cNvSpPr/>
              <p:nvPr/>
            </p:nvSpPr>
            <p:spPr>
              <a:xfrm>
                <a:off x="1219199" y="5036457"/>
                <a:ext cx="1959429" cy="406400"/>
              </a:xfrm>
              <a:prstGeom prst="rect">
                <a:avLst/>
              </a:prstGeom>
              <a:solidFill>
                <a:srgbClr val="2FBC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TextBox 19"/>
            <p:cNvSpPr txBox="1"/>
            <p:nvPr/>
          </p:nvSpPr>
          <p:spPr>
            <a:xfrm>
              <a:off x="6662510" y="3096392"/>
              <a:ext cx="18826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662510" y="3513512"/>
              <a:ext cx="1882623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  <p:sp>
          <p:nvSpPr>
            <p:cNvPr id="39" name="椭圆 30"/>
            <p:cNvSpPr/>
            <p:nvPr/>
          </p:nvSpPr>
          <p:spPr>
            <a:xfrm>
              <a:off x="6756854" y="2228975"/>
              <a:ext cx="609600" cy="575256"/>
            </a:xfrm>
            <a:custGeom>
              <a:avLst/>
              <a:gdLst>
                <a:gd name="connsiteX0" fmla="*/ 255815 w 338138"/>
                <a:gd name="connsiteY0" fmla="*/ 276225 h 319088"/>
                <a:gd name="connsiteX1" fmla="*/ 267653 w 338138"/>
                <a:gd name="connsiteY1" fmla="*/ 282720 h 319088"/>
                <a:gd name="connsiteX2" fmla="*/ 275546 w 338138"/>
                <a:gd name="connsiteY2" fmla="*/ 282720 h 319088"/>
                <a:gd name="connsiteX3" fmla="*/ 287384 w 338138"/>
                <a:gd name="connsiteY3" fmla="*/ 276225 h 319088"/>
                <a:gd name="connsiteX4" fmla="*/ 290015 w 338138"/>
                <a:gd name="connsiteY4" fmla="*/ 277524 h 319088"/>
                <a:gd name="connsiteX5" fmla="*/ 295276 w 338138"/>
                <a:gd name="connsiteY5" fmla="*/ 284018 h 319088"/>
                <a:gd name="connsiteX6" fmla="*/ 295276 w 338138"/>
                <a:gd name="connsiteY6" fmla="*/ 315191 h 319088"/>
                <a:gd name="connsiteX7" fmla="*/ 271600 w 338138"/>
                <a:gd name="connsiteY7" fmla="*/ 319088 h 319088"/>
                <a:gd name="connsiteX8" fmla="*/ 249238 w 338138"/>
                <a:gd name="connsiteY8" fmla="*/ 315191 h 319088"/>
                <a:gd name="connsiteX9" fmla="*/ 249238 w 338138"/>
                <a:gd name="connsiteY9" fmla="*/ 284018 h 319088"/>
                <a:gd name="connsiteX10" fmla="*/ 253184 w 338138"/>
                <a:gd name="connsiteY10" fmla="*/ 277524 h 319088"/>
                <a:gd name="connsiteX11" fmla="*/ 255815 w 338138"/>
                <a:gd name="connsiteY11" fmla="*/ 276225 h 319088"/>
                <a:gd name="connsiteX12" fmla="*/ 50755 w 338138"/>
                <a:gd name="connsiteY12" fmla="*/ 276225 h 319088"/>
                <a:gd name="connsiteX13" fmla="*/ 62593 w 338138"/>
                <a:gd name="connsiteY13" fmla="*/ 282720 h 319088"/>
                <a:gd name="connsiteX14" fmla="*/ 70486 w 338138"/>
                <a:gd name="connsiteY14" fmla="*/ 282720 h 319088"/>
                <a:gd name="connsiteX15" fmla="*/ 82324 w 338138"/>
                <a:gd name="connsiteY15" fmla="*/ 276225 h 319088"/>
                <a:gd name="connsiteX16" fmla="*/ 84955 w 338138"/>
                <a:gd name="connsiteY16" fmla="*/ 277524 h 319088"/>
                <a:gd name="connsiteX17" fmla="*/ 88901 w 338138"/>
                <a:gd name="connsiteY17" fmla="*/ 284018 h 319088"/>
                <a:gd name="connsiteX18" fmla="*/ 88901 w 338138"/>
                <a:gd name="connsiteY18" fmla="*/ 315191 h 319088"/>
                <a:gd name="connsiteX19" fmla="*/ 66539 w 338138"/>
                <a:gd name="connsiteY19" fmla="*/ 319088 h 319088"/>
                <a:gd name="connsiteX20" fmla="*/ 42863 w 338138"/>
                <a:gd name="connsiteY20" fmla="*/ 315191 h 319088"/>
                <a:gd name="connsiteX21" fmla="*/ 42863 w 338138"/>
                <a:gd name="connsiteY21" fmla="*/ 284018 h 319088"/>
                <a:gd name="connsiteX22" fmla="*/ 48124 w 338138"/>
                <a:gd name="connsiteY22" fmla="*/ 277524 h 319088"/>
                <a:gd name="connsiteX23" fmla="*/ 50755 w 338138"/>
                <a:gd name="connsiteY23" fmla="*/ 276225 h 319088"/>
                <a:gd name="connsiteX24" fmla="*/ 273050 w 338138"/>
                <a:gd name="connsiteY24" fmla="*/ 214313 h 319088"/>
                <a:gd name="connsiteX25" fmla="*/ 282575 w 338138"/>
                <a:gd name="connsiteY25" fmla="*/ 224632 h 319088"/>
                <a:gd name="connsiteX26" fmla="*/ 273050 w 338138"/>
                <a:gd name="connsiteY26" fmla="*/ 234951 h 319088"/>
                <a:gd name="connsiteX27" fmla="*/ 263525 w 338138"/>
                <a:gd name="connsiteY27" fmla="*/ 224632 h 319088"/>
                <a:gd name="connsiteX28" fmla="*/ 273050 w 338138"/>
                <a:gd name="connsiteY28" fmla="*/ 214313 h 319088"/>
                <a:gd name="connsiteX29" fmla="*/ 65882 w 338138"/>
                <a:gd name="connsiteY29" fmla="*/ 214313 h 319088"/>
                <a:gd name="connsiteX30" fmla="*/ 76201 w 338138"/>
                <a:gd name="connsiteY30" fmla="*/ 224632 h 319088"/>
                <a:gd name="connsiteX31" fmla="*/ 65882 w 338138"/>
                <a:gd name="connsiteY31" fmla="*/ 234951 h 319088"/>
                <a:gd name="connsiteX32" fmla="*/ 55563 w 338138"/>
                <a:gd name="connsiteY32" fmla="*/ 224632 h 319088"/>
                <a:gd name="connsiteX33" fmla="*/ 65882 w 338138"/>
                <a:gd name="connsiteY33" fmla="*/ 214313 h 319088"/>
                <a:gd name="connsiteX34" fmla="*/ 272257 w 338138"/>
                <a:gd name="connsiteY34" fmla="*/ 196850 h 319088"/>
                <a:gd name="connsiteX35" fmla="*/ 244475 w 338138"/>
                <a:gd name="connsiteY35" fmla="*/ 224632 h 319088"/>
                <a:gd name="connsiteX36" fmla="*/ 272257 w 338138"/>
                <a:gd name="connsiteY36" fmla="*/ 252414 h 319088"/>
                <a:gd name="connsiteX37" fmla="*/ 300039 w 338138"/>
                <a:gd name="connsiteY37" fmla="*/ 224632 h 319088"/>
                <a:gd name="connsiteX38" fmla="*/ 272257 w 338138"/>
                <a:gd name="connsiteY38" fmla="*/ 196850 h 319088"/>
                <a:gd name="connsiteX39" fmla="*/ 65882 w 338138"/>
                <a:gd name="connsiteY39" fmla="*/ 196850 h 319088"/>
                <a:gd name="connsiteX40" fmla="*/ 38100 w 338138"/>
                <a:gd name="connsiteY40" fmla="*/ 224632 h 319088"/>
                <a:gd name="connsiteX41" fmla="*/ 65882 w 338138"/>
                <a:gd name="connsiteY41" fmla="*/ 252414 h 319088"/>
                <a:gd name="connsiteX42" fmla="*/ 93664 w 338138"/>
                <a:gd name="connsiteY42" fmla="*/ 224632 h 319088"/>
                <a:gd name="connsiteX43" fmla="*/ 65882 w 338138"/>
                <a:gd name="connsiteY43" fmla="*/ 196850 h 319088"/>
                <a:gd name="connsiteX44" fmla="*/ 272257 w 338138"/>
                <a:gd name="connsiteY44" fmla="*/ 187325 h 319088"/>
                <a:gd name="connsiteX45" fmla="*/ 338138 w 338138"/>
                <a:gd name="connsiteY45" fmla="*/ 253322 h 319088"/>
                <a:gd name="connsiteX46" fmla="*/ 313103 w 338138"/>
                <a:gd name="connsiteY46" fmla="*/ 304800 h 319088"/>
                <a:gd name="connsiteX47" fmla="*/ 313103 w 338138"/>
                <a:gd name="connsiteY47" fmla="*/ 283681 h 319088"/>
                <a:gd name="connsiteX48" fmla="*/ 295974 w 338138"/>
                <a:gd name="connsiteY48" fmla="*/ 259922 h 319088"/>
                <a:gd name="connsiteX49" fmla="*/ 290704 w 338138"/>
                <a:gd name="connsiteY49" fmla="*/ 258602 h 319088"/>
                <a:gd name="connsiteX50" fmla="*/ 284115 w 338138"/>
                <a:gd name="connsiteY50" fmla="*/ 258602 h 319088"/>
                <a:gd name="connsiteX51" fmla="*/ 272257 w 338138"/>
                <a:gd name="connsiteY51" fmla="*/ 265202 h 319088"/>
                <a:gd name="connsiteX52" fmla="*/ 260398 w 338138"/>
                <a:gd name="connsiteY52" fmla="*/ 258602 h 319088"/>
                <a:gd name="connsiteX53" fmla="*/ 255128 w 338138"/>
                <a:gd name="connsiteY53" fmla="*/ 258602 h 319088"/>
                <a:gd name="connsiteX54" fmla="*/ 248539 w 338138"/>
                <a:gd name="connsiteY54" fmla="*/ 259922 h 319088"/>
                <a:gd name="connsiteX55" fmla="*/ 232728 w 338138"/>
                <a:gd name="connsiteY55" fmla="*/ 283681 h 319088"/>
                <a:gd name="connsiteX56" fmla="*/ 232728 w 338138"/>
                <a:gd name="connsiteY56" fmla="*/ 304800 h 319088"/>
                <a:gd name="connsiteX57" fmla="*/ 206375 w 338138"/>
                <a:gd name="connsiteY57" fmla="*/ 253322 h 319088"/>
                <a:gd name="connsiteX58" fmla="*/ 272257 w 338138"/>
                <a:gd name="connsiteY58" fmla="*/ 187325 h 319088"/>
                <a:gd name="connsiteX59" fmla="*/ 65881 w 338138"/>
                <a:gd name="connsiteY59" fmla="*/ 187325 h 319088"/>
                <a:gd name="connsiteX60" fmla="*/ 131763 w 338138"/>
                <a:gd name="connsiteY60" fmla="*/ 253322 h 319088"/>
                <a:gd name="connsiteX61" fmla="*/ 105410 w 338138"/>
                <a:gd name="connsiteY61" fmla="*/ 304800 h 319088"/>
                <a:gd name="connsiteX62" fmla="*/ 105410 w 338138"/>
                <a:gd name="connsiteY62" fmla="*/ 283681 h 319088"/>
                <a:gd name="connsiteX63" fmla="*/ 89599 w 338138"/>
                <a:gd name="connsiteY63" fmla="*/ 259922 h 319088"/>
                <a:gd name="connsiteX64" fmla="*/ 83010 w 338138"/>
                <a:gd name="connsiteY64" fmla="*/ 258602 h 319088"/>
                <a:gd name="connsiteX65" fmla="*/ 77740 w 338138"/>
                <a:gd name="connsiteY65" fmla="*/ 258602 h 319088"/>
                <a:gd name="connsiteX66" fmla="*/ 65881 w 338138"/>
                <a:gd name="connsiteY66" fmla="*/ 265202 h 319088"/>
                <a:gd name="connsiteX67" fmla="*/ 54023 w 338138"/>
                <a:gd name="connsiteY67" fmla="*/ 258602 h 319088"/>
                <a:gd name="connsiteX68" fmla="*/ 47434 w 338138"/>
                <a:gd name="connsiteY68" fmla="*/ 258602 h 319088"/>
                <a:gd name="connsiteX69" fmla="*/ 42164 w 338138"/>
                <a:gd name="connsiteY69" fmla="*/ 259922 h 319088"/>
                <a:gd name="connsiteX70" fmla="*/ 25035 w 338138"/>
                <a:gd name="connsiteY70" fmla="*/ 283681 h 319088"/>
                <a:gd name="connsiteX71" fmla="*/ 25035 w 338138"/>
                <a:gd name="connsiteY71" fmla="*/ 304800 h 319088"/>
                <a:gd name="connsiteX72" fmla="*/ 0 w 338138"/>
                <a:gd name="connsiteY72" fmla="*/ 253322 h 319088"/>
                <a:gd name="connsiteX73" fmla="*/ 65881 w 338138"/>
                <a:gd name="connsiteY73" fmla="*/ 187325 h 319088"/>
                <a:gd name="connsiteX74" fmla="*/ 159754 w 338138"/>
                <a:gd name="connsiteY74" fmla="*/ 149225 h 319088"/>
                <a:gd name="connsiteX75" fmla="*/ 169069 w 338138"/>
                <a:gd name="connsiteY75" fmla="*/ 149225 h 319088"/>
                <a:gd name="connsiteX76" fmla="*/ 178384 w 338138"/>
                <a:gd name="connsiteY76" fmla="*/ 149225 h 319088"/>
                <a:gd name="connsiteX77" fmla="*/ 178384 w 338138"/>
                <a:gd name="connsiteY77" fmla="*/ 175331 h 319088"/>
                <a:gd name="connsiteX78" fmla="*/ 214313 w 338138"/>
                <a:gd name="connsiteY78" fmla="*/ 193605 h 319088"/>
                <a:gd name="connsiteX79" fmla="*/ 202337 w 338138"/>
                <a:gd name="connsiteY79" fmla="*/ 207963 h 319088"/>
                <a:gd name="connsiteX80" fmla="*/ 169069 w 338138"/>
                <a:gd name="connsiteY80" fmla="*/ 190994 h 319088"/>
                <a:gd name="connsiteX81" fmla="*/ 135802 w 338138"/>
                <a:gd name="connsiteY81" fmla="*/ 207963 h 319088"/>
                <a:gd name="connsiteX82" fmla="*/ 123825 w 338138"/>
                <a:gd name="connsiteY82" fmla="*/ 193605 h 319088"/>
                <a:gd name="connsiteX83" fmla="*/ 159754 w 338138"/>
                <a:gd name="connsiteY83" fmla="*/ 175331 h 319088"/>
                <a:gd name="connsiteX84" fmla="*/ 159754 w 338138"/>
                <a:gd name="connsiteY84" fmla="*/ 149225 h 319088"/>
                <a:gd name="connsiteX85" fmla="*/ 154175 w 338138"/>
                <a:gd name="connsiteY85" fmla="*/ 88900 h 319088"/>
                <a:gd name="connsiteX86" fmla="*/ 165941 w 338138"/>
                <a:gd name="connsiteY86" fmla="*/ 95394 h 319088"/>
                <a:gd name="connsiteX87" fmla="*/ 173785 w 338138"/>
                <a:gd name="connsiteY87" fmla="*/ 95394 h 319088"/>
                <a:gd name="connsiteX88" fmla="*/ 185551 w 338138"/>
                <a:gd name="connsiteY88" fmla="*/ 88900 h 319088"/>
                <a:gd name="connsiteX89" fmla="*/ 188166 w 338138"/>
                <a:gd name="connsiteY89" fmla="*/ 90199 h 319088"/>
                <a:gd name="connsiteX90" fmla="*/ 192088 w 338138"/>
                <a:gd name="connsiteY90" fmla="*/ 96693 h 319088"/>
                <a:gd name="connsiteX91" fmla="*/ 192088 w 338138"/>
                <a:gd name="connsiteY91" fmla="*/ 126567 h 319088"/>
                <a:gd name="connsiteX92" fmla="*/ 169863 w 338138"/>
                <a:gd name="connsiteY92" fmla="*/ 131763 h 319088"/>
                <a:gd name="connsiteX93" fmla="*/ 147638 w 338138"/>
                <a:gd name="connsiteY93" fmla="*/ 126567 h 319088"/>
                <a:gd name="connsiteX94" fmla="*/ 147638 w 338138"/>
                <a:gd name="connsiteY94" fmla="*/ 96693 h 319088"/>
                <a:gd name="connsiteX95" fmla="*/ 151560 w 338138"/>
                <a:gd name="connsiteY95" fmla="*/ 90199 h 319088"/>
                <a:gd name="connsiteX96" fmla="*/ 154175 w 338138"/>
                <a:gd name="connsiteY96" fmla="*/ 88900 h 319088"/>
                <a:gd name="connsiteX97" fmla="*/ 169069 w 338138"/>
                <a:gd name="connsiteY97" fmla="*/ 26988 h 319088"/>
                <a:gd name="connsiteX98" fmla="*/ 179388 w 338138"/>
                <a:gd name="connsiteY98" fmla="*/ 36513 h 319088"/>
                <a:gd name="connsiteX99" fmla="*/ 169069 w 338138"/>
                <a:gd name="connsiteY99" fmla="*/ 46038 h 319088"/>
                <a:gd name="connsiteX100" fmla="*/ 158750 w 338138"/>
                <a:gd name="connsiteY100" fmla="*/ 36513 h 319088"/>
                <a:gd name="connsiteX101" fmla="*/ 169069 w 338138"/>
                <a:gd name="connsiteY101" fmla="*/ 26988 h 319088"/>
                <a:gd name="connsiteX102" fmla="*/ 169070 w 338138"/>
                <a:gd name="connsiteY102" fmla="*/ 9525 h 319088"/>
                <a:gd name="connsiteX103" fmla="*/ 141288 w 338138"/>
                <a:gd name="connsiteY103" fmla="*/ 37307 h 319088"/>
                <a:gd name="connsiteX104" fmla="*/ 169070 w 338138"/>
                <a:gd name="connsiteY104" fmla="*/ 65089 h 319088"/>
                <a:gd name="connsiteX105" fmla="*/ 196852 w 338138"/>
                <a:gd name="connsiteY105" fmla="*/ 37307 h 319088"/>
                <a:gd name="connsiteX106" fmla="*/ 169070 w 338138"/>
                <a:gd name="connsiteY106" fmla="*/ 9525 h 319088"/>
                <a:gd name="connsiteX107" fmla="*/ 169070 w 338138"/>
                <a:gd name="connsiteY107" fmla="*/ 0 h 319088"/>
                <a:gd name="connsiteX108" fmla="*/ 234951 w 338138"/>
                <a:gd name="connsiteY108" fmla="*/ 65997 h 319088"/>
                <a:gd name="connsiteX109" fmla="*/ 209916 w 338138"/>
                <a:gd name="connsiteY109" fmla="*/ 117475 h 319088"/>
                <a:gd name="connsiteX110" fmla="*/ 209916 w 338138"/>
                <a:gd name="connsiteY110" fmla="*/ 96356 h 319088"/>
                <a:gd name="connsiteX111" fmla="*/ 192787 w 338138"/>
                <a:gd name="connsiteY111" fmla="*/ 72597 h 319088"/>
                <a:gd name="connsiteX112" fmla="*/ 187517 w 338138"/>
                <a:gd name="connsiteY112" fmla="*/ 71277 h 319088"/>
                <a:gd name="connsiteX113" fmla="*/ 180928 w 338138"/>
                <a:gd name="connsiteY113" fmla="*/ 71277 h 319088"/>
                <a:gd name="connsiteX114" fmla="*/ 169070 w 338138"/>
                <a:gd name="connsiteY114" fmla="*/ 76557 h 319088"/>
                <a:gd name="connsiteX115" fmla="*/ 157211 w 338138"/>
                <a:gd name="connsiteY115" fmla="*/ 71277 h 319088"/>
                <a:gd name="connsiteX116" fmla="*/ 150623 w 338138"/>
                <a:gd name="connsiteY116" fmla="*/ 71277 h 319088"/>
                <a:gd name="connsiteX117" fmla="*/ 145352 w 338138"/>
                <a:gd name="connsiteY117" fmla="*/ 72597 h 319088"/>
                <a:gd name="connsiteX118" fmla="*/ 128223 w 338138"/>
                <a:gd name="connsiteY118" fmla="*/ 96356 h 319088"/>
                <a:gd name="connsiteX119" fmla="*/ 128223 w 338138"/>
                <a:gd name="connsiteY119" fmla="*/ 117475 h 319088"/>
                <a:gd name="connsiteX120" fmla="*/ 103188 w 338138"/>
                <a:gd name="connsiteY120" fmla="*/ 65997 h 319088"/>
                <a:gd name="connsiteX121" fmla="*/ 169070 w 338138"/>
                <a:gd name="connsiteY121" fmla="*/ 0 h 31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338138" h="319088">
                  <a:moveTo>
                    <a:pt x="255815" y="276225"/>
                  </a:moveTo>
                  <a:cubicBezTo>
                    <a:pt x="255815" y="276225"/>
                    <a:pt x="255815" y="276225"/>
                    <a:pt x="267653" y="282720"/>
                  </a:cubicBezTo>
                  <a:cubicBezTo>
                    <a:pt x="270284" y="284018"/>
                    <a:pt x="272915" y="284018"/>
                    <a:pt x="275546" y="282720"/>
                  </a:cubicBezTo>
                  <a:cubicBezTo>
                    <a:pt x="275546" y="282720"/>
                    <a:pt x="275546" y="282720"/>
                    <a:pt x="287384" y="276225"/>
                  </a:cubicBezTo>
                  <a:cubicBezTo>
                    <a:pt x="287384" y="276225"/>
                    <a:pt x="287384" y="276225"/>
                    <a:pt x="290015" y="277524"/>
                  </a:cubicBezTo>
                  <a:cubicBezTo>
                    <a:pt x="292646" y="278823"/>
                    <a:pt x="295276" y="281421"/>
                    <a:pt x="295276" y="284018"/>
                  </a:cubicBezTo>
                  <a:cubicBezTo>
                    <a:pt x="295276" y="284018"/>
                    <a:pt x="295276" y="284018"/>
                    <a:pt x="295276" y="315191"/>
                  </a:cubicBezTo>
                  <a:cubicBezTo>
                    <a:pt x="287384" y="317789"/>
                    <a:pt x="279492" y="319088"/>
                    <a:pt x="271600" y="319088"/>
                  </a:cubicBezTo>
                  <a:cubicBezTo>
                    <a:pt x="263707" y="319088"/>
                    <a:pt x="255815" y="317789"/>
                    <a:pt x="249238" y="315191"/>
                  </a:cubicBezTo>
                  <a:cubicBezTo>
                    <a:pt x="249238" y="315191"/>
                    <a:pt x="249238" y="315191"/>
                    <a:pt x="249238" y="284018"/>
                  </a:cubicBezTo>
                  <a:cubicBezTo>
                    <a:pt x="249238" y="281421"/>
                    <a:pt x="250554" y="278823"/>
                    <a:pt x="253184" y="277524"/>
                  </a:cubicBezTo>
                  <a:cubicBezTo>
                    <a:pt x="253184" y="277524"/>
                    <a:pt x="253184" y="277524"/>
                    <a:pt x="255815" y="276225"/>
                  </a:cubicBezTo>
                  <a:close/>
                  <a:moveTo>
                    <a:pt x="50755" y="276225"/>
                  </a:moveTo>
                  <a:cubicBezTo>
                    <a:pt x="50755" y="276225"/>
                    <a:pt x="50755" y="276225"/>
                    <a:pt x="62593" y="282720"/>
                  </a:cubicBezTo>
                  <a:cubicBezTo>
                    <a:pt x="65224" y="284018"/>
                    <a:pt x="67855" y="284018"/>
                    <a:pt x="70486" y="282720"/>
                  </a:cubicBezTo>
                  <a:cubicBezTo>
                    <a:pt x="70486" y="282720"/>
                    <a:pt x="70486" y="282720"/>
                    <a:pt x="82324" y="276225"/>
                  </a:cubicBezTo>
                  <a:cubicBezTo>
                    <a:pt x="82324" y="276225"/>
                    <a:pt x="82324" y="276225"/>
                    <a:pt x="84955" y="277524"/>
                  </a:cubicBezTo>
                  <a:cubicBezTo>
                    <a:pt x="87585" y="278823"/>
                    <a:pt x="88901" y="281421"/>
                    <a:pt x="88901" y="284018"/>
                  </a:cubicBezTo>
                  <a:cubicBezTo>
                    <a:pt x="88901" y="284018"/>
                    <a:pt x="88901" y="284018"/>
                    <a:pt x="88901" y="315191"/>
                  </a:cubicBezTo>
                  <a:cubicBezTo>
                    <a:pt x="82324" y="317789"/>
                    <a:pt x="74432" y="319088"/>
                    <a:pt x="66539" y="319088"/>
                  </a:cubicBezTo>
                  <a:cubicBezTo>
                    <a:pt x="58647" y="319088"/>
                    <a:pt x="50755" y="317789"/>
                    <a:pt x="42863" y="315191"/>
                  </a:cubicBezTo>
                  <a:cubicBezTo>
                    <a:pt x="42863" y="315191"/>
                    <a:pt x="42863" y="315191"/>
                    <a:pt x="42863" y="284018"/>
                  </a:cubicBezTo>
                  <a:cubicBezTo>
                    <a:pt x="42863" y="281421"/>
                    <a:pt x="45493" y="278823"/>
                    <a:pt x="48124" y="277524"/>
                  </a:cubicBezTo>
                  <a:cubicBezTo>
                    <a:pt x="48124" y="277524"/>
                    <a:pt x="48124" y="277524"/>
                    <a:pt x="50755" y="276225"/>
                  </a:cubicBezTo>
                  <a:close/>
                  <a:moveTo>
                    <a:pt x="273050" y="214313"/>
                  </a:moveTo>
                  <a:cubicBezTo>
                    <a:pt x="278311" y="214313"/>
                    <a:pt x="282575" y="218933"/>
                    <a:pt x="282575" y="224632"/>
                  </a:cubicBezTo>
                  <a:cubicBezTo>
                    <a:pt x="282575" y="230331"/>
                    <a:pt x="278311" y="234951"/>
                    <a:pt x="273050" y="234951"/>
                  </a:cubicBezTo>
                  <a:cubicBezTo>
                    <a:pt x="267789" y="234951"/>
                    <a:pt x="263525" y="230331"/>
                    <a:pt x="263525" y="224632"/>
                  </a:cubicBezTo>
                  <a:cubicBezTo>
                    <a:pt x="263525" y="218933"/>
                    <a:pt x="267789" y="214313"/>
                    <a:pt x="273050" y="214313"/>
                  </a:cubicBezTo>
                  <a:close/>
                  <a:moveTo>
                    <a:pt x="65882" y="214313"/>
                  </a:moveTo>
                  <a:cubicBezTo>
                    <a:pt x="71581" y="214313"/>
                    <a:pt x="76201" y="218933"/>
                    <a:pt x="76201" y="224632"/>
                  </a:cubicBezTo>
                  <a:cubicBezTo>
                    <a:pt x="76201" y="230331"/>
                    <a:pt x="71581" y="234951"/>
                    <a:pt x="65882" y="234951"/>
                  </a:cubicBezTo>
                  <a:cubicBezTo>
                    <a:pt x="60183" y="234951"/>
                    <a:pt x="55563" y="230331"/>
                    <a:pt x="55563" y="224632"/>
                  </a:cubicBezTo>
                  <a:cubicBezTo>
                    <a:pt x="55563" y="218933"/>
                    <a:pt x="60183" y="214313"/>
                    <a:pt x="65882" y="214313"/>
                  </a:cubicBezTo>
                  <a:close/>
                  <a:moveTo>
                    <a:pt x="272257" y="196850"/>
                  </a:moveTo>
                  <a:cubicBezTo>
                    <a:pt x="256913" y="196850"/>
                    <a:pt x="244475" y="209288"/>
                    <a:pt x="244475" y="224632"/>
                  </a:cubicBezTo>
                  <a:cubicBezTo>
                    <a:pt x="244475" y="239976"/>
                    <a:pt x="256913" y="252414"/>
                    <a:pt x="272257" y="252414"/>
                  </a:cubicBezTo>
                  <a:cubicBezTo>
                    <a:pt x="287601" y="252414"/>
                    <a:pt x="300039" y="239976"/>
                    <a:pt x="300039" y="224632"/>
                  </a:cubicBezTo>
                  <a:cubicBezTo>
                    <a:pt x="300039" y="209288"/>
                    <a:pt x="287601" y="196850"/>
                    <a:pt x="272257" y="196850"/>
                  </a:cubicBezTo>
                  <a:close/>
                  <a:moveTo>
                    <a:pt x="65882" y="196850"/>
                  </a:moveTo>
                  <a:cubicBezTo>
                    <a:pt x="50538" y="196850"/>
                    <a:pt x="38100" y="209288"/>
                    <a:pt x="38100" y="224632"/>
                  </a:cubicBezTo>
                  <a:cubicBezTo>
                    <a:pt x="38100" y="239976"/>
                    <a:pt x="50538" y="252414"/>
                    <a:pt x="65882" y="252414"/>
                  </a:cubicBezTo>
                  <a:cubicBezTo>
                    <a:pt x="81226" y="252414"/>
                    <a:pt x="93664" y="239976"/>
                    <a:pt x="93664" y="224632"/>
                  </a:cubicBezTo>
                  <a:cubicBezTo>
                    <a:pt x="93664" y="209288"/>
                    <a:pt x="81226" y="196850"/>
                    <a:pt x="65882" y="196850"/>
                  </a:cubicBezTo>
                  <a:close/>
                  <a:moveTo>
                    <a:pt x="272257" y="187325"/>
                  </a:moveTo>
                  <a:cubicBezTo>
                    <a:pt x="309150" y="187325"/>
                    <a:pt x="338138" y="217684"/>
                    <a:pt x="338138" y="253322"/>
                  </a:cubicBezTo>
                  <a:cubicBezTo>
                    <a:pt x="338138" y="274441"/>
                    <a:pt x="328915" y="292921"/>
                    <a:pt x="313103" y="304800"/>
                  </a:cubicBezTo>
                  <a:cubicBezTo>
                    <a:pt x="313103" y="304800"/>
                    <a:pt x="313103" y="304800"/>
                    <a:pt x="313103" y="283681"/>
                  </a:cubicBezTo>
                  <a:cubicBezTo>
                    <a:pt x="313103" y="273121"/>
                    <a:pt x="306515" y="263882"/>
                    <a:pt x="295974" y="259922"/>
                  </a:cubicBezTo>
                  <a:cubicBezTo>
                    <a:pt x="295974" y="259922"/>
                    <a:pt x="290704" y="258602"/>
                    <a:pt x="290704" y="258602"/>
                  </a:cubicBezTo>
                  <a:cubicBezTo>
                    <a:pt x="288068" y="257282"/>
                    <a:pt x="286751" y="258602"/>
                    <a:pt x="284115" y="258602"/>
                  </a:cubicBezTo>
                  <a:cubicBezTo>
                    <a:pt x="284115" y="258602"/>
                    <a:pt x="284115" y="258602"/>
                    <a:pt x="272257" y="265202"/>
                  </a:cubicBezTo>
                  <a:cubicBezTo>
                    <a:pt x="272257" y="265202"/>
                    <a:pt x="272257" y="265202"/>
                    <a:pt x="260398" y="258602"/>
                  </a:cubicBezTo>
                  <a:cubicBezTo>
                    <a:pt x="259080" y="258602"/>
                    <a:pt x="256445" y="257282"/>
                    <a:pt x="255128" y="258602"/>
                  </a:cubicBezTo>
                  <a:cubicBezTo>
                    <a:pt x="255128" y="258602"/>
                    <a:pt x="248539" y="259922"/>
                    <a:pt x="248539" y="259922"/>
                  </a:cubicBezTo>
                  <a:cubicBezTo>
                    <a:pt x="239316" y="263882"/>
                    <a:pt x="232728" y="273121"/>
                    <a:pt x="232728" y="283681"/>
                  </a:cubicBezTo>
                  <a:cubicBezTo>
                    <a:pt x="232728" y="283681"/>
                    <a:pt x="232728" y="283681"/>
                    <a:pt x="232728" y="304800"/>
                  </a:cubicBezTo>
                  <a:cubicBezTo>
                    <a:pt x="216916" y="292921"/>
                    <a:pt x="206375" y="274441"/>
                    <a:pt x="206375" y="253322"/>
                  </a:cubicBezTo>
                  <a:cubicBezTo>
                    <a:pt x="206375" y="217684"/>
                    <a:pt x="236681" y="187325"/>
                    <a:pt x="272257" y="187325"/>
                  </a:cubicBezTo>
                  <a:close/>
                  <a:moveTo>
                    <a:pt x="65881" y="187325"/>
                  </a:moveTo>
                  <a:cubicBezTo>
                    <a:pt x="101457" y="187325"/>
                    <a:pt x="131763" y="217684"/>
                    <a:pt x="131763" y="253322"/>
                  </a:cubicBezTo>
                  <a:cubicBezTo>
                    <a:pt x="131763" y="274441"/>
                    <a:pt x="121222" y="292921"/>
                    <a:pt x="105410" y="304800"/>
                  </a:cubicBezTo>
                  <a:cubicBezTo>
                    <a:pt x="105410" y="304800"/>
                    <a:pt x="105410" y="304800"/>
                    <a:pt x="105410" y="283681"/>
                  </a:cubicBezTo>
                  <a:cubicBezTo>
                    <a:pt x="105410" y="273121"/>
                    <a:pt x="98822" y="263882"/>
                    <a:pt x="89599" y="259922"/>
                  </a:cubicBezTo>
                  <a:cubicBezTo>
                    <a:pt x="89599" y="259922"/>
                    <a:pt x="83010" y="258602"/>
                    <a:pt x="83010" y="258602"/>
                  </a:cubicBezTo>
                  <a:cubicBezTo>
                    <a:pt x="81693" y="257282"/>
                    <a:pt x="79058" y="258602"/>
                    <a:pt x="77740" y="258602"/>
                  </a:cubicBezTo>
                  <a:cubicBezTo>
                    <a:pt x="77740" y="258602"/>
                    <a:pt x="77740" y="258602"/>
                    <a:pt x="65881" y="265202"/>
                  </a:cubicBezTo>
                  <a:cubicBezTo>
                    <a:pt x="65881" y="265202"/>
                    <a:pt x="65881" y="265202"/>
                    <a:pt x="54023" y="258602"/>
                  </a:cubicBezTo>
                  <a:cubicBezTo>
                    <a:pt x="51387" y="258602"/>
                    <a:pt x="50070" y="257282"/>
                    <a:pt x="47434" y="258602"/>
                  </a:cubicBezTo>
                  <a:cubicBezTo>
                    <a:pt x="47434" y="258602"/>
                    <a:pt x="42164" y="259922"/>
                    <a:pt x="42164" y="259922"/>
                  </a:cubicBezTo>
                  <a:cubicBezTo>
                    <a:pt x="31623" y="263882"/>
                    <a:pt x="25035" y="273121"/>
                    <a:pt x="25035" y="283681"/>
                  </a:cubicBezTo>
                  <a:cubicBezTo>
                    <a:pt x="25035" y="283681"/>
                    <a:pt x="25035" y="283681"/>
                    <a:pt x="25035" y="304800"/>
                  </a:cubicBezTo>
                  <a:cubicBezTo>
                    <a:pt x="9223" y="292921"/>
                    <a:pt x="0" y="274441"/>
                    <a:pt x="0" y="253322"/>
                  </a:cubicBezTo>
                  <a:cubicBezTo>
                    <a:pt x="0" y="217684"/>
                    <a:pt x="28988" y="187325"/>
                    <a:pt x="65881" y="187325"/>
                  </a:cubicBezTo>
                  <a:close/>
                  <a:moveTo>
                    <a:pt x="159754" y="149225"/>
                  </a:moveTo>
                  <a:cubicBezTo>
                    <a:pt x="163746" y="149225"/>
                    <a:pt x="166408" y="149225"/>
                    <a:pt x="169069" y="149225"/>
                  </a:cubicBezTo>
                  <a:cubicBezTo>
                    <a:pt x="171731" y="149225"/>
                    <a:pt x="174392" y="149225"/>
                    <a:pt x="178384" y="149225"/>
                  </a:cubicBezTo>
                  <a:cubicBezTo>
                    <a:pt x="178384" y="149225"/>
                    <a:pt x="178384" y="149225"/>
                    <a:pt x="178384" y="175331"/>
                  </a:cubicBezTo>
                  <a:lnTo>
                    <a:pt x="214313" y="193605"/>
                  </a:lnTo>
                  <a:cubicBezTo>
                    <a:pt x="210321" y="197521"/>
                    <a:pt x="206329" y="202742"/>
                    <a:pt x="202337" y="207963"/>
                  </a:cubicBezTo>
                  <a:cubicBezTo>
                    <a:pt x="202337" y="207963"/>
                    <a:pt x="202337" y="207963"/>
                    <a:pt x="169069" y="190994"/>
                  </a:cubicBezTo>
                  <a:cubicBezTo>
                    <a:pt x="169069" y="190994"/>
                    <a:pt x="169069" y="190994"/>
                    <a:pt x="135802" y="207963"/>
                  </a:cubicBezTo>
                  <a:cubicBezTo>
                    <a:pt x="131809" y="202742"/>
                    <a:pt x="127817" y="197521"/>
                    <a:pt x="123825" y="193605"/>
                  </a:cubicBezTo>
                  <a:cubicBezTo>
                    <a:pt x="123825" y="193605"/>
                    <a:pt x="123825" y="193605"/>
                    <a:pt x="159754" y="175331"/>
                  </a:cubicBezTo>
                  <a:cubicBezTo>
                    <a:pt x="159754" y="175331"/>
                    <a:pt x="159754" y="175331"/>
                    <a:pt x="159754" y="149225"/>
                  </a:cubicBezTo>
                  <a:close/>
                  <a:moveTo>
                    <a:pt x="154175" y="88900"/>
                  </a:moveTo>
                  <a:cubicBezTo>
                    <a:pt x="154175" y="88900"/>
                    <a:pt x="154175" y="88900"/>
                    <a:pt x="165941" y="95394"/>
                  </a:cubicBezTo>
                  <a:cubicBezTo>
                    <a:pt x="168556" y="95394"/>
                    <a:pt x="171171" y="95394"/>
                    <a:pt x="173785" y="95394"/>
                  </a:cubicBezTo>
                  <a:cubicBezTo>
                    <a:pt x="173785" y="95394"/>
                    <a:pt x="173785" y="95394"/>
                    <a:pt x="185551" y="88900"/>
                  </a:cubicBezTo>
                  <a:lnTo>
                    <a:pt x="188166" y="90199"/>
                  </a:lnTo>
                  <a:cubicBezTo>
                    <a:pt x="190781" y="90199"/>
                    <a:pt x="192088" y="92797"/>
                    <a:pt x="192088" y="96693"/>
                  </a:cubicBezTo>
                  <a:cubicBezTo>
                    <a:pt x="192088" y="96693"/>
                    <a:pt x="192088" y="96693"/>
                    <a:pt x="192088" y="126567"/>
                  </a:cubicBezTo>
                  <a:cubicBezTo>
                    <a:pt x="185551" y="129165"/>
                    <a:pt x="177707" y="131763"/>
                    <a:pt x="169863" y="131763"/>
                  </a:cubicBezTo>
                  <a:cubicBezTo>
                    <a:pt x="162019" y="131763"/>
                    <a:pt x="154175" y="129165"/>
                    <a:pt x="147638" y="126567"/>
                  </a:cubicBezTo>
                  <a:cubicBezTo>
                    <a:pt x="147638" y="126567"/>
                    <a:pt x="147638" y="126567"/>
                    <a:pt x="147638" y="96693"/>
                  </a:cubicBezTo>
                  <a:cubicBezTo>
                    <a:pt x="147638" y="92797"/>
                    <a:pt x="148946" y="90199"/>
                    <a:pt x="151560" y="90199"/>
                  </a:cubicBezTo>
                  <a:cubicBezTo>
                    <a:pt x="151560" y="90199"/>
                    <a:pt x="151560" y="90199"/>
                    <a:pt x="154175" y="88900"/>
                  </a:cubicBezTo>
                  <a:close/>
                  <a:moveTo>
                    <a:pt x="169069" y="26988"/>
                  </a:moveTo>
                  <a:cubicBezTo>
                    <a:pt x="174768" y="26988"/>
                    <a:pt x="179388" y="31252"/>
                    <a:pt x="179388" y="36513"/>
                  </a:cubicBezTo>
                  <a:cubicBezTo>
                    <a:pt x="179388" y="41774"/>
                    <a:pt x="174768" y="46038"/>
                    <a:pt x="169069" y="46038"/>
                  </a:cubicBezTo>
                  <a:cubicBezTo>
                    <a:pt x="163370" y="46038"/>
                    <a:pt x="158750" y="41774"/>
                    <a:pt x="158750" y="36513"/>
                  </a:cubicBezTo>
                  <a:cubicBezTo>
                    <a:pt x="158750" y="31252"/>
                    <a:pt x="163370" y="26988"/>
                    <a:pt x="169069" y="26988"/>
                  </a:cubicBezTo>
                  <a:close/>
                  <a:moveTo>
                    <a:pt x="169070" y="9525"/>
                  </a:moveTo>
                  <a:cubicBezTo>
                    <a:pt x="153726" y="9525"/>
                    <a:pt x="141288" y="21963"/>
                    <a:pt x="141288" y="37307"/>
                  </a:cubicBezTo>
                  <a:cubicBezTo>
                    <a:pt x="141288" y="52651"/>
                    <a:pt x="153726" y="65089"/>
                    <a:pt x="169070" y="65089"/>
                  </a:cubicBezTo>
                  <a:cubicBezTo>
                    <a:pt x="184414" y="65089"/>
                    <a:pt x="196852" y="52651"/>
                    <a:pt x="196852" y="37307"/>
                  </a:cubicBezTo>
                  <a:cubicBezTo>
                    <a:pt x="196852" y="21963"/>
                    <a:pt x="184414" y="9525"/>
                    <a:pt x="169070" y="9525"/>
                  </a:cubicBezTo>
                  <a:close/>
                  <a:moveTo>
                    <a:pt x="169070" y="0"/>
                  </a:moveTo>
                  <a:cubicBezTo>
                    <a:pt x="204646" y="0"/>
                    <a:pt x="234951" y="29039"/>
                    <a:pt x="234951" y="65997"/>
                  </a:cubicBezTo>
                  <a:cubicBezTo>
                    <a:pt x="234951" y="87116"/>
                    <a:pt x="224410" y="105595"/>
                    <a:pt x="209916" y="117475"/>
                  </a:cubicBezTo>
                  <a:cubicBezTo>
                    <a:pt x="209916" y="117475"/>
                    <a:pt x="209916" y="117475"/>
                    <a:pt x="209916" y="96356"/>
                  </a:cubicBezTo>
                  <a:cubicBezTo>
                    <a:pt x="209916" y="85796"/>
                    <a:pt x="203328" y="75237"/>
                    <a:pt x="192787" y="72597"/>
                  </a:cubicBezTo>
                  <a:cubicBezTo>
                    <a:pt x="192787" y="72597"/>
                    <a:pt x="187517" y="71277"/>
                    <a:pt x="187517" y="71277"/>
                  </a:cubicBezTo>
                  <a:cubicBezTo>
                    <a:pt x="184881" y="69957"/>
                    <a:pt x="182246" y="69957"/>
                    <a:pt x="180928" y="71277"/>
                  </a:cubicBezTo>
                  <a:cubicBezTo>
                    <a:pt x="180928" y="71277"/>
                    <a:pt x="180928" y="71277"/>
                    <a:pt x="169070" y="76557"/>
                  </a:cubicBezTo>
                  <a:cubicBezTo>
                    <a:pt x="169070" y="76557"/>
                    <a:pt x="169070" y="76557"/>
                    <a:pt x="157211" y="71277"/>
                  </a:cubicBezTo>
                  <a:cubicBezTo>
                    <a:pt x="155893" y="69957"/>
                    <a:pt x="153258" y="69957"/>
                    <a:pt x="150623" y="71277"/>
                  </a:cubicBezTo>
                  <a:cubicBezTo>
                    <a:pt x="150623" y="71277"/>
                    <a:pt x="145352" y="72597"/>
                    <a:pt x="145352" y="72597"/>
                  </a:cubicBezTo>
                  <a:cubicBezTo>
                    <a:pt x="134811" y="75237"/>
                    <a:pt x="128223" y="85796"/>
                    <a:pt x="128223" y="96356"/>
                  </a:cubicBezTo>
                  <a:cubicBezTo>
                    <a:pt x="128223" y="96356"/>
                    <a:pt x="128223" y="96356"/>
                    <a:pt x="128223" y="117475"/>
                  </a:cubicBezTo>
                  <a:cubicBezTo>
                    <a:pt x="113729" y="105595"/>
                    <a:pt x="103188" y="87116"/>
                    <a:pt x="103188" y="65997"/>
                  </a:cubicBezTo>
                  <a:cubicBezTo>
                    <a:pt x="103188" y="29039"/>
                    <a:pt x="133494" y="0"/>
                    <a:pt x="169070" y="0"/>
                  </a:cubicBezTo>
                  <a:close/>
                </a:path>
              </a:pathLst>
            </a:cu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TextBox 19"/>
            <p:cNvSpPr txBox="1"/>
            <p:nvPr/>
          </p:nvSpPr>
          <p:spPr>
            <a:xfrm>
              <a:off x="6701422" y="5310366"/>
              <a:ext cx="1882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1800" dirty="0">
                  <a:solidFill>
                    <a:schemeClr val="bg1"/>
                  </a:solidFill>
                  <a:latin typeface="+mn-ea"/>
                </a:rPr>
                <a:t>标题文字添加</a:t>
              </a:r>
              <a:endParaRPr lang="en-US" sz="18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537246" y="2170339"/>
            <a:ext cx="1998342" cy="3526971"/>
            <a:chOff x="9537246" y="2170339"/>
            <a:chExt cx="1998342" cy="3526971"/>
          </a:xfrm>
        </p:grpSpPr>
        <p:grpSp>
          <p:nvGrpSpPr>
            <p:cNvPr id="14" name="组合 13"/>
            <p:cNvGrpSpPr/>
            <p:nvPr/>
          </p:nvGrpSpPr>
          <p:grpSpPr>
            <a:xfrm>
              <a:off x="9537246" y="2170339"/>
              <a:ext cx="1959429" cy="3526971"/>
              <a:chOff x="1219199" y="1915886"/>
              <a:chExt cx="1959429" cy="3526971"/>
            </a:xfrm>
          </p:grpSpPr>
          <p:cxnSp>
            <p:nvCxnSpPr>
              <p:cNvPr id="15" name="直接连接符 14"/>
              <p:cNvCxnSpPr>
                <a:cxnSpLocks/>
              </p:cNvCxnSpPr>
              <p:nvPr/>
            </p:nvCxnSpPr>
            <p:spPr>
              <a:xfrm>
                <a:off x="1219199" y="1915886"/>
                <a:ext cx="0" cy="312057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矩形 15"/>
              <p:cNvSpPr/>
              <p:nvPr/>
            </p:nvSpPr>
            <p:spPr>
              <a:xfrm>
                <a:off x="1219199" y="5036457"/>
                <a:ext cx="1959429" cy="406400"/>
              </a:xfrm>
              <a:prstGeom prst="rect">
                <a:avLst/>
              </a:prstGeom>
              <a:solidFill>
                <a:srgbClr val="3F3C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TextBox 19"/>
            <p:cNvSpPr txBox="1"/>
            <p:nvPr/>
          </p:nvSpPr>
          <p:spPr>
            <a:xfrm>
              <a:off x="9614052" y="3096392"/>
              <a:ext cx="18826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9614052" y="3513512"/>
              <a:ext cx="1882623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  <p:sp>
          <p:nvSpPr>
            <p:cNvPr id="40" name="椭圆 31"/>
            <p:cNvSpPr/>
            <p:nvPr/>
          </p:nvSpPr>
          <p:spPr>
            <a:xfrm>
              <a:off x="9704161" y="2270139"/>
              <a:ext cx="609600" cy="492928"/>
            </a:xfrm>
            <a:custGeom>
              <a:avLst/>
              <a:gdLst>
                <a:gd name="connsiteX0" fmla="*/ 0 w 331788"/>
                <a:gd name="connsiteY0" fmla="*/ 255587 h 268287"/>
                <a:gd name="connsiteX1" fmla="*/ 331788 w 331788"/>
                <a:gd name="connsiteY1" fmla="*/ 255587 h 268287"/>
                <a:gd name="connsiteX2" fmla="*/ 331788 w 331788"/>
                <a:gd name="connsiteY2" fmla="*/ 268287 h 268287"/>
                <a:gd name="connsiteX3" fmla="*/ 0 w 331788"/>
                <a:gd name="connsiteY3" fmla="*/ 268287 h 268287"/>
                <a:gd name="connsiteX4" fmla="*/ 76201 w 331788"/>
                <a:gd name="connsiteY4" fmla="*/ 207962 h 268287"/>
                <a:gd name="connsiteX5" fmla="*/ 82551 w 331788"/>
                <a:gd name="connsiteY5" fmla="*/ 207962 h 268287"/>
                <a:gd name="connsiteX6" fmla="*/ 82551 w 331788"/>
                <a:gd name="connsiteY6" fmla="*/ 247650 h 268287"/>
                <a:gd name="connsiteX7" fmla="*/ 55563 w 331788"/>
                <a:gd name="connsiteY7" fmla="*/ 247650 h 268287"/>
                <a:gd name="connsiteX8" fmla="*/ 55563 w 331788"/>
                <a:gd name="connsiteY8" fmla="*/ 227012 h 268287"/>
                <a:gd name="connsiteX9" fmla="*/ 115888 w 331788"/>
                <a:gd name="connsiteY9" fmla="*/ 168275 h 268287"/>
                <a:gd name="connsiteX10" fmla="*/ 127168 w 331788"/>
                <a:gd name="connsiteY10" fmla="*/ 168275 h 268287"/>
                <a:gd name="connsiteX11" fmla="*/ 139701 w 331788"/>
                <a:gd name="connsiteY11" fmla="*/ 170835 h 268287"/>
                <a:gd name="connsiteX12" fmla="*/ 139701 w 331788"/>
                <a:gd name="connsiteY12" fmla="*/ 247650 h 268287"/>
                <a:gd name="connsiteX13" fmla="*/ 115888 w 331788"/>
                <a:gd name="connsiteY13" fmla="*/ 247650 h 268287"/>
                <a:gd name="connsiteX14" fmla="*/ 198438 w 331788"/>
                <a:gd name="connsiteY14" fmla="*/ 155575 h 268287"/>
                <a:gd name="connsiteX15" fmla="*/ 198438 w 331788"/>
                <a:gd name="connsiteY15" fmla="*/ 247650 h 268287"/>
                <a:gd name="connsiteX16" fmla="*/ 173038 w 331788"/>
                <a:gd name="connsiteY16" fmla="*/ 247650 h 268287"/>
                <a:gd name="connsiteX17" fmla="*/ 173038 w 331788"/>
                <a:gd name="connsiteY17" fmla="*/ 168363 h 268287"/>
                <a:gd name="connsiteX18" fmla="*/ 198438 w 331788"/>
                <a:gd name="connsiteY18" fmla="*/ 155575 h 268287"/>
                <a:gd name="connsiteX19" fmla="*/ 149226 w 331788"/>
                <a:gd name="connsiteY19" fmla="*/ 41376 h 268287"/>
                <a:gd name="connsiteX20" fmla="*/ 114947 w 331788"/>
                <a:gd name="connsiteY20" fmla="*/ 55968 h 268287"/>
                <a:gd name="connsiteX21" fmla="*/ 114947 w 331788"/>
                <a:gd name="connsiteY21" fmla="*/ 123418 h 268287"/>
                <a:gd name="connsiteX22" fmla="*/ 183504 w 331788"/>
                <a:gd name="connsiteY22" fmla="*/ 123418 h 268287"/>
                <a:gd name="connsiteX23" fmla="*/ 183504 w 331788"/>
                <a:gd name="connsiteY23" fmla="*/ 55968 h 268287"/>
                <a:gd name="connsiteX24" fmla="*/ 149226 w 331788"/>
                <a:gd name="connsiteY24" fmla="*/ 41376 h 268287"/>
                <a:gd name="connsiteX25" fmla="*/ 228600 w 331788"/>
                <a:gd name="connsiteY25" fmla="*/ 39687 h 268287"/>
                <a:gd name="connsiteX26" fmla="*/ 254000 w 331788"/>
                <a:gd name="connsiteY26" fmla="*/ 39687 h 268287"/>
                <a:gd name="connsiteX27" fmla="*/ 254000 w 331788"/>
                <a:gd name="connsiteY27" fmla="*/ 247650 h 268287"/>
                <a:gd name="connsiteX28" fmla="*/ 228600 w 331788"/>
                <a:gd name="connsiteY28" fmla="*/ 247650 h 268287"/>
                <a:gd name="connsiteX29" fmla="*/ 228600 w 331788"/>
                <a:gd name="connsiteY29" fmla="*/ 110730 h 268287"/>
                <a:gd name="connsiteX30" fmla="*/ 231140 w 331788"/>
                <a:gd name="connsiteY30" fmla="*/ 90063 h 268287"/>
                <a:gd name="connsiteX31" fmla="*/ 228600 w 331788"/>
                <a:gd name="connsiteY31" fmla="*/ 69396 h 268287"/>
                <a:gd name="connsiteX32" fmla="*/ 228600 w 331788"/>
                <a:gd name="connsiteY32" fmla="*/ 39687 h 268287"/>
                <a:gd name="connsiteX33" fmla="*/ 149707 w 331788"/>
                <a:gd name="connsiteY33" fmla="*/ 22312 h 268287"/>
                <a:gd name="connsiteX34" fmla="*/ 196764 w 331788"/>
                <a:gd name="connsiteY34" fmla="*/ 41623 h 268287"/>
                <a:gd name="connsiteX35" fmla="*/ 196764 w 331788"/>
                <a:gd name="connsiteY35" fmla="*/ 136893 h 268287"/>
                <a:gd name="connsiteX36" fmla="*/ 109096 w 331788"/>
                <a:gd name="connsiteY36" fmla="*/ 143330 h 268287"/>
                <a:gd name="connsiteX37" fmla="*/ 97492 w 331788"/>
                <a:gd name="connsiteY37" fmla="*/ 154917 h 268287"/>
                <a:gd name="connsiteX38" fmla="*/ 93625 w 331788"/>
                <a:gd name="connsiteY38" fmla="*/ 170366 h 268287"/>
                <a:gd name="connsiteX39" fmla="*/ 43344 w 331788"/>
                <a:gd name="connsiteY39" fmla="*/ 220576 h 268287"/>
                <a:gd name="connsiteX40" fmla="*/ 18848 w 331788"/>
                <a:gd name="connsiteY40" fmla="*/ 220576 h 268287"/>
                <a:gd name="connsiteX41" fmla="*/ 18848 w 331788"/>
                <a:gd name="connsiteY41" fmla="*/ 196115 h 268287"/>
                <a:gd name="connsiteX42" fmla="*/ 67840 w 331788"/>
                <a:gd name="connsiteY42" fmla="*/ 145905 h 268287"/>
                <a:gd name="connsiteX43" fmla="*/ 84600 w 331788"/>
                <a:gd name="connsiteY43" fmla="*/ 140755 h 268287"/>
                <a:gd name="connsiteX44" fmla="*/ 96203 w 331788"/>
                <a:gd name="connsiteY44" fmla="*/ 129168 h 268287"/>
                <a:gd name="connsiteX45" fmla="*/ 102649 w 331788"/>
                <a:gd name="connsiteY45" fmla="*/ 41623 h 268287"/>
                <a:gd name="connsiteX46" fmla="*/ 149707 w 331788"/>
                <a:gd name="connsiteY46" fmla="*/ 22312 h 268287"/>
                <a:gd name="connsiteX47" fmla="*/ 280988 w 331788"/>
                <a:gd name="connsiteY47" fmla="*/ 0 h 268287"/>
                <a:gd name="connsiteX48" fmla="*/ 306388 w 331788"/>
                <a:gd name="connsiteY48" fmla="*/ 0 h 268287"/>
                <a:gd name="connsiteX49" fmla="*/ 306388 w 331788"/>
                <a:gd name="connsiteY49" fmla="*/ 247650 h 268287"/>
                <a:gd name="connsiteX50" fmla="*/ 280988 w 331788"/>
                <a:gd name="connsiteY50" fmla="*/ 247650 h 26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31788" h="268287">
                  <a:moveTo>
                    <a:pt x="0" y="255587"/>
                  </a:moveTo>
                  <a:lnTo>
                    <a:pt x="331788" y="255587"/>
                  </a:lnTo>
                  <a:lnTo>
                    <a:pt x="331788" y="268287"/>
                  </a:lnTo>
                  <a:lnTo>
                    <a:pt x="0" y="268287"/>
                  </a:lnTo>
                  <a:close/>
                  <a:moveTo>
                    <a:pt x="76201" y="207962"/>
                  </a:moveTo>
                  <a:lnTo>
                    <a:pt x="82551" y="207962"/>
                  </a:lnTo>
                  <a:lnTo>
                    <a:pt x="82551" y="247650"/>
                  </a:lnTo>
                  <a:lnTo>
                    <a:pt x="55563" y="247650"/>
                  </a:lnTo>
                  <a:lnTo>
                    <a:pt x="55563" y="227012"/>
                  </a:lnTo>
                  <a:close/>
                  <a:moveTo>
                    <a:pt x="115888" y="168275"/>
                  </a:moveTo>
                  <a:cubicBezTo>
                    <a:pt x="115888" y="168275"/>
                    <a:pt x="115888" y="168275"/>
                    <a:pt x="127168" y="168275"/>
                  </a:cubicBezTo>
                  <a:cubicBezTo>
                    <a:pt x="130928" y="169555"/>
                    <a:pt x="135941" y="170835"/>
                    <a:pt x="139701" y="170835"/>
                  </a:cubicBezTo>
                  <a:cubicBezTo>
                    <a:pt x="139701" y="170835"/>
                    <a:pt x="139701" y="170835"/>
                    <a:pt x="139701" y="247650"/>
                  </a:cubicBezTo>
                  <a:cubicBezTo>
                    <a:pt x="139701" y="247650"/>
                    <a:pt x="139701" y="247650"/>
                    <a:pt x="115888" y="247650"/>
                  </a:cubicBezTo>
                  <a:close/>
                  <a:moveTo>
                    <a:pt x="198438" y="155575"/>
                  </a:moveTo>
                  <a:cubicBezTo>
                    <a:pt x="198438" y="155575"/>
                    <a:pt x="198438" y="155575"/>
                    <a:pt x="198438" y="247650"/>
                  </a:cubicBezTo>
                  <a:cubicBezTo>
                    <a:pt x="198438" y="247650"/>
                    <a:pt x="198438" y="247650"/>
                    <a:pt x="173038" y="247650"/>
                  </a:cubicBezTo>
                  <a:lnTo>
                    <a:pt x="173038" y="168363"/>
                  </a:lnTo>
                  <a:cubicBezTo>
                    <a:pt x="181928" y="165805"/>
                    <a:pt x="190818" y="161969"/>
                    <a:pt x="198438" y="155575"/>
                  </a:cubicBezTo>
                  <a:close/>
                  <a:moveTo>
                    <a:pt x="149226" y="41376"/>
                  </a:moveTo>
                  <a:cubicBezTo>
                    <a:pt x="136937" y="41376"/>
                    <a:pt x="124649" y="46240"/>
                    <a:pt x="114947" y="55968"/>
                  </a:cubicBezTo>
                  <a:cubicBezTo>
                    <a:pt x="96838" y="74128"/>
                    <a:pt x="96838" y="105259"/>
                    <a:pt x="114947" y="123418"/>
                  </a:cubicBezTo>
                  <a:cubicBezTo>
                    <a:pt x="134350" y="142875"/>
                    <a:pt x="164101" y="142875"/>
                    <a:pt x="183504" y="123418"/>
                  </a:cubicBezTo>
                  <a:cubicBezTo>
                    <a:pt x="201613" y="105259"/>
                    <a:pt x="201613" y="74128"/>
                    <a:pt x="183504" y="55968"/>
                  </a:cubicBezTo>
                  <a:cubicBezTo>
                    <a:pt x="173803" y="46240"/>
                    <a:pt x="161514" y="41376"/>
                    <a:pt x="149226" y="41376"/>
                  </a:cubicBezTo>
                  <a:close/>
                  <a:moveTo>
                    <a:pt x="228600" y="39687"/>
                  </a:moveTo>
                  <a:cubicBezTo>
                    <a:pt x="228600" y="39687"/>
                    <a:pt x="228600" y="39687"/>
                    <a:pt x="254000" y="39687"/>
                  </a:cubicBezTo>
                  <a:lnTo>
                    <a:pt x="254000" y="247650"/>
                  </a:lnTo>
                  <a:cubicBezTo>
                    <a:pt x="254000" y="247650"/>
                    <a:pt x="254000" y="247650"/>
                    <a:pt x="228600" y="247650"/>
                  </a:cubicBezTo>
                  <a:cubicBezTo>
                    <a:pt x="228600" y="247650"/>
                    <a:pt x="228600" y="247650"/>
                    <a:pt x="228600" y="110730"/>
                  </a:cubicBezTo>
                  <a:cubicBezTo>
                    <a:pt x="231140" y="104272"/>
                    <a:pt x="231140" y="96521"/>
                    <a:pt x="231140" y="90063"/>
                  </a:cubicBezTo>
                  <a:cubicBezTo>
                    <a:pt x="231140" y="83604"/>
                    <a:pt x="231140" y="75854"/>
                    <a:pt x="228600" y="69396"/>
                  </a:cubicBezTo>
                  <a:cubicBezTo>
                    <a:pt x="228600" y="69396"/>
                    <a:pt x="228600" y="69396"/>
                    <a:pt x="228600" y="39687"/>
                  </a:cubicBezTo>
                  <a:close/>
                  <a:moveTo>
                    <a:pt x="149707" y="22312"/>
                  </a:moveTo>
                  <a:cubicBezTo>
                    <a:pt x="166789" y="22312"/>
                    <a:pt x="183872" y="28749"/>
                    <a:pt x="196764" y="41623"/>
                  </a:cubicBezTo>
                  <a:cubicBezTo>
                    <a:pt x="223838" y="68659"/>
                    <a:pt x="223838" y="111144"/>
                    <a:pt x="196764" y="136893"/>
                  </a:cubicBezTo>
                  <a:cubicBezTo>
                    <a:pt x="173558" y="161354"/>
                    <a:pt x="136170" y="162641"/>
                    <a:pt x="109096" y="143330"/>
                  </a:cubicBezTo>
                  <a:cubicBezTo>
                    <a:pt x="109096" y="143330"/>
                    <a:pt x="109096" y="143330"/>
                    <a:pt x="97492" y="154917"/>
                  </a:cubicBezTo>
                  <a:cubicBezTo>
                    <a:pt x="98782" y="160067"/>
                    <a:pt x="97492" y="166504"/>
                    <a:pt x="93625" y="170366"/>
                  </a:cubicBezTo>
                  <a:cubicBezTo>
                    <a:pt x="93625" y="170366"/>
                    <a:pt x="93625" y="170366"/>
                    <a:pt x="43344" y="220576"/>
                  </a:cubicBezTo>
                  <a:cubicBezTo>
                    <a:pt x="35608" y="227013"/>
                    <a:pt x="25295" y="227013"/>
                    <a:pt x="18848" y="220576"/>
                  </a:cubicBezTo>
                  <a:cubicBezTo>
                    <a:pt x="11113" y="214139"/>
                    <a:pt x="11113" y="202552"/>
                    <a:pt x="18848" y="196115"/>
                  </a:cubicBezTo>
                  <a:cubicBezTo>
                    <a:pt x="18848" y="196115"/>
                    <a:pt x="18848" y="196115"/>
                    <a:pt x="67840" y="145905"/>
                  </a:cubicBezTo>
                  <a:cubicBezTo>
                    <a:pt x="72997" y="142043"/>
                    <a:pt x="78154" y="140755"/>
                    <a:pt x="84600" y="140755"/>
                  </a:cubicBezTo>
                  <a:cubicBezTo>
                    <a:pt x="84600" y="140755"/>
                    <a:pt x="84600" y="140755"/>
                    <a:pt x="96203" y="129168"/>
                  </a:cubicBezTo>
                  <a:cubicBezTo>
                    <a:pt x="75575" y="103420"/>
                    <a:pt x="78154" y="66084"/>
                    <a:pt x="102649" y="41623"/>
                  </a:cubicBezTo>
                  <a:cubicBezTo>
                    <a:pt x="115542" y="28749"/>
                    <a:pt x="132624" y="22312"/>
                    <a:pt x="149707" y="22312"/>
                  </a:cubicBezTo>
                  <a:close/>
                  <a:moveTo>
                    <a:pt x="280988" y="0"/>
                  </a:moveTo>
                  <a:lnTo>
                    <a:pt x="306388" y="0"/>
                  </a:lnTo>
                  <a:lnTo>
                    <a:pt x="306388" y="247650"/>
                  </a:lnTo>
                  <a:lnTo>
                    <a:pt x="280988" y="247650"/>
                  </a:lnTo>
                  <a:close/>
                </a:path>
              </a:pathLst>
            </a:custGeom>
            <a:solidFill>
              <a:srgbClr val="3F3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TextBox 19"/>
            <p:cNvSpPr txBox="1"/>
            <p:nvPr/>
          </p:nvSpPr>
          <p:spPr>
            <a:xfrm>
              <a:off x="9652964" y="5310366"/>
              <a:ext cx="1882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1800" dirty="0">
                  <a:solidFill>
                    <a:schemeClr val="bg1"/>
                  </a:solidFill>
                  <a:latin typeface="+mn-ea"/>
                </a:rPr>
                <a:t>标题文字添加</a:t>
              </a:r>
              <a:endParaRPr lang="en-US" sz="18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085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9" r="5429"/>
          <a:stretch>
            <a:fillRect/>
          </a:stretch>
        </p:blipFill>
        <p:spPr/>
      </p:pic>
      <p:sp>
        <p:nvSpPr>
          <p:cNvPr id="2" name="文本框 1"/>
          <p:cNvSpPr txBox="1"/>
          <p:nvPr/>
        </p:nvSpPr>
        <p:spPr>
          <a:xfrm>
            <a:off x="608241" y="29082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标题文字添加此处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5370286" y="2277726"/>
            <a:ext cx="6126389" cy="3455417"/>
            <a:chOff x="5370286" y="2277726"/>
            <a:chExt cx="6126389" cy="3455417"/>
          </a:xfrm>
        </p:grpSpPr>
        <p:sp>
          <p:nvSpPr>
            <p:cNvPr id="4" name="矩形 3"/>
            <p:cNvSpPr/>
            <p:nvPr/>
          </p:nvSpPr>
          <p:spPr>
            <a:xfrm>
              <a:off x="5370286" y="2277726"/>
              <a:ext cx="6126389" cy="857360"/>
            </a:xfrm>
            <a:prstGeom prst="rect">
              <a:avLst/>
            </a:prstGeom>
            <a:solidFill>
              <a:srgbClr val="3F3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5370286" y="3145518"/>
              <a:ext cx="6126389" cy="25876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19"/>
            <p:cNvSpPr txBox="1"/>
            <p:nvPr/>
          </p:nvSpPr>
          <p:spPr>
            <a:xfrm>
              <a:off x="5794425" y="2521251"/>
              <a:ext cx="24444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400" dirty="0">
                  <a:solidFill>
                    <a:schemeClr val="bg1"/>
                  </a:solidFill>
                  <a:latin typeface="+mn-ea"/>
                </a:rPr>
                <a:t>标题文字添加</a:t>
              </a:r>
              <a:endParaRPr lang="en-US" sz="24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794425" y="3510902"/>
              <a:ext cx="5310365" cy="16855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</a:rPr>
                <a:t>fieldThe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user can demonstrate on a projector or computer, or print the presentation and make it into a film to be used in a wider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</a:rPr>
                <a:t>fieldThe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user can demonstrate on a projector or computer, or print the presentation and make it into a film to be used in a wider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</a:rPr>
                <a:t>fieldThe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 user can demonstrate on a projector or computer, or print the presentation and make it into a film to be used in a wider field</a:t>
              </a:r>
            </a:p>
          </p:txBody>
        </p:sp>
        <p:sp>
          <p:nvSpPr>
            <p:cNvPr id="13" name="椭圆 11"/>
            <p:cNvSpPr/>
            <p:nvPr/>
          </p:nvSpPr>
          <p:spPr>
            <a:xfrm>
              <a:off x="10634378" y="2533420"/>
              <a:ext cx="470412" cy="428580"/>
            </a:xfrm>
            <a:custGeom>
              <a:avLst/>
              <a:gdLst>
                <a:gd name="connsiteX0" fmla="*/ 138332 w 334963"/>
                <a:gd name="connsiteY0" fmla="*/ 262313 h 305176"/>
                <a:gd name="connsiteX1" fmla="*/ 143587 w 334963"/>
                <a:gd name="connsiteY1" fmla="*/ 267671 h 305176"/>
                <a:gd name="connsiteX2" fmla="*/ 143587 w 334963"/>
                <a:gd name="connsiteY2" fmla="*/ 279726 h 305176"/>
                <a:gd name="connsiteX3" fmla="*/ 169863 w 334963"/>
                <a:gd name="connsiteY3" fmla="*/ 291781 h 305176"/>
                <a:gd name="connsiteX4" fmla="*/ 196139 w 334963"/>
                <a:gd name="connsiteY4" fmla="*/ 279726 h 305176"/>
                <a:gd name="connsiteX5" fmla="*/ 196139 w 334963"/>
                <a:gd name="connsiteY5" fmla="*/ 267671 h 305176"/>
                <a:gd name="connsiteX6" fmla="*/ 201394 w 334963"/>
                <a:gd name="connsiteY6" fmla="*/ 262313 h 305176"/>
                <a:gd name="connsiteX7" fmla="*/ 207963 w 334963"/>
                <a:gd name="connsiteY7" fmla="*/ 267671 h 305176"/>
                <a:gd name="connsiteX8" fmla="*/ 207963 w 334963"/>
                <a:gd name="connsiteY8" fmla="*/ 283745 h 305176"/>
                <a:gd name="connsiteX9" fmla="*/ 204022 w 334963"/>
                <a:gd name="connsiteY9" fmla="*/ 289102 h 305176"/>
                <a:gd name="connsiteX10" fmla="*/ 172491 w 334963"/>
                <a:gd name="connsiteY10" fmla="*/ 303837 h 305176"/>
                <a:gd name="connsiteX11" fmla="*/ 169863 w 334963"/>
                <a:gd name="connsiteY11" fmla="*/ 305176 h 305176"/>
                <a:gd name="connsiteX12" fmla="*/ 167236 w 334963"/>
                <a:gd name="connsiteY12" fmla="*/ 303837 h 305176"/>
                <a:gd name="connsiteX13" fmla="*/ 135705 w 334963"/>
                <a:gd name="connsiteY13" fmla="*/ 289102 h 305176"/>
                <a:gd name="connsiteX14" fmla="*/ 131763 w 334963"/>
                <a:gd name="connsiteY14" fmla="*/ 283745 h 305176"/>
                <a:gd name="connsiteX15" fmla="*/ 131763 w 334963"/>
                <a:gd name="connsiteY15" fmla="*/ 267671 h 305176"/>
                <a:gd name="connsiteX16" fmla="*/ 138332 w 334963"/>
                <a:gd name="connsiteY16" fmla="*/ 262313 h 305176"/>
                <a:gd name="connsiteX17" fmla="*/ 128043 w 334963"/>
                <a:gd name="connsiteY17" fmla="*/ 230563 h 305176"/>
                <a:gd name="connsiteX18" fmla="*/ 125413 w 334963"/>
                <a:gd name="connsiteY18" fmla="*/ 233341 h 305176"/>
                <a:gd name="connsiteX19" fmla="*/ 125413 w 334963"/>
                <a:gd name="connsiteY19" fmla="*/ 238898 h 305176"/>
                <a:gd name="connsiteX20" fmla="*/ 128043 w 334963"/>
                <a:gd name="connsiteY20" fmla="*/ 241676 h 305176"/>
                <a:gd name="connsiteX21" fmla="*/ 206922 w 334963"/>
                <a:gd name="connsiteY21" fmla="*/ 241676 h 305176"/>
                <a:gd name="connsiteX22" fmla="*/ 209551 w 334963"/>
                <a:gd name="connsiteY22" fmla="*/ 238898 h 305176"/>
                <a:gd name="connsiteX23" fmla="*/ 209551 w 334963"/>
                <a:gd name="connsiteY23" fmla="*/ 233341 h 305176"/>
                <a:gd name="connsiteX24" fmla="*/ 206922 w 334963"/>
                <a:gd name="connsiteY24" fmla="*/ 230563 h 305176"/>
                <a:gd name="connsiteX25" fmla="*/ 128043 w 334963"/>
                <a:gd name="connsiteY25" fmla="*/ 230563 h 305176"/>
                <a:gd name="connsiteX26" fmla="*/ 128781 w 334963"/>
                <a:gd name="connsiteY26" fmla="*/ 219451 h 305176"/>
                <a:gd name="connsiteX27" fmla="*/ 207769 w 334963"/>
                <a:gd name="connsiteY27" fmla="*/ 219451 h 305176"/>
                <a:gd name="connsiteX28" fmla="*/ 222250 w 334963"/>
                <a:gd name="connsiteY28" fmla="*/ 233556 h 305176"/>
                <a:gd name="connsiteX29" fmla="*/ 222250 w 334963"/>
                <a:gd name="connsiteY29" fmla="*/ 238684 h 305176"/>
                <a:gd name="connsiteX30" fmla="*/ 207769 w 334963"/>
                <a:gd name="connsiteY30" fmla="*/ 252789 h 305176"/>
                <a:gd name="connsiteX31" fmla="*/ 128781 w 334963"/>
                <a:gd name="connsiteY31" fmla="*/ 252789 h 305176"/>
                <a:gd name="connsiteX32" fmla="*/ 114300 w 334963"/>
                <a:gd name="connsiteY32" fmla="*/ 238684 h 305176"/>
                <a:gd name="connsiteX33" fmla="*/ 114300 w 334963"/>
                <a:gd name="connsiteY33" fmla="*/ 233556 h 305176"/>
                <a:gd name="connsiteX34" fmla="*/ 128781 w 334963"/>
                <a:gd name="connsiteY34" fmla="*/ 219451 h 305176"/>
                <a:gd name="connsiteX35" fmla="*/ 266120 w 334963"/>
                <a:gd name="connsiteY35" fmla="*/ 168353 h 305176"/>
                <a:gd name="connsiteX36" fmla="*/ 305614 w 334963"/>
                <a:gd name="connsiteY36" fmla="*/ 198019 h 305176"/>
                <a:gd name="connsiteX37" fmla="*/ 306930 w 334963"/>
                <a:gd name="connsiteY37" fmla="*/ 205758 h 305176"/>
                <a:gd name="connsiteX38" fmla="*/ 301664 w 334963"/>
                <a:gd name="connsiteY38" fmla="*/ 208338 h 305176"/>
                <a:gd name="connsiteX39" fmla="*/ 299032 w 334963"/>
                <a:gd name="connsiteY39" fmla="*/ 207048 h 305176"/>
                <a:gd name="connsiteX40" fmla="*/ 259538 w 334963"/>
                <a:gd name="connsiteY40" fmla="*/ 178672 h 305176"/>
                <a:gd name="connsiteX41" fmla="*/ 258221 w 334963"/>
                <a:gd name="connsiteY41" fmla="*/ 169643 h 305176"/>
                <a:gd name="connsiteX42" fmla="*/ 266120 w 334963"/>
                <a:gd name="connsiteY42" fmla="*/ 168353 h 305176"/>
                <a:gd name="connsiteX43" fmla="*/ 75093 w 334963"/>
                <a:gd name="connsiteY43" fmla="*/ 166503 h 305176"/>
                <a:gd name="connsiteX44" fmla="*/ 83067 w 334963"/>
                <a:gd name="connsiteY44" fmla="*/ 167810 h 305176"/>
                <a:gd name="connsiteX45" fmla="*/ 81738 w 334963"/>
                <a:gd name="connsiteY45" fmla="*/ 175654 h 305176"/>
                <a:gd name="connsiteX46" fmla="*/ 39208 w 334963"/>
                <a:gd name="connsiteY46" fmla="*/ 207031 h 305176"/>
                <a:gd name="connsiteX47" fmla="*/ 35221 w 334963"/>
                <a:gd name="connsiteY47" fmla="*/ 208338 h 305176"/>
                <a:gd name="connsiteX48" fmla="*/ 31233 w 334963"/>
                <a:gd name="connsiteY48" fmla="*/ 205723 h 305176"/>
                <a:gd name="connsiteX49" fmla="*/ 32562 w 334963"/>
                <a:gd name="connsiteY49" fmla="*/ 197879 h 305176"/>
                <a:gd name="connsiteX50" fmla="*/ 75093 w 334963"/>
                <a:gd name="connsiteY50" fmla="*/ 166503 h 305176"/>
                <a:gd name="connsiteX51" fmla="*/ 284569 w 334963"/>
                <a:gd name="connsiteY51" fmla="*/ 98801 h 305176"/>
                <a:gd name="connsiteX52" fmla="*/ 329795 w 334963"/>
                <a:gd name="connsiteY52" fmla="*/ 98801 h 305176"/>
                <a:gd name="connsiteX53" fmla="*/ 334963 w 334963"/>
                <a:gd name="connsiteY53" fmla="*/ 104975 h 305176"/>
                <a:gd name="connsiteX54" fmla="*/ 329795 w 334963"/>
                <a:gd name="connsiteY54" fmla="*/ 109914 h 305176"/>
                <a:gd name="connsiteX55" fmla="*/ 284569 w 334963"/>
                <a:gd name="connsiteY55" fmla="*/ 109914 h 305176"/>
                <a:gd name="connsiteX56" fmla="*/ 279400 w 334963"/>
                <a:gd name="connsiteY56" fmla="*/ 104975 h 305176"/>
                <a:gd name="connsiteX57" fmla="*/ 284569 w 334963"/>
                <a:gd name="connsiteY57" fmla="*/ 98801 h 305176"/>
                <a:gd name="connsiteX58" fmla="*/ 5340 w 334963"/>
                <a:gd name="connsiteY58" fmla="*/ 98801 h 305176"/>
                <a:gd name="connsiteX59" fmla="*/ 53398 w 334963"/>
                <a:gd name="connsiteY59" fmla="*/ 98801 h 305176"/>
                <a:gd name="connsiteX60" fmla="*/ 58738 w 334963"/>
                <a:gd name="connsiteY60" fmla="*/ 104975 h 305176"/>
                <a:gd name="connsiteX61" fmla="*/ 53398 w 334963"/>
                <a:gd name="connsiteY61" fmla="*/ 109914 h 305176"/>
                <a:gd name="connsiteX62" fmla="*/ 5340 w 334963"/>
                <a:gd name="connsiteY62" fmla="*/ 109914 h 305176"/>
                <a:gd name="connsiteX63" fmla="*/ 0 w 334963"/>
                <a:gd name="connsiteY63" fmla="*/ 104975 h 305176"/>
                <a:gd name="connsiteX64" fmla="*/ 5340 w 334963"/>
                <a:gd name="connsiteY64" fmla="*/ 98801 h 305176"/>
                <a:gd name="connsiteX65" fmla="*/ 164887 w 334963"/>
                <a:gd name="connsiteY65" fmla="*/ 36888 h 305176"/>
                <a:gd name="connsiteX66" fmla="*/ 171451 w 334963"/>
                <a:gd name="connsiteY66" fmla="*/ 43604 h 305176"/>
                <a:gd name="connsiteX67" fmla="*/ 164887 w 334963"/>
                <a:gd name="connsiteY67" fmla="*/ 48977 h 305176"/>
                <a:gd name="connsiteX68" fmla="*/ 115003 w 334963"/>
                <a:gd name="connsiteY68" fmla="*/ 100022 h 305176"/>
                <a:gd name="connsiteX69" fmla="*/ 109752 w 334963"/>
                <a:gd name="connsiteY69" fmla="*/ 106738 h 305176"/>
                <a:gd name="connsiteX70" fmla="*/ 103188 w 334963"/>
                <a:gd name="connsiteY70" fmla="*/ 100022 h 305176"/>
                <a:gd name="connsiteX71" fmla="*/ 164887 w 334963"/>
                <a:gd name="connsiteY71" fmla="*/ 36888 h 305176"/>
                <a:gd name="connsiteX72" fmla="*/ 169069 w 334963"/>
                <a:gd name="connsiteY72" fmla="*/ 9901 h 305176"/>
                <a:gd name="connsiteX73" fmla="*/ 258763 w 334963"/>
                <a:gd name="connsiteY73" fmla="*/ 99286 h 305176"/>
                <a:gd name="connsiteX74" fmla="*/ 240297 w 334963"/>
                <a:gd name="connsiteY74" fmla="*/ 154495 h 305176"/>
                <a:gd name="connsiteX75" fmla="*/ 221830 w 334963"/>
                <a:gd name="connsiteY75" fmla="*/ 208389 h 305176"/>
                <a:gd name="connsiteX76" fmla="*/ 217873 w 334963"/>
                <a:gd name="connsiteY76" fmla="*/ 214962 h 305176"/>
                <a:gd name="connsiteX77" fmla="*/ 211278 w 334963"/>
                <a:gd name="connsiteY77" fmla="*/ 212333 h 305176"/>
                <a:gd name="connsiteX78" fmla="*/ 231064 w 334963"/>
                <a:gd name="connsiteY78" fmla="*/ 147923 h 305176"/>
                <a:gd name="connsiteX79" fmla="*/ 248211 w 334963"/>
                <a:gd name="connsiteY79" fmla="*/ 99286 h 305176"/>
                <a:gd name="connsiteX80" fmla="*/ 169069 w 334963"/>
                <a:gd name="connsiteY80" fmla="*/ 21731 h 305176"/>
                <a:gd name="connsiteX81" fmla="*/ 89927 w 334963"/>
                <a:gd name="connsiteY81" fmla="*/ 99286 h 305176"/>
                <a:gd name="connsiteX82" fmla="*/ 107075 w 334963"/>
                <a:gd name="connsiteY82" fmla="*/ 146608 h 305176"/>
                <a:gd name="connsiteX83" fmla="*/ 107075 w 334963"/>
                <a:gd name="connsiteY83" fmla="*/ 147923 h 305176"/>
                <a:gd name="connsiteX84" fmla="*/ 128179 w 334963"/>
                <a:gd name="connsiteY84" fmla="*/ 212333 h 305176"/>
                <a:gd name="connsiteX85" fmla="*/ 122903 w 334963"/>
                <a:gd name="connsiteY85" fmla="*/ 216276 h 305176"/>
                <a:gd name="connsiteX86" fmla="*/ 120265 w 334963"/>
                <a:gd name="connsiteY86" fmla="*/ 214962 h 305176"/>
                <a:gd name="connsiteX87" fmla="*/ 117627 w 334963"/>
                <a:gd name="connsiteY87" fmla="*/ 207075 h 305176"/>
                <a:gd name="connsiteX88" fmla="*/ 97842 w 334963"/>
                <a:gd name="connsiteY88" fmla="*/ 154495 h 305176"/>
                <a:gd name="connsiteX89" fmla="*/ 79375 w 334963"/>
                <a:gd name="connsiteY89" fmla="*/ 99286 h 305176"/>
                <a:gd name="connsiteX90" fmla="*/ 169069 w 334963"/>
                <a:gd name="connsiteY90" fmla="*/ 9901 h 305176"/>
                <a:gd name="connsiteX91" fmla="*/ 39107 w 334963"/>
                <a:gd name="connsiteY91" fmla="*/ 1482 h 305176"/>
                <a:gd name="connsiteX92" fmla="*/ 79917 w 334963"/>
                <a:gd name="connsiteY92" fmla="*/ 31115 h 305176"/>
                <a:gd name="connsiteX93" fmla="*/ 81234 w 334963"/>
                <a:gd name="connsiteY93" fmla="*/ 40544 h 305176"/>
                <a:gd name="connsiteX94" fmla="*/ 75968 w 334963"/>
                <a:gd name="connsiteY94" fmla="*/ 43238 h 305176"/>
                <a:gd name="connsiteX95" fmla="*/ 72019 w 334963"/>
                <a:gd name="connsiteY95" fmla="*/ 41891 h 305176"/>
                <a:gd name="connsiteX96" fmla="*/ 32525 w 334963"/>
                <a:gd name="connsiteY96" fmla="*/ 10911 h 305176"/>
                <a:gd name="connsiteX97" fmla="*/ 31208 w 334963"/>
                <a:gd name="connsiteY97" fmla="*/ 2829 h 305176"/>
                <a:gd name="connsiteX98" fmla="*/ 39107 w 334963"/>
                <a:gd name="connsiteY98" fmla="*/ 1482 h 305176"/>
                <a:gd name="connsiteX99" fmla="*/ 299086 w 334963"/>
                <a:gd name="connsiteY99" fmla="*/ 1451 h 305176"/>
                <a:gd name="connsiteX100" fmla="*/ 306944 w 334963"/>
                <a:gd name="connsiteY100" fmla="*/ 2782 h 305176"/>
                <a:gd name="connsiteX101" fmla="*/ 305634 w 334963"/>
                <a:gd name="connsiteY101" fmla="*/ 10771 h 305176"/>
                <a:gd name="connsiteX102" fmla="*/ 267653 w 334963"/>
                <a:gd name="connsiteY102" fmla="*/ 38732 h 305176"/>
                <a:gd name="connsiteX103" fmla="*/ 265033 w 334963"/>
                <a:gd name="connsiteY103" fmla="*/ 40063 h 305176"/>
                <a:gd name="connsiteX104" fmla="*/ 259795 w 334963"/>
                <a:gd name="connsiteY104" fmla="*/ 37400 h 305176"/>
                <a:gd name="connsiteX105" fmla="*/ 261104 w 334963"/>
                <a:gd name="connsiteY105" fmla="*/ 29411 h 305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4963" h="305176">
                  <a:moveTo>
                    <a:pt x="138332" y="262313"/>
                  </a:moveTo>
                  <a:cubicBezTo>
                    <a:pt x="140960" y="262313"/>
                    <a:pt x="143587" y="264992"/>
                    <a:pt x="143587" y="267671"/>
                  </a:cubicBezTo>
                  <a:cubicBezTo>
                    <a:pt x="143587" y="267671"/>
                    <a:pt x="143587" y="267671"/>
                    <a:pt x="143587" y="279726"/>
                  </a:cubicBezTo>
                  <a:cubicBezTo>
                    <a:pt x="143587" y="279726"/>
                    <a:pt x="143587" y="279726"/>
                    <a:pt x="169863" y="291781"/>
                  </a:cubicBezTo>
                  <a:cubicBezTo>
                    <a:pt x="169863" y="291781"/>
                    <a:pt x="169863" y="291781"/>
                    <a:pt x="196139" y="279726"/>
                  </a:cubicBezTo>
                  <a:cubicBezTo>
                    <a:pt x="196139" y="279726"/>
                    <a:pt x="196139" y="279726"/>
                    <a:pt x="196139" y="267671"/>
                  </a:cubicBezTo>
                  <a:cubicBezTo>
                    <a:pt x="196139" y="264992"/>
                    <a:pt x="198767" y="262313"/>
                    <a:pt x="201394" y="262313"/>
                  </a:cubicBezTo>
                  <a:cubicBezTo>
                    <a:pt x="205336" y="262313"/>
                    <a:pt x="207963" y="264992"/>
                    <a:pt x="207963" y="267671"/>
                  </a:cubicBezTo>
                  <a:cubicBezTo>
                    <a:pt x="207963" y="267671"/>
                    <a:pt x="207963" y="267671"/>
                    <a:pt x="207963" y="283745"/>
                  </a:cubicBezTo>
                  <a:cubicBezTo>
                    <a:pt x="207963" y="285084"/>
                    <a:pt x="206649" y="287763"/>
                    <a:pt x="204022" y="289102"/>
                  </a:cubicBezTo>
                  <a:cubicBezTo>
                    <a:pt x="204022" y="289102"/>
                    <a:pt x="204022" y="289102"/>
                    <a:pt x="172491" y="303837"/>
                  </a:cubicBezTo>
                  <a:cubicBezTo>
                    <a:pt x="171177" y="303837"/>
                    <a:pt x="171177" y="305176"/>
                    <a:pt x="169863" y="305176"/>
                  </a:cubicBezTo>
                  <a:cubicBezTo>
                    <a:pt x="168549" y="305176"/>
                    <a:pt x="168549" y="303837"/>
                    <a:pt x="167236" y="303837"/>
                  </a:cubicBezTo>
                  <a:cubicBezTo>
                    <a:pt x="167236" y="303837"/>
                    <a:pt x="167236" y="303837"/>
                    <a:pt x="135705" y="289102"/>
                  </a:cubicBezTo>
                  <a:cubicBezTo>
                    <a:pt x="133077" y="287763"/>
                    <a:pt x="131763" y="286423"/>
                    <a:pt x="131763" y="283745"/>
                  </a:cubicBezTo>
                  <a:cubicBezTo>
                    <a:pt x="131763" y="283745"/>
                    <a:pt x="131763" y="283745"/>
                    <a:pt x="131763" y="267671"/>
                  </a:cubicBezTo>
                  <a:cubicBezTo>
                    <a:pt x="131763" y="264992"/>
                    <a:pt x="134391" y="262313"/>
                    <a:pt x="138332" y="262313"/>
                  </a:cubicBezTo>
                  <a:close/>
                  <a:moveTo>
                    <a:pt x="128043" y="230563"/>
                  </a:moveTo>
                  <a:cubicBezTo>
                    <a:pt x="126728" y="230563"/>
                    <a:pt x="125413" y="231952"/>
                    <a:pt x="125413" y="233341"/>
                  </a:cubicBezTo>
                  <a:cubicBezTo>
                    <a:pt x="125413" y="233341"/>
                    <a:pt x="125413" y="233341"/>
                    <a:pt x="125413" y="238898"/>
                  </a:cubicBezTo>
                  <a:cubicBezTo>
                    <a:pt x="125413" y="240287"/>
                    <a:pt x="126728" y="241676"/>
                    <a:pt x="128043" y="241676"/>
                  </a:cubicBezTo>
                  <a:cubicBezTo>
                    <a:pt x="128043" y="241676"/>
                    <a:pt x="128043" y="241676"/>
                    <a:pt x="206922" y="241676"/>
                  </a:cubicBezTo>
                  <a:cubicBezTo>
                    <a:pt x="208237" y="241676"/>
                    <a:pt x="209551" y="240287"/>
                    <a:pt x="209551" y="238898"/>
                  </a:cubicBezTo>
                  <a:cubicBezTo>
                    <a:pt x="209551" y="238898"/>
                    <a:pt x="209551" y="238898"/>
                    <a:pt x="209551" y="233341"/>
                  </a:cubicBezTo>
                  <a:cubicBezTo>
                    <a:pt x="209551" y="231952"/>
                    <a:pt x="208237" y="230563"/>
                    <a:pt x="206922" y="230563"/>
                  </a:cubicBezTo>
                  <a:cubicBezTo>
                    <a:pt x="206922" y="230563"/>
                    <a:pt x="206922" y="230563"/>
                    <a:pt x="128043" y="230563"/>
                  </a:cubicBezTo>
                  <a:close/>
                  <a:moveTo>
                    <a:pt x="128781" y="219451"/>
                  </a:moveTo>
                  <a:cubicBezTo>
                    <a:pt x="128781" y="219451"/>
                    <a:pt x="128781" y="219451"/>
                    <a:pt x="207769" y="219451"/>
                  </a:cubicBezTo>
                  <a:cubicBezTo>
                    <a:pt x="215668" y="219451"/>
                    <a:pt x="222250" y="225862"/>
                    <a:pt x="222250" y="233556"/>
                  </a:cubicBezTo>
                  <a:cubicBezTo>
                    <a:pt x="222250" y="233556"/>
                    <a:pt x="222250" y="233556"/>
                    <a:pt x="222250" y="238684"/>
                  </a:cubicBezTo>
                  <a:cubicBezTo>
                    <a:pt x="222250" y="246378"/>
                    <a:pt x="215668" y="252789"/>
                    <a:pt x="207769" y="252789"/>
                  </a:cubicBezTo>
                  <a:cubicBezTo>
                    <a:pt x="207769" y="252789"/>
                    <a:pt x="207769" y="252789"/>
                    <a:pt x="128781" y="252789"/>
                  </a:cubicBezTo>
                  <a:cubicBezTo>
                    <a:pt x="120883" y="252789"/>
                    <a:pt x="114300" y="246378"/>
                    <a:pt x="114300" y="238684"/>
                  </a:cubicBezTo>
                  <a:cubicBezTo>
                    <a:pt x="114300" y="238684"/>
                    <a:pt x="114300" y="238684"/>
                    <a:pt x="114300" y="233556"/>
                  </a:cubicBezTo>
                  <a:cubicBezTo>
                    <a:pt x="114300" y="225862"/>
                    <a:pt x="120883" y="219451"/>
                    <a:pt x="128781" y="219451"/>
                  </a:cubicBezTo>
                  <a:close/>
                  <a:moveTo>
                    <a:pt x="266120" y="168353"/>
                  </a:moveTo>
                  <a:cubicBezTo>
                    <a:pt x="266120" y="168353"/>
                    <a:pt x="266120" y="168353"/>
                    <a:pt x="305614" y="198019"/>
                  </a:cubicBezTo>
                  <a:cubicBezTo>
                    <a:pt x="308247" y="199309"/>
                    <a:pt x="309563" y="203179"/>
                    <a:pt x="306930" y="205758"/>
                  </a:cubicBezTo>
                  <a:cubicBezTo>
                    <a:pt x="305614" y="207048"/>
                    <a:pt x="304297" y="208338"/>
                    <a:pt x="301664" y="208338"/>
                  </a:cubicBezTo>
                  <a:cubicBezTo>
                    <a:pt x="301664" y="208338"/>
                    <a:pt x="300348" y="208338"/>
                    <a:pt x="299032" y="207048"/>
                  </a:cubicBezTo>
                  <a:cubicBezTo>
                    <a:pt x="299032" y="207048"/>
                    <a:pt x="299032" y="207048"/>
                    <a:pt x="259538" y="178672"/>
                  </a:cubicBezTo>
                  <a:cubicBezTo>
                    <a:pt x="256905" y="176092"/>
                    <a:pt x="255588" y="172222"/>
                    <a:pt x="258221" y="169643"/>
                  </a:cubicBezTo>
                  <a:cubicBezTo>
                    <a:pt x="259538" y="167063"/>
                    <a:pt x="263487" y="167063"/>
                    <a:pt x="266120" y="168353"/>
                  </a:cubicBezTo>
                  <a:close/>
                  <a:moveTo>
                    <a:pt x="75093" y="166503"/>
                  </a:moveTo>
                  <a:cubicBezTo>
                    <a:pt x="77751" y="163888"/>
                    <a:pt x="81738" y="165195"/>
                    <a:pt x="83067" y="167810"/>
                  </a:cubicBezTo>
                  <a:cubicBezTo>
                    <a:pt x="85725" y="170425"/>
                    <a:pt x="84396" y="174347"/>
                    <a:pt x="81738" y="175654"/>
                  </a:cubicBezTo>
                  <a:cubicBezTo>
                    <a:pt x="81738" y="175654"/>
                    <a:pt x="81738" y="175654"/>
                    <a:pt x="39208" y="207031"/>
                  </a:cubicBezTo>
                  <a:cubicBezTo>
                    <a:pt x="37879" y="208338"/>
                    <a:pt x="36550" y="208338"/>
                    <a:pt x="35221" y="208338"/>
                  </a:cubicBezTo>
                  <a:cubicBezTo>
                    <a:pt x="33892" y="208338"/>
                    <a:pt x="31233" y="207031"/>
                    <a:pt x="31233" y="205723"/>
                  </a:cubicBezTo>
                  <a:cubicBezTo>
                    <a:pt x="28575" y="203109"/>
                    <a:pt x="29904" y="199187"/>
                    <a:pt x="32562" y="197879"/>
                  </a:cubicBezTo>
                  <a:cubicBezTo>
                    <a:pt x="32562" y="197879"/>
                    <a:pt x="32562" y="197879"/>
                    <a:pt x="75093" y="166503"/>
                  </a:cubicBezTo>
                  <a:close/>
                  <a:moveTo>
                    <a:pt x="284569" y="98801"/>
                  </a:moveTo>
                  <a:cubicBezTo>
                    <a:pt x="284569" y="98801"/>
                    <a:pt x="284569" y="98801"/>
                    <a:pt x="329795" y="98801"/>
                  </a:cubicBezTo>
                  <a:cubicBezTo>
                    <a:pt x="332379" y="98801"/>
                    <a:pt x="334963" y="101271"/>
                    <a:pt x="334963" y="104975"/>
                  </a:cubicBezTo>
                  <a:cubicBezTo>
                    <a:pt x="334963" y="107444"/>
                    <a:pt x="332379" y="109914"/>
                    <a:pt x="329795" y="109914"/>
                  </a:cubicBezTo>
                  <a:cubicBezTo>
                    <a:pt x="329795" y="109914"/>
                    <a:pt x="329795" y="109914"/>
                    <a:pt x="284569" y="109914"/>
                  </a:cubicBezTo>
                  <a:cubicBezTo>
                    <a:pt x="281985" y="109914"/>
                    <a:pt x="279400" y="107444"/>
                    <a:pt x="279400" y="104975"/>
                  </a:cubicBezTo>
                  <a:cubicBezTo>
                    <a:pt x="279400" y="101271"/>
                    <a:pt x="281985" y="98801"/>
                    <a:pt x="284569" y="98801"/>
                  </a:cubicBezTo>
                  <a:close/>
                  <a:moveTo>
                    <a:pt x="5340" y="98801"/>
                  </a:moveTo>
                  <a:cubicBezTo>
                    <a:pt x="5340" y="98801"/>
                    <a:pt x="5340" y="98801"/>
                    <a:pt x="53398" y="98801"/>
                  </a:cubicBezTo>
                  <a:cubicBezTo>
                    <a:pt x="56068" y="98801"/>
                    <a:pt x="58738" y="101271"/>
                    <a:pt x="58738" y="104975"/>
                  </a:cubicBezTo>
                  <a:cubicBezTo>
                    <a:pt x="58738" y="107444"/>
                    <a:pt x="56068" y="109914"/>
                    <a:pt x="53398" y="109914"/>
                  </a:cubicBezTo>
                  <a:cubicBezTo>
                    <a:pt x="53398" y="109914"/>
                    <a:pt x="53398" y="109914"/>
                    <a:pt x="5340" y="109914"/>
                  </a:cubicBezTo>
                  <a:cubicBezTo>
                    <a:pt x="2670" y="109914"/>
                    <a:pt x="0" y="107444"/>
                    <a:pt x="0" y="104975"/>
                  </a:cubicBezTo>
                  <a:cubicBezTo>
                    <a:pt x="0" y="101271"/>
                    <a:pt x="2670" y="98801"/>
                    <a:pt x="5340" y="98801"/>
                  </a:cubicBezTo>
                  <a:close/>
                  <a:moveTo>
                    <a:pt x="164887" y="36888"/>
                  </a:moveTo>
                  <a:cubicBezTo>
                    <a:pt x="168826" y="36888"/>
                    <a:pt x="171451" y="40918"/>
                    <a:pt x="171451" y="43604"/>
                  </a:cubicBezTo>
                  <a:cubicBezTo>
                    <a:pt x="171451" y="46291"/>
                    <a:pt x="168826" y="48977"/>
                    <a:pt x="164887" y="48977"/>
                  </a:cubicBezTo>
                  <a:cubicBezTo>
                    <a:pt x="137320" y="48977"/>
                    <a:pt x="115003" y="71813"/>
                    <a:pt x="115003" y="100022"/>
                  </a:cubicBezTo>
                  <a:cubicBezTo>
                    <a:pt x="115003" y="104051"/>
                    <a:pt x="112377" y="106738"/>
                    <a:pt x="109752" y="106738"/>
                  </a:cubicBezTo>
                  <a:cubicBezTo>
                    <a:pt x="105814" y="106738"/>
                    <a:pt x="103188" y="104051"/>
                    <a:pt x="103188" y="100022"/>
                  </a:cubicBezTo>
                  <a:cubicBezTo>
                    <a:pt x="103188" y="65097"/>
                    <a:pt x="130756" y="36888"/>
                    <a:pt x="164887" y="36888"/>
                  </a:cubicBezTo>
                  <a:close/>
                  <a:moveTo>
                    <a:pt x="169069" y="9901"/>
                  </a:moveTo>
                  <a:cubicBezTo>
                    <a:pt x="219192" y="9901"/>
                    <a:pt x="258763" y="50650"/>
                    <a:pt x="258763" y="99286"/>
                  </a:cubicBezTo>
                  <a:cubicBezTo>
                    <a:pt x="258763" y="120318"/>
                    <a:pt x="253487" y="138721"/>
                    <a:pt x="240297" y="154495"/>
                  </a:cubicBezTo>
                  <a:cubicBezTo>
                    <a:pt x="215235" y="189986"/>
                    <a:pt x="221830" y="207075"/>
                    <a:pt x="221830" y="208389"/>
                  </a:cubicBezTo>
                  <a:cubicBezTo>
                    <a:pt x="223149" y="211018"/>
                    <a:pt x="221830" y="213647"/>
                    <a:pt x="217873" y="214962"/>
                  </a:cubicBezTo>
                  <a:cubicBezTo>
                    <a:pt x="215235" y="216276"/>
                    <a:pt x="212597" y="214962"/>
                    <a:pt x="211278" y="212333"/>
                  </a:cubicBezTo>
                  <a:cubicBezTo>
                    <a:pt x="209959" y="211018"/>
                    <a:pt x="200726" y="188672"/>
                    <a:pt x="231064" y="147923"/>
                  </a:cubicBezTo>
                  <a:cubicBezTo>
                    <a:pt x="241616" y="133463"/>
                    <a:pt x="248211" y="117689"/>
                    <a:pt x="248211" y="99286"/>
                  </a:cubicBezTo>
                  <a:cubicBezTo>
                    <a:pt x="248211" y="55908"/>
                    <a:pt x="212597" y="21731"/>
                    <a:pt x="169069" y="21731"/>
                  </a:cubicBezTo>
                  <a:cubicBezTo>
                    <a:pt x="125541" y="21731"/>
                    <a:pt x="89927" y="55908"/>
                    <a:pt x="89927" y="99286"/>
                  </a:cubicBezTo>
                  <a:cubicBezTo>
                    <a:pt x="89927" y="116375"/>
                    <a:pt x="96523" y="133463"/>
                    <a:pt x="107075" y="146608"/>
                  </a:cubicBezTo>
                  <a:cubicBezTo>
                    <a:pt x="107075" y="147923"/>
                    <a:pt x="107075" y="147923"/>
                    <a:pt x="107075" y="147923"/>
                  </a:cubicBezTo>
                  <a:cubicBezTo>
                    <a:pt x="137413" y="189986"/>
                    <a:pt x="129498" y="211018"/>
                    <a:pt x="128179" y="212333"/>
                  </a:cubicBezTo>
                  <a:cubicBezTo>
                    <a:pt x="126860" y="214962"/>
                    <a:pt x="124222" y="216276"/>
                    <a:pt x="122903" y="216276"/>
                  </a:cubicBezTo>
                  <a:cubicBezTo>
                    <a:pt x="121584" y="216276"/>
                    <a:pt x="120265" y="216276"/>
                    <a:pt x="120265" y="214962"/>
                  </a:cubicBezTo>
                  <a:cubicBezTo>
                    <a:pt x="117627" y="213647"/>
                    <a:pt x="116308" y="211018"/>
                    <a:pt x="117627" y="207075"/>
                  </a:cubicBezTo>
                  <a:cubicBezTo>
                    <a:pt x="117627" y="207075"/>
                    <a:pt x="124222" y="191301"/>
                    <a:pt x="97842" y="154495"/>
                  </a:cubicBezTo>
                  <a:cubicBezTo>
                    <a:pt x="84651" y="138721"/>
                    <a:pt x="79375" y="120318"/>
                    <a:pt x="79375" y="99286"/>
                  </a:cubicBezTo>
                  <a:cubicBezTo>
                    <a:pt x="79375" y="50650"/>
                    <a:pt x="118946" y="9901"/>
                    <a:pt x="169069" y="9901"/>
                  </a:cubicBezTo>
                  <a:close/>
                  <a:moveTo>
                    <a:pt x="39107" y="1482"/>
                  </a:moveTo>
                  <a:cubicBezTo>
                    <a:pt x="39107" y="1482"/>
                    <a:pt x="39107" y="1482"/>
                    <a:pt x="79917" y="31115"/>
                  </a:cubicBezTo>
                  <a:cubicBezTo>
                    <a:pt x="82550" y="33809"/>
                    <a:pt x="82550" y="37850"/>
                    <a:pt x="81234" y="40544"/>
                  </a:cubicBezTo>
                  <a:cubicBezTo>
                    <a:pt x="79917" y="41891"/>
                    <a:pt x="78601" y="43238"/>
                    <a:pt x="75968" y="43238"/>
                  </a:cubicBezTo>
                  <a:cubicBezTo>
                    <a:pt x="74651" y="43238"/>
                    <a:pt x="73335" y="41891"/>
                    <a:pt x="72019" y="41891"/>
                  </a:cubicBezTo>
                  <a:lnTo>
                    <a:pt x="32525" y="10911"/>
                  </a:lnTo>
                  <a:cubicBezTo>
                    <a:pt x="29892" y="8217"/>
                    <a:pt x="28575" y="5523"/>
                    <a:pt x="31208" y="2829"/>
                  </a:cubicBezTo>
                  <a:cubicBezTo>
                    <a:pt x="32525" y="135"/>
                    <a:pt x="36474" y="-1212"/>
                    <a:pt x="39107" y="1482"/>
                  </a:cubicBezTo>
                  <a:close/>
                  <a:moveTo>
                    <a:pt x="299086" y="1451"/>
                  </a:moveTo>
                  <a:cubicBezTo>
                    <a:pt x="301705" y="-1212"/>
                    <a:pt x="305634" y="119"/>
                    <a:pt x="306944" y="2782"/>
                  </a:cubicBezTo>
                  <a:cubicBezTo>
                    <a:pt x="309563" y="5445"/>
                    <a:pt x="308254" y="8108"/>
                    <a:pt x="305634" y="10771"/>
                  </a:cubicBezTo>
                  <a:cubicBezTo>
                    <a:pt x="305634" y="10771"/>
                    <a:pt x="305634" y="10771"/>
                    <a:pt x="267653" y="38732"/>
                  </a:cubicBezTo>
                  <a:cubicBezTo>
                    <a:pt x="266343" y="40063"/>
                    <a:pt x="265033" y="40063"/>
                    <a:pt x="265033" y="40063"/>
                  </a:cubicBezTo>
                  <a:cubicBezTo>
                    <a:pt x="262414" y="40063"/>
                    <a:pt x="261104" y="38732"/>
                    <a:pt x="259795" y="37400"/>
                  </a:cubicBezTo>
                  <a:cubicBezTo>
                    <a:pt x="257175" y="34737"/>
                    <a:pt x="258485" y="30743"/>
                    <a:pt x="261104" y="294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499318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占位符 2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64" b="35164"/>
          <a:stretch>
            <a:fillRect/>
          </a:stretch>
        </p:blipFill>
        <p:spPr/>
      </p:pic>
      <p:sp>
        <p:nvSpPr>
          <p:cNvPr id="2" name="文本框 1"/>
          <p:cNvSpPr txBox="1"/>
          <p:nvPr/>
        </p:nvSpPr>
        <p:spPr>
          <a:xfrm>
            <a:off x="608241" y="29082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标题文字添加此处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1380129" y="3461884"/>
            <a:ext cx="2639055" cy="2532517"/>
            <a:chOff x="1380129" y="3461884"/>
            <a:chExt cx="2639055" cy="2532517"/>
          </a:xfrm>
        </p:grpSpPr>
        <p:sp>
          <p:nvSpPr>
            <p:cNvPr id="4" name="矩形 3"/>
            <p:cNvSpPr/>
            <p:nvPr/>
          </p:nvSpPr>
          <p:spPr>
            <a:xfrm>
              <a:off x="1407885" y="4093029"/>
              <a:ext cx="2583544" cy="190137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2191657" y="3461884"/>
              <a:ext cx="1016000" cy="1016000"/>
            </a:xfrm>
            <a:prstGeom prst="ellipse">
              <a:avLst/>
            </a:pr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380129" y="4613102"/>
              <a:ext cx="2639055" cy="1175547"/>
              <a:chOff x="5394700" y="1317507"/>
              <a:chExt cx="2639055" cy="1175547"/>
            </a:xfrm>
          </p:grpSpPr>
          <p:sp>
            <p:nvSpPr>
              <p:cNvPr id="11" name="TextBox 19"/>
              <p:cNvSpPr txBox="1"/>
              <p:nvPr/>
            </p:nvSpPr>
            <p:spPr>
              <a:xfrm>
                <a:off x="5492011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5394700" y="1662057"/>
                <a:ext cx="263905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5" name="椭圆 21"/>
            <p:cNvSpPr/>
            <p:nvPr/>
          </p:nvSpPr>
          <p:spPr>
            <a:xfrm>
              <a:off x="2455467" y="3725694"/>
              <a:ext cx="488380" cy="488380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789714" y="3461884"/>
            <a:ext cx="2639055" cy="2532517"/>
            <a:chOff x="4789714" y="3461884"/>
            <a:chExt cx="2639055" cy="2532517"/>
          </a:xfrm>
        </p:grpSpPr>
        <p:sp>
          <p:nvSpPr>
            <p:cNvPr id="5" name="矩形 4"/>
            <p:cNvSpPr/>
            <p:nvPr/>
          </p:nvSpPr>
          <p:spPr>
            <a:xfrm>
              <a:off x="4818742" y="4093029"/>
              <a:ext cx="2583544" cy="190137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5588000" y="3461884"/>
              <a:ext cx="1016000" cy="1016000"/>
            </a:xfrm>
            <a:prstGeom prst="ellipse">
              <a:avLst/>
            </a:prstGeom>
            <a:solidFill>
              <a:srgbClr val="3F3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4789714" y="4613102"/>
              <a:ext cx="2639055" cy="1175547"/>
              <a:chOff x="5394700" y="1317507"/>
              <a:chExt cx="2639055" cy="1175547"/>
            </a:xfrm>
          </p:grpSpPr>
          <p:sp>
            <p:nvSpPr>
              <p:cNvPr id="14" name="TextBox 19"/>
              <p:cNvSpPr txBox="1"/>
              <p:nvPr/>
            </p:nvSpPr>
            <p:spPr>
              <a:xfrm>
                <a:off x="5492011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394700" y="1662057"/>
                <a:ext cx="263905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6" name="椭圆 22"/>
            <p:cNvSpPr/>
            <p:nvPr/>
          </p:nvSpPr>
          <p:spPr>
            <a:xfrm>
              <a:off x="5860000" y="3725694"/>
              <a:ext cx="472001" cy="488380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203117" y="3461884"/>
            <a:ext cx="2639055" cy="2532517"/>
            <a:chOff x="8203117" y="3461884"/>
            <a:chExt cx="2639055" cy="2532517"/>
          </a:xfrm>
        </p:grpSpPr>
        <p:sp>
          <p:nvSpPr>
            <p:cNvPr id="6" name="矩形 5"/>
            <p:cNvSpPr/>
            <p:nvPr/>
          </p:nvSpPr>
          <p:spPr>
            <a:xfrm>
              <a:off x="8229599" y="4093029"/>
              <a:ext cx="2583544" cy="1901372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9013371" y="3461884"/>
              <a:ext cx="1016000" cy="1016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8203117" y="4613102"/>
              <a:ext cx="2639055" cy="1175547"/>
              <a:chOff x="5394700" y="1317507"/>
              <a:chExt cx="2639055" cy="1175547"/>
            </a:xfrm>
          </p:grpSpPr>
          <p:sp>
            <p:nvSpPr>
              <p:cNvPr id="17" name="TextBox 19"/>
              <p:cNvSpPr txBox="1"/>
              <p:nvPr/>
            </p:nvSpPr>
            <p:spPr>
              <a:xfrm>
                <a:off x="5492011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pPr algn="ctr"/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394700" y="1662057"/>
                <a:ext cx="263905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7" name="椭圆 23"/>
            <p:cNvSpPr/>
            <p:nvPr/>
          </p:nvSpPr>
          <p:spPr>
            <a:xfrm>
              <a:off x="9316906" y="3725694"/>
              <a:ext cx="408930" cy="488380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643080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8241" y="29082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标题文字添加此处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5486400" y="2119086"/>
            <a:ext cx="1219200" cy="1596571"/>
            <a:chOff x="5486400" y="2119086"/>
            <a:chExt cx="1219200" cy="1596571"/>
          </a:xfrm>
        </p:grpSpPr>
        <p:sp>
          <p:nvSpPr>
            <p:cNvPr id="4" name="矩形 3"/>
            <p:cNvSpPr/>
            <p:nvPr/>
          </p:nvSpPr>
          <p:spPr>
            <a:xfrm>
              <a:off x="5486400" y="2119086"/>
              <a:ext cx="1219200" cy="1219200"/>
            </a:xfrm>
            <a:prstGeom prst="rect">
              <a:avLst/>
            </a:pr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flipV="1">
              <a:off x="5944472" y="3454401"/>
              <a:ext cx="303056" cy="261256"/>
            </a:xfrm>
            <a:prstGeom prst="triangle">
              <a:avLst/>
            </a:pr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8"/>
            <p:cNvSpPr/>
            <p:nvPr/>
          </p:nvSpPr>
          <p:spPr>
            <a:xfrm>
              <a:off x="5820228" y="2477482"/>
              <a:ext cx="551544" cy="502409"/>
            </a:xfrm>
            <a:custGeom>
              <a:avLst/>
              <a:gdLst>
                <a:gd name="connsiteX0" fmla="*/ 182569 w 338094"/>
                <a:gd name="connsiteY0" fmla="*/ 192088 h 307975"/>
                <a:gd name="connsiteX1" fmla="*/ 191830 w 338094"/>
                <a:gd name="connsiteY1" fmla="*/ 202620 h 307975"/>
                <a:gd name="connsiteX2" fmla="*/ 206382 w 338094"/>
                <a:gd name="connsiteY2" fmla="*/ 203936 h 307975"/>
                <a:gd name="connsiteX3" fmla="*/ 205059 w 338094"/>
                <a:gd name="connsiteY3" fmla="*/ 209202 h 307975"/>
                <a:gd name="connsiteX4" fmla="*/ 206382 w 338094"/>
                <a:gd name="connsiteY4" fmla="*/ 221050 h 307975"/>
                <a:gd name="connsiteX5" fmla="*/ 206382 w 338094"/>
                <a:gd name="connsiteY5" fmla="*/ 234215 h 307975"/>
                <a:gd name="connsiteX6" fmla="*/ 194476 w 338094"/>
                <a:gd name="connsiteY6" fmla="*/ 246063 h 307975"/>
                <a:gd name="connsiteX7" fmla="*/ 182569 w 338094"/>
                <a:gd name="connsiteY7" fmla="*/ 234215 h 307975"/>
                <a:gd name="connsiteX8" fmla="*/ 182569 w 338094"/>
                <a:gd name="connsiteY8" fmla="*/ 192088 h 307975"/>
                <a:gd name="connsiteX9" fmla="*/ 149231 w 338094"/>
                <a:gd name="connsiteY9" fmla="*/ 183859 h 307975"/>
                <a:gd name="connsiteX10" fmla="*/ 173044 w 338094"/>
                <a:gd name="connsiteY10" fmla="*/ 194226 h 307975"/>
                <a:gd name="connsiteX11" fmla="*/ 173044 w 338094"/>
                <a:gd name="connsiteY11" fmla="*/ 234400 h 307975"/>
                <a:gd name="connsiteX12" fmla="*/ 159815 w 338094"/>
                <a:gd name="connsiteY12" fmla="*/ 246063 h 307975"/>
                <a:gd name="connsiteX13" fmla="*/ 149231 w 338094"/>
                <a:gd name="connsiteY13" fmla="*/ 234400 h 307975"/>
                <a:gd name="connsiteX14" fmla="*/ 149231 w 338094"/>
                <a:gd name="connsiteY14" fmla="*/ 183859 h 307975"/>
                <a:gd name="connsiteX15" fmla="*/ 74619 w 338094"/>
                <a:gd name="connsiteY15" fmla="*/ 182563 h 307975"/>
                <a:gd name="connsiteX16" fmla="*/ 74619 w 338094"/>
                <a:gd name="connsiteY16" fmla="*/ 238126 h 307975"/>
                <a:gd name="connsiteX17" fmla="*/ 63506 w 338094"/>
                <a:gd name="connsiteY17" fmla="*/ 227789 h 307975"/>
                <a:gd name="connsiteX18" fmla="*/ 63506 w 338094"/>
                <a:gd name="connsiteY18" fmla="*/ 192900 h 307975"/>
                <a:gd name="connsiteX19" fmla="*/ 73230 w 338094"/>
                <a:gd name="connsiteY19" fmla="*/ 183855 h 307975"/>
                <a:gd name="connsiteX20" fmla="*/ 74619 w 338094"/>
                <a:gd name="connsiteY20" fmla="*/ 182563 h 307975"/>
                <a:gd name="connsiteX21" fmla="*/ 90666 w 338094"/>
                <a:gd name="connsiteY21" fmla="*/ 92075 h 307975"/>
                <a:gd name="connsiteX22" fmla="*/ 130275 w 338094"/>
                <a:gd name="connsiteY22" fmla="*/ 92075 h 307975"/>
                <a:gd name="connsiteX23" fmla="*/ 140838 w 338094"/>
                <a:gd name="connsiteY23" fmla="*/ 97302 h 307975"/>
                <a:gd name="connsiteX24" fmla="*/ 175165 w 338094"/>
                <a:gd name="connsiteY24" fmla="*/ 171785 h 307975"/>
                <a:gd name="connsiteX25" fmla="*/ 169884 w 338094"/>
                <a:gd name="connsiteY25" fmla="*/ 186159 h 307975"/>
                <a:gd name="connsiteX26" fmla="*/ 156681 w 338094"/>
                <a:gd name="connsiteY26" fmla="*/ 180932 h 307975"/>
                <a:gd name="connsiteX27" fmla="*/ 139517 w 338094"/>
                <a:gd name="connsiteY27" fmla="*/ 144344 h 307975"/>
                <a:gd name="connsiteX28" fmla="*/ 139517 w 338094"/>
                <a:gd name="connsiteY28" fmla="*/ 271096 h 307975"/>
                <a:gd name="connsiteX29" fmla="*/ 127635 w 338094"/>
                <a:gd name="connsiteY29" fmla="*/ 284163 h 307975"/>
                <a:gd name="connsiteX30" fmla="*/ 115752 w 338094"/>
                <a:gd name="connsiteY30" fmla="*/ 271096 h 307975"/>
                <a:gd name="connsiteX31" fmla="*/ 115752 w 338094"/>
                <a:gd name="connsiteY31" fmla="*/ 197919 h 307975"/>
                <a:gd name="connsiteX32" fmla="*/ 106510 w 338094"/>
                <a:gd name="connsiteY32" fmla="*/ 197919 h 307975"/>
                <a:gd name="connsiteX33" fmla="*/ 106510 w 338094"/>
                <a:gd name="connsiteY33" fmla="*/ 271096 h 307975"/>
                <a:gd name="connsiteX34" fmla="*/ 94627 w 338094"/>
                <a:gd name="connsiteY34" fmla="*/ 284163 h 307975"/>
                <a:gd name="connsiteX35" fmla="*/ 81424 w 338094"/>
                <a:gd name="connsiteY35" fmla="*/ 271096 h 307975"/>
                <a:gd name="connsiteX36" fmla="*/ 81424 w 338094"/>
                <a:gd name="connsiteY36" fmla="*/ 144344 h 307975"/>
                <a:gd name="connsiteX37" fmla="*/ 65581 w 338094"/>
                <a:gd name="connsiteY37" fmla="*/ 180932 h 307975"/>
                <a:gd name="connsiteX38" fmla="*/ 51058 w 338094"/>
                <a:gd name="connsiteY38" fmla="*/ 186159 h 307975"/>
                <a:gd name="connsiteX39" fmla="*/ 45776 w 338094"/>
                <a:gd name="connsiteY39" fmla="*/ 171785 h 307975"/>
                <a:gd name="connsiteX40" fmla="*/ 80104 w 338094"/>
                <a:gd name="connsiteY40" fmla="*/ 97302 h 307975"/>
                <a:gd name="connsiteX41" fmla="*/ 90666 w 338094"/>
                <a:gd name="connsiteY41" fmla="*/ 92075 h 307975"/>
                <a:gd name="connsiteX42" fmla="*/ 238843 w 338094"/>
                <a:gd name="connsiteY42" fmla="*/ 88900 h 307975"/>
                <a:gd name="connsiteX43" fmla="*/ 286633 w 338094"/>
                <a:gd name="connsiteY43" fmla="*/ 88900 h 307975"/>
                <a:gd name="connsiteX44" fmla="*/ 297253 w 338094"/>
                <a:gd name="connsiteY44" fmla="*/ 95459 h 307975"/>
                <a:gd name="connsiteX45" fmla="*/ 337077 w 338094"/>
                <a:gd name="connsiteY45" fmla="*/ 180728 h 307975"/>
                <a:gd name="connsiteX46" fmla="*/ 330440 w 338094"/>
                <a:gd name="connsiteY46" fmla="*/ 195158 h 307975"/>
                <a:gd name="connsiteX47" fmla="*/ 315837 w 338094"/>
                <a:gd name="connsiteY47" fmla="*/ 189911 h 307975"/>
                <a:gd name="connsiteX48" fmla="*/ 302563 w 338094"/>
                <a:gd name="connsiteY48" fmla="*/ 163674 h 307975"/>
                <a:gd name="connsiteX49" fmla="*/ 313182 w 338094"/>
                <a:gd name="connsiteY49" fmla="*/ 212212 h 307975"/>
                <a:gd name="connsiteX50" fmla="*/ 306545 w 338094"/>
                <a:gd name="connsiteY50" fmla="*/ 220083 h 307975"/>
                <a:gd name="connsiteX51" fmla="*/ 295925 w 338094"/>
                <a:gd name="connsiteY51" fmla="*/ 220083 h 307975"/>
                <a:gd name="connsiteX52" fmla="*/ 295925 w 338094"/>
                <a:gd name="connsiteY52" fmla="*/ 293545 h 307975"/>
                <a:gd name="connsiteX53" fmla="*/ 282650 w 338094"/>
                <a:gd name="connsiteY53" fmla="*/ 307975 h 307975"/>
                <a:gd name="connsiteX54" fmla="*/ 268048 w 338094"/>
                <a:gd name="connsiteY54" fmla="*/ 293545 h 307975"/>
                <a:gd name="connsiteX55" fmla="*/ 268048 w 338094"/>
                <a:gd name="connsiteY55" fmla="*/ 220083 h 307975"/>
                <a:gd name="connsiteX56" fmla="*/ 257428 w 338094"/>
                <a:gd name="connsiteY56" fmla="*/ 220083 h 307975"/>
                <a:gd name="connsiteX57" fmla="*/ 257428 w 338094"/>
                <a:gd name="connsiteY57" fmla="*/ 293545 h 307975"/>
                <a:gd name="connsiteX58" fmla="*/ 244153 w 338094"/>
                <a:gd name="connsiteY58" fmla="*/ 307975 h 307975"/>
                <a:gd name="connsiteX59" fmla="*/ 229551 w 338094"/>
                <a:gd name="connsiteY59" fmla="*/ 293545 h 307975"/>
                <a:gd name="connsiteX60" fmla="*/ 229551 w 338094"/>
                <a:gd name="connsiteY60" fmla="*/ 220083 h 307975"/>
                <a:gd name="connsiteX61" fmla="*/ 218931 w 338094"/>
                <a:gd name="connsiteY61" fmla="*/ 220083 h 307975"/>
                <a:gd name="connsiteX62" fmla="*/ 212294 w 338094"/>
                <a:gd name="connsiteY62" fmla="*/ 212212 h 307975"/>
                <a:gd name="connsiteX63" fmla="*/ 222914 w 338094"/>
                <a:gd name="connsiteY63" fmla="*/ 163674 h 307975"/>
                <a:gd name="connsiteX64" fmla="*/ 210966 w 338094"/>
                <a:gd name="connsiteY64" fmla="*/ 189911 h 307975"/>
                <a:gd name="connsiteX65" fmla="*/ 195036 w 338094"/>
                <a:gd name="connsiteY65" fmla="*/ 195158 h 307975"/>
                <a:gd name="connsiteX66" fmla="*/ 188399 w 338094"/>
                <a:gd name="connsiteY66" fmla="*/ 180728 h 307975"/>
                <a:gd name="connsiteX67" fmla="*/ 228223 w 338094"/>
                <a:gd name="connsiteY67" fmla="*/ 95459 h 307975"/>
                <a:gd name="connsiteX68" fmla="*/ 238843 w 338094"/>
                <a:gd name="connsiteY68" fmla="*/ 88900 h 307975"/>
                <a:gd name="connsiteX69" fmla="*/ 40753 w 338094"/>
                <a:gd name="connsiteY69" fmla="*/ 63500 h 307975"/>
                <a:gd name="connsiteX70" fmla="*/ 79117 w 338094"/>
                <a:gd name="connsiteY70" fmla="*/ 63500 h 307975"/>
                <a:gd name="connsiteX71" fmla="*/ 85732 w 338094"/>
                <a:gd name="connsiteY71" fmla="*/ 81882 h 307975"/>
                <a:gd name="connsiteX72" fmla="*/ 85732 w 338094"/>
                <a:gd name="connsiteY72" fmla="*/ 83195 h 307975"/>
                <a:gd name="connsiteX73" fmla="*/ 73826 w 338094"/>
                <a:gd name="connsiteY73" fmla="*/ 92385 h 307975"/>
                <a:gd name="connsiteX74" fmla="*/ 51336 w 338094"/>
                <a:gd name="connsiteY74" fmla="*/ 139652 h 307975"/>
                <a:gd name="connsiteX75" fmla="*/ 39430 w 338094"/>
                <a:gd name="connsiteY75" fmla="*/ 168538 h 307975"/>
                <a:gd name="connsiteX76" fmla="*/ 48690 w 338094"/>
                <a:gd name="connsiteY76" fmla="*/ 192171 h 307975"/>
                <a:gd name="connsiteX77" fmla="*/ 55305 w 338094"/>
                <a:gd name="connsiteY77" fmla="*/ 194797 h 307975"/>
                <a:gd name="connsiteX78" fmla="*/ 55305 w 338094"/>
                <a:gd name="connsiteY78" fmla="*/ 227621 h 307975"/>
                <a:gd name="connsiteX79" fmla="*/ 43398 w 338094"/>
                <a:gd name="connsiteY79" fmla="*/ 238125 h 307975"/>
                <a:gd name="connsiteX80" fmla="*/ 32815 w 338094"/>
                <a:gd name="connsiteY80" fmla="*/ 227621 h 307975"/>
                <a:gd name="connsiteX81" fmla="*/ 32815 w 338094"/>
                <a:gd name="connsiteY81" fmla="*/ 112080 h 307975"/>
                <a:gd name="connsiteX82" fmla="*/ 18263 w 338094"/>
                <a:gd name="connsiteY82" fmla="*/ 144904 h 307975"/>
                <a:gd name="connsiteX83" fmla="*/ 5034 w 338094"/>
                <a:gd name="connsiteY83" fmla="*/ 148843 h 307975"/>
                <a:gd name="connsiteX84" fmla="*/ 1065 w 338094"/>
                <a:gd name="connsiteY84" fmla="*/ 137026 h 307975"/>
                <a:gd name="connsiteX85" fmla="*/ 31492 w 338094"/>
                <a:gd name="connsiteY85" fmla="*/ 68752 h 307975"/>
                <a:gd name="connsiteX86" fmla="*/ 40753 w 338094"/>
                <a:gd name="connsiteY86" fmla="*/ 63500 h 307975"/>
                <a:gd name="connsiteX87" fmla="*/ 157633 w 338094"/>
                <a:gd name="connsiteY87" fmla="*/ 53975 h 307975"/>
                <a:gd name="connsiteX88" fmla="*/ 197198 w 338094"/>
                <a:gd name="connsiteY88" fmla="*/ 53975 h 307975"/>
                <a:gd name="connsiteX89" fmla="*/ 207749 w 338094"/>
                <a:gd name="connsiteY89" fmla="*/ 59183 h 307975"/>
                <a:gd name="connsiteX90" fmla="*/ 222256 w 338094"/>
                <a:gd name="connsiteY90" fmla="*/ 90434 h 307975"/>
                <a:gd name="connsiteX91" fmla="*/ 220937 w 338094"/>
                <a:gd name="connsiteY91" fmla="*/ 91736 h 307975"/>
                <a:gd name="connsiteX92" fmla="*/ 210386 w 338094"/>
                <a:gd name="connsiteY92" fmla="*/ 115174 h 307975"/>
                <a:gd name="connsiteX93" fmla="*/ 206430 w 338094"/>
                <a:gd name="connsiteY93" fmla="*/ 106060 h 307975"/>
                <a:gd name="connsiteX94" fmla="*/ 206430 w 338094"/>
                <a:gd name="connsiteY94" fmla="*/ 122987 h 307975"/>
                <a:gd name="connsiteX95" fmla="*/ 185328 w 338094"/>
                <a:gd name="connsiteY95" fmla="*/ 169863 h 307975"/>
                <a:gd name="connsiteX96" fmla="*/ 169502 w 338094"/>
                <a:gd name="connsiteY96" fmla="*/ 137310 h 307975"/>
                <a:gd name="connsiteX97" fmla="*/ 149719 w 338094"/>
                <a:gd name="connsiteY97" fmla="*/ 93038 h 307975"/>
                <a:gd name="connsiteX98" fmla="*/ 136531 w 338094"/>
                <a:gd name="connsiteY98" fmla="*/ 83924 h 307975"/>
                <a:gd name="connsiteX99" fmla="*/ 136531 w 338094"/>
                <a:gd name="connsiteY99" fmla="*/ 82621 h 307975"/>
                <a:gd name="connsiteX100" fmla="*/ 144444 w 338094"/>
                <a:gd name="connsiteY100" fmla="*/ 66996 h 307975"/>
                <a:gd name="connsiteX101" fmla="*/ 147082 w 338094"/>
                <a:gd name="connsiteY101" fmla="*/ 59183 h 307975"/>
                <a:gd name="connsiteX102" fmla="*/ 157633 w 338094"/>
                <a:gd name="connsiteY102" fmla="*/ 53975 h 307975"/>
                <a:gd name="connsiteX103" fmla="*/ 111926 w 338094"/>
                <a:gd name="connsiteY103" fmla="*/ 38100 h 307975"/>
                <a:gd name="connsiteX104" fmla="*/ 136533 w 338094"/>
                <a:gd name="connsiteY104" fmla="*/ 61913 h 307975"/>
                <a:gd name="connsiteX105" fmla="*/ 111926 w 338094"/>
                <a:gd name="connsiteY105" fmla="*/ 85726 h 307975"/>
                <a:gd name="connsiteX106" fmla="*/ 87319 w 338094"/>
                <a:gd name="connsiteY106" fmla="*/ 61913 h 307975"/>
                <a:gd name="connsiteX107" fmla="*/ 111926 w 338094"/>
                <a:gd name="connsiteY107" fmla="*/ 38100 h 307975"/>
                <a:gd name="connsiteX108" fmla="*/ 262738 w 338094"/>
                <a:gd name="connsiteY108" fmla="*/ 28575 h 307975"/>
                <a:gd name="connsiteX109" fmla="*/ 290519 w 338094"/>
                <a:gd name="connsiteY109" fmla="*/ 56221 h 307975"/>
                <a:gd name="connsiteX110" fmla="*/ 262738 w 338094"/>
                <a:gd name="connsiteY110" fmla="*/ 82550 h 307975"/>
                <a:gd name="connsiteX111" fmla="*/ 234956 w 338094"/>
                <a:gd name="connsiteY111" fmla="*/ 56221 h 307975"/>
                <a:gd name="connsiteX112" fmla="*/ 262738 w 338094"/>
                <a:gd name="connsiteY112" fmla="*/ 28575 h 307975"/>
                <a:gd name="connsiteX113" fmla="*/ 58744 w 338094"/>
                <a:gd name="connsiteY113" fmla="*/ 15875 h 307975"/>
                <a:gd name="connsiteX114" fmla="*/ 80969 w 338094"/>
                <a:gd name="connsiteY114" fmla="*/ 38100 h 307975"/>
                <a:gd name="connsiteX115" fmla="*/ 58744 w 338094"/>
                <a:gd name="connsiteY115" fmla="*/ 60325 h 307975"/>
                <a:gd name="connsiteX116" fmla="*/ 36519 w 338094"/>
                <a:gd name="connsiteY116" fmla="*/ 38100 h 307975"/>
                <a:gd name="connsiteX117" fmla="*/ 58744 w 338094"/>
                <a:gd name="connsiteY117" fmla="*/ 15875 h 307975"/>
                <a:gd name="connsiteX118" fmla="*/ 177013 w 338094"/>
                <a:gd name="connsiteY118" fmla="*/ 0 h 307975"/>
                <a:gd name="connsiteX119" fmla="*/ 200032 w 338094"/>
                <a:gd name="connsiteY119" fmla="*/ 23813 h 307975"/>
                <a:gd name="connsiteX120" fmla="*/ 177013 w 338094"/>
                <a:gd name="connsiteY120" fmla="*/ 47626 h 307975"/>
                <a:gd name="connsiteX121" fmla="*/ 153994 w 338094"/>
                <a:gd name="connsiteY121" fmla="*/ 23813 h 307975"/>
                <a:gd name="connsiteX122" fmla="*/ 177013 w 338094"/>
                <a:gd name="connsiteY122" fmla="*/ 0 h 307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338094" h="307975">
                  <a:moveTo>
                    <a:pt x="182569" y="192088"/>
                  </a:moveTo>
                  <a:cubicBezTo>
                    <a:pt x="183892" y="197354"/>
                    <a:pt x="187861" y="201303"/>
                    <a:pt x="191830" y="202620"/>
                  </a:cubicBezTo>
                  <a:cubicBezTo>
                    <a:pt x="195798" y="205253"/>
                    <a:pt x="201090" y="205253"/>
                    <a:pt x="206382" y="203936"/>
                  </a:cubicBezTo>
                  <a:cubicBezTo>
                    <a:pt x="206382" y="203936"/>
                    <a:pt x="206382" y="203936"/>
                    <a:pt x="205059" y="209202"/>
                  </a:cubicBezTo>
                  <a:cubicBezTo>
                    <a:pt x="203736" y="213151"/>
                    <a:pt x="205059" y="217101"/>
                    <a:pt x="206382" y="221050"/>
                  </a:cubicBezTo>
                  <a:cubicBezTo>
                    <a:pt x="206382" y="221050"/>
                    <a:pt x="206382" y="221050"/>
                    <a:pt x="206382" y="234215"/>
                  </a:cubicBezTo>
                  <a:cubicBezTo>
                    <a:pt x="206382" y="240797"/>
                    <a:pt x="201090" y="246063"/>
                    <a:pt x="194476" y="246063"/>
                  </a:cubicBezTo>
                  <a:cubicBezTo>
                    <a:pt x="187861" y="246063"/>
                    <a:pt x="182569" y="240797"/>
                    <a:pt x="182569" y="234215"/>
                  </a:cubicBezTo>
                  <a:cubicBezTo>
                    <a:pt x="182569" y="234215"/>
                    <a:pt x="182569" y="234215"/>
                    <a:pt x="182569" y="192088"/>
                  </a:cubicBezTo>
                  <a:close/>
                  <a:moveTo>
                    <a:pt x="149231" y="183859"/>
                  </a:moveTo>
                  <a:cubicBezTo>
                    <a:pt x="153200" y="192930"/>
                    <a:pt x="163783" y="196818"/>
                    <a:pt x="173044" y="194226"/>
                  </a:cubicBezTo>
                  <a:cubicBezTo>
                    <a:pt x="173044" y="194226"/>
                    <a:pt x="173044" y="194226"/>
                    <a:pt x="173044" y="234400"/>
                  </a:cubicBezTo>
                  <a:cubicBezTo>
                    <a:pt x="173044" y="240879"/>
                    <a:pt x="167752" y="246063"/>
                    <a:pt x="159815" y="246063"/>
                  </a:cubicBezTo>
                  <a:cubicBezTo>
                    <a:pt x="155846" y="246063"/>
                    <a:pt x="149231" y="242175"/>
                    <a:pt x="149231" y="234400"/>
                  </a:cubicBezTo>
                  <a:cubicBezTo>
                    <a:pt x="149231" y="234400"/>
                    <a:pt x="149231" y="234400"/>
                    <a:pt x="149231" y="183859"/>
                  </a:cubicBezTo>
                  <a:close/>
                  <a:moveTo>
                    <a:pt x="74619" y="182563"/>
                  </a:moveTo>
                  <a:cubicBezTo>
                    <a:pt x="74619" y="182563"/>
                    <a:pt x="74619" y="182563"/>
                    <a:pt x="74619" y="238126"/>
                  </a:cubicBezTo>
                  <a:cubicBezTo>
                    <a:pt x="67673" y="238126"/>
                    <a:pt x="63506" y="232957"/>
                    <a:pt x="63506" y="227789"/>
                  </a:cubicBezTo>
                  <a:cubicBezTo>
                    <a:pt x="63506" y="227789"/>
                    <a:pt x="63506" y="227789"/>
                    <a:pt x="63506" y="192900"/>
                  </a:cubicBezTo>
                  <a:cubicBezTo>
                    <a:pt x="67673" y="191608"/>
                    <a:pt x="71841" y="189024"/>
                    <a:pt x="73230" y="183855"/>
                  </a:cubicBezTo>
                  <a:cubicBezTo>
                    <a:pt x="73230" y="183855"/>
                    <a:pt x="73230" y="183855"/>
                    <a:pt x="74619" y="182563"/>
                  </a:cubicBezTo>
                  <a:close/>
                  <a:moveTo>
                    <a:pt x="90666" y="92075"/>
                  </a:moveTo>
                  <a:cubicBezTo>
                    <a:pt x="90666" y="92075"/>
                    <a:pt x="90666" y="92075"/>
                    <a:pt x="130275" y="92075"/>
                  </a:cubicBezTo>
                  <a:cubicBezTo>
                    <a:pt x="135557" y="92075"/>
                    <a:pt x="139517" y="93382"/>
                    <a:pt x="140838" y="97302"/>
                  </a:cubicBezTo>
                  <a:lnTo>
                    <a:pt x="175165" y="171785"/>
                  </a:lnTo>
                  <a:cubicBezTo>
                    <a:pt x="177806" y="177012"/>
                    <a:pt x="175165" y="183546"/>
                    <a:pt x="169884" y="186159"/>
                  </a:cubicBezTo>
                  <a:cubicBezTo>
                    <a:pt x="165923" y="187466"/>
                    <a:pt x="159322" y="186159"/>
                    <a:pt x="156681" y="180932"/>
                  </a:cubicBezTo>
                  <a:cubicBezTo>
                    <a:pt x="156681" y="180932"/>
                    <a:pt x="156681" y="180932"/>
                    <a:pt x="139517" y="144344"/>
                  </a:cubicBezTo>
                  <a:cubicBezTo>
                    <a:pt x="139517" y="144344"/>
                    <a:pt x="139517" y="144344"/>
                    <a:pt x="139517" y="271096"/>
                  </a:cubicBezTo>
                  <a:cubicBezTo>
                    <a:pt x="139517" y="278936"/>
                    <a:pt x="134236" y="284163"/>
                    <a:pt x="127635" y="284163"/>
                  </a:cubicBezTo>
                  <a:cubicBezTo>
                    <a:pt x="121033" y="284163"/>
                    <a:pt x="115752" y="278936"/>
                    <a:pt x="115752" y="271096"/>
                  </a:cubicBezTo>
                  <a:cubicBezTo>
                    <a:pt x="115752" y="271096"/>
                    <a:pt x="115752" y="271096"/>
                    <a:pt x="115752" y="197919"/>
                  </a:cubicBezTo>
                  <a:cubicBezTo>
                    <a:pt x="115752" y="197919"/>
                    <a:pt x="115752" y="197919"/>
                    <a:pt x="106510" y="197919"/>
                  </a:cubicBezTo>
                  <a:cubicBezTo>
                    <a:pt x="106510" y="197919"/>
                    <a:pt x="106510" y="197919"/>
                    <a:pt x="106510" y="271096"/>
                  </a:cubicBezTo>
                  <a:cubicBezTo>
                    <a:pt x="106510" y="278936"/>
                    <a:pt x="101229" y="284163"/>
                    <a:pt x="94627" y="284163"/>
                  </a:cubicBezTo>
                  <a:cubicBezTo>
                    <a:pt x="86706" y="284163"/>
                    <a:pt x="81424" y="278936"/>
                    <a:pt x="81424" y="271096"/>
                  </a:cubicBezTo>
                  <a:cubicBezTo>
                    <a:pt x="81424" y="271096"/>
                    <a:pt x="81424" y="271096"/>
                    <a:pt x="81424" y="144344"/>
                  </a:cubicBezTo>
                  <a:cubicBezTo>
                    <a:pt x="81424" y="144344"/>
                    <a:pt x="81424" y="144344"/>
                    <a:pt x="65581" y="180932"/>
                  </a:cubicBezTo>
                  <a:cubicBezTo>
                    <a:pt x="62940" y="186159"/>
                    <a:pt x="56339" y="187466"/>
                    <a:pt x="51058" y="186159"/>
                  </a:cubicBezTo>
                  <a:cubicBezTo>
                    <a:pt x="45776" y="183546"/>
                    <a:pt x="44456" y="177012"/>
                    <a:pt x="45776" y="171785"/>
                  </a:cubicBezTo>
                  <a:cubicBezTo>
                    <a:pt x="45776" y="171785"/>
                    <a:pt x="45776" y="171785"/>
                    <a:pt x="80104" y="97302"/>
                  </a:cubicBezTo>
                  <a:cubicBezTo>
                    <a:pt x="82745" y="93382"/>
                    <a:pt x="86706" y="92075"/>
                    <a:pt x="90666" y="92075"/>
                  </a:cubicBezTo>
                  <a:close/>
                  <a:moveTo>
                    <a:pt x="238843" y="88900"/>
                  </a:moveTo>
                  <a:cubicBezTo>
                    <a:pt x="238843" y="88900"/>
                    <a:pt x="238843" y="88900"/>
                    <a:pt x="286633" y="88900"/>
                  </a:cubicBezTo>
                  <a:cubicBezTo>
                    <a:pt x="291943" y="88900"/>
                    <a:pt x="295925" y="91524"/>
                    <a:pt x="297253" y="95459"/>
                  </a:cubicBezTo>
                  <a:cubicBezTo>
                    <a:pt x="297253" y="95459"/>
                    <a:pt x="297253" y="95459"/>
                    <a:pt x="337077" y="180728"/>
                  </a:cubicBezTo>
                  <a:cubicBezTo>
                    <a:pt x="339732" y="185975"/>
                    <a:pt x="337077" y="192534"/>
                    <a:pt x="330440" y="195158"/>
                  </a:cubicBezTo>
                  <a:cubicBezTo>
                    <a:pt x="325130" y="197782"/>
                    <a:pt x="318492" y="196470"/>
                    <a:pt x="315837" y="189911"/>
                  </a:cubicBezTo>
                  <a:cubicBezTo>
                    <a:pt x="315837" y="189911"/>
                    <a:pt x="315837" y="189911"/>
                    <a:pt x="302563" y="163674"/>
                  </a:cubicBezTo>
                  <a:cubicBezTo>
                    <a:pt x="302563" y="163674"/>
                    <a:pt x="302563" y="163674"/>
                    <a:pt x="313182" y="212212"/>
                  </a:cubicBezTo>
                  <a:cubicBezTo>
                    <a:pt x="314510" y="216147"/>
                    <a:pt x="310527" y="220083"/>
                    <a:pt x="306545" y="220083"/>
                  </a:cubicBezTo>
                  <a:cubicBezTo>
                    <a:pt x="306545" y="220083"/>
                    <a:pt x="306545" y="220083"/>
                    <a:pt x="295925" y="220083"/>
                  </a:cubicBezTo>
                  <a:cubicBezTo>
                    <a:pt x="295925" y="220083"/>
                    <a:pt x="295925" y="220083"/>
                    <a:pt x="295925" y="293545"/>
                  </a:cubicBezTo>
                  <a:cubicBezTo>
                    <a:pt x="295925" y="301416"/>
                    <a:pt x="290615" y="307975"/>
                    <a:pt x="282650" y="307975"/>
                  </a:cubicBezTo>
                  <a:cubicBezTo>
                    <a:pt x="274685" y="307975"/>
                    <a:pt x="268048" y="301416"/>
                    <a:pt x="268048" y="293545"/>
                  </a:cubicBezTo>
                  <a:cubicBezTo>
                    <a:pt x="268048" y="293545"/>
                    <a:pt x="268048" y="293545"/>
                    <a:pt x="268048" y="220083"/>
                  </a:cubicBezTo>
                  <a:cubicBezTo>
                    <a:pt x="268048" y="220083"/>
                    <a:pt x="268048" y="220083"/>
                    <a:pt x="257428" y="220083"/>
                  </a:cubicBezTo>
                  <a:cubicBezTo>
                    <a:pt x="257428" y="220083"/>
                    <a:pt x="257428" y="220083"/>
                    <a:pt x="257428" y="293545"/>
                  </a:cubicBezTo>
                  <a:cubicBezTo>
                    <a:pt x="257428" y="301416"/>
                    <a:pt x="250791" y="307975"/>
                    <a:pt x="244153" y="307975"/>
                  </a:cubicBezTo>
                  <a:cubicBezTo>
                    <a:pt x="236188" y="307975"/>
                    <a:pt x="229551" y="301416"/>
                    <a:pt x="229551" y="293545"/>
                  </a:cubicBezTo>
                  <a:cubicBezTo>
                    <a:pt x="229551" y="293545"/>
                    <a:pt x="229551" y="293545"/>
                    <a:pt x="229551" y="220083"/>
                  </a:cubicBezTo>
                  <a:cubicBezTo>
                    <a:pt x="229551" y="220083"/>
                    <a:pt x="229551" y="220083"/>
                    <a:pt x="218931" y="220083"/>
                  </a:cubicBezTo>
                  <a:cubicBezTo>
                    <a:pt x="214949" y="220083"/>
                    <a:pt x="210966" y="216147"/>
                    <a:pt x="212294" y="212212"/>
                  </a:cubicBezTo>
                  <a:cubicBezTo>
                    <a:pt x="212294" y="212212"/>
                    <a:pt x="212294" y="212212"/>
                    <a:pt x="222914" y="163674"/>
                  </a:cubicBezTo>
                  <a:cubicBezTo>
                    <a:pt x="222914" y="163674"/>
                    <a:pt x="222914" y="163674"/>
                    <a:pt x="210966" y="189911"/>
                  </a:cubicBezTo>
                  <a:cubicBezTo>
                    <a:pt x="208311" y="196470"/>
                    <a:pt x="200346" y="197782"/>
                    <a:pt x="195036" y="195158"/>
                  </a:cubicBezTo>
                  <a:cubicBezTo>
                    <a:pt x="188399" y="192534"/>
                    <a:pt x="185744" y="185975"/>
                    <a:pt x="188399" y="180728"/>
                  </a:cubicBezTo>
                  <a:cubicBezTo>
                    <a:pt x="188399" y="180728"/>
                    <a:pt x="188399" y="180728"/>
                    <a:pt x="228223" y="95459"/>
                  </a:cubicBezTo>
                  <a:cubicBezTo>
                    <a:pt x="230878" y="91524"/>
                    <a:pt x="234861" y="88900"/>
                    <a:pt x="238843" y="88900"/>
                  </a:cubicBezTo>
                  <a:close/>
                  <a:moveTo>
                    <a:pt x="40753" y="63500"/>
                  </a:moveTo>
                  <a:cubicBezTo>
                    <a:pt x="40753" y="63500"/>
                    <a:pt x="40753" y="63500"/>
                    <a:pt x="79117" y="63500"/>
                  </a:cubicBezTo>
                  <a:cubicBezTo>
                    <a:pt x="79117" y="70065"/>
                    <a:pt x="81763" y="76630"/>
                    <a:pt x="85732" y="81882"/>
                  </a:cubicBezTo>
                  <a:cubicBezTo>
                    <a:pt x="85732" y="81882"/>
                    <a:pt x="85732" y="81882"/>
                    <a:pt x="85732" y="83195"/>
                  </a:cubicBezTo>
                  <a:cubicBezTo>
                    <a:pt x="80440" y="84507"/>
                    <a:pt x="75149" y="88446"/>
                    <a:pt x="73826" y="92385"/>
                  </a:cubicBezTo>
                  <a:cubicBezTo>
                    <a:pt x="73826" y="92385"/>
                    <a:pt x="73826" y="92385"/>
                    <a:pt x="51336" y="139652"/>
                  </a:cubicBezTo>
                  <a:cubicBezTo>
                    <a:pt x="51336" y="139652"/>
                    <a:pt x="51336" y="139652"/>
                    <a:pt x="39430" y="168538"/>
                  </a:cubicBezTo>
                  <a:cubicBezTo>
                    <a:pt x="34138" y="177728"/>
                    <a:pt x="39430" y="188232"/>
                    <a:pt x="48690" y="192171"/>
                  </a:cubicBezTo>
                  <a:cubicBezTo>
                    <a:pt x="50013" y="193484"/>
                    <a:pt x="52659" y="193484"/>
                    <a:pt x="55305" y="194797"/>
                  </a:cubicBezTo>
                  <a:cubicBezTo>
                    <a:pt x="55305" y="194797"/>
                    <a:pt x="55305" y="194797"/>
                    <a:pt x="55305" y="227621"/>
                  </a:cubicBezTo>
                  <a:cubicBezTo>
                    <a:pt x="55305" y="232873"/>
                    <a:pt x="50013" y="238125"/>
                    <a:pt x="43398" y="238125"/>
                  </a:cubicBezTo>
                  <a:cubicBezTo>
                    <a:pt x="38107" y="238125"/>
                    <a:pt x="32815" y="232873"/>
                    <a:pt x="32815" y="227621"/>
                  </a:cubicBezTo>
                  <a:cubicBezTo>
                    <a:pt x="32815" y="155408"/>
                    <a:pt x="32815" y="114706"/>
                    <a:pt x="32815" y="112080"/>
                  </a:cubicBezTo>
                  <a:cubicBezTo>
                    <a:pt x="32815" y="112080"/>
                    <a:pt x="32815" y="112080"/>
                    <a:pt x="18263" y="144904"/>
                  </a:cubicBezTo>
                  <a:cubicBezTo>
                    <a:pt x="15617" y="148843"/>
                    <a:pt x="10325" y="151469"/>
                    <a:pt x="5034" y="148843"/>
                  </a:cubicBezTo>
                  <a:cubicBezTo>
                    <a:pt x="1065" y="146217"/>
                    <a:pt x="-1581" y="140965"/>
                    <a:pt x="1065" y="137026"/>
                  </a:cubicBezTo>
                  <a:cubicBezTo>
                    <a:pt x="1065" y="137026"/>
                    <a:pt x="1065" y="137026"/>
                    <a:pt x="31492" y="68752"/>
                  </a:cubicBezTo>
                  <a:cubicBezTo>
                    <a:pt x="34138" y="64813"/>
                    <a:pt x="36784" y="63500"/>
                    <a:pt x="40753" y="63500"/>
                  </a:cubicBezTo>
                  <a:close/>
                  <a:moveTo>
                    <a:pt x="157633" y="53975"/>
                  </a:moveTo>
                  <a:cubicBezTo>
                    <a:pt x="157633" y="53975"/>
                    <a:pt x="157633" y="53975"/>
                    <a:pt x="197198" y="53975"/>
                  </a:cubicBezTo>
                  <a:cubicBezTo>
                    <a:pt x="202473" y="53975"/>
                    <a:pt x="206430" y="55277"/>
                    <a:pt x="207749" y="59183"/>
                  </a:cubicBezTo>
                  <a:cubicBezTo>
                    <a:pt x="207749" y="59183"/>
                    <a:pt x="207749" y="59183"/>
                    <a:pt x="222256" y="90434"/>
                  </a:cubicBezTo>
                  <a:cubicBezTo>
                    <a:pt x="222256" y="90434"/>
                    <a:pt x="220937" y="91736"/>
                    <a:pt x="220937" y="91736"/>
                  </a:cubicBezTo>
                  <a:cubicBezTo>
                    <a:pt x="220937" y="91736"/>
                    <a:pt x="220937" y="91736"/>
                    <a:pt x="210386" y="115174"/>
                  </a:cubicBezTo>
                  <a:cubicBezTo>
                    <a:pt x="210386" y="115174"/>
                    <a:pt x="210386" y="115174"/>
                    <a:pt x="206430" y="106060"/>
                  </a:cubicBezTo>
                  <a:cubicBezTo>
                    <a:pt x="206430" y="106060"/>
                    <a:pt x="206430" y="106060"/>
                    <a:pt x="206430" y="122987"/>
                  </a:cubicBezTo>
                  <a:cubicBezTo>
                    <a:pt x="199836" y="138612"/>
                    <a:pt x="205111" y="126893"/>
                    <a:pt x="185328" y="169863"/>
                  </a:cubicBezTo>
                  <a:cubicBezTo>
                    <a:pt x="184009" y="168561"/>
                    <a:pt x="170821" y="138612"/>
                    <a:pt x="169502" y="137310"/>
                  </a:cubicBezTo>
                  <a:cubicBezTo>
                    <a:pt x="169502" y="137310"/>
                    <a:pt x="169502" y="137310"/>
                    <a:pt x="149719" y="93038"/>
                  </a:cubicBezTo>
                  <a:cubicBezTo>
                    <a:pt x="147082" y="89132"/>
                    <a:pt x="143125" y="85226"/>
                    <a:pt x="136531" y="83924"/>
                  </a:cubicBezTo>
                  <a:cubicBezTo>
                    <a:pt x="136531" y="83924"/>
                    <a:pt x="136531" y="83924"/>
                    <a:pt x="136531" y="82621"/>
                  </a:cubicBezTo>
                  <a:cubicBezTo>
                    <a:pt x="140488" y="78715"/>
                    <a:pt x="143125" y="73507"/>
                    <a:pt x="144444" y="66996"/>
                  </a:cubicBezTo>
                  <a:cubicBezTo>
                    <a:pt x="144444" y="66996"/>
                    <a:pt x="144444" y="66996"/>
                    <a:pt x="147082" y="59183"/>
                  </a:cubicBezTo>
                  <a:cubicBezTo>
                    <a:pt x="149719" y="55277"/>
                    <a:pt x="153676" y="53975"/>
                    <a:pt x="157633" y="53975"/>
                  </a:cubicBezTo>
                  <a:close/>
                  <a:moveTo>
                    <a:pt x="111926" y="38100"/>
                  </a:moveTo>
                  <a:cubicBezTo>
                    <a:pt x="125516" y="38100"/>
                    <a:pt x="136533" y="48761"/>
                    <a:pt x="136533" y="61913"/>
                  </a:cubicBezTo>
                  <a:cubicBezTo>
                    <a:pt x="136533" y="75065"/>
                    <a:pt x="125516" y="85726"/>
                    <a:pt x="111926" y="85726"/>
                  </a:cubicBezTo>
                  <a:cubicBezTo>
                    <a:pt x="98336" y="85726"/>
                    <a:pt x="87319" y="75065"/>
                    <a:pt x="87319" y="61913"/>
                  </a:cubicBezTo>
                  <a:cubicBezTo>
                    <a:pt x="87319" y="48761"/>
                    <a:pt x="98336" y="38100"/>
                    <a:pt x="111926" y="38100"/>
                  </a:cubicBezTo>
                  <a:close/>
                  <a:moveTo>
                    <a:pt x="262738" y="28575"/>
                  </a:moveTo>
                  <a:cubicBezTo>
                    <a:pt x="278613" y="28575"/>
                    <a:pt x="290519" y="40423"/>
                    <a:pt x="290519" y="56221"/>
                  </a:cubicBezTo>
                  <a:cubicBezTo>
                    <a:pt x="290519" y="72018"/>
                    <a:pt x="277290" y="82550"/>
                    <a:pt x="262738" y="82550"/>
                  </a:cubicBezTo>
                  <a:cubicBezTo>
                    <a:pt x="248185" y="82550"/>
                    <a:pt x="234956" y="72018"/>
                    <a:pt x="234956" y="56221"/>
                  </a:cubicBezTo>
                  <a:cubicBezTo>
                    <a:pt x="234956" y="40423"/>
                    <a:pt x="248185" y="28575"/>
                    <a:pt x="262738" y="28575"/>
                  </a:cubicBezTo>
                  <a:close/>
                  <a:moveTo>
                    <a:pt x="58744" y="15875"/>
                  </a:moveTo>
                  <a:cubicBezTo>
                    <a:pt x="71019" y="15875"/>
                    <a:pt x="80969" y="25825"/>
                    <a:pt x="80969" y="38100"/>
                  </a:cubicBezTo>
                  <a:cubicBezTo>
                    <a:pt x="80969" y="50375"/>
                    <a:pt x="71019" y="60325"/>
                    <a:pt x="58744" y="60325"/>
                  </a:cubicBezTo>
                  <a:cubicBezTo>
                    <a:pt x="46469" y="60325"/>
                    <a:pt x="36519" y="50375"/>
                    <a:pt x="36519" y="38100"/>
                  </a:cubicBezTo>
                  <a:cubicBezTo>
                    <a:pt x="36519" y="25825"/>
                    <a:pt x="46469" y="15875"/>
                    <a:pt x="58744" y="15875"/>
                  </a:cubicBezTo>
                  <a:close/>
                  <a:moveTo>
                    <a:pt x="177013" y="0"/>
                  </a:moveTo>
                  <a:cubicBezTo>
                    <a:pt x="189726" y="0"/>
                    <a:pt x="200032" y="10661"/>
                    <a:pt x="200032" y="23813"/>
                  </a:cubicBezTo>
                  <a:cubicBezTo>
                    <a:pt x="200032" y="36965"/>
                    <a:pt x="189726" y="47626"/>
                    <a:pt x="177013" y="47626"/>
                  </a:cubicBezTo>
                  <a:cubicBezTo>
                    <a:pt x="164300" y="47626"/>
                    <a:pt x="153994" y="36965"/>
                    <a:pt x="153994" y="23813"/>
                  </a:cubicBezTo>
                  <a:cubicBezTo>
                    <a:pt x="153994" y="10661"/>
                    <a:pt x="164300" y="0"/>
                    <a:pt x="17701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124334" y="2119086"/>
            <a:ext cx="1219200" cy="1596571"/>
            <a:chOff x="2124334" y="2119086"/>
            <a:chExt cx="1219200" cy="1596571"/>
          </a:xfrm>
        </p:grpSpPr>
        <p:sp>
          <p:nvSpPr>
            <p:cNvPr id="3" name="矩形 2"/>
            <p:cNvSpPr/>
            <p:nvPr/>
          </p:nvSpPr>
          <p:spPr>
            <a:xfrm>
              <a:off x="2124334" y="2119086"/>
              <a:ext cx="1219200" cy="1219200"/>
            </a:xfrm>
            <a:prstGeom prst="rect">
              <a:avLst/>
            </a:pr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flipV="1">
              <a:off x="2582406" y="3454401"/>
              <a:ext cx="303056" cy="261256"/>
            </a:xfrm>
            <a:prstGeom prst="triangle">
              <a:avLst/>
            </a:pr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9"/>
            <p:cNvSpPr/>
            <p:nvPr/>
          </p:nvSpPr>
          <p:spPr>
            <a:xfrm>
              <a:off x="2458162" y="2455553"/>
              <a:ext cx="551544" cy="546266"/>
            </a:xfrm>
            <a:custGeom>
              <a:avLst/>
              <a:gdLst>
                <a:gd name="connsiteX0" fmla="*/ 292147 w 331788"/>
                <a:gd name="connsiteY0" fmla="*/ 109538 h 328613"/>
                <a:gd name="connsiteX1" fmla="*/ 327025 w 331788"/>
                <a:gd name="connsiteY1" fmla="*/ 145621 h 328613"/>
                <a:gd name="connsiteX2" fmla="*/ 327025 w 331788"/>
                <a:gd name="connsiteY2" fmla="*/ 229385 h 328613"/>
                <a:gd name="connsiteX3" fmla="*/ 293438 w 331788"/>
                <a:gd name="connsiteY3" fmla="*/ 264179 h 328613"/>
                <a:gd name="connsiteX4" fmla="*/ 252101 w 331788"/>
                <a:gd name="connsiteY4" fmla="*/ 264179 h 328613"/>
                <a:gd name="connsiteX5" fmla="*/ 252101 w 331788"/>
                <a:gd name="connsiteY5" fmla="*/ 319593 h 328613"/>
                <a:gd name="connsiteX6" fmla="*/ 243059 w 331788"/>
                <a:gd name="connsiteY6" fmla="*/ 328613 h 328613"/>
                <a:gd name="connsiteX7" fmla="*/ 205596 w 331788"/>
                <a:gd name="connsiteY7" fmla="*/ 328613 h 328613"/>
                <a:gd name="connsiteX8" fmla="*/ 195262 w 331788"/>
                <a:gd name="connsiteY8" fmla="*/ 319593 h 328613"/>
                <a:gd name="connsiteX9" fmla="*/ 195262 w 331788"/>
                <a:gd name="connsiteY9" fmla="*/ 235829 h 328613"/>
                <a:gd name="connsiteX10" fmla="*/ 224973 w 331788"/>
                <a:gd name="connsiteY10" fmla="*/ 207478 h 328613"/>
                <a:gd name="connsiteX11" fmla="*/ 255976 w 331788"/>
                <a:gd name="connsiteY11" fmla="*/ 207478 h 328613"/>
                <a:gd name="connsiteX12" fmla="*/ 255976 w 331788"/>
                <a:gd name="connsiteY12" fmla="*/ 145621 h 328613"/>
                <a:gd name="connsiteX13" fmla="*/ 292147 w 331788"/>
                <a:gd name="connsiteY13" fmla="*/ 109538 h 328613"/>
                <a:gd name="connsiteX14" fmla="*/ 38473 w 331788"/>
                <a:gd name="connsiteY14" fmla="*/ 109538 h 328613"/>
                <a:gd name="connsiteX15" fmla="*/ 75079 w 331788"/>
                <a:gd name="connsiteY15" fmla="*/ 145621 h 328613"/>
                <a:gd name="connsiteX16" fmla="*/ 75079 w 331788"/>
                <a:gd name="connsiteY16" fmla="*/ 207478 h 328613"/>
                <a:gd name="connsiteX17" fmla="*/ 106456 w 331788"/>
                <a:gd name="connsiteY17" fmla="*/ 207478 h 328613"/>
                <a:gd name="connsiteX18" fmla="*/ 136525 w 331788"/>
                <a:gd name="connsiteY18" fmla="*/ 235829 h 328613"/>
                <a:gd name="connsiteX19" fmla="*/ 136525 w 331788"/>
                <a:gd name="connsiteY19" fmla="*/ 319593 h 328613"/>
                <a:gd name="connsiteX20" fmla="*/ 126066 w 331788"/>
                <a:gd name="connsiteY20" fmla="*/ 328613 h 328613"/>
                <a:gd name="connsiteX21" fmla="*/ 88153 w 331788"/>
                <a:gd name="connsiteY21" fmla="*/ 328613 h 328613"/>
                <a:gd name="connsiteX22" fmla="*/ 79001 w 331788"/>
                <a:gd name="connsiteY22" fmla="*/ 319593 h 328613"/>
                <a:gd name="connsiteX23" fmla="*/ 79001 w 331788"/>
                <a:gd name="connsiteY23" fmla="*/ 264179 h 328613"/>
                <a:gd name="connsiteX24" fmla="*/ 37166 w 331788"/>
                <a:gd name="connsiteY24" fmla="*/ 264179 h 328613"/>
                <a:gd name="connsiteX25" fmla="*/ 3175 w 331788"/>
                <a:gd name="connsiteY25" fmla="*/ 229385 h 328613"/>
                <a:gd name="connsiteX26" fmla="*/ 3175 w 331788"/>
                <a:gd name="connsiteY26" fmla="*/ 145621 h 328613"/>
                <a:gd name="connsiteX27" fmla="*/ 38473 w 331788"/>
                <a:gd name="connsiteY27" fmla="*/ 109538 h 328613"/>
                <a:gd name="connsiteX28" fmla="*/ 160734 w 331788"/>
                <a:gd name="connsiteY28" fmla="*/ 88900 h 328613"/>
                <a:gd name="connsiteX29" fmla="*/ 171053 w 331788"/>
                <a:gd name="connsiteY29" fmla="*/ 88900 h 328613"/>
                <a:gd name="connsiteX30" fmla="*/ 173633 w 331788"/>
                <a:gd name="connsiteY30" fmla="*/ 90195 h 328613"/>
                <a:gd name="connsiteX31" fmla="*/ 174923 w 331788"/>
                <a:gd name="connsiteY31" fmla="*/ 95375 h 328613"/>
                <a:gd name="connsiteX32" fmla="*/ 169763 w 331788"/>
                <a:gd name="connsiteY32" fmla="*/ 103146 h 328613"/>
                <a:gd name="connsiteX33" fmla="*/ 172343 w 331788"/>
                <a:gd name="connsiteY33" fmla="*/ 123867 h 328613"/>
                <a:gd name="connsiteX34" fmla="*/ 167184 w 331788"/>
                <a:gd name="connsiteY34" fmla="*/ 136818 h 328613"/>
                <a:gd name="connsiteX35" fmla="*/ 164604 w 331788"/>
                <a:gd name="connsiteY35" fmla="*/ 136818 h 328613"/>
                <a:gd name="connsiteX36" fmla="*/ 159444 w 331788"/>
                <a:gd name="connsiteY36" fmla="*/ 123867 h 328613"/>
                <a:gd name="connsiteX37" fmla="*/ 162024 w 331788"/>
                <a:gd name="connsiteY37" fmla="*/ 103146 h 328613"/>
                <a:gd name="connsiteX38" fmla="*/ 156865 w 331788"/>
                <a:gd name="connsiteY38" fmla="*/ 95375 h 328613"/>
                <a:gd name="connsiteX39" fmla="*/ 158155 w 331788"/>
                <a:gd name="connsiteY39" fmla="*/ 90195 h 328613"/>
                <a:gd name="connsiteX40" fmla="*/ 160734 w 331788"/>
                <a:gd name="connsiteY40" fmla="*/ 88900 h 328613"/>
                <a:gd name="connsiteX41" fmla="*/ 136182 w 331788"/>
                <a:gd name="connsiteY41" fmla="*/ 88900 h 328613"/>
                <a:gd name="connsiteX42" fmla="*/ 138766 w 331788"/>
                <a:gd name="connsiteY42" fmla="*/ 91502 h 328613"/>
                <a:gd name="connsiteX43" fmla="*/ 165893 w 331788"/>
                <a:gd name="connsiteY43" fmla="*/ 165652 h 328613"/>
                <a:gd name="connsiteX44" fmla="*/ 193021 w 331788"/>
                <a:gd name="connsiteY44" fmla="*/ 91502 h 328613"/>
                <a:gd name="connsiteX45" fmla="*/ 196897 w 331788"/>
                <a:gd name="connsiteY45" fmla="*/ 90201 h 328613"/>
                <a:gd name="connsiteX46" fmla="*/ 208523 w 331788"/>
                <a:gd name="connsiteY46" fmla="*/ 92802 h 328613"/>
                <a:gd name="connsiteX47" fmla="*/ 231775 w 331788"/>
                <a:gd name="connsiteY47" fmla="*/ 125325 h 328613"/>
                <a:gd name="connsiteX48" fmla="*/ 231775 w 331788"/>
                <a:gd name="connsiteY48" fmla="*/ 176059 h 328613"/>
                <a:gd name="connsiteX49" fmla="*/ 226608 w 331788"/>
                <a:gd name="connsiteY49" fmla="*/ 182563 h 328613"/>
                <a:gd name="connsiteX50" fmla="*/ 105179 w 331788"/>
                <a:gd name="connsiteY50" fmla="*/ 182563 h 328613"/>
                <a:gd name="connsiteX51" fmla="*/ 100012 w 331788"/>
                <a:gd name="connsiteY51" fmla="*/ 176059 h 328613"/>
                <a:gd name="connsiteX52" fmla="*/ 100012 w 331788"/>
                <a:gd name="connsiteY52" fmla="*/ 125325 h 328613"/>
                <a:gd name="connsiteX53" fmla="*/ 123264 w 331788"/>
                <a:gd name="connsiteY53" fmla="*/ 92802 h 328613"/>
                <a:gd name="connsiteX54" fmla="*/ 134890 w 331788"/>
                <a:gd name="connsiteY54" fmla="*/ 90201 h 328613"/>
                <a:gd name="connsiteX55" fmla="*/ 136182 w 331788"/>
                <a:gd name="connsiteY55" fmla="*/ 88900 h 328613"/>
                <a:gd name="connsiteX56" fmla="*/ 292100 w 331788"/>
                <a:gd name="connsiteY56" fmla="*/ 19050 h 328613"/>
                <a:gd name="connsiteX57" fmla="*/ 331788 w 331788"/>
                <a:gd name="connsiteY57" fmla="*/ 58738 h 328613"/>
                <a:gd name="connsiteX58" fmla="*/ 292100 w 331788"/>
                <a:gd name="connsiteY58" fmla="*/ 98426 h 328613"/>
                <a:gd name="connsiteX59" fmla="*/ 252412 w 331788"/>
                <a:gd name="connsiteY59" fmla="*/ 58738 h 328613"/>
                <a:gd name="connsiteX60" fmla="*/ 292100 w 331788"/>
                <a:gd name="connsiteY60" fmla="*/ 19050 h 328613"/>
                <a:gd name="connsiteX61" fmla="*/ 39688 w 331788"/>
                <a:gd name="connsiteY61" fmla="*/ 19050 h 328613"/>
                <a:gd name="connsiteX62" fmla="*/ 79376 w 331788"/>
                <a:gd name="connsiteY62" fmla="*/ 58738 h 328613"/>
                <a:gd name="connsiteX63" fmla="*/ 39688 w 331788"/>
                <a:gd name="connsiteY63" fmla="*/ 98426 h 328613"/>
                <a:gd name="connsiteX64" fmla="*/ 0 w 331788"/>
                <a:gd name="connsiteY64" fmla="*/ 58738 h 328613"/>
                <a:gd name="connsiteX65" fmla="*/ 39688 w 331788"/>
                <a:gd name="connsiteY65" fmla="*/ 19050 h 328613"/>
                <a:gd name="connsiteX66" fmla="*/ 165894 w 331788"/>
                <a:gd name="connsiteY66" fmla="*/ 0 h 328613"/>
                <a:gd name="connsiteX67" fmla="*/ 204788 w 331788"/>
                <a:gd name="connsiteY67" fmla="*/ 39688 h 328613"/>
                <a:gd name="connsiteX68" fmla="*/ 165894 w 331788"/>
                <a:gd name="connsiteY68" fmla="*/ 79376 h 328613"/>
                <a:gd name="connsiteX69" fmla="*/ 127000 w 331788"/>
                <a:gd name="connsiteY69" fmla="*/ 39688 h 328613"/>
                <a:gd name="connsiteX70" fmla="*/ 165894 w 331788"/>
                <a:gd name="connsiteY70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31788" h="328613">
                  <a:moveTo>
                    <a:pt x="292147" y="109538"/>
                  </a:moveTo>
                  <a:cubicBezTo>
                    <a:pt x="311524" y="109538"/>
                    <a:pt x="327025" y="126291"/>
                    <a:pt x="327025" y="145621"/>
                  </a:cubicBezTo>
                  <a:cubicBezTo>
                    <a:pt x="327025" y="145621"/>
                    <a:pt x="327025" y="145621"/>
                    <a:pt x="327025" y="229385"/>
                  </a:cubicBezTo>
                  <a:cubicBezTo>
                    <a:pt x="327025" y="248715"/>
                    <a:pt x="311524" y="264179"/>
                    <a:pt x="293438" y="264179"/>
                  </a:cubicBezTo>
                  <a:cubicBezTo>
                    <a:pt x="293438" y="264179"/>
                    <a:pt x="293438" y="264179"/>
                    <a:pt x="252101" y="264179"/>
                  </a:cubicBezTo>
                  <a:cubicBezTo>
                    <a:pt x="252101" y="264179"/>
                    <a:pt x="252101" y="264179"/>
                    <a:pt x="252101" y="319593"/>
                  </a:cubicBezTo>
                  <a:cubicBezTo>
                    <a:pt x="252101" y="324747"/>
                    <a:pt x="248226" y="328613"/>
                    <a:pt x="243059" y="328613"/>
                  </a:cubicBezTo>
                  <a:cubicBezTo>
                    <a:pt x="243059" y="328613"/>
                    <a:pt x="243059" y="328613"/>
                    <a:pt x="205596" y="328613"/>
                  </a:cubicBezTo>
                  <a:cubicBezTo>
                    <a:pt x="199138" y="328613"/>
                    <a:pt x="195262" y="324747"/>
                    <a:pt x="195262" y="319593"/>
                  </a:cubicBezTo>
                  <a:cubicBezTo>
                    <a:pt x="195262" y="319593"/>
                    <a:pt x="195262" y="319593"/>
                    <a:pt x="195262" y="235829"/>
                  </a:cubicBezTo>
                  <a:cubicBezTo>
                    <a:pt x="195262" y="220364"/>
                    <a:pt x="208180" y="207478"/>
                    <a:pt x="224973" y="207478"/>
                  </a:cubicBezTo>
                  <a:cubicBezTo>
                    <a:pt x="224973" y="207478"/>
                    <a:pt x="224973" y="207478"/>
                    <a:pt x="255976" y="207478"/>
                  </a:cubicBezTo>
                  <a:cubicBezTo>
                    <a:pt x="255976" y="207478"/>
                    <a:pt x="255976" y="207478"/>
                    <a:pt x="255976" y="145621"/>
                  </a:cubicBezTo>
                  <a:cubicBezTo>
                    <a:pt x="255976" y="126291"/>
                    <a:pt x="271478" y="109538"/>
                    <a:pt x="292147" y="109538"/>
                  </a:cubicBezTo>
                  <a:close/>
                  <a:moveTo>
                    <a:pt x="38473" y="109538"/>
                  </a:moveTo>
                  <a:cubicBezTo>
                    <a:pt x="59391" y="109538"/>
                    <a:pt x="75079" y="126291"/>
                    <a:pt x="75079" y="145621"/>
                  </a:cubicBezTo>
                  <a:cubicBezTo>
                    <a:pt x="75079" y="145621"/>
                    <a:pt x="75079" y="145621"/>
                    <a:pt x="75079" y="207478"/>
                  </a:cubicBezTo>
                  <a:cubicBezTo>
                    <a:pt x="75079" y="207478"/>
                    <a:pt x="75079" y="207478"/>
                    <a:pt x="106456" y="207478"/>
                  </a:cubicBezTo>
                  <a:cubicBezTo>
                    <a:pt x="123451" y="207478"/>
                    <a:pt x="136525" y="220364"/>
                    <a:pt x="136525" y="235829"/>
                  </a:cubicBezTo>
                  <a:cubicBezTo>
                    <a:pt x="136525" y="235829"/>
                    <a:pt x="136525" y="235829"/>
                    <a:pt x="136525" y="319593"/>
                  </a:cubicBezTo>
                  <a:cubicBezTo>
                    <a:pt x="136525" y="324747"/>
                    <a:pt x="132603" y="328613"/>
                    <a:pt x="126066" y="328613"/>
                  </a:cubicBezTo>
                  <a:cubicBezTo>
                    <a:pt x="126066" y="328613"/>
                    <a:pt x="126066" y="328613"/>
                    <a:pt x="88153" y="328613"/>
                  </a:cubicBezTo>
                  <a:cubicBezTo>
                    <a:pt x="82923" y="328613"/>
                    <a:pt x="79001" y="324747"/>
                    <a:pt x="79001" y="319593"/>
                  </a:cubicBezTo>
                  <a:cubicBezTo>
                    <a:pt x="79001" y="319593"/>
                    <a:pt x="79001" y="319593"/>
                    <a:pt x="79001" y="264179"/>
                  </a:cubicBezTo>
                  <a:cubicBezTo>
                    <a:pt x="79001" y="264179"/>
                    <a:pt x="79001" y="264179"/>
                    <a:pt x="37166" y="264179"/>
                  </a:cubicBezTo>
                  <a:cubicBezTo>
                    <a:pt x="18863" y="264179"/>
                    <a:pt x="3175" y="248715"/>
                    <a:pt x="3175" y="229385"/>
                  </a:cubicBezTo>
                  <a:cubicBezTo>
                    <a:pt x="3175" y="229385"/>
                    <a:pt x="3175" y="229385"/>
                    <a:pt x="3175" y="145621"/>
                  </a:cubicBezTo>
                  <a:cubicBezTo>
                    <a:pt x="3175" y="126291"/>
                    <a:pt x="18863" y="109538"/>
                    <a:pt x="38473" y="109538"/>
                  </a:cubicBezTo>
                  <a:close/>
                  <a:moveTo>
                    <a:pt x="160734" y="88900"/>
                  </a:moveTo>
                  <a:cubicBezTo>
                    <a:pt x="160734" y="88900"/>
                    <a:pt x="160734" y="88900"/>
                    <a:pt x="171053" y="88900"/>
                  </a:cubicBezTo>
                  <a:cubicBezTo>
                    <a:pt x="172343" y="88900"/>
                    <a:pt x="173633" y="90195"/>
                    <a:pt x="173633" y="90195"/>
                  </a:cubicBezTo>
                  <a:cubicBezTo>
                    <a:pt x="174923" y="92785"/>
                    <a:pt x="176213" y="94080"/>
                    <a:pt x="174923" y="95375"/>
                  </a:cubicBezTo>
                  <a:cubicBezTo>
                    <a:pt x="174923" y="95375"/>
                    <a:pt x="174923" y="95375"/>
                    <a:pt x="169763" y="103146"/>
                  </a:cubicBezTo>
                  <a:cubicBezTo>
                    <a:pt x="169763" y="103146"/>
                    <a:pt x="169763" y="103146"/>
                    <a:pt x="172343" y="123867"/>
                  </a:cubicBezTo>
                  <a:cubicBezTo>
                    <a:pt x="172343" y="123867"/>
                    <a:pt x="172343" y="123867"/>
                    <a:pt x="167184" y="136818"/>
                  </a:cubicBezTo>
                  <a:cubicBezTo>
                    <a:pt x="167184" y="138113"/>
                    <a:pt x="164604" y="138113"/>
                    <a:pt x="164604" y="136818"/>
                  </a:cubicBezTo>
                  <a:cubicBezTo>
                    <a:pt x="164604" y="136818"/>
                    <a:pt x="164604" y="136818"/>
                    <a:pt x="159444" y="123867"/>
                  </a:cubicBezTo>
                  <a:cubicBezTo>
                    <a:pt x="159444" y="123867"/>
                    <a:pt x="159444" y="123867"/>
                    <a:pt x="162024" y="103146"/>
                  </a:cubicBezTo>
                  <a:cubicBezTo>
                    <a:pt x="162024" y="103146"/>
                    <a:pt x="162024" y="103146"/>
                    <a:pt x="156865" y="95375"/>
                  </a:cubicBezTo>
                  <a:cubicBezTo>
                    <a:pt x="155575" y="94080"/>
                    <a:pt x="156865" y="92785"/>
                    <a:pt x="158155" y="90195"/>
                  </a:cubicBezTo>
                  <a:cubicBezTo>
                    <a:pt x="158155" y="90195"/>
                    <a:pt x="159444" y="88900"/>
                    <a:pt x="160734" y="88900"/>
                  </a:cubicBezTo>
                  <a:close/>
                  <a:moveTo>
                    <a:pt x="136182" y="88900"/>
                  </a:moveTo>
                  <a:cubicBezTo>
                    <a:pt x="137474" y="88900"/>
                    <a:pt x="138766" y="90201"/>
                    <a:pt x="138766" y="91502"/>
                  </a:cubicBezTo>
                  <a:cubicBezTo>
                    <a:pt x="138766" y="91502"/>
                    <a:pt x="138766" y="91502"/>
                    <a:pt x="165893" y="165652"/>
                  </a:cubicBezTo>
                  <a:cubicBezTo>
                    <a:pt x="165893" y="165652"/>
                    <a:pt x="165893" y="165652"/>
                    <a:pt x="193021" y="91502"/>
                  </a:cubicBezTo>
                  <a:cubicBezTo>
                    <a:pt x="193021" y="90201"/>
                    <a:pt x="195605" y="88900"/>
                    <a:pt x="196897" y="90201"/>
                  </a:cubicBezTo>
                  <a:cubicBezTo>
                    <a:pt x="196897" y="90201"/>
                    <a:pt x="196897" y="90201"/>
                    <a:pt x="208523" y="92802"/>
                  </a:cubicBezTo>
                  <a:cubicBezTo>
                    <a:pt x="222733" y="98006"/>
                    <a:pt x="231775" y="111015"/>
                    <a:pt x="231775" y="125325"/>
                  </a:cubicBezTo>
                  <a:cubicBezTo>
                    <a:pt x="231775" y="125325"/>
                    <a:pt x="231775" y="125325"/>
                    <a:pt x="231775" y="176059"/>
                  </a:cubicBezTo>
                  <a:cubicBezTo>
                    <a:pt x="231775" y="179961"/>
                    <a:pt x="229192" y="182563"/>
                    <a:pt x="226608" y="182563"/>
                  </a:cubicBezTo>
                  <a:cubicBezTo>
                    <a:pt x="226608" y="182563"/>
                    <a:pt x="226608" y="182563"/>
                    <a:pt x="105179" y="182563"/>
                  </a:cubicBezTo>
                  <a:cubicBezTo>
                    <a:pt x="102595" y="182563"/>
                    <a:pt x="100012" y="179961"/>
                    <a:pt x="100012" y="176059"/>
                  </a:cubicBezTo>
                  <a:cubicBezTo>
                    <a:pt x="100012" y="176059"/>
                    <a:pt x="100012" y="176059"/>
                    <a:pt x="100012" y="125325"/>
                  </a:cubicBezTo>
                  <a:cubicBezTo>
                    <a:pt x="100012" y="111015"/>
                    <a:pt x="109054" y="98006"/>
                    <a:pt x="123264" y="92802"/>
                  </a:cubicBezTo>
                  <a:cubicBezTo>
                    <a:pt x="123264" y="92802"/>
                    <a:pt x="123264" y="92802"/>
                    <a:pt x="134890" y="90201"/>
                  </a:cubicBezTo>
                  <a:cubicBezTo>
                    <a:pt x="134890" y="88900"/>
                    <a:pt x="134890" y="88900"/>
                    <a:pt x="136182" y="88900"/>
                  </a:cubicBezTo>
                  <a:close/>
                  <a:moveTo>
                    <a:pt x="292100" y="19050"/>
                  </a:moveTo>
                  <a:cubicBezTo>
                    <a:pt x="314019" y="19050"/>
                    <a:pt x="331788" y="36819"/>
                    <a:pt x="331788" y="58738"/>
                  </a:cubicBezTo>
                  <a:cubicBezTo>
                    <a:pt x="331788" y="80657"/>
                    <a:pt x="314019" y="98426"/>
                    <a:pt x="292100" y="98426"/>
                  </a:cubicBezTo>
                  <a:cubicBezTo>
                    <a:pt x="270181" y="98426"/>
                    <a:pt x="252412" y="80657"/>
                    <a:pt x="252412" y="58738"/>
                  </a:cubicBezTo>
                  <a:cubicBezTo>
                    <a:pt x="252412" y="36819"/>
                    <a:pt x="270181" y="19050"/>
                    <a:pt x="292100" y="19050"/>
                  </a:cubicBezTo>
                  <a:close/>
                  <a:moveTo>
                    <a:pt x="39688" y="19050"/>
                  </a:moveTo>
                  <a:cubicBezTo>
                    <a:pt x="61607" y="19050"/>
                    <a:pt x="79376" y="36819"/>
                    <a:pt x="79376" y="58738"/>
                  </a:cubicBezTo>
                  <a:cubicBezTo>
                    <a:pt x="79376" y="80657"/>
                    <a:pt x="61607" y="98426"/>
                    <a:pt x="39688" y="98426"/>
                  </a:cubicBezTo>
                  <a:cubicBezTo>
                    <a:pt x="17769" y="98426"/>
                    <a:pt x="0" y="80657"/>
                    <a:pt x="0" y="58738"/>
                  </a:cubicBezTo>
                  <a:cubicBezTo>
                    <a:pt x="0" y="36819"/>
                    <a:pt x="17769" y="19050"/>
                    <a:pt x="39688" y="19050"/>
                  </a:cubicBezTo>
                  <a:close/>
                  <a:moveTo>
                    <a:pt x="165894" y="0"/>
                  </a:moveTo>
                  <a:cubicBezTo>
                    <a:pt x="187375" y="0"/>
                    <a:pt x="204788" y="17769"/>
                    <a:pt x="204788" y="39688"/>
                  </a:cubicBezTo>
                  <a:cubicBezTo>
                    <a:pt x="204788" y="61607"/>
                    <a:pt x="187375" y="79376"/>
                    <a:pt x="165894" y="79376"/>
                  </a:cubicBezTo>
                  <a:cubicBezTo>
                    <a:pt x="144413" y="79376"/>
                    <a:pt x="127000" y="61607"/>
                    <a:pt x="127000" y="39688"/>
                  </a:cubicBezTo>
                  <a:cubicBezTo>
                    <a:pt x="127000" y="17769"/>
                    <a:pt x="144413" y="0"/>
                    <a:pt x="1658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848466" y="2119086"/>
            <a:ext cx="1219200" cy="1596571"/>
            <a:chOff x="8848466" y="2119086"/>
            <a:chExt cx="1219200" cy="1596571"/>
          </a:xfrm>
        </p:grpSpPr>
        <p:sp>
          <p:nvSpPr>
            <p:cNvPr id="5" name="矩形 4"/>
            <p:cNvSpPr/>
            <p:nvPr/>
          </p:nvSpPr>
          <p:spPr>
            <a:xfrm>
              <a:off x="8848466" y="2119086"/>
              <a:ext cx="1219200" cy="1219200"/>
            </a:xfrm>
            <a:prstGeom prst="rect">
              <a:avLst/>
            </a:pr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flipV="1">
              <a:off x="9306538" y="3454401"/>
              <a:ext cx="303056" cy="261256"/>
            </a:xfrm>
            <a:prstGeom prst="triangle">
              <a:avLst/>
            </a:pr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10"/>
            <p:cNvSpPr/>
            <p:nvPr/>
          </p:nvSpPr>
          <p:spPr>
            <a:xfrm>
              <a:off x="9200420" y="2452914"/>
              <a:ext cx="515292" cy="551544"/>
            </a:xfrm>
            <a:custGeom>
              <a:avLst/>
              <a:gdLst>
                <a:gd name="connsiteX0" fmla="*/ 270013 w 315913"/>
                <a:gd name="connsiteY0" fmla="*/ 244475 h 338138"/>
                <a:gd name="connsiteX1" fmla="*/ 315913 w 315913"/>
                <a:gd name="connsiteY1" fmla="*/ 290647 h 338138"/>
                <a:gd name="connsiteX2" fmla="*/ 315913 w 315913"/>
                <a:gd name="connsiteY2" fmla="*/ 331542 h 338138"/>
                <a:gd name="connsiteX3" fmla="*/ 313290 w 315913"/>
                <a:gd name="connsiteY3" fmla="*/ 335500 h 338138"/>
                <a:gd name="connsiteX4" fmla="*/ 309356 w 315913"/>
                <a:gd name="connsiteY4" fmla="*/ 338138 h 338138"/>
                <a:gd name="connsiteX5" fmla="*/ 231982 w 315913"/>
                <a:gd name="connsiteY5" fmla="*/ 338138 h 338138"/>
                <a:gd name="connsiteX6" fmla="*/ 225425 w 315913"/>
                <a:gd name="connsiteY6" fmla="*/ 331542 h 338138"/>
                <a:gd name="connsiteX7" fmla="*/ 225425 w 315913"/>
                <a:gd name="connsiteY7" fmla="*/ 290647 h 338138"/>
                <a:gd name="connsiteX8" fmla="*/ 270013 w 315913"/>
                <a:gd name="connsiteY8" fmla="*/ 244475 h 338138"/>
                <a:gd name="connsiteX9" fmla="*/ 157956 w 315913"/>
                <a:gd name="connsiteY9" fmla="*/ 244475 h 338138"/>
                <a:gd name="connsiteX10" fmla="*/ 203200 w 315913"/>
                <a:gd name="connsiteY10" fmla="*/ 290647 h 338138"/>
                <a:gd name="connsiteX11" fmla="*/ 203200 w 315913"/>
                <a:gd name="connsiteY11" fmla="*/ 331542 h 338138"/>
                <a:gd name="connsiteX12" fmla="*/ 201869 w 315913"/>
                <a:gd name="connsiteY12" fmla="*/ 335500 h 338138"/>
                <a:gd name="connsiteX13" fmla="*/ 196546 w 315913"/>
                <a:gd name="connsiteY13" fmla="*/ 338138 h 338138"/>
                <a:gd name="connsiteX14" fmla="*/ 119365 w 315913"/>
                <a:gd name="connsiteY14" fmla="*/ 338138 h 338138"/>
                <a:gd name="connsiteX15" fmla="*/ 112712 w 315913"/>
                <a:gd name="connsiteY15" fmla="*/ 331542 h 338138"/>
                <a:gd name="connsiteX16" fmla="*/ 112712 w 315913"/>
                <a:gd name="connsiteY16" fmla="*/ 290647 h 338138"/>
                <a:gd name="connsiteX17" fmla="*/ 157956 w 315913"/>
                <a:gd name="connsiteY17" fmla="*/ 244475 h 338138"/>
                <a:gd name="connsiteX18" fmla="*/ 45900 w 315913"/>
                <a:gd name="connsiteY18" fmla="*/ 244475 h 338138"/>
                <a:gd name="connsiteX19" fmla="*/ 90488 w 315913"/>
                <a:gd name="connsiteY19" fmla="*/ 290647 h 338138"/>
                <a:gd name="connsiteX20" fmla="*/ 90488 w 315913"/>
                <a:gd name="connsiteY20" fmla="*/ 331542 h 338138"/>
                <a:gd name="connsiteX21" fmla="*/ 89176 w 315913"/>
                <a:gd name="connsiteY21" fmla="*/ 335500 h 338138"/>
                <a:gd name="connsiteX22" fmla="*/ 83931 w 315913"/>
                <a:gd name="connsiteY22" fmla="*/ 338138 h 338138"/>
                <a:gd name="connsiteX23" fmla="*/ 6557 w 315913"/>
                <a:gd name="connsiteY23" fmla="*/ 338138 h 338138"/>
                <a:gd name="connsiteX24" fmla="*/ 0 w 315913"/>
                <a:gd name="connsiteY24" fmla="*/ 331542 h 338138"/>
                <a:gd name="connsiteX25" fmla="*/ 0 w 315913"/>
                <a:gd name="connsiteY25" fmla="*/ 290647 h 338138"/>
                <a:gd name="connsiteX26" fmla="*/ 45900 w 315913"/>
                <a:gd name="connsiteY26" fmla="*/ 244475 h 338138"/>
                <a:gd name="connsiteX27" fmla="*/ 271463 w 315913"/>
                <a:gd name="connsiteY27" fmla="*/ 180975 h 338138"/>
                <a:gd name="connsiteX28" fmla="*/ 301625 w 315913"/>
                <a:gd name="connsiteY28" fmla="*/ 211138 h 338138"/>
                <a:gd name="connsiteX29" fmla="*/ 271463 w 315913"/>
                <a:gd name="connsiteY29" fmla="*/ 241300 h 338138"/>
                <a:gd name="connsiteX30" fmla="*/ 241300 w 315913"/>
                <a:gd name="connsiteY30" fmla="*/ 211138 h 338138"/>
                <a:gd name="connsiteX31" fmla="*/ 271463 w 315913"/>
                <a:gd name="connsiteY31" fmla="*/ 180975 h 338138"/>
                <a:gd name="connsiteX32" fmla="*/ 159420 w 315913"/>
                <a:gd name="connsiteY32" fmla="*/ 180975 h 338138"/>
                <a:gd name="connsiteX33" fmla="*/ 188912 w 315913"/>
                <a:gd name="connsiteY33" fmla="*/ 211138 h 338138"/>
                <a:gd name="connsiteX34" fmla="*/ 159420 w 315913"/>
                <a:gd name="connsiteY34" fmla="*/ 241300 h 338138"/>
                <a:gd name="connsiteX35" fmla="*/ 128587 w 315913"/>
                <a:gd name="connsiteY35" fmla="*/ 211138 h 338138"/>
                <a:gd name="connsiteX36" fmla="*/ 159420 w 315913"/>
                <a:gd name="connsiteY36" fmla="*/ 180975 h 338138"/>
                <a:gd name="connsiteX37" fmla="*/ 46038 w 315913"/>
                <a:gd name="connsiteY37" fmla="*/ 180975 h 338138"/>
                <a:gd name="connsiteX38" fmla="*/ 76201 w 315913"/>
                <a:gd name="connsiteY38" fmla="*/ 211138 h 338138"/>
                <a:gd name="connsiteX39" fmla="*/ 46038 w 315913"/>
                <a:gd name="connsiteY39" fmla="*/ 241301 h 338138"/>
                <a:gd name="connsiteX40" fmla="*/ 15875 w 315913"/>
                <a:gd name="connsiteY40" fmla="*/ 211138 h 338138"/>
                <a:gd name="connsiteX41" fmla="*/ 46038 w 315913"/>
                <a:gd name="connsiteY41" fmla="*/ 180975 h 338138"/>
                <a:gd name="connsiteX42" fmla="*/ 270005 w 315913"/>
                <a:gd name="connsiteY42" fmla="*/ 77788 h 338138"/>
                <a:gd name="connsiteX43" fmla="*/ 238125 w 315913"/>
                <a:gd name="connsiteY43" fmla="*/ 109792 h 338138"/>
                <a:gd name="connsiteX44" fmla="*/ 238125 w 315913"/>
                <a:gd name="connsiteY44" fmla="*/ 144463 h 338138"/>
                <a:gd name="connsiteX45" fmla="*/ 303213 w 315913"/>
                <a:gd name="connsiteY45" fmla="*/ 144463 h 338138"/>
                <a:gd name="connsiteX46" fmla="*/ 303213 w 315913"/>
                <a:gd name="connsiteY46" fmla="*/ 109792 h 338138"/>
                <a:gd name="connsiteX47" fmla="*/ 270005 w 315913"/>
                <a:gd name="connsiteY47" fmla="*/ 77788 h 338138"/>
                <a:gd name="connsiteX48" fmla="*/ 270013 w 315913"/>
                <a:gd name="connsiteY48" fmla="*/ 65088 h 338138"/>
                <a:gd name="connsiteX49" fmla="*/ 315913 w 315913"/>
                <a:gd name="connsiteY49" fmla="*/ 109941 h 338138"/>
                <a:gd name="connsiteX50" fmla="*/ 315913 w 315913"/>
                <a:gd name="connsiteY50" fmla="*/ 150836 h 338138"/>
                <a:gd name="connsiteX51" fmla="*/ 313290 w 315913"/>
                <a:gd name="connsiteY51" fmla="*/ 156113 h 338138"/>
                <a:gd name="connsiteX52" fmla="*/ 309356 w 315913"/>
                <a:gd name="connsiteY52" fmla="*/ 158751 h 338138"/>
                <a:gd name="connsiteX53" fmla="*/ 231982 w 315913"/>
                <a:gd name="connsiteY53" fmla="*/ 158751 h 338138"/>
                <a:gd name="connsiteX54" fmla="*/ 225425 w 315913"/>
                <a:gd name="connsiteY54" fmla="*/ 150836 h 338138"/>
                <a:gd name="connsiteX55" fmla="*/ 225425 w 315913"/>
                <a:gd name="connsiteY55" fmla="*/ 109941 h 338138"/>
                <a:gd name="connsiteX56" fmla="*/ 270013 w 315913"/>
                <a:gd name="connsiteY56" fmla="*/ 65088 h 338138"/>
                <a:gd name="connsiteX57" fmla="*/ 157956 w 315913"/>
                <a:gd name="connsiteY57" fmla="*/ 65088 h 338138"/>
                <a:gd name="connsiteX58" fmla="*/ 203200 w 315913"/>
                <a:gd name="connsiteY58" fmla="*/ 109941 h 338138"/>
                <a:gd name="connsiteX59" fmla="*/ 203200 w 315913"/>
                <a:gd name="connsiteY59" fmla="*/ 150836 h 338138"/>
                <a:gd name="connsiteX60" fmla="*/ 201869 w 315913"/>
                <a:gd name="connsiteY60" fmla="*/ 156113 h 338138"/>
                <a:gd name="connsiteX61" fmla="*/ 196546 w 315913"/>
                <a:gd name="connsiteY61" fmla="*/ 158751 h 338138"/>
                <a:gd name="connsiteX62" fmla="*/ 119365 w 315913"/>
                <a:gd name="connsiteY62" fmla="*/ 158751 h 338138"/>
                <a:gd name="connsiteX63" fmla="*/ 112712 w 315913"/>
                <a:gd name="connsiteY63" fmla="*/ 150836 h 338138"/>
                <a:gd name="connsiteX64" fmla="*/ 112712 w 315913"/>
                <a:gd name="connsiteY64" fmla="*/ 109941 h 338138"/>
                <a:gd name="connsiteX65" fmla="*/ 157956 w 315913"/>
                <a:gd name="connsiteY65" fmla="*/ 65088 h 338138"/>
                <a:gd name="connsiteX66" fmla="*/ 45900 w 315913"/>
                <a:gd name="connsiteY66" fmla="*/ 65088 h 338138"/>
                <a:gd name="connsiteX67" fmla="*/ 90488 w 315913"/>
                <a:gd name="connsiteY67" fmla="*/ 109941 h 338138"/>
                <a:gd name="connsiteX68" fmla="*/ 90488 w 315913"/>
                <a:gd name="connsiteY68" fmla="*/ 150836 h 338138"/>
                <a:gd name="connsiteX69" fmla="*/ 89176 w 315913"/>
                <a:gd name="connsiteY69" fmla="*/ 156113 h 338138"/>
                <a:gd name="connsiteX70" fmla="*/ 83931 w 315913"/>
                <a:gd name="connsiteY70" fmla="*/ 158751 h 338138"/>
                <a:gd name="connsiteX71" fmla="*/ 6557 w 315913"/>
                <a:gd name="connsiteY71" fmla="*/ 158751 h 338138"/>
                <a:gd name="connsiteX72" fmla="*/ 0 w 315913"/>
                <a:gd name="connsiteY72" fmla="*/ 150836 h 338138"/>
                <a:gd name="connsiteX73" fmla="*/ 0 w 315913"/>
                <a:gd name="connsiteY73" fmla="*/ 109941 h 338138"/>
                <a:gd name="connsiteX74" fmla="*/ 45900 w 315913"/>
                <a:gd name="connsiteY74" fmla="*/ 65088 h 338138"/>
                <a:gd name="connsiteX75" fmla="*/ 270669 w 315913"/>
                <a:gd name="connsiteY75" fmla="*/ 14288 h 338138"/>
                <a:gd name="connsiteX76" fmla="*/ 254000 w 315913"/>
                <a:gd name="connsiteY76" fmla="*/ 30957 h 338138"/>
                <a:gd name="connsiteX77" fmla="*/ 270669 w 315913"/>
                <a:gd name="connsiteY77" fmla="*/ 47626 h 338138"/>
                <a:gd name="connsiteX78" fmla="*/ 287338 w 315913"/>
                <a:gd name="connsiteY78" fmla="*/ 30957 h 338138"/>
                <a:gd name="connsiteX79" fmla="*/ 270669 w 315913"/>
                <a:gd name="connsiteY79" fmla="*/ 14288 h 338138"/>
                <a:gd name="connsiteX80" fmla="*/ 271463 w 315913"/>
                <a:gd name="connsiteY80" fmla="*/ 0 h 338138"/>
                <a:gd name="connsiteX81" fmla="*/ 301625 w 315913"/>
                <a:gd name="connsiteY81" fmla="*/ 30957 h 338138"/>
                <a:gd name="connsiteX82" fmla="*/ 271463 w 315913"/>
                <a:gd name="connsiteY82" fmla="*/ 61913 h 338138"/>
                <a:gd name="connsiteX83" fmla="*/ 241300 w 315913"/>
                <a:gd name="connsiteY83" fmla="*/ 30957 h 338138"/>
                <a:gd name="connsiteX84" fmla="*/ 271463 w 315913"/>
                <a:gd name="connsiteY84" fmla="*/ 0 h 338138"/>
                <a:gd name="connsiteX85" fmla="*/ 159420 w 315913"/>
                <a:gd name="connsiteY85" fmla="*/ 0 h 338138"/>
                <a:gd name="connsiteX86" fmla="*/ 188912 w 315913"/>
                <a:gd name="connsiteY86" fmla="*/ 30957 h 338138"/>
                <a:gd name="connsiteX87" fmla="*/ 159420 w 315913"/>
                <a:gd name="connsiteY87" fmla="*/ 61913 h 338138"/>
                <a:gd name="connsiteX88" fmla="*/ 128587 w 315913"/>
                <a:gd name="connsiteY88" fmla="*/ 30957 h 338138"/>
                <a:gd name="connsiteX89" fmla="*/ 159420 w 315913"/>
                <a:gd name="connsiteY89" fmla="*/ 0 h 338138"/>
                <a:gd name="connsiteX90" fmla="*/ 46037 w 315913"/>
                <a:gd name="connsiteY90" fmla="*/ 0 h 338138"/>
                <a:gd name="connsiteX91" fmla="*/ 76200 w 315913"/>
                <a:gd name="connsiteY91" fmla="*/ 30957 h 338138"/>
                <a:gd name="connsiteX92" fmla="*/ 46037 w 315913"/>
                <a:gd name="connsiteY92" fmla="*/ 61913 h 338138"/>
                <a:gd name="connsiteX93" fmla="*/ 15875 w 315913"/>
                <a:gd name="connsiteY93" fmla="*/ 30957 h 338138"/>
                <a:gd name="connsiteX94" fmla="*/ 46037 w 315913"/>
                <a:gd name="connsiteY9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5913" h="338138">
                  <a:moveTo>
                    <a:pt x="270013" y="244475"/>
                  </a:moveTo>
                  <a:cubicBezTo>
                    <a:pt x="294930" y="244475"/>
                    <a:pt x="315913" y="265582"/>
                    <a:pt x="315913" y="290647"/>
                  </a:cubicBezTo>
                  <a:cubicBezTo>
                    <a:pt x="315913" y="290647"/>
                    <a:pt x="315913" y="290647"/>
                    <a:pt x="315913" y="331542"/>
                  </a:cubicBezTo>
                  <a:cubicBezTo>
                    <a:pt x="315913" y="332861"/>
                    <a:pt x="314602" y="335500"/>
                    <a:pt x="313290" y="335500"/>
                  </a:cubicBezTo>
                  <a:cubicBezTo>
                    <a:pt x="313290" y="336819"/>
                    <a:pt x="310667" y="338138"/>
                    <a:pt x="309356" y="338138"/>
                  </a:cubicBezTo>
                  <a:cubicBezTo>
                    <a:pt x="309356" y="338138"/>
                    <a:pt x="309356" y="338138"/>
                    <a:pt x="231982" y="338138"/>
                  </a:cubicBezTo>
                  <a:cubicBezTo>
                    <a:pt x="228048" y="338138"/>
                    <a:pt x="225425" y="335500"/>
                    <a:pt x="225425" y="331542"/>
                  </a:cubicBezTo>
                  <a:cubicBezTo>
                    <a:pt x="225425" y="331542"/>
                    <a:pt x="225425" y="331542"/>
                    <a:pt x="225425" y="290647"/>
                  </a:cubicBezTo>
                  <a:cubicBezTo>
                    <a:pt x="225425" y="265582"/>
                    <a:pt x="246408" y="244475"/>
                    <a:pt x="270013" y="244475"/>
                  </a:cubicBezTo>
                  <a:close/>
                  <a:moveTo>
                    <a:pt x="157956" y="244475"/>
                  </a:moveTo>
                  <a:cubicBezTo>
                    <a:pt x="183239" y="244475"/>
                    <a:pt x="203200" y="265582"/>
                    <a:pt x="203200" y="290647"/>
                  </a:cubicBezTo>
                  <a:cubicBezTo>
                    <a:pt x="203200" y="290647"/>
                    <a:pt x="203200" y="290647"/>
                    <a:pt x="203200" y="331542"/>
                  </a:cubicBezTo>
                  <a:cubicBezTo>
                    <a:pt x="203200" y="332861"/>
                    <a:pt x="203200" y="335500"/>
                    <a:pt x="201869" y="335500"/>
                  </a:cubicBezTo>
                  <a:cubicBezTo>
                    <a:pt x="200538" y="336819"/>
                    <a:pt x="199208" y="338138"/>
                    <a:pt x="196546" y="338138"/>
                  </a:cubicBezTo>
                  <a:cubicBezTo>
                    <a:pt x="196546" y="338138"/>
                    <a:pt x="196546" y="338138"/>
                    <a:pt x="119365" y="338138"/>
                  </a:cubicBezTo>
                  <a:cubicBezTo>
                    <a:pt x="115373" y="338138"/>
                    <a:pt x="112712" y="335500"/>
                    <a:pt x="112712" y="331542"/>
                  </a:cubicBezTo>
                  <a:cubicBezTo>
                    <a:pt x="112712" y="331542"/>
                    <a:pt x="112712" y="331542"/>
                    <a:pt x="112712" y="290647"/>
                  </a:cubicBezTo>
                  <a:cubicBezTo>
                    <a:pt x="112712" y="265582"/>
                    <a:pt x="132672" y="244475"/>
                    <a:pt x="157956" y="244475"/>
                  </a:cubicBezTo>
                  <a:close/>
                  <a:moveTo>
                    <a:pt x="45900" y="244475"/>
                  </a:moveTo>
                  <a:cubicBezTo>
                    <a:pt x="69505" y="244475"/>
                    <a:pt x="90488" y="265582"/>
                    <a:pt x="90488" y="290647"/>
                  </a:cubicBezTo>
                  <a:cubicBezTo>
                    <a:pt x="90488" y="290647"/>
                    <a:pt x="90488" y="290647"/>
                    <a:pt x="90488" y="331542"/>
                  </a:cubicBezTo>
                  <a:cubicBezTo>
                    <a:pt x="90488" y="332861"/>
                    <a:pt x="90488" y="335500"/>
                    <a:pt x="89176" y="335500"/>
                  </a:cubicBezTo>
                  <a:cubicBezTo>
                    <a:pt x="87865" y="336819"/>
                    <a:pt x="85242" y="338138"/>
                    <a:pt x="83931" y="338138"/>
                  </a:cubicBezTo>
                  <a:cubicBezTo>
                    <a:pt x="83931" y="338138"/>
                    <a:pt x="83931" y="338138"/>
                    <a:pt x="6557" y="338138"/>
                  </a:cubicBezTo>
                  <a:cubicBezTo>
                    <a:pt x="3934" y="338138"/>
                    <a:pt x="0" y="335500"/>
                    <a:pt x="0" y="331542"/>
                  </a:cubicBezTo>
                  <a:cubicBezTo>
                    <a:pt x="0" y="331542"/>
                    <a:pt x="0" y="331542"/>
                    <a:pt x="0" y="290647"/>
                  </a:cubicBezTo>
                  <a:cubicBezTo>
                    <a:pt x="0" y="265582"/>
                    <a:pt x="20983" y="244475"/>
                    <a:pt x="45900" y="244475"/>
                  </a:cubicBezTo>
                  <a:close/>
                  <a:moveTo>
                    <a:pt x="271463" y="180975"/>
                  </a:moveTo>
                  <a:cubicBezTo>
                    <a:pt x="287200" y="180975"/>
                    <a:pt x="301625" y="194089"/>
                    <a:pt x="301625" y="211138"/>
                  </a:cubicBezTo>
                  <a:cubicBezTo>
                    <a:pt x="301625" y="228186"/>
                    <a:pt x="287200" y="241300"/>
                    <a:pt x="271463" y="241300"/>
                  </a:cubicBezTo>
                  <a:cubicBezTo>
                    <a:pt x="254414" y="241300"/>
                    <a:pt x="241300" y="228186"/>
                    <a:pt x="241300" y="211138"/>
                  </a:cubicBezTo>
                  <a:cubicBezTo>
                    <a:pt x="241300" y="194089"/>
                    <a:pt x="254414" y="180975"/>
                    <a:pt x="271463" y="180975"/>
                  </a:cubicBezTo>
                  <a:close/>
                  <a:moveTo>
                    <a:pt x="159420" y="180975"/>
                  </a:moveTo>
                  <a:cubicBezTo>
                    <a:pt x="175506" y="180975"/>
                    <a:pt x="188912" y="194089"/>
                    <a:pt x="188912" y="211138"/>
                  </a:cubicBezTo>
                  <a:cubicBezTo>
                    <a:pt x="188912" y="228186"/>
                    <a:pt x="175506" y="241300"/>
                    <a:pt x="159420" y="241300"/>
                  </a:cubicBezTo>
                  <a:cubicBezTo>
                    <a:pt x="141992" y="241300"/>
                    <a:pt x="128587" y="228186"/>
                    <a:pt x="128587" y="211138"/>
                  </a:cubicBezTo>
                  <a:cubicBezTo>
                    <a:pt x="128587" y="194089"/>
                    <a:pt x="141992" y="180975"/>
                    <a:pt x="159420" y="180975"/>
                  </a:cubicBezTo>
                  <a:close/>
                  <a:moveTo>
                    <a:pt x="46038" y="180975"/>
                  </a:moveTo>
                  <a:cubicBezTo>
                    <a:pt x="62697" y="180975"/>
                    <a:pt x="76201" y="194479"/>
                    <a:pt x="76201" y="211138"/>
                  </a:cubicBezTo>
                  <a:cubicBezTo>
                    <a:pt x="76201" y="227797"/>
                    <a:pt x="62697" y="241301"/>
                    <a:pt x="46038" y="241301"/>
                  </a:cubicBezTo>
                  <a:cubicBezTo>
                    <a:pt x="29379" y="241301"/>
                    <a:pt x="15875" y="227797"/>
                    <a:pt x="15875" y="211138"/>
                  </a:cubicBezTo>
                  <a:cubicBezTo>
                    <a:pt x="15875" y="194479"/>
                    <a:pt x="29379" y="180975"/>
                    <a:pt x="46038" y="180975"/>
                  </a:cubicBezTo>
                  <a:close/>
                  <a:moveTo>
                    <a:pt x="270005" y="77788"/>
                  </a:moveTo>
                  <a:cubicBezTo>
                    <a:pt x="252736" y="77788"/>
                    <a:pt x="238125" y="92457"/>
                    <a:pt x="238125" y="109792"/>
                  </a:cubicBezTo>
                  <a:cubicBezTo>
                    <a:pt x="238125" y="109792"/>
                    <a:pt x="238125" y="109792"/>
                    <a:pt x="238125" y="144463"/>
                  </a:cubicBezTo>
                  <a:cubicBezTo>
                    <a:pt x="238125" y="144463"/>
                    <a:pt x="238125" y="144463"/>
                    <a:pt x="303213" y="144463"/>
                  </a:cubicBezTo>
                  <a:lnTo>
                    <a:pt x="303213" y="109792"/>
                  </a:lnTo>
                  <a:cubicBezTo>
                    <a:pt x="303213" y="92457"/>
                    <a:pt x="288602" y="77788"/>
                    <a:pt x="270005" y="77788"/>
                  </a:cubicBezTo>
                  <a:close/>
                  <a:moveTo>
                    <a:pt x="270013" y="65088"/>
                  </a:moveTo>
                  <a:cubicBezTo>
                    <a:pt x="294930" y="65088"/>
                    <a:pt x="315913" y="84876"/>
                    <a:pt x="315913" y="109941"/>
                  </a:cubicBezTo>
                  <a:cubicBezTo>
                    <a:pt x="315913" y="109941"/>
                    <a:pt x="315913" y="109941"/>
                    <a:pt x="315913" y="150836"/>
                  </a:cubicBezTo>
                  <a:cubicBezTo>
                    <a:pt x="315913" y="153474"/>
                    <a:pt x="314602" y="154794"/>
                    <a:pt x="313290" y="156113"/>
                  </a:cubicBezTo>
                  <a:cubicBezTo>
                    <a:pt x="313290" y="157432"/>
                    <a:pt x="310667" y="158751"/>
                    <a:pt x="309356" y="158751"/>
                  </a:cubicBezTo>
                  <a:cubicBezTo>
                    <a:pt x="309356" y="158751"/>
                    <a:pt x="309356" y="158751"/>
                    <a:pt x="231982" y="158751"/>
                  </a:cubicBezTo>
                  <a:cubicBezTo>
                    <a:pt x="228048" y="158751"/>
                    <a:pt x="225425" y="154794"/>
                    <a:pt x="225425" y="150836"/>
                  </a:cubicBezTo>
                  <a:cubicBezTo>
                    <a:pt x="225425" y="150836"/>
                    <a:pt x="225425" y="150836"/>
                    <a:pt x="225425" y="109941"/>
                  </a:cubicBezTo>
                  <a:cubicBezTo>
                    <a:pt x="225425" y="84876"/>
                    <a:pt x="246408" y="65088"/>
                    <a:pt x="270013" y="65088"/>
                  </a:cubicBezTo>
                  <a:close/>
                  <a:moveTo>
                    <a:pt x="157956" y="65088"/>
                  </a:moveTo>
                  <a:cubicBezTo>
                    <a:pt x="183239" y="65088"/>
                    <a:pt x="203200" y="84876"/>
                    <a:pt x="203200" y="109941"/>
                  </a:cubicBezTo>
                  <a:cubicBezTo>
                    <a:pt x="203200" y="109941"/>
                    <a:pt x="203200" y="109941"/>
                    <a:pt x="203200" y="150836"/>
                  </a:cubicBezTo>
                  <a:cubicBezTo>
                    <a:pt x="203200" y="153474"/>
                    <a:pt x="203200" y="154794"/>
                    <a:pt x="201869" y="156113"/>
                  </a:cubicBezTo>
                  <a:cubicBezTo>
                    <a:pt x="200538" y="157432"/>
                    <a:pt x="199208" y="158751"/>
                    <a:pt x="196546" y="158751"/>
                  </a:cubicBezTo>
                  <a:cubicBezTo>
                    <a:pt x="196546" y="158751"/>
                    <a:pt x="196546" y="158751"/>
                    <a:pt x="119365" y="158751"/>
                  </a:cubicBezTo>
                  <a:cubicBezTo>
                    <a:pt x="115373" y="158751"/>
                    <a:pt x="112712" y="154794"/>
                    <a:pt x="112712" y="150836"/>
                  </a:cubicBezTo>
                  <a:cubicBezTo>
                    <a:pt x="112712" y="150836"/>
                    <a:pt x="112712" y="150836"/>
                    <a:pt x="112712" y="109941"/>
                  </a:cubicBezTo>
                  <a:cubicBezTo>
                    <a:pt x="112712" y="84876"/>
                    <a:pt x="132672" y="65088"/>
                    <a:pt x="157956" y="65088"/>
                  </a:cubicBezTo>
                  <a:close/>
                  <a:moveTo>
                    <a:pt x="45900" y="65088"/>
                  </a:moveTo>
                  <a:cubicBezTo>
                    <a:pt x="69505" y="65088"/>
                    <a:pt x="90488" y="84876"/>
                    <a:pt x="90488" y="109941"/>
                  </a:cubicBezTo>
                  <a:cubicBezTo>
                    <a:pt x="90488" y="109941"/>
                    <a:pt x="90488" y="109941"/>
                    <a:pt x="90488" y="150836"/>
                  </a:cubicBezTo>
                  <a:cubicBezTo>
                    <a:pt x="90488" y="153474"/>
                    <a:pt x="90488" y="154794"/>
                    <a:pt x="89176" y="156113"/>
                  </a:cubicBezTo>
                  <a:cubicBezTo>
                    <a:pt x="87865" y="157432"/>
                    <a:pt x="85242" y="158751"/>
                    <a:pt x="83931" y="158751"/>
                  </a:cubicBezTo>
                  <a:cubicBezTo>
                    <a:pt x="83931" y="158751"/>
                    <a:pt x="83931" y="158751"/>
                    <a:pt x="6557" y="158751"/>
                  </a:cubicBezTo>
                  <a:cubicBezTo>
                    <a:pt x="3934" y="158751"/>
                    <a:pt x="0" y="154794"/>
                    <a:pt x="0" y="150836"/>
                  </a:cubicBezTo>
                  <a:cubicBezTo>
                    <a:pt x="0" y="150836"/>
                    <a:pt x="0" y="150836"/>
                    <a:pt x="0" y="109941"/>
                  </a:cubicBezTo>
                  <a:cubicBezTo>
                    <a:pt x="0" y="84876"/>
                    <a:pt x="20983" y="65088"/>
                    <a:pt x="45900" y="65088"/>
                  </a:cubicBezTo>
                  <a:close/>
                  <a:moveTo>
                    <a:pt x="270669" y="14288"/>
                  </a:moveTo>
                  <a:cubicBezTo>
                    <a:pt x="261463" y="14288"/>
                    <a:pt x="254000" y="21751"/>
                    <a:pt x="254000" y="30957"/>
                  </a:cubicBezTo>
                  <a:cubicBezTo>
                    <a:pt x="254000" y="40163"/>
                    <a:pt x="261463" y="47626"/>
                    <a:pt x="270669" y="47626"/>
                  </a:cubicBezTo>
                  <a:cubicBezTo>
                    <a:pt x="279875" y="47626"/>
                    <a:pt x="287338" y="40163"/>
                    <a:pt x="287338" y="30957"/>
                  </a:cubicBezTo>
                  <a:cubicBezTo>
                    <a:pt x="287338" y="21751"/>
                    <a:pt x="279875" y="14288"/>
                    <a:pt x="270669" y="14288"/>
                  </a:cubicBezTo>
                  <a:close/>
                  <a:moveTo>
                    <a:pt x="271463" y="0"/>
                  </a:moveTo>
                  <a:cubicBezTo>
                    <a:pt x="287200" y="0"/>
                    <a:pt x="301625" y="13459"/>
                    <a:pt x="301625" y="30957"/>
                  </a:cubicBezTo>
                  <a:cubicBezTo>
                    <a:pt x="301625" y="48454"/>
                    <a:pt x="287200" y="61913"/>
                    <a:pt x="271463" y="61913"/>
                  </a:cubicBezTo>
                  <a:cubicBezTo>
                    <a:pt x="254414" y="61913"/>
                    <a:pt x="241300" y="48454"/>
                    <a:pt x="241300" y="30957"/>
                  </a:cubicBezTo>
                  <a:cubicBezTo>
                    <a:pt x="241300" y="13459"/>
                    <a:pt x="254414" y="0"/>
                    <a:pt x="271463" y="0"/>
                  </a:cubicBezTo>
                  <a:close/>
                  <a:moveTo>
                    <a:pt x="159420" y="0"/>
                  </a:moveTo>
                  <a:cubicBezTo>
                    <a:pt x="175506" y="0"/>
                    <a:pt x="188912" y="13459"/>
                    <a:pt x="188912" y="30957"/>
                  </a:cubicBezTo>
                  <a:cubicBezTo>
                    <a:pt x="188912" y="48454"/>
                    <a:pt x="175506" y="61913"/>
                    <a:pt x="159420" y="61913"/>
                  </a:cubicBezTo>
                  <a:cubicBezTo>
                    <a:pt x="141992" y="61913"/>
                    <a:pt x="128587" y="48454"/>
                    <a:pt x="128587" y="30957"/>
                  </a:cubicBezTo>
                  <a:cubicBezTo>
                    <a:pt x="128587" y="13459"/>
                    <a:pt x="141992" y="0"/>
                    <a:pt x="159420" y="0"/>
                  </a:cubicBezTo>
                  <a:close/>
                  <a:moveTo>
                    <a:pt x="46037" y="0"/>
                  </a:moveTo>
                  <a:cubicBezTo>
                    <a:pt x="63086" y="0"/>
                    <a:pt x="76200" y="13459"/>
                    <a:pt x="76200" y="30957"/>
                  </a:cubicBezTo>
                  <a:cubicBezTo>
                    <a:pt x="76200" y="48454"/>
                    <a:pt x="63086" y="61913"/>
                    <a:pt x="46037" y="61913"/>
                  </a:cubicBezTo>
                  <a:cubicBezTo>
                    <a:pt x="28989" y="61913"/>
                    <a:pt x="15875" y="48454"/>
                    <a:pt x="15875" y="30957"/>
                  </a:cubicBezTo>
                  <a:cubicBezTo>
                    <a:pt x="15875" y="13459"/>
                    <a:pt x="28989" y="0"/>
                    <a:pt x="460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414406" y="4233433"/>
            <a:ext cx="2639055" cy="1175547"/>
            <a:chOff x="5394700" y="1317507"/>
            <a:chExt cx="2639055" cy="1175547"/>
          </a:xfrm>
        </p:grpSpPr>
        <p:sp>
          <p:nvSpPr>
            <p:cNvPr id="13" name="TextBox 19"/>
            <p:cNvSpPr txBox="1"/>
            <p:nvPr/>
          </p:nvSpPr>
          <p:spPr>
            <a:xfrm>
              <a:off x="5492011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394700" y="1662057"/>
              <a:ext cx="26390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776472" y="4233433"/>
            <a:ext cx="2639055" cy="1175547"/>
            <a:chOff x="5394700" y="1317507"/>
            <a:chExt cx="2639055" cy="1175547"/>
          </a:xfrm>
        </p:grpSpPr>
        <p:sp>
          <p:nvSpPr>
            <p:cNvPr id="16" name="TextBox 19"/>
            <p:cNvSpPr txBox="1"/>
            <p:nvPr/>
          </p:nvSpPr>
          <p:spPr>
            <a:xfrm>
              <a:off x="5492011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394700" y="1662057"/>
              <a:ext cx="26390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138538" y="4233433"/>
            <a:ext cx="2639055" cy="1175547"/>
            <a:chOff x="5394700" y="1317507"/>
            <a:chExt cx="2639055" cy="1175547"/>
          </a:xfrm>
        </p:grpSpPr>
        <p:sp>
          <p:nvSpPr>
            <p:cNvPr id="19" name="TextBox 19"/>
            <p:cNvSpPr txBox="1"/>
            <p:nvPr/>
          </p:nvSpPr>
          <p:spPr>
            <a:xfrm>
              <a:off x="5492011" y="1317507"/>
              <a:ext cx="2444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ctr"/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394700" y="1662057"/>
              <a:ext cx="26390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9135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2" t="29027" r="15159" b="25345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3F3C5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272150" y="3979123"/>
            <a:ext cx="5647700" cy="964863"/>
            <a:chOff x="1105589" y="2333049"/>
            <a:chExt cx="5647700" cy="964863"/>
          </a:xfrm>
        </p:grpSpPr>
        <p:sp>
          <p:nvSpPr>
            <p:cNvPr id="7" name="文本框 6"/>
            <p:cNvSpPr txBox="1"/>
            <p:nvPr/>
          </p:nvSpPr>
          <p:spPr>
            <a:xfrm>
              <a:off x="1990446" y="2333049"/>
              <a:ext cx="3877986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标题文字添加此处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105589" y="2928580"/>
              <a:ext cx="5647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The user can demonstrate on a projector or computer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26" name="菱形 25"/>
          <p:cNvSpPr/>
          <p:nvPr/>
        </p:nvSpPr>
        <p:spPr>
          <a:xfrm>
            <a:off x="4902200" y="1620609"/>
            <a:ext cx="889000" cy="889000"/>
          </a:xfrm>
          <a:prstGeom prst="diamond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菱形 26"/>
          <p:cNvSpPr/>
          <p:nvPr/>
        </p:nvSpPr>
        <p:spPr>
          <a:xfrm>
            <a:off x="6775450" y="2134959"/>
            <a:ext cx="749300" cy="749300"/>
          </a:xfrm>
          <a:prstGeom prst="diamond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5041900" y="1429435"/>
            <a:ext cx="2108200" cy="2108200"/>
            <a:chOff x="5041900" y="1429435"/>
            <a:chExt cx="2108200" cy="2108200"/>
          </a:xfrm>
        </p:grpSpPr>
        <p:sp>
          <p:nvSpPr>
            <p:cNvPr id="2" name="菱形 1"/>
            <p:cNvSpPr/>
            <p:nvPr/>
          </p:nvSpPr>
          <p:spPr>
            <a:xfrm>
              <a:off x="5041900" y="1429435"/>
              <a:ext cx="2108200" cy="2108200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618946" y="2030611"/>
              <a:ext cx="9541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5400" b="1" dirty="0">
                  <a:solidFill>
                    <a:srgbClr val="3F3C5F"/>
                  </a:solidFill>
                </a:rPr>
                <a:t>04</a:t>
              </a:r>
              <a:endParaRPr lang="zh-CN" altLang="en-US" sz="5400" b="1" dirty="0">
                <a:solidFill>
                  <a:srgbClr val="3F3C5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6160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538514" y="1425854"/>
            <a:ext cx="9129486" cy="3462006"/>
            <a:chOff x="1171994" y="1286865"/>
            <a:chExt cx="9862526" cy="373998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37" b="5185"/>
            <a:stretch/>
          </p:blipFill>
          <p:spPr>
            <a:xfrm>
              <a:off x="1171994" y="1959429"/>
              <a:ext cx="2881158" cy="2394856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37" b="5185"/>
            <a:stretch/>
          </p:blipFill>
          <p:spPr>
            <a:xfrm>
              <a:off x="8153362" y="1959429"/>
              <a:ext cx="2881158" cy="239485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37" b="5185"/>
            <a:stretch/>
          </p:blipFill>
          <p:spPr>
            <a:xfrm>
              <a:off x="3846285" y="1286865"/>
              <a:ext cx="4499430" cy="3739984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608241" y="29082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标题文字添加此处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1374981" y="4660025"/>
            <a:ext cx="9757476" cy="1218716"/>
            <a:chOff x="1374981" y="4660025"/>
            <a:chExt cx="9757476" cy="1218716"/>
          </a:xfrm>
        </p:grpSpPr>
        <p:grpSp>
          <p:nvGrpSpPr>
            <p:cNvPr id="11" name="组合 10"/>
            <p:cNvGrpSpPr/>
            <p:nvPr/>
          </p:nvGrpSpPr>
          <p:grpSpPr>
            <a:xfrm>
              <a:off x="1374981" y="4660025"/>
              <a:ext cx="9757476" cy="1218716"/>
              <a:chOff x="5394700" y="1089672"/>
              <a:chExt cx="9757476" cy="1218716"/>
            </a:xfrm>
          </p:grpSpPr>
          <p:sp>
            <p:nvSpPr>
              <p:cNvPr id="12" name="TextBox 19"/>
              <p:cNvSpPr txBox="1"/>
              <p:nvPr/>
            </p:nvSpPr>
            <p:spPr>
              <a:xfrm>
                <a:off x="5394700" y="1089672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394700" y="1662057"/>
                <a:ext cx="975747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</a:t>
                </a:r>
                <a:r>
                  <a:rPr lang="en-US" altLang="zh-CN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fieldThe</a:t>
                </a: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 user can demonstrate on a projector or computer, or print the presentation and make it into a film to be used in a wider </a:t>
                </a:r>
                <a:r>
                  <a:rPr lang="en-US" altLang="zh-CN" sz="1200" dirty="0" err="1">
                    <a:solidFill>
                      <a:schemeClr val="bg1">
                        <a:lumMod val="50000"/>
                      </a:schemeClr>
                    </a:solidFill>
                  </a:rPr>
                  <a:t>fieldThe</a:t>
                </a: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 user can demonstrate on a projector or computer, or print the presentation and make it into a film to be used in a wider field</a:t>
                </a:r>
              </a:p>
            </p:txBody>
          </p:sp>
        </p:grpSp>
        <p:cxnSp>
          <p:nvCxnSpPr>
            <p:cNvPr id="15" name="直接连接符 14"/>
            <p:cNvCxnSpPr/>
            <p:nvPr/>
          </p:nvCxnSpPr>
          <p:spPr>
            <a:xfrm>
              <a:off x="1481533" y="5122782"/>
              <a:ext cx="940417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>
              <a:cxnSpLocks/>
            </p:cNvCxnSpPr>
            <p:nvPr/>
          </p:nvCxnSpPr>
          <p:spPr>
            <a:xfrm>
              <a:off x="9579429" y="5122782"/>
              <a:ext cx="1306283" cy="0"/>
            </a:xfrm>
            <a:prstGeom prst="line">
              <a:avLst/>
            </a:prstGeom>
            <a:ln w="38100">
              <a:solidFill>
                <a:srgbClr val="2FBC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图片占位符 21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5" b="8315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6" b="8266"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1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4" b="45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283977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08241" y="29082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标题文字添加此处</a:t>
            </a:r>
          </a:p>
        </p:txBody>
      </p:sp>
      <p:pic>
        <p:nvPicPr>
          <p:cNvPr id="34" name="图片占位符 3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4" r="13474"/>
          <a:stretch>
            <a:fillRect/>
          </a:stretch>
        </p:blipFill>
        <p:spPr/>
      </p:pic>
      <p:grpSp>
        <p:nvGrpSpPr>
          <p:cNvPr id="41" name="组合 40"/>
          <p:cNvGrpSpPr/>
          <p:nvPr/>
        </p:nvGrpSpPr>
        <p:grpSpPr>
          <a:xfrm>
            <a:off x="4849960" y="2284443"/>
            <a:ext cx="6661229" cy="806215"/>
            <a:chOff x="4849960" y="2284443"/>
            <a:chExt cx="6661229" cy="806215"/>
          </a:xfrm>
        </p:grpSpPr>
        <p:grpSp>
          <p:nvGrpSpPr>
            <p:cNvPr id="4" name="组合 3"/>
            <p:cNvGrpSpPr/>
            <p:nvPr/>
          </p:nvGrpSpPr>
          <p:grpSpPr>
            <a:xfrm>
              <a:off x="5474518" y="2284443"/>
              <a:ext cx="6036671" cy="806215"/>
              <a:chOff x="5394700" y="1317507"/>
              <a:chExt cx="6036671" cy="806215"/>
            </a:xfrm>
          </p:grpSpPr>
          <p:sp>
            <p:nvSpPr>
              <p:cNvPr id="5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5394700" y="1662057"/>
                <a:ext cx="60366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7" name="椭圆 6"/>
            <p:cNvSpPr/>
            <p:nvPr/>
          </p:nvSpPr>
          <p:spPr>
            <a:xfrm>
              <a:off x="4849960" y="2418813"/>
              <a:ext cx="537474" cy="537474"/>
            </a:xfrm>
            <a:prstGeom prst="ellipse">
              <a:avLst/>
            </a:pr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4"/>
            <p:cNvSpPr/>
            <p:nvPr/>
          </p:nvSpPr>
          <p:spPr>
            <a:xfrm>
              <a:off x="5004900" y="2548647"/>
              <a:ext cx="227593" cy="271812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849960" y="3515534"/>
            <a:ext cx="6661229" cy="806215"/>
            <a:chOff x="4849960" y="3515534"/>
            <a:chExt cx="6661229" cy="806215"/>
          </a:xfrm>
        </p:grpSpPr>
        <p:grpSp>
          <p:nvGrpSpPr>
            <p:cNvPr id="10" name="组合 9"/>
            <p:cNvGrpSpPr/>
            <p:nvPr/>
          </p:nvGrpSpPr>
          <p:grpSpPr>
            <a:xfrm>
              <a:off x="5474518" y="3515534"/>
              <a:ext cx="6036671" cy="806215"/>
              <a:chOff x="5394700" y="1317507"/>
              <a:chExt cx="6036671" cy="806215"/>
            </a:xfrm>
          </p:grpSpPr>
          <p:sp>
            <p:nvSpPr>
              <p:cNvPr id="12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394700" y="1662057"/>
                <a:ext cx="60366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11" name="椭圆 10"/>
            <p:cNvSpPr/>
            <p:nvPr/>
          </p:nvSpPr>
          <p:spPr>
            <a:xfrm>
              <a:off x="4849960" y="3649904"/>
              <a:ext cx="537474" cy="537474"/>
            </a:xfrm>
            <a:prstGeom prst="ellipse">
              <a:avLst/>
            </a:prstGeom>
            <a:solidFill>
              <a:srgbClr val="3F3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5"/>
            <p:cNvSpPr/>
            <p:nvPr/>
          </p:nvSpPr>
          <p:spPr>
            <a:xfrm>
              <a:off x="4982791" y="3781039"/>
              <a:ext cx="271812" cy="269211"/>
            </a:xfrm>
            <a:custGeom>
              <a:avLst/>
              <a:gdLst>
                <a:gd name="connsiteX0" fmla="*/ 292147 w 331788"/>
                <a:gd name="connsiteY0" fmla="*/ 109538 h 328613"/>
                <a:gd name="connsiteX1" fmla="*/ 327025 w 331788"/>
                <a:gd name="connsiteY1" fmla="*/ 145621 h 328613"/>
                <a:gd name="connsiteX2" fmla="*/ 327025 w 331788"/>
                <a:gd name="connsiteY2" fmla="*/ 229385 h 328613"/>
                <a:gd name="connsiteX3" fmla="*/ 293438 w 331788"/>
                <a:gd name="connsiteY3" fmla="*/ 264179 h 328613"/>
                <a:gd name="connsiteX4" fmla="*/ 252101 w 331788"/>
                <a:gd name="connsiteY4" fmla="*/ 264179 h 328613"/>
                <a:gd name="connsiteX5" fmla="*/ 252101 w 331788"/>
                <a:gd name="connsiteY5" fmla="*/ 319593 h 328613"/>
                <a:gd name="connsiteX6" fmla="*/ 243059 w 331788"/>
                <a:gd name="connsiteY6" fmla="*/ 328613 h 328613"/>
                <a:gd name="connsiteX7" fmla="*/ 205596 w 331788"/>
                <a:gd name="connsiteY7" fmla="*/ 328613 h 328613"/>
                <a:gd name="connsiteX8" fmla="*/ 195262 w 331788"/>
                <a:gd name="connsiteY8" fmla="*/ 319593 h 328613"/>
                <a:gd name="connsiteX9" fmla="*/ 195262 w 331788"/>
                <a:gd name="connsiteY9" fmla="*/ 235829 h 328613"/>
                <a:gd name="connsiteX10" fmla="*/ 224973 w 331788"/>
                <a:gd name="connsiteY10" fmla="*/ 207478 h 328613"/>
                <a:gd name="connsiteX11" fmla="*/ 255976 w 331788"/>
                <a:gd name="connsiteY11" fmla="*/ 207478 h 328613"/>
                <a:gd name="connsiteX12" fmla="*/ 255976 w 331788"/>
                <a:gd name="connsiteY12" fmla="*/ 145621 h 328613"/>
                <a:gd name="connsiteX13" fmla="*/ 292147 w 331788"/>
                <a:gd name="connsiteY13" fmla="*/ 109538 h 328613"/>
                <a:gd name="connsiteX14" fmla="*/ 38473 w 331788"/>
                <a:gd name="connsiteY14" fmla="*/ 109538 h 328613"/>
                <a:gd name="connsiteX15" fmla="*/ 75079 w 331788"/>
                <a:gd name="connsiteY15" fmla="*/ 145621 h 328613"/>
                <a:gd name="connsiteX16" fmla="*/ 75079 w 331788"/>
                <a:gd name="connsiteY16" fmla="*/ 207478 h 328613"/>
                <a:gd name="connsiteX17" fmla="*/ 106456 w 331788"/>
                <a:gd name="connsiteY17" fmla="*/ 207478 h 328613"/>
                <a:gd name="connsiteX18" fmla="*/ 136525 w 331788"/>
                <a:gd name="connsiteY18" fmla="*/ 235829 h 328613"/>
                <a:gd name="connsiteX19" fmla="*/ 136525 w 331788"/>
                <a:gd name="connsiteY19" fmla="*/ 319593 h 328613"/>
                <a:gd name="connsiteX20" fmla="*/ 126066 w 331788"/>
                <a:gd name="connsiteY20" fmla="*/ 328613 h 328613"/>
                <a:gd name="connsiteX21" fmla="*/ 88153 w 331788"/>
                <a:gd name="connsiteY21" fmla="*/ 328613 h 328613"/>
                <a:gd name="connsiteX22" fmla="*/ 79001 w 331788"/>
                <a:gd name="connsiteY22" fmla="*/ 319593 h 328613"/>
                <a:gd name="connsiteX23" fmla="*/ 79001 w 331788"/>
                <a:gd name="connsiteY23" fmla="*/ 264179 h 328613"/>
                <a:gd name="connsiteX24" fmla="*/ 37166 w 331788"/>
                <a:gd name="connsiteY24" fmla="*/ 264179 h 328613"/>
                <a:gd name="connsiteX25" fmla="*/ 3175 w 331788"/>
                <a:gd name="connsiteY25" fmla="*/ 229385 h 328613"/>
                <a:gd name="connsiteX26" fmla="*/ 3175 w 331788"/>
                <a:gd name="connsiteY26" fmla="*/ 145621 h 328613"/>
                <a:gd name="connsiteX27" fmla="*/ 38473 w 331788"/>
                <a:gd name="connsiteY27" fmla="*/ 109538 h 328613"/>
                <a:gd name="connsiteX28" fmla="*/ 160734 w 331788"/>
                <a:gd name="connsiteY28" fmla="*/ 88900 h 328613"/>
                <a:gd name="connsiteX29" fmla="*/ 171053 w 331788"/>
                <a:gd name="connsiteY29" fmla="*/ 88900 h 328613"/>
                <a:gd name="connsiteX30" fmla="*/ 173633 w 331788"/>
                <a:gd name="connsiteY30" fmla="*/ 90195 h 328613"/>
                <a:gd name="connsiteX31" fmla="*/ 174923 w 331788"/>
                <a:gd name="connsiteY31" fmla="*/ 95375 h 328613"/>
                <a:gd name="connsiteX32" fmla="*/ 169763 w 331788"/>
                <a:gd name="connsiteY32" fmla="*/ 103146 h 328613"/>
                <a:gd name="connsiteX33" fmla="*/ 172343 w 331788"/>
                <a:gd name="connsiteY33" fmla="*/ 123867 h 328613"/>
                <a:gd name="connsiteX34" fmla="*/ 167184 w 331788"/>
                <a:gd name="connsiteY34" fmla="*/ 136818 h 328613"/>
                <a:gd name="connsiteX35" fmla="*/ 164604 w 331788"/>
                <a:gd name="connsiteY35" fmla="*/ 136818 h 328613"/>
                <a:gd name="connsiteX36" fmla="*/ 159444 w 331788"/>
                <a:gd name="connsiteY36" fmla="*/ 123867 h 328613"/>
                <a:gd name="connsiteX37" fmla="*/ 162024 w 331788"/>
                <a:gd name="connsiteY37" fmla="*/ 103146 h 328613"/>
                <a:gd name="connsiteX38" fmla="*/ 156865 w 331788"/>
                <a:gd name="connsiteY38" fmla="*/ 95375 h 328613"/>
                <a:gd name="connsiteX39" fmla="*/ 158155 w 331788"/>
                <a:gd name="connsiteY39" fmla="*/ 90195 h 328613"/>
                <a:gd name="connsiteX40" fmla="*/ 160734 w 331788"/>
                <a:gd name="connsiteY40" fmla="*/ 88900 h 328613"/>
                <a:gd name="connsiteX41" fmla="*/ 136182 w 331788"/>
                <a:gd name="connsiteY41" fmla="*/ 88900 h 328613"/>
                <a:gd name="connsiteX42" fmla="*/ 138766 w 331788"/>
                <a:gd name="connsiteY42" fmla="*/ 91502 h 328613"/>
                <a:gd name="connsiteX43" fmla="*/ 165893 w 331788"/>
                <a:gd name="connsiteY43" fmla="*/ 165652 h 328613"/>
                <a:gd name="connsiteX44" fmla="*/ 193021 w 331788"/>
                <a:gd name="connsiteY44" fmla="*/ 91502 h 328613"/>
                <a:gd name="connsiteX45" fmla="*/ 196897 w 331788"/>
                <a:gd name="connsiteY45" fmla="*/ 90201 h 328613"/>
                <a:gd name="connsiteX46" fmla="*/ 208523 w 331788"/>
                <a:gd name="connsiteY46" fmla="*/ 92802 h 328613"/>
                <a:gd name="connsiteX47" fmla="*/ 231775 w 331788"/>
                <a:gd name="connsiteY47" fmla="*/ 125325 h 328613"/>
                <a:gd name="connsiteX48" fmla="*/ 231775 w 331788"/>
                <a:gd name="connsiteY48" fmla="*/ 176059 h 328613"/>
                <a:gd name="connsiteX49" fmla="*/ 226608 w 331788"/>
                <a:gd name="connsiteY49" fmla="*/ 182563 h 328613"/>
                <a:gd name="connsiteX50" fmla="*/ 105179 w 331788"/>
                <a:gd name="connsiteY50" fmla="*/ 182563 h 328613"/>
                <a:gd name="connsiteX51" fmla="*/ 100012 w 331788"/>
                <a:gd name="connsiteY51" fmla="*/ 176059 h 328613"/>
                <a:gd name="connsiteX52" fmla="*/ 100012 w 331788"/>
                <a:gd name="connsiteY52" fmla="*/ 125325 h 328613"/>
                <a:gd name="connsiteX53" fmla="*/ 123264 w 331788"/>
                <a:gd name="connsiteY53" fmla="*/ 92802 h 328613"/>
                <a:gd name="connsiteX54" fmla="*/ 134890 w 331788"/>
                <a:gd name="connsiteY54" fmla="*/ 90201 h 328613"/>
                <a:gd name="connsiteX55" fmla="*/ 136182 w 331788"/>
                <a:gd name="connsiteY55" fmla="*/ 88900 h 328613"/>
                <a:gd name="connsiteX56" fmla="*/ 292100 w 331788"/>
                <a:gd name="connsiteY56" fmla="*/ 19050 h 328613"/>
                <a:gd name="connsiteX57" fmla="*/ 331788 w 331788"/>
                <a:gd name="connsiteY57" fmla="*/ 58738 h 328613"/>
                <a:gd name="connsiteX58" fmla="*/ 292100 w 331788"/>
                <a:gd name="connsiteY58" fmla="*/ 98426 h 328613"/>
                <a:gd name="connsiteX59" fmla="*/ 252412 w 331788"/>
                <a:gd name="connsiteY59" fmla="*/ 58738 h 328613"/>
                <a:gd name="connsiteX60" fmla="*/ 292100 w 331788"/>
                <a:gd name="connsiteY60" fmla="*/ 19050 h 328613"/>
                <a:gd name="connsiteX61" fmla="*/ 39688 w 331788"/>
                <a:gd name="connsiteY61" fmla="*/ 19050 h 328613"/>
                <a:gd name="connsiteX62" fmla="*/ 79376 w 331788"/>
                <a:gd name="connsiteY62" fmla="*/ 58738 h 328613"/>
                <a:gd name="connsiteX63" fmla="*/ 39688 w 331788"/>
                <a:gd name="connsiteY63" fmla="*/ 98426 h 328613"/>
                <a:gd name="connsiteX64" fmla="*/ 0 w 331788"/>
                <a:gd name="connsiteY64" fmla="*/ 58738 h 328613"/>
                <a:gd name="connsiteX65" fmla="*/ 39688 w 331788"/>
                <a:gd name="connsiteY65" fmla="*/ 19050 h 328613"/>
                <a:gd name="connsiteX66" fmla="*/ 165894 w 331788"/>
                <a:gd name="connsiteY66" fmla="*/ 0 h 328613"/>
                <a:gd name="connsiteX67" fmla="*/ 204788 w 331788"/>
                <a:gd name="connsiteY67" fmla="*/ 39688 h 328613"/>
                <a:gd name="connsiteX68" fmla="*/ 165894 w 331788"/>
                <a:gd name="connsiteY68" fmla="*/ 79376 h 328613"/>
                <a:gd name="connsiteX69" fmla="*/ 127000 w 331788"/>
                <a:gd name="connsiteY69" fmla="*/ 39688 h 328613"/>
                <a:gd name="connsiteX70" fmla="*/ 165894 w 331788"/>
                <a:gd name="connsiteY70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31788" h="328613">
                  <a:moveTo>
                    <a:pt x="292147" y="109538"/>
                  </a:moveTo>
                  <a:cubicBezTo>
                    <a:pt x="311524" y="109538"/>
                    <a:pt x="327025" y="126291"/>
                    <a:pt x="327025" y="145621"/>
                  </a:cubicBezTo>
                  <a:cubicBezTo>
                    <a:pt x="327025" y="145621"/>
                    <a:pt x="327025" y="145621"/>
                    <a:pt x="327025" y="229385"/>
                  </a:cubicBezTo>
                  <a:cubicBezTo>
                    <a:pt x="327025" y="248715"/>
                    <a:pt x="311524" y="264179"/>
                    <a:pt x="293438" y="264179"/>
                  </a:cubicBezTo>
                  <a:cubicBezTo>
                    <a:pt x="293438" y="264179"/>
                    <a:pt x="293438" y="264179"/>
                    <a:pt x="252101" y="264179"/>
                  </a:cubicBezTo>
                  <a:cubicBezTo>
                    <a:pt x="252101" y="264179"/>
                    <a:pt x="252101" y="264179"/>
                    <a:pt x="252101" y="319593"/>
                  </a:cubicBezTo>
                  <a:cubicBezTo>
                    <a:pt x="252101" y="324747"/>
                    <a:pt x="248226" y="328613"/>
                    <a:pt x="243059" y="328613"/>
                  </a:cubicBezTo>
                  <a:cubicBezTo>
                    <a:pt x="243059" y="328613"/>
                    <a:pt x="243059" y="328613"/>
                    <a:pt x="205596" y="328613"/>
                  </a:cubicBezTo>
                  <a:cubicBezTo>
                    <a:pt x="199138" y="328613"/>
                    <a:pt x="195262" y="324747"/>
                    <a:pt x="195262" y="319593"/>
                  </a:cubicBezTo>
                  <a:cubicBezTo>
                    <a:pt x="195262" y="319593"/>
                    <a:pt x="195262" y="319593"/>
                    <a:pt x="195262" y="235829"/>
                  </a:cubicBezTo>
                  <a:cubicBezTo>
                    <a:pt x="195262" y="220364"/>
                    <a:pt x="208180" y="207478"/>
                    <a:pt x="224973" y="207478"/>
                  </a:cubicBezTo>
                  <a:cubicBezTo>
                    <a:pt x="224973" y="207478"/>
                    <a:pt x="224973" y="207478"/>
                    <a:pt x="255976" y="207478"/>
                  </a:cubicBezTo>
                  <a:cubicBezTo>
                    <a:pt x="255976" y="207478"/>
                    <a:pt x="255976" y="207478"/>
                    <a:pt x="255976" y="145621"/>
                  </a:cubicBezTo>
                  <a:cubicBezTo>
                    <a:pt x="255976" y="126291"/>
                    <a:pt x="271478" y="109538"/>
                    <a:pt x="292147" y="109538"/>
                  </a:cubicBezTo>
                  <a:close/>
                  <a:moveTo>
                    <a:pt x="38473" y="109538"/>
                  </a:moveTo>
                  <a:cubicBezTo>
                    <a:pt x="59391" y="109538"/>
                    <a:pt x="75079" y="126291"/>
                    <a:pt x="75079" y="145621"/>
                  </a:cubicBezTo>
                  <a:cubicBezTo>
                    <a:pt x="75079" y="145621"/>
                    <a:pt x="75079" y="145621"/>
                    <a:pt x="75079" y="207478"/>
                  </a:cubicBezTo>
                  <a:cubicBezTo>
                    <a:pt x="75079" y="207478"/>
                    <a:pt x="75079" y="207478"/>
                    <a:pt x="106456" y="207478"/>
                  </a:cubicBezTo>
                  <a:cubicBezTo>
                    <a:pt x="123451" y="207478"/>
                    <a:pt x="136525" y="220364"/>
                    <a:pt x="136525" y="235829"/>
                  </a:cubicBezTo>
                  <a:cubicBezTo>
                    <a:pt x="136525" y="235829"/>
                    <a:pt x="136525" y="235829"/>
                    <a:pt x="136525" y="319593"/>
                  </a:cubicBezTo>
                  <a:cubicBezTo>
                    <a:pt x="136525" y="324747"/>
                    <a:pt x="132603" y="328613"/>
                    <a:pt x="126066" y="328613"/>
                  </a:cubicBezTo>
                  <a:cubicBezTo>
                    <a:pt x="126066" y="328613"/>
                    <a:pt x="126066" y="328613"/>
                    <a:pt x="88153" y="328613"/>
                  </a:cubicBezTo>
                  <a:cubicBezTo>
                    <a:pt x="82923" y="328613"/>
                    <a:pt x="79001" y="324747"/>
                    <a:pt x="79001" y="319593"/>
                  </a:cubicBezTo>
                  <a:cubicBezTo>
                    <a:pt x="79001" y="319593"/>
                    <a:pt x="79001" y="319593"/>
                    <a:pt x="79001" y="264179"/>
                  </a:cubicBezTo>
                  <a:cubicBezTo>
                    <a:pt x="79001" y="264179"/>
                    <a:pt x="79001" y="264179"/>
                    <a:pt x="37166" y="264179"/>
                  </a:cubicBezTo>
                  <a:cubicBezTo>
                    <a:pt x="18863" y="264179"/>
                    <a:pt x="3175" y="248715"/>
                    <a:pt x="3175" y="229385"/>
                  </a:cubicBezTo>
                  <a:cubicBezTo>
                    <a:pt x="3175" y="229385"/>
                    <a:pt x="3175" y="229385"/>
                    <a:pt x="3175" y="145621"/>
                  </a:cubicBezTo>
                  <a:cubicBezTo>
                    <a:pt x="3175" y="126291"/>
                    <a:pt x="18863" y="109538"/>
                    <a:pt x="38473" y="109538"/>
                  </a:cubicBezTo>
                  <a:close/>
                  <a:moveTo>
                    <a:pt x="160734" y="88900"/>
                  </a:moveTo>
                  <a:cubicBezTo>
                    <a:pt x="160734" y="88900"/>
                    <a:pt x="160734" y="88900"/>
                    <a:pt x="171053" y="88900"/>
                  </a:cubicBezTo>
                  <a:cubicBezTo>
                    <a:pt x="172343" y="88900"/>
                    <a:pt x="173633" y="90195"/>
                    <a:pt x="173633" y="90195"/>
                  </a:cubicBezTo>
                  <a:cubicBezTo>
                    <a:pt x="174923" y="92785"/>
                    <a:pt x="176213" y="94080"/>
                    <a:pt x="174923" y="95375"/>
                  </a:cubicBezTo>
                  <a:cubicBezTo>
                    <a:pt x="174923" y="95375"/>
                    <a:pt x="174923" y="95375"/>
                    <a:pt x="169763" y="103146"/>
                  </a:cubicBezTo>
                  <a:cubicBezTo>
                    <a:pt x="169763" y="103146"/>
                    <a:pt x="169763" y="103146"/>
                    <a:pt x="172343" y="123867"/>
                  </a:cubicBezTo>
                  <a:cubicBezTo>
                    <a:pt x="172343" y="123867"/>
                    <a:pt x="172343" y="123867"/>
                    <a:pt x="167184" y="136818"/>
                  </a:cubicBezTo>
                  <a:cubicBezTo>
                    <a:pt x="167184" y="138113"/>
                    <a:pt x="164604" y="138113"/>
                    <a:pt x="164604" y="136818"/>
                  </a:cubicBezTo>
                  <a:cubicBezTo>
                    <a:pt x="164604" y="136818"/>
                    <a:pt x="164604" y="136818"/>
                    <a:pt x="159444" y="123867"/>
                  </a:cubicBezTo>
                  <a:cubicBezTo>
                    <a:pt x="159444" y="123867"/>
                    <a:pt x="159444" y="123867"/>
                    <a:pt x="162024" y="103146"/>
                  </a:cubicBezTo>
                  <a:cubicBezTo>
                    <a:pt x="162024" y="103146"/>
                    <a:pt x="162024" y="103146"/>
                    <a:pt x="156865" y="95375"/>
                  </a:cubicBezTo>
                  <a:cubicBezTo>
                    <a:pt x="155575" y="94080"/>
                    <a:pt x="156865" y="92785"/>
                    <a:pt x="158155" y="90195"/>
                  </a:cubicBezTo>
                  <a:cubicBezTo>
                    <a:pt x="158155" y="90195"/>
                    <a:pt x="159444" y="88900"/>
                    <a:pt x="160734" y="88900"/>
                  </a:cubicBezTo>
                  <a:close/>
                  <a:moveTo>
                    <a:pt x="136182" y="88900"/>
                  </a:moveTo>
                  <a:cubicBezTo>
                    <a:pt x="137474" y="88900"/>
                    <a:pt x="138766" y="90201"/>
                    <a:pt x="138766" y="91502"/>
                  </a:cubicBezTo>
                  <a:cubicBezTo>
                    <a:pt x="138766" y="91502"/>
                    <a:pt x="138766" y="91502"/>
                    <a:pt x="165893" y="165652"/>
                  </a:cubicBezTo>
                  <a:cubicBezTo>
                    <a:pt x="165893" y="165652"/>
                    <a:pt x="165893" y="165652"/>
                    <a:pt x="193021" y="91502"/>
                  </a:cubicBezTo>
                  <a:cubicBezTo>
                    <a:pt x="193021" y="90201"/>
                    <a:pt x="195605" y="88900"/>
                    <a:pt x="196897" y="90201"/>
                  </a:cubicBezTo>
                  <a:cubicBezTo>
                    <a:pt x="196897" y="90201"/>
                    <a:pt x="196897" y="90201"/>
                    <a:pt x="208523" y="92802"/>
                  </a:cubicBezTo>
                  <a:cubicBezTo>
                    <a:pt x="222733" y="98006"/>
                    <a:pt x="231775" y="111015"/>
                    <a:pt x="231775" y="125325"/>
                  </a:cubicBezTo>
                  <a:cubicBezTo>
                    <a:pt x="231775" y="125325"/>
                    <a:pt x="231775" y="125325"/>
                    <a:pt x="231775" y="176059"/>
                  </a:cubicBezTo>
                  <a:cubicBezTo>
                    <a:pt x="231775" y="179961"/>
                    <a:pt x="229192" y="182563"/>
                    <a:pt x="226608" y="182563"/>
                  </a:cubicBezTo>
                  <a:cubicBezTo>
                    <a:pt x="226608" y="182563"/>
                    <a:pt x="226608" y="182563"/>
                    <a:pt x="105179" y="182563"/>
                  </a:cubicBezTo>
                  <a:cubicBezTo>
                    <a:pt x="102595" y="182563"/>
                    <a:pt x="100012" y="179961"/>
                    <a:pt x="100012" y="176059"/>
                  </a:cubicBezTo>
                  <a:cubicBezTo>
                    <a:pt x="100012" y="176059"/>
                    <a:pt x="100012" y="176059"/>
                    <a:pt x="100012" y="125325"/>
                  </a:cubicBezTo>
                  <a:cubicBezTo>
                    <a:pt x="100012" y="111015"/>
                    <a:pt x="109054" y="98006"/>
                    <a:pt x="123264" y="92802"/>
                  </a:cubicBezTo>
                  <a:cubicBezTo>
                    <a:pt x="123264" y="92802"/>
                    <a:pt x="123264" y="92802"/>
                    <a:pt x="134890" y="90201"/>
                  </a:cubicBezTo>
                  <a:cubicBezTo>
                    <a:pt x="134890" y="88900"/>
                    <a:pt x="134890" y="88900"/>
                    <a:pt x="136182" y="88900"/>
                  </a:cubicBezTo>
                  <a:close/>
                  <a:moveTo>
                    <a:pt x="292100" y="19050"/>
                  </a:moveTo>
                  <a:cubicBezTo>
                    <a:pt x="314019" y="19050"/>
                    <a:pt x="331788" y="36819"/>
                    <a:pt x="331788" y="58738"/>
                  </a:cubicBezTo>
                  <a:cubicBezTo>
                    <a:pt x="331788" y="80657"/>
                    <a:pt x="314019" y="98426"/>
                    <a:pt x="292100" y="98426"/>
                  </a:cubicBezTo>
                  <a:cubicBezTo>
                    <a:pt x="270181" y="98426"/>
                    <a:pt x="252412" y="80657"/>
                    <a:pt x="252412" y="58738"/>
                  </a:cubicBezTo>
                  <a:cubicBezTo>
                    <a:pt x="252412" y="36819"/>
                    <a:pt x="270181" y="19050"/>
                    <a:pt x="292100" y="19050"/>
                  </a:cubicBezTo>
                  <a:close/>
                  <a:moveTo>
                    <a:pt x="39688" y="19050"/>
                  </a:moveTo>
                  <a:cubicBezTo>
                    <a:pt x="61607" y="19050"/>
                    <a:pt x="79376" y="36819"/>
                    <a:pt x="79376" y="58738"/>
                  </a:cubicBezTo>
                  <a:cubicBezTo>
                    <a:pt x="79376" y="80657"/>
                    <a:pt x="61607" y="98426"/>
                    <a:pt x="39688" y="98426"/>
                  </a:cubicBezTo>
                  <a:cubicBezTo>
                    <a:pt x="17769" y="98426"/>
                    <a:pt x="0" y="80657"/>
                    <a:pt x="0" y="58738"/>
                  </a:cubicBezTo>
                  <a:cubicBezTo>
                    <a:pt x="0" y="36819"/>
                    <a:pt x="17769" y="19050"/>
                    <a:pt x="39688" y="19050"/>
                  </a:cubicBezTo>
                  <a:close/>
                  <a:moveTo>
                    <a:pt x="165894" y="0"/>
                  </a:moveTo>
                  <a:cubicBezTo>
                    <a:pt x="187375" y="0"/>
                    <a:pt x="204788" y="17769"/>
                    <a:pt x="204788" y="39688"/>
                  </a:cubicBezTo>
                  <a:cubicBezTo>
                    <a:pt x="204788" y="61607"/>
                    <a:pt x="187375" y="79376"/>
                    <a:pt x="165894" y="79376"/>
                  </a:cubicBezTo>
                  <a:cubicBezTo>
                    <a:pt x="144413" y="79376"/>
                    <a:pt x="127000" y="61607"/>
                    <a:pt x="127000" y="39688"/>
                  </a:cubicBezTo>
                  <a:cubicBezTo>
                    <a:pt x="127000" y="17769"/>
                    <a:pt x="144413" y="0"/>
                    <a:pt x="1658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849960" y="4746625"/>
            <a:ext cx="6661229" cy="806215"/>
            <a:chOff x="4849960" y="4746625"/>
            <a:chExt cx="6661229" cy="806215"/>
          </a:xfrm>
        </p:grpSpPr>
        <p:grpSp>
          <p:nvGrpSpPr>
            <p:cNvPr id="15" name="组合 14"/>
            <p:cNvGrpSpPr/>
            <p:nvPr/>
          </p:nvGrpSpPr>
          <p:grpSpPr>
            <a:xfrm>
              <a:off x="5474518" y="4746625"/>
              <a:ext cx="6036671" cy="806215"/>
              <a:chOff x="5394700" y="1317507"/>
              <a:chExt cx="6036671" cy="806215"/>
            </a:xfrm>
          </p:grpSpPr>
          <p:sp>
            <p:nvSpPr>
              <p:cNvPr id="17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5394700" y="1662057"/>
                <a:ext cx="60366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16" name="椭圆 15"/>
            <p:cNvSpPr/>
            <p:nvPr/>
          </p:nvSpPr>
          <p:spPr>
            <a:xfrm>
              <a:off x="4849960" y="4880995"/>
              <a:ext cx="537474" cy="53747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6"/>
            <p:cNvSpPr/>
            <p:nvPr/>
          </p:nvSpPr>
          <p:spPr>
            <a:xfrm>
              <a:off x="4982791" y="5015042"/>
              <a:ext cx="271812" cy="263386"/>
            </a:xfrm>
            <a:custGeom>
              <a:avLst/>
              <a:gdLst>
                <a:gd name="connsiteX0" fmla="*/ 58918 w 323554"/>
                <a:gd name="connsiteY0" fmla="*/ 189699 h 313525"/>
                <a:gd name="connsiteX1" fmla="*/ 101421 w 323554"/>
                <a:gd name="connsiteY1" fmla="*/ 189699 h 313525"/>
                <a:gd name="connsiteX2" fmla="*/ 103997 w 323554"/>
                <a:gd name="connsiteY2" fmla="*/ 189699 h 313525"/>
                <a:gd name="connsiteX3" fmla="*/ 114301 w 323554"/>
                <a:gd name="connsiteY3" fmla="*/ 201731 h 313525"/>
                <a:gd name="connsiteX4" fmla="*/ 113013 w 323554"/>
                <a:gd name="connsiteY4" fmla="*/ 205741 h 313525"/>
                <a:gd name="connsiteX5" fmla="*/ 101421 w 323554"/>
                <a:gd name="connsiteY5" fmla="*/ 215099 h 313525"/>
                <a:gd name="connsiteX6" fmla="*/ 58918 w 323554"/>
                <a:gd name="connsiteY6" fmla="*/ 215099 h 313525"/>
                <a:gd name="connsiteX7" fmla="*/ 46038 w 323554"/>
                <a:gd name="connsiteY7" fmla="*/ 201731 h 313525"/>
                <a:gd name="connsiteX8" fmla="*/ 58918 w 323554"/>
                <a:gd name="connsiteY8" fmla="*/ 189699 h 313525"/>
                <a:gd name="connsiteX9" fmla="*/ 149225 w 323554"/>
                <a:gd name="connsiteY9" fmla="*/ 165887 h 313525"/>
                <a:gd name="connsiteX10" fmla="*/ 142875 w 323554"/>
                <a:gd name="connsiteY10" fmla="*/ 186525 h 313525"/>
                <a:gd name="connsiteX11" fmla="*/ 153988 w 323554"/>
                <a:gd name="connsiteY11" fmla="*/ 196050 h 313525"/>
                <a:gd name="connsiteX12" fmla="*/ 173038 w 323554"/>
                <a:gd name="connsiteY12" fmla="*/ 188112 h 313525"/>
                <a:gd name="connsiteX13" fmla="*/ 145188 w 323554"/>
                <a:gd name="connsiteY13" fmla="*/ 151599 h 313525"/>
                <a:gd name="connsiteX14" fmla="*/ 187326 w 323554"/>
                <a:gd name="connsiteY14" fmla="*/ 190104 h 313525"/>
                <a:gd name="connsiteX15" fmla="*/ 138803 w 323554"/>
                <a:gd name="connsiteY15" fmla="*/ 210640 h 313525"/>
                <a:gd name="connsiteX16" fmla="*/ 131142 w 323554"/>
                <a:gd name="connsiteY16" fmla="*/ 210640 h 313525"/>
                <a:gd name="connsiteX17" fmla="*/ 129865 w 323554"/>
                <a:gd name="connsiteY17" fmla="*/ 202939 h 313525"/>
                <a:gd name="connsiteX18" fmla="*/ 145188 w 323554"/>
                <a:gd name="connsiteY18" fmla="*/ 151599 h 313525"/>
                <a:gd name="connsiteX19" fmla="*/ 58982 w 323554"/>
                <a:gd name="connsiteY19" fmla="*/ 146837 h 313525"/>
                <a:gd name="connsiteX20" fmla="*/ 130176 w 323554"/>
                <a:gd name="connsiteY20" fmla="*/ 146837 h 313525"/>
                <a:gd name="connsiteX21" fmla="*/ 130176 w 323554"/>
                <a:gd name="connsiteY21" fmla="*/ 148186 h 313525"/>
                <a:gd name="connsiteX22" fmla="*/ 122409 w 323554"/>
                <a:gd name="connsiteY22" fmla="*/ 173825 h 313525"/>
                <a:gd name="connsiteX23" fmla="*/ 58982 w 323554"/>
                <a:gd name="connsiteY23" fmla="*/ 173825 h 313525"/>
                <a:gd name="connsiteX24" fmla="*/ 46038 w 323554"/>
                <a:gd name="connsiteY24" fmla="*/ 160331 h 313525"/>
                <a:gd name="connsiteX25" fmla="*/ 58982 w 323554"/>
                <a:gd name="connsiteY25" fmla="*/ 146837 h 313525"/>
                <a:gd name="connsiteX26" fmla="*/ 59011 w 323554"/>
                <a:gd name="connsiteY26" fmla="*/ 105562 h 313525"/>
                <a:gd name="connsiteX27" fmla="*/ 166688 w 323554"/>
                <a:gd name="connsiteY27" fmla="*/ 105562 h 313525"/>
                <a:gd name="connsiteX28" fmla="*/ 144634 w 323554"/>
                <a:gd name="connsiteY28" fmla="*/ 130962 h 313525"/>
                <a:gd name="connsiteX29" fmla="*/ 59011 w 323554"/>
                <a:gd name="connsiteY29" fmla="*/ 130962 h 313525"/>
                <a:gd name="connsiteX30" fmla="*/ 46038 w 323554"/>
                <a:gd name="connsiteY30" fmla="*/ 118930 h 313525"/>
                <a:gd name="connsiteX31" fmla="*/ 59011 w 323554"/>
                <a:gd name="connsiteY31" fmla="*/ 105562 h 313525"/>
                <a:gd name="connsiteX32" fmla="*/ 226883 w 323554"/>
                <a:gd name="connsiteY32" fmla="*/ 81749 h 313525"/>
                <a:gd name="connsiteX33" fmla="*/ 224292 w 323554"/>
                <a:gd name="connsiteY33" fmla="*/ 83037 h 313525"/>
                <a:gd name="connsiteX34" fmla="*/ 171159 w 323554"/>
                <a:gd name="connsiteY34" fmla="*/ 140996 h 313525"/>
                <a:gd name="connsiteX35" fmla="*/ 172455 w 323554"/>
                <a:gd name="connsiteY35" fmla="*/ 146148 h 313525"/>
                <a:gd name="connsiteX36" fmla="*/ 175047 w 323554"/>
                <a:gd name="connsiteY36" fmla="*/ 148724 h 313525"/>
                <a:gd name="connsiteX37" fmla="*/ 177639 w 323554"/>
                <a:gd name="connsiteY37" fmla="*/ 150012 h 313525"/>
                <a:gd name="connsiteX38" fmla="*/ 180230 w 323554"/>
                <a:gd name="connsiteY38" fmla="*/ 148724 h 313525"/>
                <a:gd name="connsiteX39" fmla="*/ 232067 w 323554"/>
                <a:gd name="connsiteY39" fmla="*/ 90765 h 313525"/>
                <a:gd name="connsiteX40" fmla="*/ 232067 w 323554"/>
                <a:gd name="connsiteY40" fmla="*/ 85613 h 313525"/>
                <a:gd name="connsiteX41" fmla="*/ 229475 w 323554"/>
                <a:gd name="connsiteY41" fmla="*/ 83037 h 313525"/>
                <a:gd name="connsiteX42" fmla="*/ 226883 w 323554"/>
                <a:gd name="connsiteY42" fmla="*/ 81749 h 313525"/>
                <a:gd name="connsiteX43" fmla="*/ 247254 w 323554"/>
                <a:gd name="connsiteY43" fmla="*/ 62303 h 313525"/>
                <a:gd name="connsiteX44" fmla="*/ 242491 w 323554"/>
                <a:gd name="connsiteY44" fmla="*/ 63493 h 313525"/>
                <a:gd name="connsiteX45" fmla="*/ 237729 w 323554"/>
                <a:gd name="connsiteY45" fmla="*/ 68256 h 313525"/>
                <a:gd name="connsiteX46" fmla="*/ 236538 w 323554"/>
                <a:gd name="connsiteY46" fmla="*/ 70637 h 313525"/>
                <a:gd name="connsiteX47" fmla="*/ 237729 w 323554"/>
                <a:gd name="connsiteY47" fmla="*/ 73019 h 313525"/>
                <a:gd name="connsiteX48" fmla="*/ 240110 w 323554"/>
                <a:gd name="connsiteY48" fmla="*/ 74209 h 313525"/>
                <a:gd name="connsiteX49" fmla="*/ 242491 w 323554"/>
                <a:gd name="connsiteY49" fmla="*/ 75400 h 313525"/>
                <a:gd name="connsiteX50" fmla="*/ 244873 w 323554"/>
                <a:gd name="connsiteY50" fmla="*/ 75400 h 313525"/>
                <a:gd name="connsiteX51" fmla="*/ 244873 w 323554"/>
                <a:gd name="connsiteY51" fmla="*/ 74209 h 313525"/>
                <a:gd name="connsiteX52" fmla="*/ 249635 w 323554"/>
                <a:gd name="connsiteY52" fmla="*/ 69447 h 313525"/>
                <a:gd name="connsiteX53" fmla="*/ 249635 w 323554"/>
                <a:gd name="connsiteY53" fmla="*/ 64684 h 313525"/>
                <a:gd name="connsiteX54" fmla="*/ 247254 w 323554"/>
                <a:gd name="connsiteY54" fmla="*/ 62303 h 313525"/>
                <a:gd name="connsiteX55" fmla="*/ 24647 w 323554"/>
                <a:gd name="connsiteY55" fmla="*/ 48412 h 313525"/>
                <a:gd name="connsiteX56" fmla="*/ 201069 w 323554"/>
                <a:gd name="connsiteY56" fmla="*/ 48412 h 313525"/>
                <a:gd name="connsiteX57" fmla="*/ 214041 w 323554"/>
                <a:gd name="connsiteY57" fmla="*/ 52292 h 313525"/>
                <a:gd name="connsiteX58" fmla="*/ 193285 w 323554"/>
                <a:gd name="connsiteY58" fmla="*/ 76863 h 313525"/>
                <a:gd name="connsiteX59" fmla="*/ 181610 w 323554"/>
                <a:gd name="connsiteY59" fmla="*/ 72983 h 313525"/>
                <a:gd name="connsiteX60" fmla="*/ 45403 w 323554"/>
                <a:gd name="connsiteY60" fmla="*/ 72983 h 313525"/>
                <a:gd name="connsiteX61" fmla="*/ 24647 w 323554"/>
                <a:gd name="connsiteY61" fmla="*/ 93675 h 313525"/>
                <a:gd name="connsiteX62" fmla="*/ 24647 w 323554"/>
                <a:gd name="connsiteY62" fmla="*/ 268262 h 313525"/>
                <a:gd name="connsiteX63" fmla="*/ 45403 w 323554"/>
                <a:gd name="connsiteY63" fmla="*/ 287660 h 313525"/>
                <a:gd name="connsiteX64" fmla="*/ 181610 w 323554"/>
                <a:gd name="connsiteY64" fmla="*/ 287660 h 313525"/>
                <a:gd name="connsiteX65" fmla="*/ 202366 w 323554"/>
                <a:gd name="connsiteY65" fmla="*/ 268262 h 313525"/>
                <a:gd name="connsiteX66" fmla="*/ 202366 w 323554"/>
                <a:gd name="connsiteY66" fmla="*/ 202307 h 313525"/>
                <a:gd name="connsiteX67" fmla="*/ 203663 w 323554"/>
                <a:gd name="connsiteY67" fmla="*/ 201014 h 313525"/>
                <a:gd name="connsiteX68" fmla="*/ 206258 w 323554"/>
                <a:gd name="connsiteY68" fmla="*/ 198427 h 313525"/>
                <a:gd name="connsiteX69" fmla="*/ 227013 w 323554"/>
                <a:gd name="connsiteY69" fmla="*/ 175149 h 313525"/>
                <a:gd name="connsiteX70" fmla="*/ 227013 w 323554"/>
                <a:gd name="connsiteY70" fmla="*/ 287660 h 313525"/>
                <a:gd name="connsiteX71" fmla="*/ 201069 w 323554"/>
                <a:gd name="connsiteY71" fmla="*/ 313525 h 313525"/>
                <a:gd name="connsiteX72" fmla="*/ 25944 w 323554"/>
                <a:gd name="connsiteY72" fmla="*/ 313525 h 313525"/>
                <a:gd name="connsiteX73" fmla="*/ 0 w 323554"/>
                <a:gd name="connsiteY73" fmla="*/ 287660 h 313525"/>
                <a:gd name="connsiteX74" fmla="*/ 0 w 323554"/>
                <a:gd name="connsiteY74" fmla="*/ 72983 h 313525"/>
                <a:gd name="connsiteX75" fmla="*/ 24647 w 323554"/>
                <a:gd name="connsiteY75" fmla="*/ 48412 h 313525"/>
                <a:gd name="connsiteX76" fmla="*/ 242888 w 323554"/>
                <a:gd name="connsiteY76" fmla="*/ 42062 h 313525"/>
                <a:gd name="connsiteX77" fmla="*/ 285751 w 323554"/>
                <a:gd name="connsiteY77" fmla="*/ 81750 h 313525"/>
                <a:gd name="connsiteX78" fmla="*/ 279401 w 323554"/>
                <a:gd name="connsiteY78" fmla="*/ 89687 h 313525"/>
                <a:gd name="connsiteX79" fmla="*/ 200026 w 323554"/>
                <a:gd name="connsiteY79" fmla="*/ 178587 h 313525"/>
                <a:gd name="connsiteX80" fmla="*/ 193676 w 323554"/>
                <a:gd name="connsiteY80" fmla="*/ 184937 h 313525"/>
                <a:gd name="connsiteX81" fmla="*/ 150813 w 323554"/>
                <a:gd name="connsiteY81" fmla="*/ 146837 h 313525"/>
                <a:gd name="connsiteX82" fmla="*/ 155576 w 323554"/>
                <a:gd name="connsiteY82" fmla="*/ 138899 h 313525"/>
                <a:gd name="connsiteX83" fmla="*/ 236538 w 323554"/>
                <a:gd name="connsiteY83" fmla="*/ 48412 h 313525"/>
                <a:gd name="connsiteX84" fmla="*/ 257175 w 323554"/>
                <a:gd name="connsiteY84" fmla="*/ 26187 h 313525"/>
                <a:gd name="connsiteX85" fmla="*/ 301625 w 323554"/>
                <a:gd name="connsiteY85" fmla="*/ 64287 h 313525"/>
                <a:gd name="connsiteX86" fmla="*/ 295275 w 323554"/>
                <a:gd name="connsiteY86" fmla="*/ 72225 h 313525"/>
                <a:gd name="connsiteX87" fmla="*/ 290513 w 323554"/>
                <a:gd name="connsiteY87" fmla="*/ 75400 h 313525"/>
                <a:gd name="connsiteX88" fmla="*/ 247650 w 323554"/>
                <a:gd name="connsiteY88" fmla="*/ 37300 h 313525"/>
                <a:gd name="connsiteX89" fmla="*/ 250825 w 323554"/>
                <a:gd name="connsiteY89" fmla="*/ 34125 h 313525"/>
                <a:gd name="connsiteX90" fmla="*/ 285750 w 323554"/>
                <a:gd name="connsiteY90" fmla="*/ 11899 h 313525"/>
                <a:gd name="connsiteX91" fmla="*/ 279400 w 323554"/>
                <a:gd name="connsiteY91" fmla="*/ 19837 h 313525"/>
                <a:gd name="connsiteX92" fmla="*/ 304800 w 323554"/>
                <a:gd name="connsiteY92" fmla="*/ 43649 h 313525"/>
                <a:gd name="connsiteX93" fmla="*/ 312738 w 323554"/>
                <a:gd name="connsiteY93" fmla="*/ 35712 h 313525"/>
                <a:gd name="connsiteX94" fmla="*/ 285265 w 323554"/>
                <a:gd name="connsiteY94" fmla="*/ 516 h 313525"/>
                <a:gd name="connsiteX95" fmla="*/ 294336 w 323554"/>
                <a:gd name="connsiteY95" fmla="*/ 3151 h 313525"/>
                <a:gd name="connsiteX96" fmla="*/ 318958 w 323554"/>
                <a:gd name="connsiteY96" fmla="*/ 25545 h 313525"/>
                <a:gd name="connsiteX97" fmla="*/ 320254 w 323554"/>
                <a:gd name="connsiteY97" fmla="*/ 43987 h 313525"/>
                <a:gd name="connsiteX98" fmla="*/ 305999 w 323554"/>
                <a:gd name="connsiteY98" fmla="*/ 61112 h 313525"/>
                <a:gd name="connsiteX99" fmla="*/ 261938 w 323554"/>
                <a:gd name="connsiteY99" fmla="*/ 20276 h 313525"/>
                <a:gd name="connsiteX100" fmla="*/ 276193 w 323554"/>
                <a:gd name="connsiteY100" fmla="*/ 4468 h 313525"/>
                <a:gd name="connsiteX101" fmla="*/ 285265 w 323554"/>
                <a:gd name="connsiteY101" fmla="*/ 516 h 3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323554" h="313525">
                  <a:moveTo>
                    <a:pt x="58918" y="189699"/>
                  </a:moveTo>
                  <a:cubicBezTo>
                    <a:pt x="58918" y="189699"/>
                    <a:pt x="58918" y="189699"/>
                    <a:pt x="101421" y="189699"/>
                  </a:cubicBezTo>
                  <a:cubicBezTo>
                    <a:pt x="102709" y="189699"/>
                    <a:pt x="102709" y="189699"/>
                    <a:pt x="103997" y="189699"/>
                  </a:cubicBezTo>
                  <a:cubicBezTo>
                    <a:pt x="109149" y="189699"/>
                    <a:pt x="114301" y="195046"/>
                    <a:pt x="114301" y="201731"/>
                  </a:cubicBezTo>
                  <a:cubicBezTo>
                    <a:pt x="114301" y="203067"/>
                    <a:pt x="114301" y="204404"/>
                    <a:pt x="113013" y="205741"/>
                  </a:cubicBezTo>
                  <a:cubicBezTo>
                    <a:pt x="111725" y="211088"/>
                    <a:pt x="107861" y="215099"/>
                    <a:pt x="101421" y="215099"/>
                  </a:cubicBezTo>
                  <a:cubicBezTo>
                    <a:pt x="101421" y="215099"/>
                    <a:pt x="101421" y="215099"/>
                    <a:pt x="58918" y="215099"/>
                  </a:cubicBezTo>
                  <a:cubicBezTo>
                    <a:pt x="51190" y="215099"/>
                    <a:pt x="46038" y="209752"/>
                    <a:pt x="46038" y="201731"/>
                  </a:cubicBezTo>
                  <a:cubicBezTo>
                    <a:pt x="46038" y="195046"/>
                    <a:pt x="51190" y="189699"/>
                    <a:pt x="58918" y="189699"/>
                  </a:cubicBezTo>
                  <a:close/>
                  <a:moveTo>
                    <a:pt x="149225" y="165887"/>
                  </a:moveTo>
                  <a:lnTo>
                    <a:pt x="142875" y="186525"/>
                  </a:lnTo>
                  <a:lnTo>
                    <a:pt x="153988" y="196050"/>
                  </a:lnTo>
                  <a:lnTo>
                    <a:pt x="173038" y="188112"/>
                  </a:lnTo>
                  <a:close/>
                  <a:moveTo>
                    <a:pt x="145188" y="151599"/>
                  </a:moveTo>
                  <a:cubicBezTo>
                    <a:pt x="145188" y="151599"/>
                    <a:pt x="145188" y="151599"/>
                    <a:pt x="187326" y="190104"/>
                  </a:cubicBezTo>
                  <a:cubicBezTo>
                    <a:pt x="187326" y="190104"/>
                    <a:pt x="187326" y="190104"/>
                    <a:pt x="138803" y="210640"/>
                  </a:cubicBezTo>
                  <a:cubicBezTo>
                    <a:pt x="136249" y="211924"/>
                    <a:pt x="133696" y="211924"/>
                    <a:pt x="131142" y="210640"/>
                  </a:cubicBezTo>
                  <a:cubicBezTo>
                    <a:pt x="129865" y="208073"/>
                    <a:pt x="128588" y="205506"/>
                    <a:pt x="129865" y="202939"/>
                  </a:cubicBezTo>
                  <a:cubicBezTo>
                    <a:pt x="129865" y="202939"/>
                    <a:pt x="129865" y="202939"/>
                    <a:pt x="145188" y="151599"/>
                  </a:cubicBezTo>
                  <a:close/>
                  <a:moveTo>
                    <a:pt x="58982" y="146837"/>
                  </a:moveTo>
                  <a:cubicBezTo>
                    <a:pt x="58982" y="146837"/>
                    <a:pt x="58982" y="146837"/>
                    <a:pt x="130176" y="146837"/>
                  </a:cubicBezTo>
                  <a:cubicBezTo>
                    <a:pt x="130176" y="148186"/>
                    <a:pt x="130176" y="148186"/>
                    <a:pt x="130176" y="148186"/>
                  </a:cubicBezTo>
                  <a:lnTo>
                    <a:pt x="122409" y="173825"/>
                  </a:lnTo>
                  <a:cubicBezTo>
                    <a:pt x="122409" y="173825"/>
                    <a:pt x="122409" y="173825"/>
                    <a:pt x="58982" y="173825"/>
                  </a:cubicBezTo>
                  <a:cubicBezTo>
                    <a:pt x="51216" y="173825"/>
                    <a:pt x="46038" y="167078"/>
                    <a:pt x="46038" y="160331"/>
                  </a:cubicBezTo>
                  <a:cubicBezTo>
                    <a:pt x="46038" y="153584"/>
                    <a:pt x="51216" y="146837"/>
                    <a:pt x="58982" y="146837"/>
                  </a:cubicBezTo>
                  <a:close/>
                  <a:moveTo>
                    <a:pt x="59011" y="105562"/>
                  </a:moveTo>
                  <a:lnTo>
                    <a:pt x="166688" y="105562"/>
                  </a:lnTo>
                  <a:cubicBezTo>
                    <a:pt x="166688" y="105562"/>
                    <a:pt x="166688" y="105562"/>
                    <a:pt x="144634" y="130962"/>
                  </a:cubicBezTo>
                  <a:cubicBezTo>
                    <a:pt x="144634" y="130962"/>
                    <a:pt x="144634" y="130962"/>
                    <a:pt x="59011" y="130962"/>
                  </a:cubicBezTo>
                  <a:cubicBezTo>
                    <a:pt x="51227" y="130962"/>
                    <a:pt x="46038" y="125615"/>
                    <a:pt x="46038" y="118930"/>
                  </a:cubicBezTo>
                  <a:cubicBezTo>
                    <a:pt x="46038" y="110909"/>
                    <a:pt x="51227" y="105562"/>
                    <a:pt x="59011" y="105562"/>
                  </a:cubicBezTo>
                  <a:close/>
                  <a:moveTo>
                    <a:pt x="226883" y="81749"/>
                  </a:moveTo>
                  <a:cubicBezTo>
                    <a:pt x="225587" y="81749"/>
                    <a:pt x="224292" y="83037"/>
                    <a:pt x="224292" y="83037"/>
                  </a:cubicBezTo>
                  <a:cubicBezTo>
                    <a:pt x="224292" y="83037"/>
                    <a:pt x="224292" y="83037"/>
                    <a:pt x="171159" y="140996"/>
                  </a:cubicBezTo>
                  <a:cubicBezTo>
                    <a:pt x="169863" y="142284"/>
                    <a:pt x="169863" y="144860"/>
                    <a:pt x="172455" y="146148"/>
                  </a:cubicBezTo>
                  <a:cubicBezTo>
                    <a:pt x="172455" y="146148"/>
                    <a:pt x="172455" y="146148"/>
                    <a:pt x="175047" y="148724"/>
                  </a:cubicBezTo>
                  <a:cubicBezTo>
                    <a:pt x="175047" y="148724"/>
                    <a:pt x="176343" y="150012"/>
                    <a:pt x="177639" y="150012"/>
                  </a:cubicBezTo>
                  <a:cubicBezTo>
                    <a:pt x="177639" y="150012"/>
                    <a:pt x="178934" y="148724"/>
                    <a:pt x="180230" y="148724"/>
                  </a:cubicBezTo>
                  <a:cubicBezTo>
                    <a:pt x="180230" y="148724"/>
                    <a:pt x="180230" y="148724"/>
                    <a:pt x="232067" y="90765"/>
                  </a:cubicBezTo>
                  <a:cubicBezTo>
                    <a:pt x="233363" y="89477"/>
                    <a:pt x="233363" y="86901"/>
                    <a:pt x="232067" y="85613"/>
                  </a:cubicBezTo>
                  <a:cubicBezTo>
                    <a:pt x="232067" y="85613"/>
                    <a:pt x="232067" y="85613"/>
                    <a:pt x="229475" y="83037"/>
                  </a:cubicBezTo>
                  <a:cubicBezTo>
                    <a:pt x="228179" y="81749"/>
                    <a:pt x="226883" y="81749"/>
                    <a:pt x="226883" y="81749"/>
                  </a:cubicBezTo>
                  <a:close/>
                  <a:moveTo>
                    <a:pt x="247254" y="62303"/>
                  </a:moveTo>
                  <a:cubicBezTo>
                    <a:pt x="244873" y="61112"/>
                    <a:pt x="243682" y="62303"/>
                    <a:pt x="242491" y="63493"/>
                  </a:cubicBezTo>
                  <a:cubicBezTo>
                    <a:pt x="242491" y="63493"/>
                    <a:pt x="242491" y="63493"/>
                    <a:pt x="237729" y="68256"/>
                  </a:cubicBezTo>
                  <a:cubicBezTo>
                    <a:pt x="237729" y="68256"/>
                    <a:pt x="236538" y="69447"/>
                    <a:pt x="236538" y="70637"/>
                  </a:cubicBezTo>
                  <a:cubicBezTo>
                    <a:pt x="236538" y="70637"/>
                    <a:pt x="237729" y="71828"/>
                    <a:pt x="237729" y="73019"/>
                  </a:cubicBezTo>
                  <a:cubicBezTo>
                    <a:pt x="237729" y="73019"/>
                    <a:pt x="237729" y="73019"/>
                    <a:pt x="240110" y="74209"/>
                  </a:cubicBezTo>
                  <a:cubicBezTo>
                    <a:pt x="241301" y="75400"/>
                    <a:pt x="242491" y="75400"/>
                    <a:pt x="242491" y="75400"/>
                  </a:cubicBezTo>
                  <a:cubicBezTo>
                    <a:pt x="243682" y="75400"/>
                    <a:pt x="243682" y="75400"/>
                    <a:pt x="244873" y="75400"/>
                  </a:cubicBezTo>
                  <a:cubicBezTo>
                    <a:pt x="244873" y="74209"/>
                    <a:pt x="244873" y="74209"/>
                    <a:pt x="244873" y="74209"/>
                  </a:cubicBezTo>
                  <a:cubicBezTo>
                    <a:pt x="244873" y="74209"/>
                    <a:pt x="244873" y="74209"/>
                    <a:pt x="249635" y="69447"/>
                  </a:cubicBezTo>
                  <a:cubicBezTo>
                    <a:pt x="250826" y="68256"/>
                    <a:pt x="250826" y="65875"/>
                    <a:pt x="249635" y="64684"/>
                  </a:cubicBezTo>
                  <a:cubicBezTo>
                    <a:pt x="249635" y="64684"/>
                    <a:pt x="249635" y="64684"/>
                    <a:pt x="247254" y="62303"/>
                  </a:cubicBezTo>
                  <a:close/>
                  <a:moveTo>
                    <a:pt x="24647" y="48412"/>
                  </a:moveTo>
                  <a:cubicBezTo>
                    <a:pt x="24647" y="48412"/>
                    <a:pt x="24647" y="48412"/>
                    <a:pt x="201069" y="48412"/>
                  </a:cubicBezTo>
                  <a:cubicBezTo>
                    <a:pt x="206258" y="48412"/>
                    <a:pt x="210149" y="49705"/>
                    <a:pt x="214041" y="52292"/>
                  </a:cubicBezTo>
                  <a:cubicBezTo>
                    <a:pt x="214041" y="52292"/>
                    <a:pt x="214041" y="52292"/>
                    <a:pt x="193285" y="76863"/>
                  </a:cubicBezTo>
                  <a:cubicBezTo>
                    <a:pt x="189394" y="74277"/>
                    <a:pt x="185502" y="72983"/>
                    <a:pt x="181610" y="72983"/>
                  </a:cubicBezTo>
                  <a:cubicBezTo>
                    <a:pt x="181610" y="72983"/>
                    <a:pt x="181610" y="72983"/>
                    <a:pt x="45403" y="72983"/>
                  </a:cubicBezTo>
                  <a:cubicBezTo>
                    <a:pt x="33728" y="72983"/>
                    <a:pt x="24647" y="82036"/>
                    <a:pt x="24647" y="93675"/>
                  </a:cubicBezTo>
                  <a:cubicBezTo>
                    <a:pt x="24647" y="93675"/>
                    <a:pt x="24647" y="93675"/>
                    <a:pt x="24647" y="268262"/>
                  </a:cubicBezTo>
                  <a:cubicBezTo>
                    <a:pt x="24647" y="278608"/>
                    <a:pt x="33728" y="287660"/>
                    <a:pt x="45403" y="287660"/>
                  </a:cubicBezTo>
                  <a:cubicBezTo>
                    <a:pt x="45403" y="287660"/>
                    <a:pt x="45403" y="287660"/>
                    <a:pt x="181610" y="287660"/>
                  </a:cubicBezTo>
                  <a:cubicBezTo>
                    <a:pt x="193285" y="287660"/>
                    <a:pt x="202366" y="278608"/>
                    <a:pt x="202366" y="268262"/>
                  </a:cubicBezTo>
                  <a:cubicBezTo>
                    <a:pt x="202366" y="268262"/>
                    <a:pt x="202366" y="268262"/>
                    <a:pt x="202366" y="202307"/>
                  </a:cubicBezTo>
                  <a:cubicBezTo>
                    <a:pt x="202366" y="202307"/>
                    <a:pt x="202366" y="201014"/>
                    <a:pt x="203663" y="201014"/>
                  </a:cubicBezTo>
                  <a:cubicBezTo>
                    <a:pt x="203663" y="199720"/>
                    <a:pt x="204960" y="199720"/>
                    <a:pt x="206258" y="198427"/>
                  </a:cubicBezTo>
                  <a:cubicBezTo>
                    <a:pt x="206258" y="198427"/>
                    <a:pt x="206258" y="198427"/>
                    <a:pt x="227013" y="175149"/>
                  </a:cubicBezTo>
                  <a:cubicBezTo>
                    <a:pt x="227013" y="175149"/>
                    <a:pt x="227013" y="175149"/>
                    <a:pt x="227013" y="287660"/>
                  </a:cubicBezTo>
                  <a:cubicBezTo>
                    <a:pt x="227013" y="301886"/>
                    <a:pt x="215338" y="313525"/>
                    <a:pt x="201069" y="313525"/>
                  </a:cubicBezTo>
                  <a:cubicBezTo>
                    <a:pt x="201069" y="313525"/>
                    <a:pt x="201069" y="313525"/>
                    <a:pt x="25944" y="313525"/>
                  </a:cubicBezTo>
                  <a:cubicBezTo>
                    <a:pt x="11675" y="313525"/>
                    <a:pt x="0" y="301886"/>
                    <a:pt x="0" y="287660"/>
                  </a:cubicBezTo>
                  <a:cubicBezTo>
                    <a:pt x="0" y="287660"/>
                    <a:pt x="0" y="287660"/>
                    <a:pt x="0" y="72983"/>
                  </a:cubicBezTo>
                  <a:cubicBezTo>
                    <a:pt x="0" y="60051"/>
                    <a:pt x="10378" y="48412"/>
                    <a:pt x="24647" y="48412"/>
                  </a:cubicBezTo>
                  <a:close/>
                  <a:moveTo>
                    <a:pt x="242888" y="42062"/>
                  </a:moveTo>
                  <a:lnTo>
                    <a:pt x="285751" y="81750"/>
                  </a:lnTo>
                  <a:lnTo>
                    <a:pt x="279401" y="89687"/>
                  </a:lnTo>
                  <a:lnTo>
                    <a:pt x="200026" y="178587"/>
                  </a:lnTo>
                  <a:lnTo>
                    <a:pt x="193676" y="184937"/>
                  </a:lnTo>
                  <a:lnTo>
                    <a:pt x="150813" y="146837"/>
                  </a:lnTo>
                  <a:lnTo>
                    <a:pt x="155576" y="138899"/>
                  </a:lnTo>
                  <a:lnTo>
                    <a:pt x="236538" y="48412"/>
                  </a:lnTo>
                  <a:close/>
                  <a:moveTo>
                    <a:pt x="257175" y="26187"/>
                  </a:moveTo>
                  <a:lnTo>
                    <a:pt x="301625" y="64287"/>
                  </a:lnTo>
                  <a:lnTo>
                    <a:pt x="295275" y="72225"/>
                  </a:lnTo>
                  <a:lnTo>
                    <a:pt x="290513" y="75400"/>
                  </a:lnTo>
                  <a:lnTo>
                    <a:pt x="247650" y="37300"/>
                  </a:lnTo>
                  <a:lnTo>
                    <a:pt x="250825" y="34125"/>
                  </a:lnTo>
                  <a:close/>
                  <a:moveTo>
                    <a:pt x="285750" y="11899"/>
                  </a:moveTo>
                  <a:lnTo>
                    <a:pt x="279400" y="19837"/>
                  </a:lnTo>
                  <a:lnTo>
                    <a:pt x="304800" y="43649"/>
                  </a:lnTo>
                  <a:lnTo>
                    <a:pt x="312738" y="35712"/>
                  </a:lnTo>
                  <a:close/>
                  <a:moveTo>
                    <a:pt x="285265" y="516"/>
                  </a:moveTo>
                  <a:cubicBezTo>
                    <a:pt x="289152" y="-801"/>
                    <a:pt x="291744" y="516"/>
                    <a:pt x="294336" y="3151"/>
                  </a:cubicBezTo>
                  <a:cubicBezTo>
                    <a:pt x="294336" y="3151"/>
                    <a:pt x="294336" y="3151"/>
                    <a:pt x="318958" y="25545"/>
                  </a:cubicBezTo>
                  <a:cubicBezTo>
                    <a:pt x="324142" y="30814"/>
                    <a:pt x="325438" y="38718"/>
                    <a:pt x="320254" y="43987"/>
                  </a:cubicBezTo>
                  <a:cubicBezTo>
                    <a:pt x="320254" y="43987"/>
                    <a:pt x="320254" y="43987"/>
                    <a:pt x="305999" y="61112"/>
                  </a:cubicBezTo>
                  <a:cubicBezTo>
                    <a:pt x="305999" y="61112"/>
                    <a:pt x="305999" y="61112"/>
                    <a:pt x="261938" y="20276"/>
                  </a:cubicBezTo>
                  <a:cubicBezTo>
                    <a:pt x="261938" y="20276"/>
                    <a:pt x="261938" y="20276"/>
                    <a:pt x="276193" y="4468"/>
                  </a:cubicBezTo>
                  <a:cubicBezTo>
                    <a:pt x="278785" y="1834"/>
                    <a:pt x="281377" y="516"/>
                    <a:pt x="285265" y="5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09776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占位符 1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9" r="15869"/>
          <a:stretch>
            <a:fillRect/>
          </a:stretch>
        </p:blipFill>
        <p:spPr/>
      </p:pic>
      <p:sp>
        <p:nvSpPr>
          <p:cNvPr id="2" name="文本框 1"/>
          <p:cNvSpPr txBox="1"/>
          <p:nvPr/>
        </p:nvSpPr>
        <p:spPr>
          <a:xfrm>
            <a:off x="608241" y="29082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标题文字添加此处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324763" y="838200"/>
            <a:ext cx="5607294" cy="4442714"/>
            <a:chOff x="1324763" y="838200"/>
            <a:chExt cx="5607294" cy="4442714"/>
          </a:xfrm>
        </p:grpSpPr>
        <p:sp>
          <p:nvSpPr>
            <p:cNvPr id="4" name="任意多边形 13"/>
            <p:cNvSpPr/>
            <p:nvPr/>
          </p:nvSpPr>
          <p:spPr>
            <a:xfrm rot="8722178">
              <a:off x="1324763" y="838200"/>
              <a:ext cx="5607294" cy="4442714"/>
            </a:xfrm>
            <a:custGeom>
              <a:avLst/>
              <a:gdLst>
                <a:gd name="connsiteX0" fmla="*/ 6289217 w 8472633"/>
                <a:gd name="connsiteY0" fmla="*/ 6466183 h 6712950"/>
                <a:gd name="connsiteX1" fmla="*/ 601148 w 8472633"/>
                <a:gd name="connsiteY1" fmla="*/ 2537796 h 6712950"/>
                <a:gd name="connsiteX2" fmla="*/ 246768 w 8472633"/>
                <a:gd name="connsiteY2" fmla="*/ 601148 h 6712950"/>
                <a:gd name="connsiteX3" fmla="*/ 2183416 w 8472633"/>
                <a:gd name="connsiteY3" fmla="*/ 246767 h 6712950"/>
                <a:gd name="connsiteX4" fmla="*/ 2790732 w 8472633"/>
                <a:gd name="connsiteY4" fmla="*/ 666202 h 6712950"/>
                <a:gd name="connsiteX5" fmla="*/ 2902792 w 8472633"/>
                <a:gd name="connsiteY5" fmla="*/ 330022 h 6712950"/>
                <a:gd name="connsiteX6" fmla="*/ 3081877 w 8472633"/>
                <a:gd name="connsiteY6" fmla="*/ 867277 h 6712950"/>
                <a:gd name="connsiteX7" fmla="*/ 7871485 w 8472633"/>
                <a:gd name="connsiteY7" fmla="*/ 4175154 h 6712950"/>
                <a:gd name="connsiteX8" fmla="*/ 8225865 w 8472633"/>
                <a:gd name="connsiteY8" fmla="*/ 6111802 h 6712950"/>
                <a:gd name="connsiteX9" fmla="*/ 6289217 w 8472633"/>
                <a:gd name="connsiteY9" fmla="*/ 6466183 h 671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72633" h="6712950">
                  <a:moveTo>
                    <a:pt x="6289217" y="6466183"/>
                  </a:moveTo>
                  <a:lnTo>
                    <a:pt x="601148" y="2537796"/>
                  </a:lnTo>
                  <a:cubicBezTo>
                    <a:pt x="-31502" y="2100865"/>
                    <a:pt x="-190163" y="1233798"/>
                    <a:pt x="246768" y="601148"/>
                  </a:cubicBezTo>
                  <a:cubicBezTo>
                    <a:pt x="683699" y="-31502"/>
                    <a:pt x="1550766" y="-190164"/>
                    <a:pt x="2183416" y="246767"/>
                  </a:cubicBezTo>
                  <a:lnTo>
                    <a:pt x="2790732" y="666202"/>
                  </a:lnTo>
                  <a:lnTo>
                    <a:pt x="2902792" y="330022"/>
                  </a:lnTo>
                  <a:lnTo>
                    <a:pt x="3081877" y="867277"/>
                  </a:lnTo>
                  <a:lnTo>
                    <a:pt x="7871485" y="4175154"/>
                  </a:lnTo>
                  <a:cubicBezTo>
                    <a:pt x="8504135" y="4612085"/>
                    <a:pt x="8662796" y="5479152"/>
                    <a:pt x="8225865" y="6111802"/>
                  </a:cubicBezTo>
                  <a:cubicBezTo>
                    <a:pt x="7788934" y="6744452"/>
                    <a:pt x="6921867" y="6903114"/>
                    <a:pt x="6289217" y="646618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 b="1" kern="0" dirty="0">
                <a:solidFill>
                  <a:prstClr val="black"/>
                </a:solidFill>
              </a:endParaRPr>
            </a:p>
          </p:txBody>
        </p:sp>
        <p:cxnSp>
          <p:nvCxnSpPr>
            <p:cNvPr id="6" name="Straight Connector 11"/>
            <p:cNvCxnSpPr/>
            <p:nvPr/>
          </p:nvCxnSpPr>
          <p:spPr>
            <a:xfrm>
              <a:off x="2303210" y="3511017"/>
              <a:ext cx="3685381" cy="0"/>
            </a:xfrm>
            <a:prstGeom prst="line">
              <a:avLst/>
            </a:prstGeom>
            <a:ln w="12700" cmpd="sng">
              <a:solidFill>
                <a:schemeClr val="bg1"/>
              </a:solidFill>
              <a:prstDash val="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itle 1"/>
            <p:cNvSpPr txBox="1">
              <a:spLocks/>
            </p:cNvSpPr>
            <p:nvPr/>
          </p:nvSpPr>
          <p:spPr>
            <a:xfrm>
              <a:off x="1570325" y="2858733"/>
              <a:ext cx="698951" cy="398122"/>
            </a:xfrm>
            <a:prstGeom prst="rect">
              <a:avLst/>
            </a:prstGeom>
          </p:spPr>
          <p:txBody>
            <a:bodyPr vert="horz" lIns="121917" tIns="60958" rIns="121917" bIns="60958" rtlCol="0" anchor="ctr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2400" kern="1200">
                  <a:solidFill>
                    <a:srgbClr val="4FAF3C"/>
                  </a:solidFill>
                </a:defRPr>
              </a:lvl1pPr>
            </a:lstStyle>
            <a:p>
              <a:r>
                <a:rPr lang="en-US" sz="12800" dirty="0">
                  <a:solidFill>
                    <a:schemeClr val="tx1">
                      <a:lumMod val="40000"/>
                      <a:lumOff val="60000"/>
                    </a:schemeClr>
                  </a:solidFill>
                </a:rPr>
                <a:t>“</a:t>
              </a: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312818" y="2520136"/>
              <a:ext cx="4264811" cy="990881"/>
              <a:chOff x="5394700" y="1317507"/>
              <a:chExt cx="4264811" cy="990881"/>
            </a:xfrm>
          </p:grpSpPr>
          <p:sp>
            <p:nvSpPr>
              <p:cNvPr id="9" name="TextBox 19"/>
              <p:cNvSpPr txBox="1"/>
              <p:nvPr/>
            </p:nvSpPr>
            <p:spPr>
              <a:xfrm>
                <a:off x="5394700" y="1317507"/>
                <a:ext cx="244443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>
                  <a:defRPr sz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ngraversGothic BT" panose="020B0507020203020204" pitchFamily="34" charset="0"/>
                  </a:defRPr>
                </a:lvl1pPr>
              </a:lstStyle>
              <a:p>
                <a:r>
                  <a:rPr lang="zh-CN" altLang="en-US" sz="2000" dirty="0">
                    <a:latin typeface="+mn-ea"/>
                  </a:rPr>
                  <a:t>标题文字添加</a:t>
                </a:r>
                <a:endParaRPr lang="en-US" sz="2000" dirty="0">
                  <a:latin typeface="+mn-ea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5394700" y="1662057"/>
                <a:ext cx="42648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</p:grpSp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7" r="164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73338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/>
          <p:cNvSpPr txBox="1"/>
          <p:nvPr/>
        </p:nvSpPr>
        <p:spPr>
          <a:xfrm>
            <a:off x="608241" y="29082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标题文字添加此处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1021237" y="1720891"/>
            <a:ext cx="10149526" cy="4040764"/>
            <a:chOff x="1021237" y="1720891"/>
            <a:chExt cx="10149526" cy="4040764"/>
          </a:xfrm>
        </p:grpSpPr>
        <p:sp>
          <p:nvSpPr>
            <p:cNvPr id="25" name="椭圆 24"/>
            <p:cNvSpPr/>
            <p:nvPr/>
          </p:nvSpPr>
          <p:spPr>
            <a:xfrm>
              <a:off x="6352919" y="3483835"/>
              <a:ext cx="858547" cy="858547"/>
            </a:xfrm>
            <a:prstGeom prst="ellipse">
              <a:avLst/>
            </a:prstGeom>
            <a:solidFill>
              <a:srgbClr val="3F3C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矩形: 圆角 38"/>
            <p:cNvSpPr/>
            <p:nvPr/>
          </p:nvSpPr>
          <p:spPr>
            <a:xfrm flipH="1">
              <a:off x="7716685" y="2173384"/>
              <a:ext cx="3454078" cy="7282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3F3C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200" kern="0" dirty="0">
                <a:solidFill>
                  <a:prstClr val="black"/>
                </a:solidFill>
                <a:cs typeface="Arial" pitchFamily="34" charset="0"/>
                <a:sym typeface="+mn-lt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7629845" y="2410247"/>
              <a:ext cx="145714" cy="145714"/>
            </a:xfrm>
            <a:prstGeom prst="ellipse">
              <a:avLst/>
            </a:prstGeom>
            <a:solidFill>
              <a:srgbClr val="3F3C5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矩形: 圆角 35"/>
            <p:cNvSpPr/>
            <p:nvPr/>
          </p:nvSpPr>
          <p:spPr>
            <a:xfrm flipH="1">
              <a:off x="7716685" y="3603388"/>
              <a:ext cx="3454078" cy="7282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3F3C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200" kern="0" dirty="0">
                <a:solidFill>
                  <a:prstClr val="black"/>
                </a:solidFill>
                <a:cs typeface="Arial" pitchFamily="34" charset="0"/>
                <a:sym typeface="+mn-lt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7629845" y="3840251"/>
              <a:ext cx="145714" cy="145714"/>
            </a:xfrm>
            <a:prstGeom prst="ellipse">
              <a:avLst/>
            </a:prstGeom>
            <a:solidFill>
              <a:srgbClr val="3F3C5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3" name="矩形: 圆角 32"/>
            <p:cNvSpPr/>
            <p:nvPr/>
          </p:nvSpPr>
          <p:spPr>
            <a:xfrm flipH="1">
              <a:off x="7716685" y="5033393"/>
              <a:ext cx="3454078" cy="7282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3F3C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200" kern="0" dirty="0">
                <a:solidFill>
                  <a:prstClr val="black"/>
                </a:solidFill>
                <a:cs typeface="Arial" pitchFamily="34" charset="0"/>
                <a:sym typeface="+mn-lt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7629845" y="5270256"/>
              <a:ext cx="145714" cy="145714"/>
            </a:xfrm>
            <a:prstGeom prst="ellipse">
              <a:avLst/>
            </a:prstGeom>
            <a:solidFill>
              <a:srgbClr val="3F3C5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cxnSp>
          <p:nvCxnSpPr>
            <p:cNvPr id="29" name="连接符: 肘形 28"/>
            <p:cNvCxnSpPr>
              <a:stCxn id="40" idx="2"/>
              <a:endCxn id="25" idx="6"/>
            </p:cNvCxnSpPr>
            <p:nvPr/>
          </p:nvCxnSpPr>
          <p:spPr>
            <a:xfrm rot="10800000" flipV="1">
              <a:off x="7211467" y="2483104"/>
              <a:ext cx="418379" cy="1430004"/>
            </a:xfrm>
            <a:prstGeom prst="bentConnector3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>
              <a:stCxn id="25" idx="6"/>
              <a:endCxn id="37" idx="2"/>
            </p:cNvCxnSpPr>
            <p:nvPr/>
          </p:nvCxnSpPr>
          <p:spPr>
            <a:xfrm>
              <a:off x="7211466" y="3913108"/>
              <a:ext cx="41837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连接符: 肘形 30"/>
            <p:cNvCxnSpPr>
              <a:stCxn id="34" idx="2"/>
              <a:endCxn id="25" idx="6"/>
            </p:cNvCxnSpPr>
            <p:nvPr/>
          </p:nvCxnSpPr>
          <p:spPr>
            <a:xfrm rot="10800000">
              <a:off x="7211467" y="3913108"/>
              <a:ext cx="418379" cy="1430004"/>
            </a:xfrm>
            <a:prstGeom prst="bentConnector3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任意多边形: 形状 56"/>
            <p:cNvSpPr>
              <a:spLocks noEditPoints="1"/>
            </p:cNvSpPr>
            <p:nvPr/>
          </p:nvSpPr>
          <p:spPr bwMode="auto">
            <a:xfrm>
              <a:off x="6574557" y="3705474"/>
              <a:ext cx="415269" cy="415267"/>
            </a:xfrm>
            <a:custGeom>
              <a:avLst/>
              <a:gdLst>
                <a:gd name="connsiteX0" fmla="*/ 199497 w 331788"/>
                <a:gd name="connsiteY0" fmla="*/ 265112 h 331787"/>
                <a:gd name="connsiteX1" fmla="*/ 209798 w 331788"/>
                <a:gd name="connsiteY1" fmla="*/ 279217 h 331787"/>
                <a:gd name="connsiteX2" fmla="*/ 238126 w 331788"/>
                <a:gd name="connsiteY2" fmla="*/ 315118 h 331787"/>
                <a:gd name="connsiteX3" fmla="*/ 166018 w 331788"/>
                <a:gd name="connsiteY3" fmla="*/ 331787 h 331787"/>
                <a:gd name="connsiteX4" fmla="*/ 122238 w 331788"/>
                <a:gd name="connsiteY4" fmla="*/ 325376 h 331787"/>
                <a:gd name="connsiteX5" fmla="*/ 199497 w 331788"/>
                <a:gd name="connsiteY5" fmla="*/ 265112 h 331787"/>
                <a:gd name="connsiteX6" fmla="*/ 190500 w 331788"/>
                <a:gd name="connsiteY6" fmla="*/ 228600 h 331787"/>
                <a:gd name="connsiteX7" fmla="*/ 201490 w 331788"/>
                <a:gd name="connsiteY7" fmla="*/ 228600 h 331787"/>
                <a:gd name="connsiteX8" fmla="*/ 206375 w 331788"/>
                <a:gd name="connsiteY8" fmla="*/ 236394 h 331787"/>
                <a:gd name="connsiteX9" fmla="*/ 200269 w 331788"/>
                <a:gd name="connsiteY9" fmla="*/ 242888 h 331787"/>
                <a:gd name="connsiteX10" fmla="*/ 190500 w 331788"/>
                <a:gd name="connsiteY10" fmla="*/ 228600 h 331787"/>
                <a:gd name="connsiteX11" fmla="*/ 146452 w 331788"/>
                <a:gd name="connsiteY11" fmla="*/ 228600 h 331787"/>
                <a:gd name="connsiteX12" fmla="*/ 164590 w 331788"/>
                <a:gd name="connsiteY12" fmla="*/ 229897 h 331787"/>
                <a:gd name="connsiteX13" fmla="*/ 165885 w 331788"/>
                <a:gd name="connsiteY13" fmla="*/ 229897 h 331787"/>
                <a:gd name="connsiteX14" fmla="*/ 173659 w 331788"/>
                <a:gd name="connsiteY14" fmla="*/ 229897 h 331787"/>
                <a:gd name="connsiteX15" fmla="*/ 190501 w 331788"/>
                <a:gd name="connsiteY15" fmla="*/ 253240 h 331787"/>
                <a:gd name="connsiteX16" fmla="*/ 103699 w 331788"/>
                <a:gd name="connsiteY16" fmla="*/ 320675 h 331787"/>
                <a:gd name="connsiteX17" fmla="*/ 77788 w 331788"/>
                <a:gd name="connsiteY17" fmla="*/ 306410 h 331787"/>
                <a:gd name="connsiteX18" fmla="*/ 112768 w 331788"/>
                <a:gd name="connsiteY18" fmla="*/ 244162 h 331787"/>
                <a:gd name="connsiteX19" fmla="*/ 121837 w 331788"/>
                <a:gd name="connsiteY19" fmla="*/ 245459 h 331787"/>
                <a:gd name="connsiteX20" fmla="*/ 146452 w 331788"/>
                <a:gd name="connsiteY20" fmla="*/ 228600 h 331787"/>
                <a:gd name="connsiteX21" fmla="*/ 323851 w 331788"/>
                <a:gd name="connsiteY21" fmla="*/ 217487 h 331787"/>
                <a:gd name="connsiteX22" fmla="*/ 249631 w 331788"/>
                <a:gd name="connsiteY22" fmla="*/ 307975 h 331787"/>
                <a:gd name="connsiteX23" fmla="*/ 207963 w 331788"/>
                <a:gd name="connsiteY23" fmla="*/ 253682 h 331787"/>
                <a:gd name="connsiteX24" fmla="*/ 218380 w 331788"/>
                <a:gd name="connsiteY24" fmla="*/ 243341 h 331787"/>
                <a:gd name="connsiteX25" fmla="*/ 227495 w 331788"/>
                <a:gd name="connsiteY25" fmla="*/ 244634 h 331787"/>
                <a:gd name="connsiteX26" fmla="*/ 253537 w 331788"/>
                <a:gd name="connsiteY26" fmla="*/ 225243 h 331787"/>
                <a:gd name="connsiteX27" fmla="*/ 323851 w 331788"/>
                <a:gd name="connsiteY27" fmla="*/ 217487 h 331787"/>
                <a:gd name="connsiteX28" fmla="*/ 3175 w 331788"/>
                <a:gd name="connsiteY28" fmla="*/ 196850 h 331787"/>
                <a:gd name="connsiteX29" fmla="*/ 93642 w 331788"/>
                <a:gd name="connsiteY29" fmla="*/ 222902 h 331787"/>
                <a:gd name="connsiteX30" fmla="*/ 100013 w 331788"/>
                <a:gd name="connsiteY30" fmla="*/ 235927 h 331787"/>
                <a:gd name="connsiteX31" fmla="*/ 65610 w 331788"/>
                <a:gd name="connsiteY31" fmla="*/ 298450 h 331787"/>
                <a:gd name="connsiteX32" fmla="*/ 3175 w 331788"/>
                <a:gd name="connsiteY32" fmla="*/ 196850 h 331787"/>
                <a:gd name="connsiteX33" fmla="*/ 146517 w 331788"/>
                <a:gd name="connsiteY33" fmla="*/ 192087 h 331787"/>
                <a:gd name="connsiteX34" fmla="*/ 163513 w 331788"/>
                <a:gd name="connsiteY34" fmla="*/ 215900 h 331787"/>
                <a:gd name="connsiteX35" fmla="*/ 147825 w 331788"/>
                <a:gd name="connsiteY35" fmla="*/ 214577 h 331787"/>
                <a:gd name="connsiteX36" fmla="*/ 141288 w 331788"/>
                <a:gd name="connsiteY36" fmla="*/ 200025 h 331787"/>
                <a:gd name="connsiteX37" fmla="*/ 146517 w 331788"/>
                <a:gd name="connsiteY37" fmla="*/ 192087 h 331787"/>
                <a:gd name="connsiteX38" fmla="*/ 277877 w 331788"/>
                <a:gd name="connsiteY38" fmla="*/ 160337 h 331787"/>
                <a:gd name="connsiteX39" fmla="*/ 314326 w 331788"/>
                <a:gd name="connsiteY39" fmla="*/ 204624 h 331787"/>
                <a:gd name="connsiteX40" fmla="*/ 253143 w 331788"/>
                <a:gd name="connsiteY40" fmla="*/ 211137 h 331787"/>
                <a:gd name="connsiteX41" fmla="*/ 249238 w 331788"/>
                <a:gd name="connsiteY41" fmla="*/ 203322 h 331787"/>
                <a:gd name="connsiteX42" fmla="*/ 277877 w 331788"/>
                <a:gd name="connsiteY42" fmla="*/ 160337 h 331787"/>
                <a:gd name="connsiteX43" fmla="*/ 290513 w 331788"/>
                <a:gd name="connsiteY43" fmla="*/ 153987 h 331787"/>
                <a:gd name="connsiteX44" fmla="*/ 331788 w 331788"/>
                <a:gd name="connsiteY44" fmla="*/ 167061 h 331787"/>
                <a:gd name="connsiteX45" fmla="*/ 329125 w 331788"/>
                <a:gd name="connsiteY45" fmla="*/ 198437 h 331787"/>
                <a:gd name="connsiteX46" fmla="*/ 290513 w 331788"/>
                <a:gd name="connsiteY46" fmla="*/ 153987 h 331787"/>
                <a:gd name="connsiteX47" fmla="*/ 113341 w 331788"/>
                <a:gd name="connsiteY47" fmla="*/ 139700 h 331787"/>
                <a:gd name="connsiteX48" fmla="*/ 130085 w 331788"/>
                <a:gd name="connsiteY48" fmla="*/ 169324 h 331787"/>
                <a:gd name="connsiteX49" fmla="*/ 136525 w 331788"/>
                <a:gd name="connsiteY49" fmla="*/ 178340 h 331787"/>
                <a:gd name="connsiteX50" fmla="*/ 128797 w 331788"/>
                <a:gd name="connsiteY50" fmla="*/ 191219 h 331787"/>
                <a:gd name="connsiteX51" fmla="*/ 121069 w 331788"/>
                <a:gd name="connsiteY51" fmla="*/ 189932 h 331787"/>
                <a:gd name="connsiteX52" fmla="*/ 95310 w 331788"/>
                <a:gd name="connsiteY52" fmla="*/ 207963 h 331787"/>
                <a:gd name="connsiteX53" fmla="*/ 1288 w 331788"/>
                <a:gd name="connsiteY53" fmla="*/ 179628 h 331787"/>
                <a:gd name="connsiteX54" fmla="*/ 0 w 331788"/>
                <a:gd name="connsiteY54" fmla="*/ 165460 h 331787"/>
                <a:gd name="connsiteX55" fmla="*/ 1288 w 331788"/>
                <a:gd name="connsiteY55" fmla="*/ 151292 h 331787"/>
                <a:gd name="connsiteX56" fmla="*/ 113341 w 331788"/>
                <a:gd name="connsiteY56" fmla="*/ 139700 h 331787"/>
                <a:gd name="connsiteX57" fmla="*/ 186315 w 331788"/>
                <a:gd name="connsiteY57" fmla="*/ 138112 h 331787"/>
                <a:gd name="connsiteX58" fmla="*/ 268288 w 331788"/>
                <a:gd name="connsiteY58" fmla="*/ 149780 h 331787"/>
                <a:gd name="connsiteX59" fmla="*/ 238829 w 331788"/>
                <a:gd name="connsiteY59" fmla="*/ 193860 h 331787"/>
                <a:gd name="connsiteX60" fmla="*/ 227301 w 331788"/>
                <a:gd name="connsiteY60" fmla="*/ 191267 h 331787"/>
                <a:gd name="connsiteX61" fmla="*/ 200404 w 331788"/>
                <a:gd name="connsiteY61" fmla="*/ 214604 h 331787"/>
                <a:gd name="connsiteX62" fmla="*/ 179911 w 331788"/>
                <a:gd name="connsiteY62" fmla="*/ 215900 h 331787"/>
                <a:gd name="connsiteX63" fmla="*/ 155575 w 331788"/>
                <a:gd name="connsiteY63" fmla="*/ 179599 h 331787"/>
                <a:gd name="connsiteX64" fmla="*/ 173507 w 331788"/>
                <a:gd name="connsiteY64" fmla="*/ 154966 h 331787"/>
                <a:gd name="connsiteX65" fmla="*/ 186315 w 331788"/>
                <a:gd name="connsiteY65" fmla="*/ 138112 h 331787"/>
                <a:gd name="connsiteX66" fmla="*/ 168276 w 331788"/>
                <a:gd name="connsiteY66" fmla="*/ 138112 h 331787"/>
                <a:gd name="connsiteX67" fmla="*/ 161661 w 331788"/>
                <a:gd name="connsiteY67" fmla="*/ 145566 h 331787"/>
                <a:gd name="connsiteX68" fmla="*/ 145786 w 331788"/>
                <a:gd name="connsiteY68" fmla="*/ 166687 h 331787"/>
                <a:gd name="connsiteX69" fmla="*/ 141817 w 331788"/>
                <a:gd name="connsiteY69" fmla="*/ 161718 h 331787"/>
                <a:gd name="connsiteX70" fmla="*/ 128588 w 331788"/>
                <a:gd name="connsiteY70" fmla="*/ 139354 h 331787"/>
                <a:gd name="connsiteX71" fmla="*/ 168276 w 331788"/>
                <a:gd name="connsiteY71" fmla="*/ 138112 h 331787"/>
                <a:gd name="connsiteX72" fmla="*/ 220028 w 331788"/>
                <a:gd name="connsiteY72" fmla="*/ 103187 h 331787"/>
                <a:gd name="connsiteX73" fmla="*/ 232728 w 331788"/>
                <a:gd name="connsiteY73" fmla="*/ 105784 h 331787"/>
                <a:gd name="connsiteX74" fmla="*/ 237808 w 331788"/>
                <a:gd name="connsiteY74" fmla="*/ 105784 h 331787"/>
                <a:gd name="connsiteX75" fmla="*/ 246698 w 331788"/>
                <a:gd name="connsiteY75" fmla="*/ 118773 h 331787"/>
                <a:gd name="connsiteX76" fmla="*/ 255588 w 331788"/>
                <a:gd name="connsiteY76" fmla="*/ 131762 h 331787"/>
                <a:gd name="connsiteX77" fmla="*/ 198438 w 331788"/>
                <a:gd name="connsiteY77" fmla="*/ 125267 h 331787"/>
                <a:gd name="connsiteX78" fmla="*/ 220028 w 331788"/>
                <a:gd name="connsiteY78" fmla="*/ 103187 h 331787"/>
                <a:gd name="connsiteX79" fmla="*/ 317236 w 331788"/>
                <a:gd name="connsiteY79" fmla="*/ 98425 h 331787"/>
                <a:gd name="connsiteX80" fmla="*/ 331788 w 331788"/>
                <a:gd name="connsiteY80" fmla="*/ 152400 h 331787"/>
                <a:gd name="connsiteX81" fmla="*/ 292100 w 331788"/>
                <a:gd name="connsiteY81" fmla="*/ 140552 h 331787"/>
                <a:gd name="connsiteX82" fmla="*/ 317236 w 331788"/>
                <a:gd name="connsiteY82" fmla="*/ 98425 h 331787"/>
                <a:gd name="connsiteX83" fmla="*/ 286068 w 331788"/>
                <a:gd name="connsiteY83" fmla="*/ 52387 h 331787"/>
                <a:gd name="connsiteX84" fmla="*/ 309563 w 331788"/>
                <a:gd name="connsiteY84" fmla="*/ 84748 h 331787"/>
                <a:gd name="connsiteX85" fmla="*/ 278236 w 331788"/>
                <a:gd name="connsiteY85" fmla="*/ 136525 h 331787"/>
                <a:gd name="connsiteX86" fmla="*/ 276931 w 331788"/>
                <a:gd name="connsiteY86" fmla="*/ 136525 h 331787"/>
                <a:gd name="connsiteX87" fmla="*/ 258657 w 331788"/>
                <a:gd name="connsiteY87" fmla="*/ 110636 h 331787"/>
                <a:gd name="connsiteX88" fmla="*/ 250825 w 331788"/>
                <a:gd name="connsiteY88" fmla="*/ 98986 h 331787"/>
                <a:gd name="connsiteX89" fmla="*/ 259962 w 331788"/>
                <a:gd name="connsiteY89" fmla="*/ 78275 h 331787"/>
                <a:gd name="connsiteX90" fmla="*/ 258657 w 331788"/>
                <a:gd name="connsiteY90" fmla="*/ 70509 h 331787"/>
                <a:gd name="connsiteX91" fmla="*/ 286068 w 331788"/>
                <a:gd name="connsiteY91" fmla="*/ 52387 h 331787"/>
                <a:gd name="connsiteX92" fmla="*/ 73025 w 331788"/>
                <a:gd name="connsiteY92" fmla="*/ 28575 h 331787"/>
                <a:gd name="connsiteX93" fmla="*/ 107950 w 331788"/>
                <a:gd name="connsiteY93" fmla="*/ 126377 h 331787"/>
                <a:gd name="connsiteX94" fmla="*/ 3175 w 331788"/>
                <a:gd name="connsiteY94" fmla="*/ 138113 h 331787"/>
                <a:gd name="connsiteX95" fmla="*/ 73025 w 331788"/>
                <a:gd name="connsiteY95" fmla="*/ 28575 h 331787"/>
                <a:gd name="connsiteX96" fmla="*/ 203200 w 331788"/>
                <a:gd name="connsiteY96" fmla="*/ 4762 h 331787"/>
                <a:gd name="connsiteX97" fmla="*/ 274638 w 331788"/>
                <a:gd name="connsiteY97" fmla="*/ 41817 h 331787"/>
                <a:gd name="connsiteX98" fmla="*/ 251258 w 331788"/>
                <a:gd name="connsiteY98" fmla="*/ 57150 h 331787"/>
                <a:gd name="connsiteX99" fmla="*/ 233074 w 331788"/>
                <a:gd name="connsiteY99" fmla="*/ 50761 h 331787"/>
                <a:gd name="connsiteX100" fmla="*/ 225281 w 331788"/>
                <a:gd name="connsiteY100" fmla="*/ 52039 h 331787"/>
                <a:gd name="connsiteX101" fmla="*/ 203200 w 331788"/>
                <a:gd name="connsiteY101" fmla="*/ 4762 h 331787"/>
                <a:gd name="connsiteX102" fmla="*/ 165260 w 331788"/>
                <a:gd name="connsiteY102" fmla="*/ 0 h 331787"/>
                <a:gd name="connsiteX103" fmla="*/ 185786 w 331788"/>
                <a:gd name="connsiteY103" fmla="*/ 1290 h 331787"/>
                <a:gd name="connsiteX104" fmla="*/ 212725 w 331788"/>
                <a:gd name="connsiteY104" fmla="*/ 59333 h 331787"/>
                <a:gd name="connsiteX105" fmla="*/ 205028 w 331788"/>
                <a:gd name="connsiteY105" fmla="*/ 77390 h 331787"/>
                <a:gd name="connsiteX106" fmla="*/ 208876 w 331788"/>
                <a:gd name="connsiteY106" fmla="*/ 91579 h 331787"/>
                <a:gd name="connsiteX107" fmla="*/ 179371 w 331788"/>
                <a:gd name="connsiteY107" fmla="*/ 122535 h 331787"/>
                <a:gd name="connsiteX108" fmla="*/ 176806 w 331788"/>
                <a:gd name="connsiteY108" fmla="*/ 122535 h 331787"/>
                <a:gd name="connsiteX109" fmla="*/ 122927 w 331788"/>
                <a:gd name="connsiteY109" fmla="*/ 123825 h 331787"/>
                <a:gd name="connsiteX110" fmla="*/ 85725 w 331788"/>
                <a:gd name="connsiteY110" fmla="*/ 20637 h 331787"/>
                <a:gd name="connsiteX111" fmla="*/ 165260 w 331788"/>
                <a:gd name="connsiteY111" fmla="*/ 0 h 33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331788" h="331787">
                  <a:moveTo>
                    <a:pt x="199497" y="265112"/>
                  </a:moveTo>
                  <a:cubicBezTo>
                    <a:pt x="203360" y="270241"/>
                    <a:pt x="205935" y="274088"/>
                    <a:pt x="209798" y="279217"/>
                  </a:cubicBezTo>
                  <a:cubicBezTo>
                    <a:pt x="222674" y="295885"/>
                    <a:pt x="231688" y="307425"/>
                    <a:pt x="238126" y="315118"/>
                  </a:cubicBezTo>
                  <a:cubicBezTo>
                    <a:pt x="216236" y="325376"/>
                    <a:pt x="191771" y="331787"/>
                    <a:pt x="166018" y="331787"/>
                  </a:cubicBezTo>
                  <a:cubicBezTo>
                    <a:pt x="150566" y="331787"/>
                    <a:pt x="136402" y="329223"/>
                    <a:pt x="122238" y="325376"/>
                  </a:cubicBezTo>
                  <a:cubicBezTo>
                    <a:pt x="141553" y="312554"/>
                    <a:pt x="169881" y="293321"/>
                    <a:pt x="199497" y="265112"/>
                  </a:cubicBezTo>
                  <a:close/>
                  <a:moveTo>
                    <a:pt x="190500" y="228600"/>
                  </a:moveTo>
                  <a:cubicBezTo>
                    <a:pt x="194163" y="228600"/>
                    <a:pt x="197827" y="228600"/>
                    <a:pt x="201490" y="228600"/>
                  </a:cubicBezTo>
                  <a:cubicBezTo>
                    <a:pt x="202712" y="231198"/>
                    <a:pt x="203933" y="233796"/>
                    <a:pt x="206375" y="236394"/>
                  </a:cubicBezTo>
                  <a:cubicBezTo>
                    <a:pt x="203933" y="237693"/>
                    <a:pt x="201490" y="240290"/>
                    <a:pt x="200269" y="242888"/>
                  </a:cubicBezTo>
                  <a:cubicBezTo>
                    <a:pt x="196606" y="237693"/>
                    <a:pt x="194163" y="233796"/>
                    <a:pt x="190500" y="228600"/>
                  </a:cubicBezTo>
                  <a:close/>
                  <a:moveTo>
                    <a:pt x="146452" y="228600"/>
                  </a:moveTo>
                  <a:cubicBezTo>
                    <a:pt x="152930" y="228600"/>
                    <a:pt x="159408" y="229897"/>
                    <a:pt x="164590" y="229897"/>
                  </a:cubicBezTo>
                  <a:cubicBezTo>
                    <a:pt x="164590" y="229897"/>
                    <a:pt x="164590" y="229897"/>
                    <a:pt x="165885" y="229897"/>
                  </a:cubicBezTo>
                  <a:cubicBezTo>
                    <a:pt x="168477" y="229897"/>
                    <a:pt x="171068" y="229897"/>
                    <a:pt x="173659" y="229897"/>
                  </a:cubicBezTo>
                  <a:cubicBezTo>
                    <a:pt x="178841" y="237678"/>
                    <a:pt x="185319" y="245459"/>
                    <a:pt x="190501" y="253240"/>
                  </a:cubicBezTo>
                  <a:cubicBezTo>
                    <a:pt x="156817" y="286958"/>
                    <a:pt x="123132" y="309004"/>
                    <a:pt x="103699" y="320675"/>
                  </a:cubicBezTo>
                  <a:cubicBezTo>
                    <a:pt x="94630" y="316785"/>
                    <a:pt x="85561" y="311597"/>
                    <a:pt x="77788" y="306410"/>
                  </a:cubicBezTo>
                  <a:cubicBezTo>
                    <a:pt x="84266" y="293442"/>
                    <a:pt x="97221" y="271396"/>
                    <a:pt x="112768" y="244162"/>
                  </a:cubicBezTo>
                  <a:cubicBezTo>
                    <a:pt x="115359" y="245459"/>
                    <a:pt x="117950" y="245459"/>
                    <a:pt x="121837" y="245459"/>
                  </a:cubicBezTo>
                  <a:cubicBezTo>
                    <a:pt x="132201" y="245459"/>
                    <a:pt x="142566" y="238975"/>
                    <a:pt x="146452" y="228600"/>
                  </a:cubicBezTo>
                  <a:close/>
                  <a:moveTo>
                    <a:pt x="323851" y="217487"/>
                  </a:moveTo>
                  <a:cubicBezTo>
                    <a:pt x="310830" y="256268"/>
                    <a:pt x="284788" y="287292"/>
                    <a:pt x="249631" y="307975"/>
                  </a:cubicBezTo>
                  <a:cubicBezTo>
                    <a:pt x="240516" y="295048"/>
                    <a:pt x="224890" y="275658"/>
                    <a:pt x="207963" y="253682"/>
                  </a:cubicBezTo>
                  <a:cubicBezTo>
                    <a:pt x="211869" y="249804"/>
                    <a:pt x="214474" y="247219"/>
                    <a:pt x="218380" y="243341"/>
                  </a:cubicBezTo>
                  <a:cubicBezTo>
                    <a:pt x="220984" y="244634"/>
                    <a:pt x="223588" y="244634"/>
                    <a:pt x="227495" y="244634"/>
                  </a:cubicBezTo>
                  <a:cubicBezTo>
                    <a:pt x="239214" y="244634"/>
                    <a:pt x="250933" y="236878"/>
                    <a:pt x="253537" y="225243"/>
                  </a:cubicBezTo>
                  <a:cubicBezTo>
                    <a:pt x="280881" y="222658"/>
                    <a:pt x="304319" y="220073"/>
                    <a:pt x="323851" y="217487"/>
                  </a:cubicBezTo>
                  <a:close/>
                  <a:moveTo>
                    <a:pt x="3175" y="196850"/>
                  </a:moveTo>
                  <a:cubicBezTo>
                    <a:pt x="23562" y="204666"/>
                    <a:pt x="55417" y="215086"/>
                    <a:pt x="93642" y="222902"/>
                  </a:cubicBezTo>
                  <a:cubicBezTo>
                    <a:pt x="94916" y="228112"/>
                    <a:pt x="96190" y="232019"/>
                    <a:pt x="100013" y="235927"/>
                  </a:cubicBezTo>
                  <a:cubicBezTo>
                    <a:pt x="84723" y="261978"/>
                    <a:pt x="71981" y="284122"/>
                    <a:pt x="65610" y="298450"/>
                  </a:cubicBezTo>
                  <a:cubicBezTo>
                    <a:pt x="33755" y="273702"/>
                    <a:pt x="10820" y="237230"/>
                    <a:pt x="3175" y="196850"/>
                  </a:cubicBezTo>
                  <a:close/>
                  <a:moveTo>
                    <a:pt x="146517" y="192087"/>
                  </a:moveTo>
                  <a:cubicBezTo>
                    <a:pt x="151747" y="200025"/>
                    <a:pt x="156976" y="207963"/>
                    <a:pt x="163513" y="215900"/>
                  </a:cubicBezTo>
                  <a:cubicBezTo>
                    <a:pt x="158284" y="215900"/>
                    <a:pt x="153054" y="214577"/>
                    <a:pt x="147825" y="214577"/>
                  </a:cubicBezTo>
                  <a:cubicBezTo>
                    <a:pt x="147825" y="209286"/>
                    <a:pt x="145210" y="203994"/>
                    <a:pt x="141288" y="200025"/>
                  </a:cubicBezTo>
                  <a:cubicBezTo>
                    <a:pt x="142595" y="197379"/>
                    <a:pt x="145210" y="194733"/>
                    <a:pt x="146517" y="192087"/>
                  </a:cubicBezTo>
                  <a:close/>
                  <a:moveTo>
                    <a:pt x="277877" y="160337"/>
                  </a:moveTo>
                  <a:cubicBezTo>
                    <a:pt x="290894" y="175968"/>
                    <a:pt x="302610" y="190296"/>
                    <a:pt x="314326" y="204624"/>
                  </a:cubicBezTo>
                  <a:cubicBezTo>
                    <a:pt x="297403" y="205927"/>
                    <a:pt x="276575" y="208532"/>
                    <a:pt x="253143" y="211137"/>
                  </a:cubicBezTo>
                  <a:cubicBezTo>
                    <a:pt x="251842" y="207230"/>
                    <a:pt x="251842" y="204624"/>
                    <a:pt x="249238" y="203322"/>
                  </a:cubicBezTo>
                  <a:cubicBezTo>
                    <a:pt x="259652" y="188994"/>
                    <a:pt x="270066" y="174665"/>
                    <a:pt x="277877" y="160337"/>
                  </a:cubicBezTo>
                  <a:close/>
                  <a:moveTo>
                    <a:pt x="290513" y="153987"/>
                  </a:moveTo>
                  <a:cubicBezTo>
                    <a:pt x="306490" y="159216"/>
                    <a:pt x="321136" y="163139"/>
                    <a:pt x="331788" y="167061"/>
                  </a:cubicBezTo>
                  <a:cubicBezTo>
                    <a:pt x="331788" y="178827"/>
                    <a:pt x="330457" y="187978"/>
                    <a:pt x="329125" y="198437"/>
                  </a:cubicBezTo>
                  <a:cubicBezTo>
                    <a:pt x="317142" y="185364"/>
                    <a:pt x="303828" y="170983"/>
                    <a:pt x="290513" y="153987"/>
                  </a:cubicBezTo>
                  <a:close/>
                  <a:moveTo>
                    <a:pt x="113341" y="139700"/>
                  </a:moveTo>
                  <a:cubicBezTo>
                    <a:pt x="118493" y="150004"/>
                    <a:pt x="124933" y="160307"/>
                    <a:pt x="130085" y="169324"/>
                  </a:cubicBezTo>
                  <a:cubicBezTo>
                    <a:pt x="132661" y="171900"/>
                    <a:pt x="135237" y="175764"/>
                    <a:pt x="136525" y="178340"/>
                  </a:cubicBezTo>
                  <a:cubicBezTo>
                    <a:pt x="133949" y="183492"/>
                    <a:pt x="131373" y="187356"/>
                    <a:pt x="128797" y="191219"/>
                  </a:cubicBezTo>
                  <a:cubicBezTo>
                    <a:pt x="126221" y="189932"/>
                    <a:pt x="123645" y="189932"/>
                    <a:pt x="121069" y="189932"/>
                  </a:cubicBezTo>
                  <a:cubicBezTo>
                    <a:pt x="109478" y="189932"/>
                    <a:pt x="99174" y="197659"/>
                    <a:pt x="95310" y="207963"/>
                  </a:cubicBezTo>
                  <a:cubicBezTo>
                    <a:pt x="52807" y="200235"/>
                    <a:pt x="19320" y="187356"/>
                    <a:pt x="1288" y="179628"/>
                  </a:cubicBezTo>
                  <a:cubicBezTo>
                    <a:pt x="0" y="174476"/>
                    <a:pt x="0" y="170612"/>
                    <a:pt x="0" y="165460"/>
                  </a:cubicBezTo>
                  <a:cubicBezTo>
                    <a:pt x="0" y="160307"/>
                    <a:pt x="0" y="156444"/>
                    <a:pt x="1288" y="151292"/>
                  </a:cubicBezTo>
                  <a:cubicBezTo>
                    <a:pt x="23183" y="147428"/>
                    <a:pt x="64399" y="142276"/>
                    <a:pt x="113341" y="139700"/>
                  </a:cubicBezTo>
                  <a:close/>
                  <a:moveTo>
                    <a:pt x="186315" y="138112"/>
                  </a:moveTo>
                  <a:cubicBezTo>
                    <a:pt x="215774" y="139408"/>
                    <a:pt x="243952" y="143298"/>
                    <a:pt x="268288" y="149780"/>
                  </a:cubicBezTo>
                  <a:cubicBezTo>
                    <a:pt x="259322" y="164042"/>
                    <a:pt x="249076" y="179599"/>
                    <a:pt x="238829" y="193860"/>
                  </a:cubicBezTo>
                  <a:cubicBezTo>
                    <a:pt x="234986" y="192564"/>
                    <a:pt x="231144" y="191267"/>
                    <a:pt x="227301" y="191267"/>
                  </a:cubicBezTo>
                  <a:cubicBezTo>
                    <a:pt x="213212" y="191267"/>
                    <a:pt x="201685" y="201639"/>
                    <a:pt x="200404" y="214604"/>
                  </a:cubicBezTo>
                  <a:cubicBezTo>
                    <a:pt x="194000" y="214604"/>
                    <a:pt x="186315" y="214604"/>
                    <a:pt x="179911" y="215900"/>
                  </a:cubicBezTo>
                  <a:cubicBezTo>
                    <a:pt x="170945" y="202936"/>
                    <a:pt x="163260" y="191267"/>
                    <a:pt x="155575" y="179599"/>
                  </a:cubicBezTo>
                  <a:cubicBezTo>
                    <a:pt x="160698" y="171820"/>
                    <a:pt x="167102" y="162745"/>
                    <a:pt x="173507" y="154966"/>
                  </a:cubicBezTo>
                  <a:cubicBezTo>
                    <a:pt x="177349" y="148483"/>
                    <a:pt x="182472" y="143298"/>
                    <a:pt x="186315" y="138112"/>
                  </a:cubicBezTo>
                  <a:close/>
                  <a:moveTo>
                    <a:pt x="168276" y="138112"/>
                  </a:moveTo>
                  <a:cubicBezTo>
                    <a:pt x="165630" y="140597"/>
                    <a:pt x="164307" y="143081"/>
                    <a:pt x="161661" y="145566"/>
                  </a:cubicBezTo>
                  <a:cubicBezTo>
                    <a:pt x="156370" y="153020"/>
                    <a:pt x="151078" y="159232"/>
                    <a:pt x="145786" y="166687"/>
                  </a:cubicBezTo>
                  <a:cubicBezTo>
                    <a:pt x="144463" y="165445"/>
                    <a:pt x="143140" y="162960"/>
                    <a:pt x="141817" y="161718"/>
                  </a:cubicBezTo>
                  <a:cubicBezTo>
                    <a:pt x="137849" y="154263"/>
                    <a:pt x="132557" y="146808"/>
                    <a:pt x="128588" y="139354"/>
                  </a:cubicBezTo>
                  <a:cubicBezTo>
                    <a:pt x="141817" y="139354"/>
                    <a:pt x="155047" y="138112"/>
                    <a:pt x="168276" y="138112"/>
                  </a:cubicBezTo>
                  <a:close/>
                  <a:moveTo>
                    <a:pt x="220028" y="103187"/>
                  </a:moveTo>
                  <a:cubicBezTo>
                    <a:pt x="223838" y="104486"/>
                    <a:pt x="227648" y="105784"/>
                    <a:pt x="232728" y="105784"/>
                  </a:cubicBezTo>
                  <a:cubicBezTo>
                    <a:pt x="233998" y="105784"/>
                    <a:pt x="236538" y="105784"/>
                    <a:pt x="237808" y="105784"/>
                  </a:cubicBezTo>
                  <a:cubicBezTo>
                    <a:pt x="241618" y="109681"/>
                    <a:pt x="244158" y="114877"/>
                    <a:pt x="246698" y="118773"/>
                  </a:cubicBezTo>
                  <a:cubicBezTo>
                    <a:pt x="249238" y="122670"/>
                    <a:pt x="253048" y="127865"/>
                    <a:pt x="255588" y="131762"/>
                  </a:cubicBezTo>
                  <a:cubicBezTo>
                    <a:pt x="237808" y="129164"/>
                    <a:pt x="218758" y="126566"/>
                    <a:pt x="198438" y="125267"/>
                  </a:cubicBezTo>
                  <a:cubicBezTo>
                    <a:pt x="206058" y="117474"/>
                    <a:pt x="213678" y="109681"/>
                    <a:pt x="220028" y="103187"/>
                  </a:cubicBezTo>
                  <a:close/>
                  <a:moveTo>
                    <a:pt x="317236" y="98425"/>
                  </a:moveTo>
                  <a:cubicBezTo>
                    <a:pt x="325173" y="115539"/>
                    <a:pt x="329142" y="133969"/>
                    <a:pt x="331788" y="152400"/>
                  </a:cubicBezTo>
                  <a:cubicBezTo>
                    <a:pt x="319882" y="148450"/>
                    <a:pt x="306652" y="144501"/>
                    <a:pt x="292100" y="140552"/>
                  </a:cubicBezTo>
                  <a:cubicBezTo>
                    <a:pt x="301361" y="124754"/>
                    <a:pt x="310621" y="111589"/>
                    <a:pt x="317236" y="98425"/>
                  </a:cubicBezTo>
                  <a:close/>
                  <a:moveTo>
                    <a:pt x="286068" y="52387"/>
                  </a:moveTo>
                  <a:cubicBezTo>
                    <a:pt x="295205" y="61448"/>
                    <a:pt x="303037" y="71803"/>
                    <a:pt x="309563" y="84748"/>
                  </a:cubicBezTo>
                  <a:cubicBezTo>
                    <a:pt x="301731" y="98986"/>
                    <a:pt x="289984" y="117108"/>
                    <a:pt x="278236" y="136525"/>
                  </a:cubicBezTo>
                  <a:cubicBezTo>
                    <a:pt x="278236" y="136525"/>
                    <a:pt x="276931" y="136525"/>
                    <a:pt x="276931" y="136525"/>
                  </a:cubicBezTo>
                  <a:cubicBezTo>
                    <a:pt x="270404" y="127464"/>
                    <a:pt x="265183" y="119697"/>
                    <a:pt x="258657" y="110636"/>
                  </a:cubicBezTo>
                  <a:cubicBezTo>
                    <a:pt x="256046" y="106753"/>
                    <a:pt x="253436" y="102870"/>
                    <a:pt x="250825" y="98986"/>
                  </a:cubicBezTo>
                  <a:cubicBezTo>
                    <a:pt x="256046" y="93809"/>
                    <a:pt x="259962" y="86042"/>
                    <a:pt x="259962" y="78275"/>
                  </a:cubicBezTo>
                  <a:cubicBezTo>
                    <a:pt x="259962" y="75687"/>
                    <a:pt x="259962" y="73098"/>
                    <a:pt x="258657" y="70509"/>
                  </a:cubicBezTo>
                  <a:cubicBezTo>
                    <a:pt x="269099" y="62742"/>
                    <a:pt x="278236" y="57564"/>
                    <a:pt x="286068" y="52387"/>
                  </a:cubicBezTo>
                  <a:close/>
                  <a:moveTo>
                    <a:pt x="73025" y="28575"/>
                  </a:moveTo>
                  <a:cubicBezTo>
                    <a:pt x="79493" y="54655"/>
                    <a:pt x="92428" y="92472"/>
                    <a:pt x="107950" y="126377"/>
                  </a:cubicBezTo>
                  <a:cubicBezTo>
                    <a:pt x="63970" y="128985"/>
                    <a:pt x="25165" y="134201"/>
                    <a:pt x="3175" y="138113"/>
                  </a:cubicBezTo>
                  <a:cubicBezTo>
                    <a:pt x="10936" y="92472"/>
                    <a:pt x="36806" y="53351"/>
                    <a:pt x="73025" y="28575"/>
                  </a:cubicBezTo>
                  <a:close/>
                  <a:moveTo>
                    <a:pt x="203200" y="4762"/>
                  </a:moveTo>
                  <a:cubicBezTo>
                    <a:pt x="230476" y="11151"/>
                    <a:pt x="255155" y="23928"/>
                    <a:pt x="274638" y="41817"/>
                  </a:cubicBezTo>
                  <a:cubicBezTo>
                    <a:pt x="268144" y="45650"/>
                    <a:pt x="260350" y="52039"/>
                    <a:pt x="251258" y="57150"/>
                  </a:cubicBezTo>
                  <a:cubicBezTo>
                    <a:pt x="246063" y="53316"/>
                    <a:pt x="239568" y="50761"/>
                    <a:pt x="233074" y="50761"/>
                  </a:cubicBezTo>
                  <a:cubicBezTo>
                    <a:pt x="230476" y="50761"/>
                    <a:pt x="227879" y="50761"/>
                    <a:pt x="225281" y="52039"/>
                  </a:cubicBezTo>
                  <a:cubicBezTo>
                    <a:pt x="216189" y="34150"/>
                    <a:pt x="208395" y="17539"/>
                    <a:pt x="203200" y="4762"/>
                  </a:cubicBezTo>
                  <a:close/>
                  <a:moveTo>
                    <a:pt x="165260" y="0"/>
                  </a:moveTo>
                  <a:cubicBezTo>
                    <a:pt x="172957" y="0"/>
                    <a:pt x="179371" y="0"/>
                    <a:pt x="185786" y="1290"/>
                  </a:cubicBezTo>
                  <a:cubicBezTo>
                    <a:pt x="192200" y="15478"/>
                    <a:pt x="199897" y="36115"/>
                    <a:pt x="212725" y="59333"/>
                  </a:cubicBezTo>
                  <a:cubicBezTo>
                    <a:pt x="207594" y="63202"/>
                    <a:pt x="205028" y="69651"/>
                    <a:pt x="205028" y="77390"/>
                  </a:cubicBezTo>
                  <a:cubicBezTo>
                    <a:pt x="205028" y="82550"/>
                    <a:pt x="206311" y="87709"/>
                    <a:pt x="208876" y="91579"/>
                  </a:cubicBezTo>
                  <a:cubicBezTo>
                    <a:pt x="198614" y="100608"/>
                    <a:pt x="188351" y="110926"/>
                    <a:pt x="179371" y="122535"/>
                  </a:cubicBezTo>
                  <a:cubicBezTo>
                    <a:pt x="178089" y="122535"/>
                    <a:pt x="178089" y="122535"/>
                    <a:pt x="176806" y="122535"/>
                  </a:cubicBezTo>
                  <a:cubicBezTo>
                    <a:pt x="158846" y="122535"/>
                    <a:pt x="139604" y="123825"/>
                    <a:pt x="122927" y="123825"/>
                  </a:cubicBezTo>
                  <a:cubicBezTo>
                    <a:pt x="104967" y="87709"/>
                    <a:pt x="92139" y="45144"/>
                    <a:pt x="85725" y="20637"/>
                  </a:cubicBezTo>
                  <a:cubicBezTo>
                    <a:pt x="108816" y="7739"/>
                    <a:pt x="135755" y="0"/>
                    <a:pt x="1652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 flipH="1">
              <a:off x="4980534" y="3483835"/>
              <a:ext cx="858547" cy="858547"/>
            </a:xfrm>
            <a:prstGeom prst="ellipse">
              <a:avLst/>
            </a:prstGeom>
            <a:solidFill>
              <a:srgbClr val="2FB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1021237" y="2173384"/>
              <a:ext cx="3454078" cy="7282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2FBC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200" kern="0" dirty="0">
                <a:solidFill>
                  <a:prstClr val="black"/>
                </a:solidFill>
                <a:cs typeface="Arial" pitchFamily="34" charset="0"/>
                <a:sym typeface="+mn-lt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 flipH="1">
              <a:off x="4416441" y="2410247"/>
              <a:ext cx="145714" cy="145714"/>
            </a:xfrm>
            <a:prstGeom prst="ellipse">
              <a:avLst/>
            </a:prstGeom>
            <a:solidFill>
              <a:srgbClr val="2FBCE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矩形: 圆角 17"/>
            <p:cNvSpPr/>
            <p:nvPr/>
          </p:nvSpPr>
          <p:spPr>
            <a:xfrm>
              <a:off x="1021237" y="3603388"/>
              <a:ext cx="3454078" cy="7282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2FBC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200" kern="0" dirty="0">
                <a:solidFill>
                  <a:prstClr val="black"/>
                </a:solidFill>
                <a:cs typeface="Arial" pitchFamily="34" charset="0"/>
                <a:sym typeface="+mn-lt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 flipH="1">
              <a:off x="4416441" y="3840251"/>
              <a:ext cx="145714" cy="145714"/>
            </a:xfrm>
            <a:prstGeom prst="ellipse">
              <a:avLst/>
            </a:prstGeom>
            <a:solidFill>
              <a:srgbClr val="2FBCE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矩形: 圆角 14"/>
            <p:cNvSpPr/>
            <p:nvPr/>
          </p:nvSpPr>
          <p:spPr>
            <a:xfrm>
              <a:off x="1021237" y="5033393"/>
              <a:ext cx="3454078" cy="72826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2FBC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endParaRPr lang="en-US" altLang="zh-CN" sz="1200" kern="0" dirty="0">
                <a:solidFill>
                  <a:prstClr val="black"/>
                </a:solidFill>
                <a:cs typeface="Arial" pitchFamily="34" charset="0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4416441" y="5270256"/>
              <a:ext cx="145714" cy="145714"/>
            </a:xfrm>
            <a:prstGeom prst="ellipse">
              <a:avLst/>
            </a:prstGeom>
            <a:solidFill>
              <a:srgbClr val="2FBCE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cxnSp>
          <p:nvCxnSpPr>
            <p:cNvPr id="11" name="连接符: 肘形 10"/>
            <p:cNvCxnSpPr>
              <a:stCxn id="22" idx="2"/>
              <a:endCxn id="7" idx="6"/>
            </p:cNvCxnSpPr>
            <p:nvPr/>
          </p:nvCxnSpPr>
          <p:spPr>
            <a:xfrm rot="10800000" flipH="1" flipV="1">
              <a:off x="4562154" y="2483104"/>
              <a:ext cx="418379" cy="1430004"/>
            </a:xfrm>
            <a:prstGeom prst="bentConnector3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>
              <a:stCxn id="7" idx="6"/>
              <a:endCxn id="19" idx="2"/>
            </p:cNvCxnSpPr>
            <p:nvPr/>
          </p:nvCxnSpPr>
          <p:spPr>
            <a:xfrm flipH="1">
              <a:off x="4562155" y="3913108"/>
              <a:ext cx="41837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连接符: 肘形 12"/>
            <p:cNvCxnSpPr>
              <a:stCxn id="16" idx="2"/>
              <a:endCxn id="7" idx="6"/>
            </p:cNvCxnSpPr>
            <p:nvPr/>
          </p:nvCxnSpPr>
          <p:spPr>
            <a:xfrm rot="10800000" flipH="1">
              <a:off x="4562154" y="3913108"/>
              <a:ext cx="418379" cy="1430004"/>
            </a:xfrm>
            <a:prstGeom prst="bentConnector3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任意多边形: 形状 55"/>
            <p:cNvSpPr>
              <a:spLocks noEditPoints="1"/>
            </p:cNvSpPr>
            <p:nvPr/>
          </p:nvSpPr>
          <p:spPr bwMode="auto">
            <a:xfrm flipH="1">
              <a:off x="5202173" y="3722498"/>
              <a:ext cx="415269" cy="381219"/>
            </a:xfrm>
            <a:custGeom>
              <a:avLst/>
              <a:gdLst>
                <a:gd name="connsiteX0" fmla="*/ 117399 w 337212"/>
                <a:gd name="connsiteY0" fmla="*/ 192088 h 309563"/>
                <a:gd name="connsiteX1" fmla="*/ 130099 w 337212"/>
                <a:gd name="connsiteY1" fmla="*/ 196036 h 309563"/>
                <a:gd name="connsiteX2" fmla="*/ 130099 w 337212"/>
                <a:gd name="connsiteY2" fmla="*/ 278941 h 309563"/>
                <a:gd name="connsiteX3" fmla="*/ 117399 w 337212"/>
                <a:gd name="connsiteY3" fmla="*/ 292101 h 309563"/>
                <a:gd name="connsiteX4" fmla="*/ 176137 w 337212"/>
                <a:gd name="connsiteY4" fmla="*/ 187325 h 309563"/>
                <a:gd name="connsiteX5" fmla="*/ 187250 w 337212"/>
                <a:gd name="connsiteY5" fmla="*/ 191271 h 309563"/>
                <a:gd name="connsiteX6" fmla="*/ 187250 w 337212"/>
                <a:gd name="connsiteY6" fmla="*/ 267562 h 309563"/>
                <a:gd name="connsiteX7" fmla="*/ 176137 w 337212"/>
                <a:gd name="connsiteY7" fmla="*/ 279400 h 309563"/>
                <a:gd name="connsiteX8" fmla="*/ 176137 w 337212"/>
                <a:gd name="connsiteY8" fmla="*/ 187325 h 309563"/>
                <a:gd name="connsiteX9" fmla="*/ 231699 w 337212"/>
                <a:gd name="connsiteY9" fmla="*/ 180975 h 309563"/>
                <a:gd name="connsiteX10" fmla="*/ 239637 w 337212"/>
                <a:gd name="connsiteY10" fmla="*/ 184982 h 309563"/>
                <a:gd name="connsiteX11" fmla="*/ 239637 w 337212"/>
                <a:gd name="connsiteY11" fmla="*/ 254429 h 309563"/>
                <a:gd name="connsiteX12" fmla="*/ 231699 w 337212"/>
                <a:gd name="connsiteY12" fmla="*/ 265113 h 309563"/>
                <a:gd name="connsiteX13" fmla="*/ 277737 w 337212"/>
                <a:gd name="connsiteY13" fmla="*/ 177800 h 309563"/>
                <a:gd name="connsiteX14" fmla="*/ 287262 w 337212"/>
                <a:gd name="connsiteY14" fmla="*/ 180398 h 309563"/>
                <a:gd name="connsiteX15" fmla="*/ 287262 w 337212"/>
                <a:gd name="connsiteY15" fmla="*/ 238847 h 309563"/>
                <a:gd name="connsiteX16" fmla="*/ 277737 w 337212"/>
                <a:gd name="connsiteY16" fmla="*/ 249238 h 309563"/>
                <a:gd name="connsiteX17" fmla="*/ 280912 w 337212"/>
                <a:gd name="connsiteY17" fmla="*/ 92075 h 309563"/>
                <a:gd name="connsiteX18" fmla="*/ 307493 w 337212"/>
                <a:gd name="connsiteY18" fmla="*/ 92075 h 309563"/>
                <a:gd name="connsiteX19" fmla="*/ 315468 w 337212"/>
                <a:gd name="connsiteY19" fmla="*/ 97314 h 309563"/>
                <a:gd name="connsiteX20" fmla="*/ 336733 w 337212"/>
                <a:gd name="connsiteY20" fmla="*/ 158869 h 309563"/>
                <a:gd name="connsiteX21" fmla="*/ 331417 w 337212"/>
                <a:gd name="connsiteY21" fmla="*/ 169347 h 309563"/>
                <a:gd name="connsiteX22" fmla="*/ 320784 w 337212"/>
                <a:gd name="connsiteY22" fmla="*/ 164108 h 309563"/>
                <a:gd name="connsiteX23" fmla="*/ 314139 w 337212"/>
                <a:gd name="connsiteY23" fmla="*/ 145772 h 309563"/>
                <a:gd name="connsiteX24" fmla="*/ 314139 w 337212"/>
                <a:gd name="connsiteY24" fmla="*/ 238761 h 309563"/>
                <a:gd name="connsiteX25" fmla="*/ 304835 w 337212"/>
                <a:gd name="connsiteY25" fmla="*/ 249238 h 309563"/>
                <a:gd name="connsiteX26" fmla="*/ 294203 w 337212"/>
                <a:gd name="connsiteY26" fmla="*/ 238761 h 309563"/>
                <a:gd name="connsiteX27" fmla="*/ 294203 w 337212"/>
                <a:gd name="connsiteY27" fmla="*/ 179824 h 309563"/>
                <a:gd name="connsiteX28" fmla="*/ 288886 w 337212"/>
                <a:gd name="connsiteY28" fmla="*/ 179824 h 309563"/>
                <a:gd name="connsiteX29" fmla="*/ 294203 w 337212"/>
                <a:gd name="connsiteY29" fmla="*/ 178515 h 309563"/>
                <a:gd name="connsiteX30" fmla="*/ 304835 w 337212"/>
                <a:gd name="connsiteY30" fmla="*/ 157560 h 309563"/>
                <a:gd name="connsiteX31" fmla="*/ 280912 w 337212"/>
                <a:gd name="connsiteY31" fmla="*/ 92075 h 309563"/>
                <a:gd name="connsiteX32" fmla="*/ 231699 w 337212"/>
                <a:gd name="connsiteY32" fmla="*/ 82550 h 309563"/>
                <a:gd name="connsiteX33" fmla="*/ 243745 w 337212"/>
                <a:gd name="connsiteY33" fmla="*/ 82550 h 309563"/>
                <a:gd name="connsiteX34" fmla="*/ 262484 w 337212"/>
                <a:gd name="connsiteY34" fmla="*/ 82550 h 309563"/>
                <a:gd name="connsiteX35" fmla="*/ 273192 w 337212"/>
                <a:gd name="connsiteY35" fmla="*/ 89117 h 309563"/>
                <a:gd name="connsiteX36" fmla="*/ 297285 w 337212"/>
                <a:gd name="connsiteY36" fmla="*/ 160041 h 309563"/>
                <a:gd name="connsiteX37" fmla="*/ 291931 w 337212"/>
                <a:gd name="connsiteY37" fmla="*/ 171861 h 309563"/>
                <a:gd name="connsiteX38" fmla="*/ 279885 w 337212"/>
                <a:gd name="connsiteY38" fmla="*/ 166608 h 309563"/>
                <a:gd name="connsiteX39" fmla="*/ 271854 w 337212"/>
                <a:gd name="connsiteY39" fmla="*/ 144280 h 309563"/>
                <a:gd name="connsiteX40" fmla="*/ 271854 w 337212"/>
                <a:gd name="connsiteY40" fmla="*/ 253292 h 309563"/>
                <a:gd name="connsiteX41" fmla="*/ 259807 w 337212"/>
                <a:gd name="connsiteY41" fmla="*/ 265113 h 309563"/>
                <a:gd name="connsiteX42" fmla="*/ 247761 w 337212"/>
                <a:gd name="connsiteY42" fmla="*/ 253292 h 309563"/>
                <a:gd name="connsiteX43" fmla="*/ 247761 w 337212"/>
                <a:gd name="connsiteY43" fmla="*/ 183682 h 309563"/>
                <a:gd name="connsiteX44" fmla="*/ 258469 w 337212"/>
                <a:gd name="connsiteY44" fmla="*/ 160041 h 309563"/>
                <a:gd name="connsiteX45" fmla="*/ 231699 w 337212"/>
                <a:gd name="connsiteY45" fmla="*/ 82550 h 309563"/>
                <a:gd name="connsiteX46" fmla="*/ 177724 w 337212"/>
                <a:gd name="connsiteY46" fmla="*/ 77788 h 309563"/>
                <a:gd name="connsiteX47" fmla="*/ 214510 w 337212"/>
                <a:gd name="connsiteY47" fmla="*/ 77788 h 309563"/>
                <a:gd name="connsiteX48" fmla="*/ 225021 w 337212"/>
                <a:gd name="connsiteY48" fmla="*/ 85643 h 309563"/>
                <a:gd name="connsiteX49" fmla="*/ 252610 w 337212"/>
                <a:gd name="connsiteY49" fmla="*/ 162884 h 309563"/>
                <a:gd name="connsiteX50" fmla="*/ 246041 w 337212"/>
                <a:gd name="connsiteY50" fmla="*/ 175976 h 309563"/>
                <a:gd name="connsiteX51" fmla="*/ 231590 w 337212"/>
                <a:gd name="connsiteY51" fmla="*/ 169430 h 309563"/>
                <a:gd name="connsiteX52" fmla="*/ 223707 w 337212"/>
                <a:gd name="connsiteY52" fmla="*/ 145865 h 309563"/>
                <a:gd name="connsiteX53" fmla="*/ 223707 w 337212"/>
                <a:gd name="connsiteY53" fmla="*/ 266309 h 309563"/>
                <a:gd name="connsiteX54" fmla="*/ 210569 w 337212"/>
                <a:gd name="connsiteY54" fmla="*/ 279401 h 309563"/>
                <a:gd name="connsiteX55" fmla="*/ 198745 w 337212"/>
                <a:gd name="connsiteY55" fmla="*/ 266309 h 309563"/>
                <a:gd name="connsiteX56" fmla="*/ 198745 w 337212"/>
                <a:gd name="connsiteY56" fmla="*/ 189068 h 309563"/>
                <a:gd name="connsiteX57" fmla="*/ 197759 w 337212"/>
                <a:gd name="connsiteY57" fmla="*/ 189068 h 309563"/>
                <a:gd name="connsiteX58" fmla="*/ 194803 w 337212"/>
                <a:gd name="connsiteY58" fmla="*/ 189068 h 309563"/>
                <a:gd name="connsiteX59" fmla="*/ 206628 w 337212"/>
                <a:gd name="connsiteY59" fmla="*/ 178595 h 309563"/>
                <a:gd name="connsiteX60" fmla="*/ 206628 w 337212"/>
                <a:gd name="connsiteY60" fmla="*/ 162884 h 309563"/>
                <a:gd name="connsiteX61" fmla="*/ 177724 w 337212"/>
                <a:gd name="connsiteY61" fmla="*/ 79097 h 309563"/>
                <a:gd name="connsiteX62" fmla="*/ 177724 w 337212"/>
                <a:gd name="connsiteY62" fmla="*/ 77788 h 309563"/>
                <a:gd name="connsiteX63" fmla="*/ 120574 w 337212"/>
                <a:gd name="connsiteY63" fmla="*/ 73025 h 309563"/>
                <a:gd name="connsiteX64" fmla="*/ 157008 w 337212"/>
                <a:gd name="connsiteY64" fmla="*/ 73025 h 309563"/>
                <a:gd name="connsiteX65" fmla="*/ 168720 w 337212"/>
                <a:gd name="connsiteY65" fmla="*/ 80953 h 309563"/>
                <a:gd name="connsiteX66" fmla="*/ 197347 w 337212"/>
                <a:gd name="connsiteY66" fmla="*/ 166840 h 309563"/>
                <a:gd name="connsiteX67" fmla="*/ 190840 w 337212"/>
                <a:gd name="connsiteY67" fmla="*/ 181375 h 309563"/>
                <a:gd name="connsiteX68" fmla="*/ 176527 w 337212"/>
                <a:gd name="connsiteY68" fmla="*/ 173447 h 309563"/>
                <a:gd name="connsiteX69" fmla="*/ 167418 w 337212"/>
                <a:gd name="connsiteY69" fmla="*/ 148341 h 309563"/>
                <a:gd name="connsiteX70" fmla="*/ 167418 w 337212"/>
                <a:gd name="connsiteY70" fmla="*/ 279153 h 309563"/>
                <a:gd name="connsiteX71" fmla="*/ 153105 w 337212"/>
                <a:gd name="connsiteY71" fmla="*/ 293688 h 309563"/>
                <a:gd name="connsiteX72" fmla="*/ 140093 w 337212"/>
                <a:gd name="connsiteY72" fmla="*/ 279153 h 309563"/>
                <a:gd name="connsiteX73" fmla="*/ 140093 w 337212"/>
                <a:gd name="connsiteY73" fmla="*/ 195909 h 309563"/>
                <a:gd name="connsiteX74" fmla="*/ 133586 w 337212"/>
                <a:gd name="connsiteY74" fmla="*/ 195909 h 309563"/>
                <a:gd name="connsiteX75" fmla="*/ 138791 w 337212"/>
                <a:gd name="connsiteY75" fmla="*/ 194588 h 309563"/>
                <a:gd name="connsiteX76" fmla="*/ 151804 w 337212"/>
                <a:gd name="connsiteY76" fmla="*/ 166840 h 309563"/>
                <a:gd name="connsiteX77" fmla="*/ 120574 w 337212"/>
                <a:gd name="connsiteY77" fmla="*/ 73025 h 309563"/>
                <a:gd name="connsiteX78" fmla="*/ 46220 w 337212"/>
                <a:gd name="connsiteY78" fmla="*/ 66675 h 309563"/>
                <a:gd name="connsiteX79" fmla="*/ 72821 w 337212"/>
                <a:gd name="connsiteY79" fmla="*/ 66675 h 309563"/>
                <a:gd name="connsiteX80" fmla="*/ 98092 w 337212"/>
                <a:gd name="connsiteY80" fmla="*/ 66675 h 309563"/>
                <a:gd name="connsiteX81" fmla="*/ 111393 w 337212"/>
                <a:gd name="connsiteY81" fmla="*/ 74595 h 309563"/>
                <a:gd name="connsiteX82" fmla="*/ 143315 w 337212"/>
                <a:gd name="connsiteY82" fmla="*/ 169638 h 309563"/>
                <a:gd name="connsiteX83" fmla="*/ 135334 w 337212"/>
                <a:gd name="connsiteY83" fmla="*/ 185479 h 309563"/>
                <a:gd name="connsiteX84" fmla="*/ 119374 w 337212"/>
                <a:gd name="connsiteY84" fmla="*/ 177559 h 309563"/>
                <a:gd name="connsiteX85" fmla="*/ 108733 w 337212"/>
                <a:gd name="connsiteY85" fmla="*/ 148518 h 309563"/>
                <a:gd name="connsiteX86" fmla="*/ 108733 w 337212"/>
                <a:gd name="connsiteY86" fmla="*/ 295043 h 309563"/>
                <a:gd name="connsiteX87" fmla="*/ 94102 w 337212"/>
                <a:gd name="connsiteY87" fmla="*/ 309563 h 309563"/>
                <a:gd name="connsiteX88" fmla="*/ 78141 w 337212"/>
                <a:gd name="connsiteY88" fmla="*/ 295043 h 309563"/>
                <a:gd name="connsiteX89" fmla="*/ 78141 w 337212"/>
                <a:gd name="connsiteY89" fmla="*/ 202640 h 309563"/>
                <a:gd name="connsiteX90" fmla="*/ 66171 w 337212"/>
                <a:gd name="connsiteY90" fmla="*/ 202640 h 309563"/>
                <a:gd name="connsiteX91" fmla="*/ 66171 w 337212"/>
                <a:gd name="connsiteY91" fmla="*/ 295043 h 309563"/>
                <a:gd name="connsiteX92" fmla="*/ 50210 w 337212"/>
                <a:gd name="connsiteY92" fmla="*/ 309563 h 309563"/>
                <a:gd name="connsiteX93" fmla="*/ 35579 w 337212"/>
                <a:gd name="connsiteY93" fmla="*/ 295043 h 309563"/>
                <a:gd name="connsiteX94" fmla="*/ 35579 w 337212"/>
                <a:gd name="connsiteY94" fmla="*/ 148518 h 309563"/>
                <a:gd name="connsiteX95" fmla="*/ 24938 w 337212"/>
                <a:gd name="connsiteY95" fmla="*/ 177559 h 309563"/>
                <a:gd name="connsiteX96" fmla="*/ 8978 w 337212"/>
                <a:gd name="connsiteY96" fmla="*/ 185479 h 309563"/>
                <a:gd name="connsiteX97" fmla="*/ 997 w 337212"/>
                <a:gd name="connsiteY97" fmla="*/ 169638 h 309563"/>
                <a:gd name="connsiteX98" fmla="*/ 32919 w 337212"/>
                <a:gd name="connsiteY98" fmla="*/ 74595 h 309563"/>
                <a:gd name="connsiteX99" fmla="*/ 46220 w 337212"/>
                <a:gd name="connsiteY99" fmla="*/ 66675 h 309563"/>
                <a:gd name="connsiteX100" fmla="*/ 289643 w 337212"/>
                <a:gd name="connsiteY100" fmla="*/ 49213 h 309563"/>
                <a:gd name="connsiteX101" fmla="*/ 309487 w 337212"/>
                <a:gd name="connsiteY101" fmla="*/ 68263 h 309563"/>
                <a:gd name="connsiteX102" fmla="*/ 289643 w 337212"/>
                <a:gd name="connsiteY102" fmla="*/ 87313 h 309563"/>
                <a:gd name="connsiteX103" fmla="*/ 269799 w 337212"/>
                <a:gd name="connsiteY103" fmla="*/ 68263 h 309563"/>
                <a:gd name="connsiteX104" fmla="*/ 271122 w 337212"/>
                <a:gd name="connsiteY104" fmla="*/ 68263 h 309563"/>
                <a:gd name="connsiteX105" fmla="*/ 272445 w 337212"/>
                <a:gd name="connsiteY105" fmla="*/ 59373 h 309563"/>
                <a:gd name="connsiteX106" fmla="*/ 289643 w 337212"/>
                <a:gd name="connsiteY106" fmla="*/ 49213 h 309563"/>
                <a:gd name="connsiteX107" fmla="*/ 244544 w 337212"/>
                <a:gd name="connsiteY107" fmla="*/ 33338 h 309563"/>
                <a:gd name="connsiteX108" fmla="*/ 266625 w 337212"/>
                <a:gd name="connsiteY108" fmla="*/ 55699 h 309563"/>
                <a:gd name="connsiteX109" fmla="*/ 244544 w 337212"/>
                <a:gd name="connsiteY109" fmla="*/ 79376 h 309563"/>
                <a:gd name="connsiteX110" fmla="*/ 223762 w 337212"/>
                <a:gd name="connsiteY110" fmla="*/ 63592 h 309563"/>
                <a:gd name="connsiteX111" fmla="*/ 226360 w 337212"/>
                <a:gd name="connsiteY111" fmla="*/ 49123 h 309563"/>
                <a:gd name="connsiteX112" fmla="*/ 226360 w 337212"/>
                <a:gd name="connsiteY112" fmla="*/ 43861 h 309563"/>
                <a:gd name="connsiteX113" fmla="*/ 244544 w 337212"/>
                <a:gd name="connsiteY113" fmla="*/ 33338 h 309563"/>
                <a:gd name="connsiteX114" fmla="*/ 192806 w 337212"/>
                <a:gd name="connsiteY114" fmla="*/ 23813 h 309563"/>
                <a:gd name="connsiteX115" fmla="*/ 217412 w 337212"/>
                <a:gd name="connsiteY115" fmla="*/ 48420 h 309563"/>
                <a:gd name="connsiteX116" fmla="*/ 192806 w 337212"/>
                <a:gd name="connsiteY116" fmla="*/ 73026 h 309563"/>
                <a:gd name="connsiteX117" fmla="*/ 168199 w 337212"/>
                <a:gd name="connsiteY117" fmla="*/ 51010 h 309563"/>
                <a:gd name="connsiteX118" fmla="*/ 170789 w 337212"/>
                <a:gd name="connsiteY118" fmla="*/ 39354 h 309563"/>
                <a:gd name="connsiteX119" fmla="*/ 170789 w 337212"/>
                <a:gd name="connsiteY119" fmla="*/ 38059 h 309563"/>
                <a:gd name="connsiteX120" fmla="*/ 192806 w 337212"/>
                <a:gd name="connsiteY120" fmla="*/ 23813 h 309563"/>
                <a:gd name="connsiteX121" fmla="*/ 133275 w 337212"/>
                <a:gd name="connsiteY121" fmla="*/ 12700 h 309563"/>
                <a:gd name="connsiteX122" fmla="*/ 160262 w 337212"/>
                <a:gd name="connsiteY122" fmla="*/ 39029 h 309563"/>
                <a:gd name="connsiteX123" fmla="*/ 133275 w 337212"/>
                <a:gd name="connsiteY123" fmla="*/ 66675 h 309563"/>
                <a:gd name="connsiteX124" fmla="*/ 106287 w 337212"/>
                <a:gd name="connsiteY124" fmla="*/ 48245 h 309563"/>
                <a:gd name="connsiteX125" fmla="*/ 111685 w 337212"/>
                <a:gd name="connsiteY125" fmla="*/ 29814 h 309563"/>
                <a:gd name="connsiteX126" fmla="*/ 110335 w 337212"/>
                <a:gd name="connsiteY126" fmla="*/ 23232 h 309563"/>
                <a:gd name="connsiteX127" fmla="*/ 133275 w 337212"/>
                <a:gd name="connsiteY127" fmla="*/ 12700 h 309563"/>
                <a:gd name="connsiteX128" fmla="*/ 72809 w 337212"/>
                <a:gd name="connsiteY128" fmla="*/ 0 h 309563"/>
                <a:gd name="connsiteX129" fmla="*/ 101525 w 337212"/>
                <a:gd name="connsiteY129" fmla="*/ 30163 h 309563"/>
                <a:gd name="connsiteX130" fmla="*/ 72809 w 337212"/>
                <a:gd name="connsiteY130" fmla="*/ 60325 h 309563"/>
                <a:gd name="connsiteX131" fmla="*/ 42787 w 337212"/>
                <a:gd name="connsiteY131" fmla="*/ 30163 h 309563"/>
                <a:gd name="connsiteX132" fmla="*/ 72809 w 337212"/>
                <a:gd name="connsiteY132" fmla="*/ 0 h 30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37212" h="309563">
                  <a:moveTo>
                    <a:pt x="117399" y="192088"/>
                  </a:moveTo>
                  <a:cubicBezTo>
                    <a:pt x="121632" y="194720"/>
                    <a:pt x="125866" y="196036"/>
                    <a:pt x="130099" y="196036"/>
                  </a:cubicBezTo>
                  <a:cubicBezTo>
                    <a:pt x="130099" y="196036"/>
                    <a:pt x="130099" y="196036"/>
                    <a:pt x="130099" y="278941"/>
                  </a:cubicBezTo>
                  <a:cubicBezTo>
                    <a:pt x="130099" y="285521"/>
                    <a:pt x="124455" y="290785"/>
                    <a:pt x="117399" y="292101"/>
                  </a:cubicBezTo>
                  <a:close/>
                  <a:moveTo>
                    <a:pt x="176137" y="187325"/>
                  </a:moveTo>
                  <a:cubicBezTo>
                    <a:pt x="179841" y="189956"/>
                    <a:pt x="183546" y="191271"/>
                    <a:pt x="187250" y="191271"/>
                  </a:cubicBezTo>
                  <a:cubicBezTo>
                    <a:pt x="187250" y="191271"/>
                    <a:pt x="187250" y="191271"/>
                    <a:pt x="187250" y="267562"/>
                  </a:cubicBezTo>
                  <a:cubicBezTo>
                    <a:pt x="187250" y="274139"/>
                    <a:pt x="182311" y="279400"/>
                    <a:pt x="176137" y="279400"/>
                  </a:cubicBezTo>
                  <a:cubicBezTo>
                    <a:pt x="176137" y="279400"/>
                    <a:pt x="176137" y="279400"/>
                    <a:pt x="176137" y="187325"/>
                  </a:cubicBezTo>
                  <a:close/>
                  <a:moveTo>
                    <a:pt x="231699" y="180975"/>
                  </a:moveTo>
                  <a:cubicBezTo>
                    <a:pt x="233967" y="183646"/>
                    <a:pt x="236235" y="183646"/>
                    <a:pt x="239637" y="184982"/>
                  </a:cubicBezTo>
                  <a:cubicBezTo>
                    <a:pt x="239637" y="184982"/>
                    <a:pt x="239637" y="184982"/>
                    <a:pt x="239637" y="254429"/>
                  </a:cubicBezTo>
                  <a:cubicBezTo>
                    <a:pt x="239637" y="259771"/>
                    <a:pt x="236235" y="263778"/>
                    <a:pt x="231699" y="265113"/>
                  </a:cubicBezTo>
                  <a:close/>
                  <a:moveTo>
                    <a:pt x="277737" y="177800"/>
                  </a:moveTo>
                  <a:cubicBezTo>
                    <a:pt x="280458" y="179099"/>
                    <a:pt x="283180" y="180398"/>
                    <a:pt x="287262" y="180398"/>
                  </a:cubicBezTo>
                  <a:cubicBezTo>
                    <a:pt x="287262" y="180398"/>
                    <a:pt x="287262" y="180398"/>
                    <a:pt x="287262" y="238847"/>
                  </a:cubicBezTo>
                  <a:cubicBezTo>
                    <a:pt x="287262" y="244043"/>
                    <a:pt x="283180" y="247939"/>
                    <a:pt x="277737" y="249238"/>
                  </a:cubicBezTo>
                  <a:close/>
                  <a:moveTo>
                    <a:pt x="280912" y="92075"/>
                  </a:moveTo>
                  <a:cubicBezTo>
                    <a:pt x="282241" y="92075"/>
                    <a:pt x="306164" y="92075"/>
                    <a:pt x="307493" y="92075"/>
                  </a:cubicBezTo>
                  <a:cubicBezTo>
                    <a:pt x="311481" y="92075"/>
                    <a:pt x="314139" y="94694"/>
                    <a:pt x="315468" y="97314"/>
                  </a:cubicBezTo>
                  <a:cubicBezTo>
                    <a:pt x="315468" y="97314"/>
                    <a:pt x="315468" y="97314"/>
                    <a:pt x="336733" y="158869"/>
                  </a:cubicBezTo>
                  <a:cubicBezTo>
                    <a:pt x="338062" y="162798"/>
                    <a:pt x="336733" y="168037"/>
                    <a:pt x="331417" y="169347"/>
                  </a:cubicBezTo>
                  <a:cubicBezTo>
                    <a:pt x="327430" y="170657"/>
                    <a:pt x="322113" y="168037"/>
                    <a:pt x="320784" y="164108"/>
                  </a:cubicBezTo>
                  <a:cubicBezTo>
                    <a:pt x="320784" y="164108"/>
                    <a:pt x="320784" y="164108"/>
                    <a:pt x="314139" y="145772"/>
                  </a:cubicBezTo>
                  <a:cubicBezTo>
                    <a:pt x="314139" y="145772"/>
                    <a:pt x="314139" y="145772"/>
                    <a:pt x="314139" y="238761"/>
                  </a:cubicBezTo>
                  <a:cubicBezTo>
                    <a:pt x="314139" y="243999"/>
                    <a:pt x="310152" y="249238"/>
                    <a:pt x="304835" y="249238"/>
                  </a:cubicBezTo>
                  <a:cubicBezTo>
                    <a:pt x="299519" y="249238"/>
                    <a:pt x="294203" y="243999"/>
                    <a:pt x="294203" y="238761"/>
                  </a:cubicBezTo>
                  <a:cubicBezTo>
                    <a:pt x="294203" y="238761"/>
                    <a:pt x="294203" y="238761"/>
                    <a:pt x="294203" y="179824"/>
                  </a:cubicBezTo>
                  <a:cubicBezTo>
                    <a:pt x="294203" y="179824"/>
                    <a:pt x="294203" y="179824"/>
                    <a:pt x="288886" y="179824"/>
                  </a:cubicBezTo>
                  <a:cubicBezTo>
                    <a:pt x="291545" y="179824"/>
                    <a:pt x="292874" y="179824"/>
                    <a:pt x="294203" y="178515"/>
                  </a:cubicBezTo>
                  <a:cubicBezTo>
                    <a:pt x="302177" y="175895"/>
                    <a:pt x="307493" y="166727"/>
                    <a:pt x="304835" y="157560"/>
                  </a:cubicBezTo>
                  <a:cubicBezTo>
                    <a:pt x="304835" y="157560"/>
                    <a:pt x="304835" y="157560"/>
                    <a:pt x="280912" y="92075"/>
                  </a:cubicBezTo>
                  <a:close/>
                  <a:moveTo>
                    <a:pt x="231699" y="82550"/>
                  </a:moveTo>
                  <a:cubicBezTo>
                    <a:pt x="235715" y="82550"/>
                    <a:pt x="239730" y="82550"/>
                    <a:pt x="243745" y="82550"/>
                  </a:cubicBezTo>
                  <a:cubicBezTo>
                    <a:pt x="253115" y="82550"/>
                    <a:pt x="262484" y="82550"/>
                    <a:pt x="262484" y="82550"/>
                  </a:cubicBezTo>
                  <a:cubicBezTo>
                    <a:pt x="267838" y="82550"/>
                    <a:pt x="271854" y="85177"/>
                    <a:pt x="273192" y="89117"/>
                  </a:cubicBezTo>
                  <a:cubicBezTo>
                    <a:pt x="273192" y="89117"/>
                    <a:pt x="273192" y="89117"/>
                    <a:pt x="297285" y="160041"/>
                  </a:cubicBezTo>
                  <a:cubicBezTo>
                    <a:pt x="299962" y="165294"/>
                    <a:pt x="297285" y="170548"/>
                    <a:pt x="291931" y="171861"/>
                  </a:cubicBezTo>
                  <a:cubicBezTo>
                    <a:pt x="286577" y="174488"/>
                    <a:pt x="281223" y="170548"/>
                    <a:pt x="279885" y="166608"/>
                  </a:cubicBezTo>
                  <a:cubicBezTo>
                    <a:pt x="279885" y="166608"/>
                    <a:pt x="279885" y="166608"/>
                    <a:pt x="271854" y="144280"/>
                  </a:cubicBezTo>
                  <a:cubicBezTo>
                    <a:pt x="271854" y="144280"/>
                    <a:pt x="271854" y="144280"/>
                    <a:pt x="271854" y="253292"/>
                  </a:cubicBezTo>
                  <a:cubicBezTo>
                    <a:pt x="271854" y="259859"/>
                    <a:pt x="266500" y="265113"/>
                    <a:pt x="259807" y="265113"/>
                  </a:cubicBezTo>
                  <a:cubicBezTo>
                    <a:pt x="253115" y="265113"/>
                    <a:pt x="247761" y="259859"/>
                    <a:pt x="247761" y="253292"/>
                  </a:cubicBezTo>
                  <a:cubicBezTo>
                    <a:pt x="247761" y="253292"/>
                    <a:pt x="247761" y="253292"/>
                    <a:pt x="247761" y="183682"/>
                  </a:cubicBezTo>
                  <a:cubicBezTo>
                    <a:pt x="257130" y="179742"/>
                    <a:pt x="262484" y="169235"/>
                    <a:pt x="258469" y="160041"/>
                  </a:cubicBezTo>
                  <a:cubicBezTo>
                    <a:pt x="258469" y="160041"/>
                    <a:pt x="258469" y="160041"/>
                    <a:pt x="231699" y="82550"/>
                  </a:cubicBezTo>
                  <a:close/>
                  <a:moveTo>
                    <a:pt x="177724" y="77788"/>
                  </a:moveTo>
                  <a:cubicBezTo>
                    <a:pt x="177724" y="77788"/>
                    <a:pt x="213196" y="77788"/>
                    <a:pt x="214510" y="77788"/>
                  </a:cubicBezTo>
                  <a:cubicBezTo>
                    <a:pt x="219765" y="77788"/>
                    <a:pt x="223707" y="80406"/>
                    <a:pt x="225021" y="85643"/>
                  </a:cubicBezTo>
                  <a:cubicBezTo>
                    <a:pt x="225021" y="85643"/>
                    <a:pt x="225021" y="85643"/>
                    <a:pt x="252610" y="162884"/>
                  </a:cubicBezTo>
                  <a:cubicBezTo>
                    <a:pt x="253924" y="168121"/>
                    <a:pt x="251296" y="174667"/>
                    <a:pt x="246041" y="175976"/>
                  </a:cubicBezTo>
                  <a:cubicBezTo>
                    <a:pt x="239472" y="178595"/>
                    <a:pt x="234217" y="175976"/>
                    <a:pt x="231590" y="169430"/>
                  </a:cubicBezTo>
                  <a:cubicBezTo>
                    <a:pt x="231590" y="169430"/>
                    <a:pt x="231590" y="169430"/>
                    <a:pt x="223707" y="145865"/>
                  </a:cubicBezTo>
                  <a:cubicBezTo>
                    <a:pt x="223707" y="145865"/>
                    <a:pt x="223707" y="145865"/>
                    <a:pt x="223707" y="266309"/>
                  </a:cubicBezTo>
                  <a:cubicBezTo>
                    <a:pt x="223707" y="272855"/>
                    <a:pt x="218452" y="279401"/>
                    <a:pt x="210569" y="279401"/>
                  </a:cubicBezTo>
                  <a:cubicBezTo>
                    <a:pt x="204000" y="279401"/>
                    <a:pt x="198745" y="272855"/>
                    <a:pt x="198745" y="266309"/>
                  </a:cubicBezTo>
                  <a:cubicBezTo>
                    <a:pt x="198745" y="266309"/>
                    <a:pt x="198745" y="266309"/>
                    <a:pt x="198745" y="189068"/>
                  </a:cubicBezTo>
                  <a:cubicBezTo>
                    <a:pt x="198745" y="189068"/>
                    <a:pt x="198745" y="189068"/>
                    <a:pt x="197759" y="189068"/>
                  </a:cubicBezTo>
                  <a:lnTo>
                    <a:pt x="194803" y="189068"/>
                  </a:lnTo>
                  <a:cubicBezTo>
                    <a:pt x="200059" y="187759"/>
                    <a:pt x="204000" y="183831"/>
                    <a:pt x="206628" y="178595"/>
                  </a:cubicBezTo>
                  <a:cubicBezTo>
                    <a:pt x="209255" y="173358"/>
                    <a:pt x="209255" y="168121"/>
                    <a:pt x="206628" y="162884"/>
                  </a:cubicBezTo>
                  <a:cubicBezTo>
                    <a:pt x="206628" y="162884"/>
                    <a:pt x="206628" y="162884"/>
                    <a:pt x="177724" y="79097"/>
                  </a:cubicBezTo>
                  <a:cubicBezTo>
                    <a:pt x="177724" y="79097"/>
                    <a:pt x="177724" y="77788"/>
                    <a:pt x="177724" y="77788"/>
                  </a:cubicBezTo>
                  <a:close/>
                  <a:moveTo>
                    <a:pt x="120574" y="73025"/>
                  </a:moveTo>
                  <a:cubicBezTo>
                    <a:pt x="120574" y="73025"/>
                    <a:pt x="157008" y="73025"/>
                    <a:pt x="157008" y="73025"/>
                  </a:cubicBezTo>
                  <a:cubicBezTo>
                    <a:pt x="162213" y="73025"/>
                    <a:pt x="167418" y="75668"/>
                    <a:pt x="168720" y="80953"/>
                  </a:cubicBezTo>
                  <a:cubicBezTo>
                    <a:pt x="168720" y="80953"/>
                    <a:pt x="168720" y="80953"/>
                    <a:pt x="197347" y="166840"/>
                  </a:cubicBezTo>
                  <a:cubicBezTo>
                    <a:pt x="199949" y="172125"/>
                    <a:pt x="197347" y="178732"/>
                    <a:pt x="190840" y="181375"/>
                  </a:cubicBezTo>
                  <a:cubicBezTo>
                    <a:pt x="184334" y="184017"/>
                    <a:pt x="177828" y="180053"/>
                    <a:pt x="176527" y="173447"/>
                  </a:cubicBezTo>
                  <a:lnTo>
                    <a:pt x="167418" y="148341"/>
                  </a:lnTo>
                  <a:cubicBezTo>
                    <a:pt x="167418" y="148341"/>
                    <a:pt x="167418" y="148341"/>
                    <a:pt x="167418" y="279153"/>
                  </a:cubicBezTo>
                  <a:cubicBezTo>
                    <a:pt x="167418" y="287081"/>
                    <a:pt x="160912" y="293688"/>
                    <a:pt x="153105" y="293688"/>
                  </a:cubicBezTo>
                  <a:cubicBezTo>
                    <a:pt x="145297" y="293688"/>
                    <a:pt x="140093" y="287081"/>
                    <a:pt x="140093" y="279153"/>
                  </a:cubicBezTo>
                  <a:cubicBezTo>
                    <a:pt x="140093" y="279153"/>
                    <a:pt x="140093" y="279153"/>
                    <a:pt x="140093" y="195909"/>
                  </a:cubicBezTo>
                  <a:cubicBezTo>
                    <a:pt x="140093" y="195909"/>
                    <a:pt x="140093" y="195909"/>
                    <a:pt x="133586" y="195909"/>
                  </a:cubicBezTo>
                  <a:cubicBezTo>
                    <a:pt x="134888" y="195909"/>
                    <a:pt x="136189" y="195909"/>
                    <a:pt x="138791" y="194588"/>
                  </a:cubicBezTo>
                  <a:cubicBezTo>
                    <a:pt x="150502" y="190624"/>
                    <a:pt x="155707" y="177411"/>
                    <a:pt x="151804" y="166840"/>
                  </a:cubicBezTo>
                  <a:cubicBezTo>
                    <a:pt x="151804" y="166840"/>
                    <a:pt x="151804" y="166840"/>
                    <a:pt x="120574" y="73025"/>
                  </a:cubicBezTo>
                  <a:close/>
                  <a:moveTo>
                    <a:pt x="46220" y="66675"/>
                  </a:moveTo>
                  <a:cubicBezTo>
                    <a:pt x="47550" y="66675"/>
                    <a:pt x="59520" y="66675"/>
                    <a:pt x="72821" y="66675"/>
                  </a:cubicBezTo>
                  <a:cubicBezTo>
                    <a:pt x="84792" y="66675"/>
                    <a:pt x="96762" y="66675"/>
                    <a:pt x="98092" y="66675"/>
                  </a:cubicBezTo>
                  <a:cubicBezTo>
                    <a:pt x="103413" y="66675"/>
                    <a:pt x="108733" y="69315"/>
                    <a:pt x="111393" y="74595"/>
                  </a:cubicBezTo>
                  <a:cubicBezTo>
                    <a:pt x="111393" y="74595"/>
                    <a:pt x="111393" y="74595"/>
                    <a:pt x="143315" y="169638"/>
                  </a:cubicBezTo>
                  <a:cubicBezTo>
                    <a:pt x="145975" y="176239"/>
                    <a:pt x="143315" y="184159"/>
                    <a:pt x="135334" y="185479"/>
                  </a:cubicBezTo>
                  <a:cubicBezTo>
                    <a:pt x="128684" y="188119"/>
                    <a:pt x="122034" y="184159"/>
                    <a:pt x="119374" y="177559"/>
                  </a:cubicBezTo>
                  <a:cubicBezTo>
                    <a:pt x="119374" y="177559"/>
                    <a:pt x="119374" y="177559"/>
                    <a:pt x="108733" y="148518"/>
                  </a:cubicBezTo>
                  <a:cubicBezTo>
                    <a:pt x="108733" y="148518"/>
                    <a:pt x="108733" y="148518"/>
                    <a:pt x="108733" y="295043"/>
                  </a:cubicBezTo>
                  <a:cubicBezTo>
                    <a:pt x="108733" y="302963"/>
                    <a:pt x="102083" y="309563"/>
                    <a:pt x="94102" y="309563"/>
                  </a:cubicBezTo>
                  <a:cubicBezTo>
                    <a:pt x="84792" y="309563"/>
                    <a:pt x="78141" y="302963"/>
                    <a:pt x="78141" y="295043"/>
                  </a:cubicBezTo>
                  <a:cubicBezTo>
                    <a:pt x="78141" y="295043"/>
                    <a:pt x="78141" y="295043"/>
                    <a:pt x="78141" y="202640"/>
                  </a:cubicBezTo>
                  <a:cubicBezTo>
                    <a:pt x="78141" y="202640"/>
                    <a:pt x="78141" y="202640"/>
                    <a:pt x="66171" y="202640"/>
                  </a:cubicBezTo>
                  <a:cubicBezTo>
                    <a:pt x="66171" y="202640"/>
                    <a:pt x="66171" y="202640"/>
                    <a:pt x="66171" y="295043"/>
                  </a:cubicBezTo>
                  <a:cubicBezTo>
                    <a:pt x="66171" y="302963"/>
                    <a:pt x="59520" y="309563"/>
                    <a:pt x="50210" y="309563"/>
                  </a:cubicBezTo>
                  <a:cubicBezTo>
                    <a:pt x="42229" y="309563"/>
                    <a:pt x="35579" y="302963"/>
                    <a:pt x="35579" y="295043"/>
                  </a:cubicBezTo>
                  <a:cubicBezTo>
                    <a:pt x="35579" y="295043"/>
                    <a:pt x="35579" y="295043"/>
                    <a:pt x="35579" y="148518"/>
                  </a:cubicBezTo>
                  <a:cubicBezTo>
                    <a:pt x="35579" y="148518"/>
                    <a:pt x="35579" y="148518"/>
                    <a:pt x="24938" y="177559"/>
                  </a:cubicBezTo>
                  <a:cubicBezTo>
                    <a:pt x="22278" y="184159"/>
                    <a:pt x="15628" y="188119"/>
                    <a:pt x="8978" y="185479"/>
                  </a:cubicBezTo>
                  <a:cubicBezTo>
                    <a:pt x="997" y="184159"/>
                    <a:pt x="-1663" y="176239"/>
                    <a:pt x="997" y="169638"/>
                  </a:cubicBezTo>
                  <a:cubicBezTo>
                    <a:pt x="997" y="169638"/>
                    <a:pt x="997" y="169638"/>
                    <a:pt x="32919" y="74595"/>
                  </a:cubicBezTo>
                  <a:cubicBezTo>
                    <a:pt x="35579" y="69315"/>
                    <a:pt x="40899" y="66675"/>
                    <a:pt x="46220" y="66675"/>
                  </a:cubicBezTo>
                  <a:close/>
                  <a:moveTo>
                    <a:pt x="289643" y="49213"/>
                  </a:moveTo>
                  <a:cubicBezTo>
                    <a:pt x="301549" y="49213"/>
                    <a:pt x="309487" y="58103"/>
                    <a:pt x="309487" y="68263"/>
                  </a:cubicBezTo>
                  <a:cubicBezTo>
                    <a:pt x="309487" y="79693"/>
                    <a:pt x="300227" y="87313"/>
                    <a:pt x="289643" y="87313"/>
                  </a:cubicBezTo>
                  <a:cubicBezTo>
                    <a:pt x="280383" y="87313"/>
                    <a:pt x="269799" y="79693"/>
                    <a:pt x="269799" y="68263"/>
                  </a:cubicBezTo>
                  <a:cubicBezTo>
                    <a:pt x="269799" y="68263"/>
                    <a:pt x="271122" y="68263"/>
                    <a:pt x="271122" y="68263"/>
                  </a:cubicBezTo>
                  <a:cubicBezTo>
                    <a:pt x="271122" y="65723"/>
                    <a:pt x="272445" y="63183"/>
                    <a:pt x="272445" y="59373"/>
                  </a:cubicBezTo>
                  <a:cubicBezTo>
                    <a:pt x="276414" y="54293"/>
                    <a:pt x="283028" y="49213"/>
                    <a:pt x="289643" y="49213"/>
                  </a:cubicBezTo>
                  <a:close/>
                  <a:moveTo>
                    <a:pt x="244544" y="33338"/>
                  </a:moveTo>
                  <a:cubicBezTo>
                    <a:pt x="257533" y="33338"/>
                    <a:pt x="266625" y="43861"/>
                    <a:pt x="266625" y="55699"/>
                  </a:cubicBezTo>
                  <a:cubicBezTo>
                    <a:pt x="266625" y="68853"/>
                    <a:pt x="256234" y="79376"/>
                    <a:pt x="244544" y="79376"/>
                  </a:cubicBezTo>
                  <a:cubicBezTo>
                    <a:pt x="235452" y="79376"/>
                    <a:pt x="226360" y="72799"/>
                    <a:pt x="223762" y="63592"/>
                  </a:cubicBezTo>
                  <a:cubicBezTo>
                    <a:pt x="225061" y="59645"/>
                    <a:pt x="226360" y="54384"/>
                    <a:pt x="226360" y="49123"/>
                  </a:cubicBezTo>
                  <a:cubicBezTo>
                    <a:pt x="226360" y="47807"/>
                    <a:pt x="226360" y="46492"/>
                    <a:pt x="226360" y="43861"/>
                  </a:cubicBezTo>
                  <a:cubicBezTo>
                    <a:pt x="230256" y="37284"/>
                    <a:pt x="236751" y="33338"/>
                    <a:pt x="244544" y="33338"/>
                  </a:cubicBezTo>
                  <a:close/>
                  <a:moveTo>
                    <a:pt x="192806" y="23813"/>
                  </a:moveTo>
                  <a:cubicBezTo>
                    <a:pt x="205756" y="23813"/>
                    <a:pt x="217412" y="35469"/>
                    <a:pt x="217412" y="48420"/>
                  </a:cubicBezTo>
                  <a:cubicBezTo>
                    <a:pt x="217412" y="62665"/>
                    <a:pt x="205756" y="73026"/>
                    <a:pt x="192806" y="73026"/>
                  </a:cubicBezTo>
                  <a:cubicBezTo>
                    <a:pt x="179855" y="73026"/>
                    <a:pt x="169494" y="63961"/>
                    <a:pt x="168199" y="51010"/>
                  </a:cubicBezTo>
                  <a:cubicBezTo>
                    <a:pt x="169494" y="48420"/>
                    <a:pt x="170789" y="44534"/>
                    <a:pt x="170789" y="39354"/>
                  </a:cubicBezTo>
                  <a:cubicBezTo>
                    <a:pt x="170789" y="39354"/>
                    <a:pt x="170789" y="39354"/>
                    <a:pt x="170789" y="38059"/>
                  </a:cubicBezTo>
                  <a:cubicBezTo>
                    <a:pt x="174674" y="30288"/>
                    <a:pt x="182445" y="23813"/>
                    <a:pt x="192806" y="23813"/>
                  </a:cubicBezTo>
                  <a:close/>
                  <a:moveTo>
                    <a:pt x="133275" y="12700"/>
                  </a:moveTo>
                  <a:cubicBezTo>
                    <a:pt x="148118" y="12700"/>
                    <a:pt x="160262" y="24548"/>
                    <a:pt x="160262" y="39029"/>
                  </a:cubicBezTo>
                  <a:cubicBezTo>
                    <a:pt x="160262" y="54827"/>
                    <a:pt x="148118" y="66675"/>
                    <a:pt x="133275" y="66675"/>
                  </a:cubicBezTo>
                  <a:cubicBezTo>
                    <a:pt x="121130" y="66675"/>
                    <a:pt x="110335" y="60093"/>
                    <a:pt x="106287" y="48245"/>
                  </a:cubicBezTo>
                  <a:cubicBezTo>
                    <a:pt x="108986" y="42979"/>
                    <a:pt x="111685" y="36396"/>
                    <a:pt x="111685" y="29814"/>
                  </a:cubicBezTo>
                  <a:cubicBezTo>
                    <a:pt x="111685" y="27181"/>
                    <a:pt x="110335" y="25865"/>
                    <a:pt x="110335" y="23232"/>
                  </a:cubicBezTo>
                  <a:cubicBezTo>
                    <a:pt x="115733" y="16649"/>
                    <a:pt x="123829" y="12700"/>
                    <a:pt x="133275" y="12700"/>
                  </a:cubicBezTo>
                  <a:close/>
                  <a:moveTo>
                    <a:pt x="72809" y="0"/>
                  </a:moveTo>
                  <a:cubicBezTo>
                    <a:pt x="88472" y="0"/>
                    <a:pt x="101525" y="14426"/>
                    <a:pt x="101525" y="30163"/>
                  </a:cubicBezTo>
                  <a:cubicBezTo>
                    <a:pt x="101525" y="47211"/>
                    <a:pt x="87167" y="60325"/>
                    <a:pt x="72809" y="60325"/>
                  </a:cubicBezTo>
                  <a:cubicBezTo>
                    <a:pt x="57145" y="60325"/>
                    <a:pt x="42787" y="47211"/>
                    <a:pt x="42787" y="30163"/>
                  </a:cubicBezTo>
                  <a:cubicBezTo>
                    <a:pt x="42787" y="14426"/>
                    <a:pt x="55840" y="0"/>
                    <a:pt x="728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4" name="TextBox 19"/>
            <p:cNvSpPr txBox="1"/>
            <p:nvPr/>
          </p:nvSpPr>
          <p:spPr>
            <a:xfrm>
              <a:off x="1282287" y="1720891"/>
              <a:ext cx="2215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282287" y="2295813"/>
              <a:ext cx="29523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282287" y="3723869"/>
              <a:ext cx="29523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282287" y="5166691"/>
              <a:ext cx="29523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8000885" y="2295813"/>
              <a:ext cx="29523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000885" y="3723869"/>
              <a:ext cx="29523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000885" y="5166691"/>
              <a:ext cx="29523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The user can demonstrate on a projector or computer, or print the presentation</a:t>
              </a:r>
            </a:p>
          </p:txBody>
        </p:sp>
        <p:sp>
          <p:nvSpPr>
            <p:cNvPr id="51" name="TextBox 19"/>
            <p:cNvSpPr txBox="1"/>
            <p:nvPr/>
          </p:nvSpPr>
          <p:spPr>
            <a:xfrm>
              <a:off x="1282287" y="3144139"/>
              <a:ext cx="2215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52" name="TextBox 19"/>
            <p:cNvSpPr txBox="1"/>
            <p:nvPr/>
          </p:nvSpPr>
          <p:spPr>
            <a:xfrm>
              <a:off x="1282287" y="4581148"/>
              <a:ext cx="2215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53" name="TextBox 19"/>
            <p:cNvSpPr txBox="1"/>
            <p:nvPr/>
          </p:nvSpPr>
          <p:spPr>
            <a:xfrm>
              <a:off x="7971857" y="1720891"/>
              <a:ext cx="2215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54" name="TextBox 19"/>
            <p:cNvSpPr txBox="1"/>
            <p:nvPr/>
          </p:nvSpPr>
          <p:spPr>
            <a:xfrm>
              <a:off x="7971857" y="3144139"/>
              <a:ext cx="2215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  <p:sp>
          <p:nvSpPr>
            <p:cNvPr id="55" name="TextBox 19"/>
            <p:cNvSpPr txBox="1"/>
            <p:nvPr/>
          </p:nvSpPr>
          <p:spPr>
            <a:xfrm>
              <a:off x="7971857" y="4581148"/>
              <a:ext cx="2215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zh-CN" altLang="en-US" sz="2000" dirty="0">
                  <a:latin typeface="+mn-ea"/>
                </a:rPr>
                <a:t>标题文字添加</a:t>
              </a:r>
              <a:endParaRPr lang="en-US" sz="2000" dirty="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9938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09" b="18609"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93" b="18593"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2" b="18622"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93" b="18593"/>
          <a:stretch>
            <a:fillRect/>
          </a:stretch>
        </p:blipFill>
        <p:spPr/>
      </p:pic>
      <p:sp>
        <p:nvSpPr>
          <p:cNvPr id="2" name="文本框 1"/>
          <p:cNvSpPr txBox="1"/>
          <p:nvPr/>
        </p:nvSpPr>
        <p:spPr>
          <a:xfrm>
            <a:off x="608241" y="29082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标题文字添加此处</a:t>
            </a:r>
          </a:p>
        </p:txBody>
      </p:sp>
      <p:cxnSp>
        <p:nvCxnSpPr>
          <p:cNvPr id="6" name="Straight Connector 11"/>
          <p:cNvCxnSpPr/>
          <p:nvPr/>
        </p:nvCxnSpPr>
        <p:spPr>
          <a:xfrm>
            <a:off x="2303210" y="3511017"/>
            <a:ext cx="3685381" cy="0"/>
          </a:xfrm>
          <a:prstGeom prst="line">
            <a:avLst/>
          </a:prstGeom>
          <a:ln w="12700" cmpd="sng">
            <a:solidFill>
              <a:schemeClr val="bg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921658" y="3381829"/>
            <a:ext cx="4992914" cy="435881"/>
          </a:xfrm>
          <a:prstGeom prst="rect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277429" y="3381829"/>
            <a:ext cx="4992914" cy="435881"/>
          </a:xfrm>
          <a:prstGeom prst="rect">
            <a:avLst/>
          </a:prstGeom>
          <a:solidFill>
            <a:srgbClr val="3F3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921658" y="5667012"/>
            <a:ext cx="4992914" cy="435881"/>
          </a:xfrm>
          <a:prstGeom prst="rect">
            <a:avLst/>
          </a:prstGeom>
          <a:solidFill>
            <a:srgbClr val="3F3C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277429" y="5667012"/>
            <a:ext cx="4992914" cy="435881"/>
          </a:xfrm>
          <a:prstGeom prst="rect">
            <a:avLst/>
          </a:prstGeom>
          <a:solidFill>
            <a:srgbClr val="2FB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195898" y="3399714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2" name="TextBox 19"/>
          <p:cNvSpPr txBox="1"/>
          <p:nvPr/>
        </p:nvSpPr>
        <p:spPr>
          <a:xfrm>
            <a:off x="2195898" y="5673758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TextBox 19"/>
          <p:cNvSpPr txBox="1"/>
          <p:nvPr/>
        </p:nvSpPr>
        <p:spPr>
          <a:xfrm>
            <a:off x="7551669" y="3399714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7551669" y="5673758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28640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8" grpId="0" animBg="1"/>
      <p:bldP spid="20" grpId="0"/>
      <p:bldP spid="22" grpId="0"/>
      <p:bldP spid="23" grpId="0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9" t="27025" r="13839" b="261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267668" y="2422195"/>
            <a:ext cx="5656677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经典综艺体简" panose="02010609000101010101" pitchFamily="49" charset="-122"/>
                <a:cs typeface="经典综艺体简" panose="02010609000101010101" pitchFamily="49" charset="-122"/>
              </a:rPr>
              <a:t>THANK YOU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经典综艺体简" panose="02010609000101010101" pitchFamily="49" charset="-122"/>
              <a:cs typeface="经典综艺体简" panose="02010609000101010101" pitchFamily="49" charset="-122"/>
            </a:endParaRPr>
          </a:p>
        </p:txBody>
      </p:sp>
      <p:cxnSp>
        <p:nvCxnSpPr>
          <p:cNvPr id="8" name="直接连接符 7"/>
          <p:cNvCxnSpPr>
            <a:cxnSpLocks/>
          </p:cNvCxnSpPr>
          <p:nvPr/>
        </p:nvCxnSpPr>
        <p:spPr>
          <a:xfrm>
            <a:off x="5086350" y="3822700"/>
            <a:ext cx="2019300" cy="0"/>
          </a:xfrm>
          <a:prstGeom prst="line">
            <a:avLst/>
          </a:prstGeom>
          <a:ln w="38100">
            <a:solidFill>
              <a:srgbClr val="2FBC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6618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1696</Words>
  <Application>Microsoft Office PowerPoint</Application>
  <PresentationFormat>宽屏</PresentationFormat>
  <Paragraphs>186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等线</vt:lpstr>
      <vt:lpstr>经典综艺体简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Administrator</cp:lastModifiedBy>
  <cp:revision>36</cp:revision>
  <dcterms:created xsi:type="dcterms:W3CDTF">2017-06-12T02:27:50Z</dcterms:created>
  <dcterms:modified xsi:type="dcterms:W3CDTF">2017-10-06T08:34:25Z</dcterms:modified>
</cp:coreProperties>
</file>